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132e9f49b8bc87ffbd5c1f7a0ece428a5360799.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60aad9fde068c3621f9e121a5dfc4eabfc41639.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340e663806f7715f780594d11adebdbd88e455a.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5ea8aa01608c600b3a70807ba1d957ae70e4f46.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399291afd7311f308a03b0320944d5eb382746b.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f5bfc4ae2c6df304275d1fd55b591f37f869625.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91dea79acda90bafd76df503630f3811018ff5b.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3557e080ffffc75a4b913457dac004be5cbf462.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9829af9208d609600ab894ac34ed7605338132e.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3976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46992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300008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53024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206040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70484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23500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76516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29532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951297" y="182548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 name="pl16"/>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454" y="3384846"/>
              <a:ext cx="239877" cy="789833"/>
            </a:xfrm>
            <a:prstGeom prst="rect">
              <a:avLst/>
            </a:prstGeom>
            <a:solidFill>
              <a:srgbClr val="1CABE2">
                <a:alpha val="100000"/>
              </a:srgbClr>
            </a:solidFill>
          </p:spPr>
          <p:txBody>
            <a:bodyPr/>
            <a:lstStyle/>
            <a:p/>
          </p:txBody>
        </p:sp>
        <p:sp>
          <p:nvSpPr>
            <p:cNvPr id="28" name="rc28"/>
            <p:cNvSpPr/>
            <p:nvPr/>
          </p:nvSpPr>
          <p:spPr>
            <a:xfrm>
              <a:off x="1562984" y="3378008"/>
              <a:ext cx="239877" cy="796671"/>
            </a:xfrm>
            <a:prstGeom prst="rect">
              <a:avLst/>
            </a:prstGeom>
            <a:solidFill>
              <a:srgbClr val="1CABE2">
                <a:alpha val="100000"/>
              </a:srgbClr>
            </a:solidFill>
          </p:spPr>
          <p:txBody>
            <a:bodyPr/>
            <a:lstStyle/>
            <a:p/>
          </p:txBody>
        </p:sp>
        <p:sp>
          <p:nvSpPr>
            <p:cNvPr id="29" name="rc29"/>
            <p:cNvSpPr/>
            <p:nvPr/>
          </p:nvSpPr>
          <p:spPr>
            <a:xfrm>
              <a:off x="1829515" y="3358474"/>
              <a:ext cx="239877" cy="816205"/>
            </a:xfrm>
            <a:prstGeom prst="rect">
              <a:avLst/>
            </a:prstGeom>
            <a:solidFill>
              <a:srgbClr val="1CABE2">
                <a:alpha val="100000"/>
              </a:srgbClr>
            </a:solidFill>
          </p:spPr>
          <p:txBody>
            <a:bodyPr/>
            <a:lstStyle/>
            <a:p/>
          </p:txBody>
        </p:sp>
        <p:sp>
          <p:nvSpPr>
            <p:cNvPr id="30" name="rc30"/>
            <p:cNvSpPr/>
            <p:nvPr/>
          </p:nvSpPr>
          <p:spPr>
            <a:xfrm>
              <a:off x="2096045" y="3423927"/>
              <a:ext cx="239877" cy="750751"/>
            </a:xfrm>
            <a:prstGeom prst="rect">
              <a:avLst/>
            </a:prstGeom>
            <a:solidFill>
              <a:srgbClr val="1CABE2">
                <a:alpha val="100000"/>
              </a:srgbClr>
            </a:solidFill>
          </p:spPr>
          <p:txBody>
            <a:bodyPr/>
            <a:lstStyle/>
            <a:p/>
          </p:txBody>
        </p:sp>
        <p:sp>
          <p:nvSpPr>
            <p:cNvPr id="31" name="rc31"/>
            <p:cNvSpPr/>
            <p:nvPr/>
          </p:nvSpPr>
          <p:spPr>
            <a:xfrm>
              <a:off x="2362575" y="3531075"/>
              <a:ext cx="239877" cy="643603"/>
            </a:xfrm>
            <a:prstGeom prst="rect">
              <a:avLst/>
            </a:prstGeom>
            <a:solidFill>
              <a:srgbClr val="1CABE2">
                <a:alpha val="100000"/>
              </a:srgbClr>
            </a:solidFill>
          </p:spPr>
          <p:txBody>
            <a:bodyPr/>
            <a:lstStyle/>
            <a:p/>
          </p:txBody>
        </p:sp>
        <p:sp>
          <p:nvSpPr>
            <p:cNvPr id="32" name="rc32"/>
            <p:cNvSpPr/>
            <p:nvPr/>
          </p:nvSpPr>
          <p:spPr>
            <a:xfrm>
              <a:off x="2629106" y="3576912"/>
              <a:ext cx="239877" cy="597766"/>
            </a:xfrm>
            <a:prstGeom prst="rect">
              <a:avLst/>
            </a:prstGeom>
            <a:solidFill>
              <a:srgbClr val="1CABE2">
                <a:alpha val="100000"/>
              </a:srgbClr>
            </a:solidFill>
          </p:spPr>
          <p:txBody>
            <a:bodyPr/>
            <a:lstStyle/>
            <a:p/>
          </p:txBody>
        </p:sp>
        <p:sp>
          <p:nvSpPr>
            <p:cNvPr id="33" name="rc33"/>
            <p:cNvSpPr/>
            <p:nvPr/>
          </p:nvSpPr>
          <p:spPr>
            <a:xfrm>
              <a:off x="2895636" y="3635621"/>
              <a:ext cx="239877" cy="539058"/>
            </a:xfrm>
            <a:prstGeom prst="rect">
              <a:avLst/>
            </a:prstGeom>
            <a:solidFill>
              <a:srgbClr val="1CABE2">
                <a:alpha val="100000"/>
              </a:srgbClr>
            </a:solidFill>
          </p:spPr>
          <p:txBody>
            <a:bodyPr/>
            <a:lstStyle/>
            <a:p/>
          </p:txBody>
        </p:sp>
        <p:sp>
          <p:nvSpPr>
            <p:cNvPr id="34" name="rc34"/>
            <p:cNvSpPr/>
            <p:nvPr/>
          </p:nvSpPr>
          <p:spPr>
            <a:xfrm>
              <a:off x="3162166" y="3636452"/>
              <a:ext cx="239877" cy="538227"/>
            </a:xfrm>
            <a:prstGeom prst="rect">
              <a:avLst/>
            </a:prstGeom>
            <a:solidFill>
              <a:srgbClr val="1CABE2">
                <a:alpha val="100000"/>
              </a:srgbClr>
            </a:solidFill>
          </p:spPr>
          <p:txBody>
            <a:bodyPr/>
            <a:lstStyle/>
            <a:p/>
          </p:txBody>
        </p:sp>
        <p:sp>
          <p:nvSpPr>
            <p:cNvPr id="35" name="rc35"/>
            <p:cNvSpPr/>
            <p:nvPr/>
          </p:nvSpPr>
          <p:spPr>
            <a:xfrm>
              <a:off x="3428696" y="3668111"/>
              <a:ext cx="239877" cy="506568"/>
            </a:xfrm>
            <a:prstGeom prst="rect">
              <a:avLst/>
            </a:prstGeom>
            <a:solidFill>
              <a:srgbClr val="1CABE2">
                <a:alpha val="100000"/>
              </a:srgbClr>
            </a:solidFill>
          </p:spPr>
          <p:txBody>
            <a:bodyPr/>
            <a:lstStyle/>
            <a:p/>
          </p:txBody>
        </p:sp>
        <p:sp>
          <p:nvSpPr>
            <p:cNvPr id="36" name="rc36"/>
            <p:cNvSpPr/>
            <p:nvPr/>
          </p:nvSpPr>
          <p:spPr>
            <a:xfrm>
              <a:off x="3695227" y="3658724"/>
              <a:ext cx="239877" cy="515955"/>
            </a:xfrm>
            <a:prstGeom prst="rect">
              <a:avLst/>
            </a:prstGeom>
            <a:solidFill>
              <a:srgbClr val="1CABE2">
                <a:alpha val="100000"/>
              </a:srgbClr>
            </a:solidFill>
          </p:spPr>
          <p:txBody>
            <a:bodyPr/>
            <a:lstStyle/>
            <a:p/>
          </p:txBody>
        </p:sp>
        <p:sp>
          <p:nvSpPr>
            <p:cNvPr id="37" name="rc37"/>
            <p:cNvSpPr/>
            <p:nvPr/>
          </p:nvSpPr>
          <p:spPr>
            <a:xfrm>
              <a:off x="3961757" y="3547149"/>
              <a:ext cx="239877" cy="627530"/>
            </a:xfrm>
            <a:prstGeom prst="rect">
              <a:avLst/>
            </a:prstGeom>
            <a:solidFill>
              <a:srgbClr val="1CABE2">
                <a:alpha val="100000"/>
              </a:srgbClr>
            </a:solidFill>
          </p:spPr>
          <p:txBody>
            <a:bodyPr/>
            <a:lstStyle/>
            <a:p/>
          </p:txBody>
        </p:sp>
        <p:sp>
          <p:nvSpPr>
            <p:cNvPr id="38" name="rc38"/>
            <p:cNvSpPr/>
            <p:nvPr/>
          </p:nvSpPr>
          <p:spPr>
            <a:xfrm>
              <a:off x="4228287" y="3654004"/>
              <a:ext cx="239877" cy="520675"/>
            </a:xfrm>
            <a:prstGeom prst="rect">
              <a:avLst/>
            </a:prstGeom>
            <a:solidFill>
              <a:srgbClr val="1CABE2">
                <a:alpha val="100000"/>
              </a:srgbClr>
            </a:solidFill>
          </p:spPr>
          <p:txBody>
            <a:bodyPr/>
            <a:lstStyle/>
            <a:p/>
          </p:txBody>
        </p:sp>
        <p:sp>
          <p:nvSpPr>
            <p:cNvPr id="39" name="rc39"/>
            <p:cNvSpPr/>
            <p:nvPr/>
          </p:nvSpPr>
          <p:spPr>
            <a:xfrm>
              <a:off x="4494818" y="3630500"/>
              <a:ext cx="239877" cy="544178"/>
            </a:xfrm>
            <a:prstGeom prst="rect">
              <a:avLst/>
            </a:prstGeom>
            <a:solidFill>
              <a:srgbClr val="1CABE2">
                <a:alpha val="100000"/>
              </a:srgbClr>
            </a:solidFill>
          </p:spPr>
          <p:txBody>
            <a:bodyPr/>
            <a:lstStyle/>
            <a:p/>
          </p:txBody>
        </p:sp>
        <p:sp>
          <p:nvSpPr>
            <p:cNvPr id="40" name="rc40"/>
            <p:cNvSpPr/>
            <p:nvPr/>
          </p:nvSpPr>
          <p:spPr>
            <a:xfrm>
              <a:off x="4761348" y="3577070"/>
              <a:ext cx="239877" cy="597608"/>
            </a:xfrm>
            <a:prstGeom prst="rect">
              <a:avLst/>
            </a:prstGeom>
            <a:solidFill>
              <a:srgbClr val="1CABE2">
                <a:alpha val="100000"/>
              </a:srgbClr>
            </a:solidFill>
          </p:spPr>
          <p:txBody>
            <a:bodyPr/>
            <a:lstStyle/>
            <a:p/>
          </p:txBody>
        </p:sp>
        <p:sp>
          <p:nvSpPr>
            <p:cNvPr id="41" name="rc41"/>
            <p:cNvSpPr/>
            <p:nvPr/>
          </p:nvSpPr>
          <p:spPr>
            <a:xfrm>
              <a:off x="5027878" y="3649872"/>
              <a:ext cx="239877" cy="524806"/>
            </a:xfrm>
            <a:prstGeom prst="rect">
              <a:avLst/>
            </a:prstGeom>
            <a:solidFill>
              <a:srgbClr val="1CABE2">
                <a:alpha val="100000"/>
              </a:srgbClr>
            </a:solidFill>
          </p:spPr>
          <p:txBody>
            <a:bodyPr/>
            <a:lstStyle/>
            <a:p/>
          </p:txBody>
        </p:sp>
        <p:sp>
          <p:nvSpPr>
            <p:cNvPr id="42" name="rc42"/>
            <p:cNvSpPr/>
            <p:nvPr/>
          </p:nvSpPr>
          <p:spPr>
            <a:xfrm>
              <a:off x="5294409" y="3611846"/>
              <a:ext cx="239877" cy="562833"/>
            </a:xfrm>
            <a:prstGeom prst="rect">
              <a:avLst/>
            </a:prstGeom>
            <a:solidFill>
              <a:srgbClr val="1CABE2">
                <a:alpha val="100000"/>
              </a:srgbClr>
            </a:solidFill>
          </p:spPr>
          <p:txBody>
            <a:bodyPr/>
            <a:lstStyle/>
            <a:p/>
          </p:txBody>
        </p:sp>
        <p:sp>
          <p:nvSpPr>
            <p:cNvPr id="43" name="rc43"/>
            <p:cNvSpPr/>
            <p:nvPr/>
          </p:nvSpPr>
          <p:spPr>
            <a:xfrm>
              <a:off x="5560939" y="3590240"/>
              <a:ext cx="239877" cy="584438"/>
            </a:xfrm>
            <a:prstGeom prst="rect">
              <a:avLst/>
            </a:prstGeom>
            <a:solidFill>
              <a:srgbClr val="1CABE2">
                <a:alpha val="100000"/>
              </a:srgbClr>
            </a:solidFill>
          </p:spPr>
          <p:txBody>
            <a:bodyPr/>
            <a:lstStyle/>
            <a:p/>
          </p:txBody>
        </p:sp>
        <p:sp>
          <p:nvSpPr>
            <p:cNvPr id="44" name="rc44"/>
            <p:cNvSpPr/>
            <p:nvPr/>
          </p:nvSpPr>
          <p:spPr>
            <a:xfrm>
              <a:off x="5827469" y="3565478"/>
              <a:ext cx="239877" cy="609201"/>
            </a:xfrm>
            <a:prstGeom prst="rect">
              <a:avLst/>
            </a:prstGeom>
            <a:solidFill>
              <a:srgbClr val="1CABE2">
                <a:alpha val="100000"/>
              </a:srgbClr>
            </a:solidFill>
          </p:spPr>
          <p:txBody>
            <a:bodyPr/>
            <a:lstStyle/>
            <a:p/>
          </p:txBody>
        </p:sp>
        <p:sp>
          <p:nvSpPr>
            <p:cNvPr id="45" name="rc45"/>
            <p:cNvSpPr/>
            <p:nvPr/>
          </p:nvSpPr>
          <p:spPr>
            <a:xfrm>
              <a:off x="6094000" y="3550987"/>
              <a:ext cx="239877" cy="623692"/>
            </a:xfrm>
            <a:prstGeom prst="rect">
              <a:avLst/>
            </a:prstGeom>
            <a:solidFill>
              <a:srgbClr val="1CABE2">
                <a:alpha val="100000"/>
              </a:srgbClr>
            </a:solidFill>
          </p:spPr>
          <p:txBody>
            <a:bodyPr/>
            <a:lstStyle/>
            <a:p/>
          </p:txBody>
        </p:sp>
        <p:sp>
          <p:nvSpPr>
            <p:cNvPr id="46" name="rc46"/>
            <p:cNvSpPr/>
            <p:nvPr/>
          </p:nvSpPr>
          <p:spPr>
            <a:xfrm>
              <a:off x="6360530" y="3591950"/>
              <a:ext cx="239877" cy="582729"/>
            </a:xfrm>
            <a:prstGeom prst="rect">
              <a:avLst/>
            </a:prstGeom>
            <a:solidFill>
              <a:srgbClr val="1CABE2">
                <a:alpha val="100000"/>
              </a:srgbClr>
            </a:solidFill>
          </p:spPr>
          <p:txBody>
            <a:bodyPr/>
            <a:lstStyle/>
            <a:p/>
          </p:txBody>
        </p:sp>
        <p:sp>
          <p:nvSpPr>
            <p:cNvPr id="47" name="rc47"/>
            <p:cNvSpPr/>
            <p:nvPr/>
          </p:nvSpPr>
          <p:spPr>
            <a:xfrm>
              <a:off x="6627060" y="3578722"/>
              <a:ext cx="239877" cy="595957"/>
            </a:xfrm>
            <a:prstGeom prst="rect">
              <a:avLst/>
            </a:prstGeom>
            <a:solidFill>
              <a:srgbClr val="1CABE2">
                <a:alpha val="100000"/>
              </a:srgbClr>
            </a:solidFill>
          </p:spPr>
          <p:txBody>
            <a:bodyPr/>
            <a:lstStyle/>
            <a:p/>
          </p:txBody>
        </p:sp>
        <p:sp>
          <p:nvSpPr>
            <p:cNvPr id="48" name="rc48"/>
            <p:cNvSpPr/>
            <p:nvPr/>
          </p:nvSpPr>
          <p:spPr>
            <a:xfrm>
              <a:off x="6893590" y="3553170"/>
              <a:ext cx="239877" cy="621509"/>
            </a:xfrm>
            <a:prstGeom prst="rect">
              <a:avLst/>
            </a:prstGeom>
            <a:solidFill>
              <a:srgbClr val="1CABE2">
                <a:alpha val="100000"/>
              </a:srgbClr>
            </a:solidFill>
          </p:spPr>
          <p:txBody>
            <a:bodyPr/>
            <a:lstStyle/>
            <a:p/>
          </p:txBody>
        </p:sp>
        <p:sp>
          <p:nvSpPr>
            <p:cNvPr id="49" name="rc49"/>
            <p:cNvSpPr/>
            <p:nvPr/>
          </p:nvSpPr>
          <p:spPr>
            <a:xfrm>
              <a:off x="7160121" y="3542896"/>
              <a:ext cx="239877" cy="631783"/>
            </a:xfrm>
            <a:prstGeom prst="rect">
              <a:avLst/>
            </a:prstGeom>
            <a:solidFill>
              <a:srgbClr val="1CABE2">
                <a:alpha val="100000"/>
              </a:srgbClr>
            </a:solidFill>
          </p:spPr>
          <p:txBody>
            <a:bodyPr/>
            <a:lstStyle/>
            <a:p/>
          </p:txBody>
        </p:sp>
        <p:sp>
          <p:nvSpPr>
            <p:cNvPr id="50" name="rc50"/>
            <p:cNvSpPr/>
            <p:nvPr/>
          </p:nvSpPr>
          <p:spPr>
            <a:xfrm>
              <a:off x="7426651" y="3533012"/>
              <a:ext cx="239877" cy="641667"/>
            </a:xfrm>
            <a:prstGeom prst="rect">
              <a:avLst/>
            </a:prstGeom>
            <a:solidFill>
              <a:srgbClr val="1CABE2">
                <a:alpha val="100000"/>
              </a:srgbClr>
            </a:solidFill>
          </p:spPr>
          <p:txBody>
            <a:bodyPr/>
            <a:lstStyle/>
            <a:p/>
          </p:txBody>
        </p:sp>
        <p:sp>
          <p:nvSpPr>
            <p:cNvPr id="51" name="rc51"/>
            <p:cNvSpPr/>
            <p:nvPr/>
          </p:nvSpPr>
          <p:spPr>
            <a:xfrm>
              <a:off x="7693181" y="3562326"/>
              <a:ext cx="239877" cy="612353"/>
            </a:xfrm>
            <a:prstGeom prst="rect">
              <a:avLst/>
            </a:prstGeom>
            <a:solidFill>
              <a:srgbClr val="1CABE2">
                <a:alpha val="100000"/>
              </a:srgbClr>
            </a:solidFill>
          </p:spPr>
          <p:txBody>
            <a:bodyPr/>
            <a:lstStyle/>
            <a:p/>
          </p:txBody>
        </p:sp>
        <p:sp>
          <p:nvSpPr>
            <p:cNvPr id="52" name="rc52"/>
            <p:cNvSpPr/>
            <p:nvPr/>
          </p:nvSpPr>
          <p:spPr>
            <a:xfrm>
              <a:off x="7959712" y="3594080"/>
              <a:ext cx="239877" cy="580599"/>
            </a:xfrm>
            <a:prstGeom prst="rect">
              <a:avLst/>
            </a:prstGeom>
            <a:solidFill>
              <a:srgbClr val="1CABE2">
                <a:alpha val="100000"/>
              </a:srgbClr>
            </a:solidFill>
          </p:spPr>
          <p:txBody>
            <a:bodyPr/>
            <a:lstStyle/>
            <a:p/>
          </p:txBody>
        </p:sp>
        <p:sp>
          <p:nvSpPr>
            <p:cNvPr id="53" name="rc53"/>
            <p:cNvSpPr/>
            <p:nvPr/>
          </p:nvSpPr>
          <p:spPr>
            <a:xfrm>
              <a:off x="1296454" y="3129594"/>
              <a:ext cx="239877" cy="255252"/>
            </a:xfrm>
            <a:prstGeom prst="rect">
              <a:avLst/>
            </a:prstGeom>
            <a:solidFill>
              <a:srgbClr val="B3B3B3">
                <a:alpha val="100000"/>
              </a:srgbClr>
            </a:solidFill>
          </p:spPr>
          <p:txBody>
            <a:bodyPr/>
            <a:lstStyle/>
            <a:p/>
          </p:txBody>
        </p:sp>
        <p:sp>
          <p:nvSpPr>
            <p:cNvPr id="54" name="rc54"/>
            <p:cNvSpPr/>
            <p:nvPr/>
          </p:nvSpPr>
          <p:spPr>
            <a:xfrm>
              <a:off x="1562984" y="3083054"/>
              <a:ext cx="239877" cy="294953"/>
            </a:xfrm>
            <a:prstGeom prst="rect">
              <a:avLst/>
            </a:prstGeom>
            <a:solidFill>
              <a:srgbClr val="B3B3B3">
                <a:alpha val="100000"/>
              </a:srgbClr>
            </a:solidFill>
          </p:spPr>
          <p:txBody>
            <a:bodyPr/>
            <a:lstStyle/>
            <a:p/>
          </p:txBody>
        </p:sp>
        <p:sp>
          <p:nvSpPr>
            <p:cNvPr id="55" name="rc55"/>
            <p:cNvSpPr/>
            <p:nvPr/>
          </p:nvSpPr>
          <p:spPr>
            <a:xfrm>
              <a:off x="1829515" y="3156376"/>
              <a:ext cx="239877" cy="202097"/>
            </a:xfrm>
            <a:prstGeom prst="rect">
              <a:avLst/>
            </a:prstGeom>
            <a:solidFill>
              <a:srgbClr val="B3B3B3">
                <a:alpha val="100000"/>
              </a:srgbClr>
            </a:solidFill>
          </p:spPr>
          <p:txBody>
            <a:bodyPr/>
            <a:lstStyle/>
            <a:p/>
          </p:txBody>
        </p:sp>
        <p:sp>
          <p:nvSpPr>
            <p:cNvPr id="56" name="rc56"/>
            <p:cNvSpPr/>
            <p:nvPr/>
          </p:nvSpPr>
          <p:spPr>
            <a:xfrm>
              <a:off x="2096045" y="3198566"/>
              <a:ext cx="239877" cy="225361"/>
            </a:xfrm>
            <a:prstGeom prst="rect">
              <a:avLst/>
            </a:prstGeom>
            <a:solidFill>
              <a:srgbClr val="B3B3B3">
                <a:alpha val="100000"/>
              </a:srgbClr>
            </a:solidFill>
          </p:spPr>
          <p:txBody>
            <a:bodyPr/>
            <a:lstStyle/>
            <a:p/>
          </p:txBody>
        </p:sp>
        <p:sp>
          <p:nvSpPr>
            <p:cNvPr id="57" name="rc57"/>
            <p:cNvSpPr/>
            <p:nvPr/>
          </p:nvSpPr>
          <p:spPr>
            <a:xfrm>
              <a:off x="2362575" y="3313827"/>
              <a:ext cx="239877" cy="217248"/>
            </a:xfrm>
            <a:prstGeom prst="rect">
              <a:avLst/>
            </a:prstGeom>
            <a:solidFill>
              <a:srgbClr val="B3B3B3">
                <a:alpha val="100000"/>
              </a:srgbClr>
            </a:solidFill>
          </p:spPr>
          <p:txBody>
            <a:bodyPr/>
            <a:lstStyle/>
            <a:p/>
          </p:txBody>
        </p:sp>
        <p:sp>
          <p:nvSpPr>
            <p:cNvPr id="58" name="rc58"/>
            <p:cNvSpPr/>
            <p:nvPr/>
          </p:nvSpPr>
          <p:spPr>
            <a:xfrm>
              <a:off x="2629106" y="3399847"/>
              <a:ext cx="239877" cy="177065"/>
            </a:xfrm>
            <a:prstGeom prst="rect">
              <a:avLst/>
            </a:prstGeom>
            <a:solidFill>
              <a:srgbClr val="B3B3B3">
                <a:alpha val="100000"/>
              </a:srgbClr>
            </a:solidFill>
          </p:spPr>
          <p:txBody>
            <a:bodyPr/>
            <a:lstStyle/>
            <a:p/>
          </p:txBody>
        </p:sp>
        <p:sp>
          <p:nvSpPr>
            <p:cNvPr id="59" name="rc59"/>
            <p:cNvSpPr/>
            <p:nvPr/>
          </p:nvSpPr>
          <p:spPr>
            <a:xfrm>
              <a:off x="2895636" y="3435860"/>
              <a:ext cx="239877" cy="199760"/>
            </a:xfrm>
            <a:prstGeom prst="rect">
              <a:avLst/>
            </a:prstGeom>
            <a:solidFill>
              <a:srgbClr val="B3B3B3">
                <a:alpha val="100000"/>
              </a:srgbClr>
            </a:solidFill>
          </p:spPr>
          <p:txBody>
            <a:bodyPr/>
            <a:lstStyle/>
            <a:p/>
          </p:txBody>
        </p:sp>
        <p:sp>
          <p:nvSpPr>
            <p:cNvPr id="60" name="rc60"/>
            <p:cNvSpPr/>
            <p:nvPr/>
          </p:nvSpPr>
          <p:spPr>
            <a:xfrm>
              <a:off x="3162166" y="3440682"/>
              <a:ext cx="239877" cy="195769"/>
            </a:xfrm>
            <a:prstGeom prst="rect">
              <a:avLst/>
            </a:prstGeom>
            <a:solidFill>
              <a:srgbClr val="B3B3B3">
                <a:alpha val="100000"/>
              </a:srgbClr>
            </a:solidFill>
          </p:spPr>
          <p:txBody>
            <a:bodyPr/>
            <a:lstStyle/>
            <a:p/>
          </p:txBody>
        </p:sp>
        <p:sp>
          <p:nvSpPr>
            <p:cNvPr id="61" name="rc61"/>
            <p:cNvSpPr/>
            <p:nvPr/>
          </p:nvSpPr>
          <p:spPr>
            <a:xfrm>
              <a:off x="3428696" y="3428123"/>
              <a:ext cx="239877" cy="239987"/>
            </a:xfrm>
            <a:prstGeom prst="rect">
              <a:avLst/>
            </a:prstGeom>
            <a:solidFill>
              <a:srgbClr val="B3B3B3">
                <a:alpha val="100000"/>
              </a:srgbClr>
            </a:solidFill>
          </p:spPr>
          <p:txBody>
            <a:bodyPr/>
            <a:lstStyle/>
            <a:p/>
          </p:txBody>
        </p:sp>
        <p:sp>
          <p:nvSpPr>
            <p:cNvPr id="62" name="rc62"/>
            <p:cNvSpPr/>
            <p:nvPr/>
          </p:nvSpPr>
          <p:spPr>
            <a:xfrm>
              <a:off x="3695227" y="3452557"/>
              <a:ext cx="239877" cy="206166"/>
            </a:xfrm>
            <a:prstGeom prst="rect">
              <a:avLst/>
            </a:prstGeom>
            <a:solidFill>
              <a:srgbClr val="B3B3B3">
                <a:alpha val="100000"/>
              </a:srgbClr>
            </a:solidFill>
          </p:spPr>
          <p:txBody>
            <a:bodyPr/>
            <a:lstStyle/>
            <a:p/>
          </p:txBody>
        </p:sp>
        <p:sp>
          <p:nvSpPr>
            <p:cNvPr id="63" name="rc63"/>
            <p:cNvSpPr/>
            <p:nvPr/>
          </p:nvSpPr>
          <p:spPr>
            <a:xfrm>
              <a:off x="3961757" y="3331105"/>
              <a:ext cx="239877" cy="216043"/>
            </a:xfrm>
            <a:prstGeom prst="rect">
              <a:avLst/>
            </a:prstGeom>
            <a:solidFill>
              <a:srgbClr val="B3B3B3">
                <a:alpha val="100000"/>
              </a:srgbClr>
            </a:solidFill>
          </p:spPr>
          <p:txBody>
            <a:bodyPr/>
            <a:lstStyle/>
            <a:p/>
          </p:txBody>
        </p:sp>
        <p:sp>
          <p:nvSpPr>
            <p:cNvPr id="64" name="rc64"/>
            <p:cNvSpPr/>
            <p:nvPr/>
          </p:nvSpPr>
          <p:spPr>
            <a:xfrm>
              <a:off x="4228287" y="3422708"/>
              <a:ext cx="239877" cy="231295"/>
            </a:xfrm>
            <a:prstGeom prst="rect">
              <a:avLst/>
            </a:prstGeom>
            <a:solidFill>
              <a:srgbClr val="B3B3B3">
                <a:alpha val="100000"/>
              </a:srgbClr>
            </a:solidFill>
          </p:spPr>
          <p:txBody>
            <a:bodyPr/>
            <a:lstStyle/>
            <a:p/>
          </p:txBody>
        </p:sp>
        <p:sp>
          <p:nvSpPr>
            <p:cNvPr id="65" name="rc65"/>
            <p:cNvSpPr/>
            <p:nvPr/>
          </p:nvSpPr>
          <p:spPr>
            <a:xfrm>
              <a:off x="4494818" y="3431150"/>
              <a:ext cx="239877" cy="199350"/>
            </a:xfrm>
            <a:prstGeom prst="rect">
              <a:avLst/>
            </a:prstGeom>
            <a:solidFill>
              <a:srgbClr val="B3B3B3">
                <a:alpha val="100000"/>
              </a:srgbClr>
            </a:solidFill>
          </p:spPr>
          <p:txBody>
            <a:bodyPr/>
            <a:lstStyle/>
            <a:p/>
          </p:txBody>
        </p:sp>
        <p:sp>
          <p:nvSpPr>
            <p:cNvPr id="66" name="rc66"/>
            <p:cNvSpPr/>
            <p:nvPr/>
          </p:nvSpPr>
          <p:spPr>
            <a:xfrm>
              <a:off x="4761348" y="3377180"/>
              <a:ext cx="239877" cy="199890"/>
            </a:xfrm>
            <a:prstGeom prst="rect">
              <a:avLst/>
            </a:prstGeom>
            <a:solidFill>
              <a:srgbClr val="B3B3B3">
                <a:alpha val="100000"/>
              </a:srgbClr>
            </a:solidFill>
          </p:spPr>
          <p:txBody>
            <a:bodyPr/>
            <a:lstStyle/>
            <a:p/>
          </p:txBody>
        </p:sp>
        <p:sp>
          <p:nvSpPr>
            <p:cNvPr id="67" name="rc67"/>
            <p:cNvSpPr/>
            <p:nvPr/>
          </p:nvSpPr>
          <p:spPr>
            <a:xfrm>
              <a:off x="5027878" y="3398661"/>
              <a:ext cx="239877" cy="251211"/>
            </a:xfrm>
            <a:prstGeom prst="rect">
              <a:avLst/>
            </a:prstGeom>
            <a:solidFill>
              <a:srgbClr val="B3B3B3">
                <a:alpha val="100000"/>
              </a:srgbClr>
            </a:solidFill>
          </p:spPr>
          <p:txBody>
            <a:bodyPr/>
            <a:lstStyle/>
            <a:p/>
          </p:txBody>
        </p:sp>
        <p:sp>
          <p:nvSpPr>
            <p:cNvPr id="68" name="rc68"/>
            <p:cNvSpPr/>
            <p:nvPr/>
          </p:nvSpPr>
          <p:spPr>
            <a:xfrm>
              <a:off x="5294409" y="3338787"/>
              <a:ext cx="239877" cy="273059"/>
            </a:xfrm>
            <a:prstGeom prst="rect">
              <a:avLst/>
            </a:prstGeom>
            <a:solidFill>
              <a:srgbClr val="B3B3B3">
                <a:alpha val="100000"/>
              </a:srgbClr>
            </a:solidFill>
          </p:spPr>
          <p:txBody>
            <a:bodyPr/>
            <a:lstStyle/>
            <a:p/>
          </p:txBody>
        </p:sp>
        <p:sp>
          <p:nvSpPr>
            <p:cNvPr id="69" name="rc69"/>
            <p:cNvSpPr/>
            <p:nvPr/>
          </p:nvSpPr>
          <p:spPr>
            <a:xfrm>
              <a:off x="5560939" y="3317587"/>
              <a:ext cx="239877" cy="272652"/>
            </a:xfrm>
            <a:prstGeom prst="rect">
              <a:avLst/>
            </a:prstGeom>
            <a:solidFill>
              <a:srgbClr val="B3B3B3">
                <a:alpha val="100000"/>
              </a:srgbClr>
            </a:solidFill>
          </p:spPr>
          <p:txBody>
            <a:bodyPr/>
            <a:lstStyle/>
            <a:p/>
          </p:txBody>
        </p:sp>
        <p:sp>
          <p:nvSpPr>
            <p:cNvPr id="70" name="rc70"/>
            <p:cNvSpPr/>
            <p:nvPr/>
          </p:nvSpPr>
          <p:spPr>
            <a:xfrm>
              <a:off x="5827469" y="3284362"/>
              <a:ext cx="239877" cy="281116"/>
            </a:xfrm>
            <a:prstGeom prst="rect">
              <a:avLst/>
            </a:prstGeom>
            <a:solidFill>
              <a:srgbClr val="B3B3B3">
                <a:alpha val="100000"/>
              </a:srgbClr>
            </a:solidFill>
          </p:spPr>
          <p:txBody>
            <a:bodyPr/>
            <a:lstStyle/>
            <a:p/>
          </p:txBody>
        </p:sp>
        <p:sp>
          <p:nvSpPr>
            <p:cNvPr id="71" name="rc71"/>
            <p:cNvSpPr/>
            <p:nvPr/>
          </p:nvSpPr>
          <p:spPr>
            <a:xfrm>
              <a:off x="6094000" y="3255346"/>
              <a:ext cx="239877" cy="295640"/>
            </a:xfrm>
            <a:prstGeom prst="rect">
              <a:avLst/>
            </a:prstGeom>
            <a:solidFill>
              <a:srgbClr val="B3B3B3">
                <a:alpha val="100000"/>
              </a:srgbClr>
            </a:solidFill>
          </p:spPr>
          <p:txBody>
            <a:bodyPr/>
            <a:lstStyle/>
            <a:p/>
          </p:txBody>
        </p:sp>
        <p:sp>
          <p:nvSpPr>
            <p:cNvPr id="72" name="rc72"/>
            <p:cNvSpPr/>
            <p:nvPr/>
          </p:nvSpPr>
          <p:spPr>
            <a:xfrm>
              <a:off x="6360530" y="3295602"/>
              <a:ext cx="239877" cy="296348"/>
            </a:xfrm>
            <a:prstGeom prst="rect">
              <a:avLst/>
            </a:prstGeom>
            <a:solidFill>
              <a:srgbClr val="B3B3B3">
                <a:alpha val="100000"/>
              </a:srgbClr>
            </a:solidFill>
          </p:spPr>
          <p:txBody>
            <a:bodyPr/>
            <a:lstStyle/>
            <a:p/>
          </p:txBody>
        </p:sp>
        <p:sp>
          <p:nvSpPr>
            <p:cNvPr id="73" name="rc73"/>
            <p:cNvSpPr/>
            <p:nvPr/>
          </p:nvSpPr>
          <p:spPr>
            <a:xfrm>
              <a:off x="6627060" y="3223874"/>
              <a:ext cx="239877" cy="354847"/>
            </a:xfrm>
            <a:prstGeom prst="rect">
              <a:avLst/>
            </a:prstGeom>
            <a:solidFill>
              <a:srgbClr val="B3B3B3">
                <a:alpha val="100000"/>
              </a:srgbClr>
            </a:solidFill>
          </p:spPr>
          <p:txBody>
            <a:bodyPr/>
            <a:lstStyle/>
            <a:p/>
          </p:txBody>
        </p:sp>
        <p:sp>
          <p:nvSpPr>
            <p:cNvPr id="74" name="rc74"/>
            <p:cNvSpPr/>
            <p:nvPr/>
          </p:nvSpPr>
          <p:spPr>
            <a:xfrm>
              <a:off x="6893590" y="3153042"/>
              <a:ext cx="239877" cy="400128"/>
            </a:xfrm>
            <a:prstGeom prst="rect">
              <a:avLst/>
            </a:prstGeom>
            <a:solidFill>
              <a:srgbClr val="B3B3B3">
                <a:alpha val="100000"/>
              </a:srgbClr>
            </a:solidFill>
          </p:spPr>
          <p:txBody>
            <a:bodyPr/>
            <a:lstStyle/>
            <a:p/>
          </p:txBody>
        </p:sp>
        <p:sp>
          <p:nvSpPr>
            <p:cNvPr id="75" name="rc75"/>
            <p:cNvSpPr/>
            <p:nvPr/>
          </p:nvSpPr>
          <p:spPr>
            <a:xfrm>
              <a:off x="7160121" y="3136149"/>
              <a:ext cx="239877" cy="406746"/>
            </a:xfrm>
            <a:prstGeom prst="rect">
              <a:avLst/>
            </a:prstGeom>
            <a:solidFill>
              <a:srgbClr val="B3B3B3">
                <a:alpha val="100000"/>
              </a:srgbClr>
            </a:solidFill>
          </p:spPr>
          <p:txBody>
            <a:bodyPr/>
            <a:lstStyle/>
            <a:p/>
          </p:txBody>
        </p:sp>
        <p:sp>
          <p:nvSpPr>
            <p:cNvPr id="76" name="rc76"/>
            <p:cNvSpPr/>
            <p:nvPr/>
          </p:nvSpPr>
          <p:spPr>
            <a:xfrm>
              <a:off x="7426651" y="3035318"/>
              <a:ext cx="239877" cy="497693"/>
            </a:xfrm>
            <a:prstGeom prst="rect">
              <a:avLst/>
            </a:prstGeom>
            <a:solidFill>
              <a:srgbClr val="B3B3B3">
                <a:alpha val="100000"/>
              </a:srgbClr>
            </a:solidFill>
          </p:spPr>
          <p:txBody>
            <a:bodyPr/>
            <a:lstStyle/>
            <a:p/>
          </p:txBody>
        </p:sp>
        <p:sp>
          <p:nvSpPr>
            <p:cNvPr id="77" name="rc77"/>
            <p:cNvSpPr/>
            <p:nvPr/>
          </p:nvSpPr>
          <p:spPr>
            <a:xfrm>
              <a:off x="7693181" y="3119572"/>
              <a:ext cx="239877" cy="442753"/>
            </a:xfrm>
            <a:prstGeom prst="rect">
              <a:avLst/>
            </a:prstGeom>
            <a:solidFill>
              <a:srgbClr val="B3B3B3">
                <a:alpha val="100000"/>
              </a:srgbClr>
            </a:solidFill>
          </p:spPr>
          <p:txBody>
            <a:bodyPr/>
            <a:lstStyle/>
            <a:p/>
          </p:txBody>
        </p:sp>
        <p:sp>
          <p:nvSpPr>
            <p:cNvPr id="78" name="rc78"/>
            <p:cNvSpPr/>
            <p:nvPr/>
          </p:nvSpPr>
          <p:spPr>
            <a:xfrm>
              <a:off x="7959712" y="3145860"/>
              <a:ext cx="239877" cy="448219"/>
            </a:xfrm>
            <a:prstGeom prst="rect">
              <a:avLst/>
            </a:prstGeom>
            <a:solidFill>
              <a:srgbClr val="B3B3B3">
                <a:alpha val="100000"/>
              </a:srgbClr>
            </a:solidFill>
          </p:spPr>
          <p:txBody>
            <a:bodyPr/>
            <a:lstStyle/>
            <a:p/>
          </p:txBody>
        </p:sp>
        <p:sp>
          <p:nvSpPr>
            <p:cNvPr id="79" name="pl79"/>
            <p:cNvSpPr/>
            <p:nvPr/>
          </p:nvSpPr>
          <p:spPr>
            <a:xfrm>
              <a:off x="1416393" y="2283340"/>
              <a:ext cx="6663257" cy="638042"/>
            </a:xfrm>
            <a:custGeom>
              <a:avLst/>
              <a:pathLst>
                <a:path w="6663257" h="638042">
                  <a:moveTo>
                    <a:pt x="0" y="638042"/>
                  </a:moveTo>
                  <a:lnTo>
                    <a:pt x="266530" y="638042"/>
                  </a:lnTo>
                  <a:lnTo>
                    <a:pt x="533060" y="615254"/>
                  </a:lnTo>
                  <a:lnTo>
                    <a:pt x="799590" y="524106"/>
                  </a:lnTo>
                  <a:lnTo>
                    <a:pt x="1066121" y="364595"/>
                  </a:lnTo>
                  <a:lnTo>
                    <a:pt x="1332651" y="296233"/>
                  </a:lnTo>
                  <a:lnTo>
                    <a:pt x="1599181" y="205084"/>
                  </a:lnTo>
                  <a:lnTo>
                    <a:pt x="1865712" y="182297"/>
                  </a:lnTo>
                  <a:lnTo>
                    <a:pt x="2132242" y="136723"/>
                  </a:lnTo>
                  <a:lnTo>
                    <a:pt x="2398772" y="136723"/>
                  </a:lnTo>
                  <a:lnTo>
                    <a:pt x="2665303" y="227872"/>
                  </a:lnTo>
                  <a:lnTo>
                    <a:pt x="2931833" y="91148"/>
                  </a:lnTo>
                  <a:lnTo>
                    <a:pt x="3198363" y="113936"/>
                  </a:lnTo>
                  <a:lnTo>
                    <a:pt x="3464893" y="136723"/>
                  </a:lnTo>
                  <a:lnTo>
                    <a:pt x="3731424" y="68361"/>
                  </a:lnTo>
                  <a:lnTo>
                    <a:pt x="3997954" y="91148"/>
                  </a:lnTo>
                  <a:lnTo>
                    <a:pt x="4264484" y="91148"/>
                  </a:lnTo>
                  <a:lnTo>
                    <a:pt x="4531015" y="113936"/>
                  </a:lnTo>
                  <a:lnTo>
                    <a:pt x="4797545" y="113936"/>
                  </a:lnTo>
                  <a:lnTo>
                    <a:pt x="5064075" y="68361"/>
                  </a:lnTo>
                  <a:lnTo>
                    <a:pt x="5330606" y="68361"/>
                  </a:lnTo>
                  <a:lnTo>
                    <a:pt x="5597136" y="68361"/>
                  </a:lnTo>
                  <a:lnTo>
                    <a:pt x="5863666" y="68361"/>
                  </a:lnTo>
                  <a:lnTo>
                    <a:pt x="6130197" y="68361"/>
                  </a:lnTo>
                  <a:lnTo>
                    <a:pt x="6396727" y="22787"/>
                  </a:lnTo>
                  <a:lnTo>
                    <a:pt x="6663257" y="0"/>
                  </a:lnTo>
                </a:path>
              </a:pathLst>
            </a:custGeom>
            <a:ln w="27101" cap="flat">
              <a:solidFill>
                <a:srgbClr val="0058AB">
                  <a:alpha val="80000"/>
                </a:srgbClr>
              </a:solidFill>
              <a:prstDash val="solid"/>
              <a:round/>
            </a:ln>
          </p:spPr>
          <p:txBody>
            <a:bodyPr/>
            <a:lstStyle/>
            <a:p/>
          </p:txBody>
        </p:sp>
        <p:sp>
          <p:nvSpPr>
            <p:cNvPr id="80" name="pl80"/>
            <p:cNvSpPr/>
            <p:nvPr/>
          </p:nvSpPr>
          <p:spPr>
            <a:xfrm>
              <a:off x="1416393" y="2579574"/>
              <a:ext cx="6663257" cy="706403"/>
            </a:xfrm>
            <a:custGeom>
              <a:avLst/>
              <a:pathLst>
                <a:path w="6663257" h="706403">
                  <a:moveTo>
                    <a:pt x="0" y="683616"/>
                  </a:moveTo>
                  <a:lnTo>
                    <a:pt x="266530" y="706403"/>
                  </a:lnTo>
                  <a:lnTo>
                    <a:pt x="533060" y="592467"/>
                  </a:lnTo>
                  <a:lnTo>
                    <a:pt x="799590" y="501318"/>
                  </a:lnTo>
                  <a:lnTo>
                    <a:pt x="1066121" y="319021"/>
                  </a:lnTo>
                  <a:lnTo>
                    <a:pt x="1332651" y="205084"/>
                  </a:lnTo>
                  <a:lnTo>
                    <a:pt x="1599181" y="113936"/>
                  </a:lnTo>
                  <a:lnTo>
                    <a:pt x="1865712" y="91148"/>
                  </a:lnTo>
                  <a:lnTo>
                    <a:pt x="2132242" y="91148"/>
                  </a:lnTo>
                  <a:lnTo>
                    <a:pt x="2398772" y="45574"/>
                  </a:lnTo>
                  <a:lnTo>
                    <a:pt x="2665303" y="136723"/>
                  </a:lnTo>
                  <a:lnTo>
                    <a:pt x="2931833" y="22787"/>
                  </a:lnTo>
                  <a:lnTo>
                    <a:pt x="3198363" y="0"/>
                  </a:lnTo>
                  <a:lnTo>
                    <a:pt x="3464893" y="22787"/>
                  </a:lnTo>
                  <a:lnTo>
                    <a:pt x="3731424" y="0"/>
                  </a:lnTo>
                  <a:lnTo>
                    <a:pt x="3997954" y="22787"/>
                  </a:lnTo>
                  <a:lnTo>
                    <a:pt x="4264484" y="22787"/>
                  </a:lnTo>
                  <a:lnTo>
                    <a:pt x="4531015" y="45574"/>
                  </a:lnTo>
                  <a:lnTo>
                    <a:pt x="4797545" y="45574"/>
                  </a:lnTo>
                  <a:lnTo>
                    <a:pt x="5064075" y="0"/>
                  </a:lnTo>
                  <a:lnTo>
                    <a:pt x="5330606" y="22787"/>
                  </a:lnTo>
                  <a:lnTo>
                    <a:pt x="5597136" y="68361"/>
                  </a:lnTo>
                  <a:lnTo>
                    <a:pt x="5863666" y="68361"/>
                  </a:lnTo>
                  <a:lnTo>
                    <a:pt x="6130197" y="113936"/>
                  </a:lnTo>
                  <a:lnTo>
                    <a:pt x="6396727" y="45574"/>
                  </a:lnTo>
                  <a:lnTo>
                    <a:pt x="6663257" y="0"/>
                  </a:lnTo>
                </a:path>
              </a:pathLst>
            </a:custGeom>
            <a:ln w="27101" cap="flat">
              <a:solidFill>
                <a:srgbClr val="333333">
                  <a:alpha val="80000"/>
                </a:srgbClr>
              </a:solidFill>
              <a:prstDash val="solid"/>
              <a:round/>
            </a:ln>
          </p:spPr>
          <p:txBody>
            <a:bodyPr/>
            <a:lstStyle/>
            <a:p/>
          </p:txBody>
        </p:sp>
        <p:sp>
          <p:nvSpPr>
            <p:cNvPr id="81" name="tx81"/>
            <p:cNvSpPr/>
            <p:nvPr/>
          </p:nvSpPr>
          <p:spPr>
            <a:xfrm>
              <a:off x="1346075" y="27403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55</a:t>
              </a:r>
            </a:p>
          </p:txBody>
        </p:sp>
        <p:sp>
          <p:nvSpPr>
            <p:cNvPr id="82" name="tx82"/>
            <p:cNvSpPr/>
            <p:nvPr/>
          </p:nvSpPr>
          <p:spPr>
            <a:xfrm>
              <a:off x="2678727" y="23985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3" name="tx83"/>
            <p:cNvSpPr/>
            <p:nvPr/>
          </p:nvSpPr>
          <p:spPr>
            <a:xfrm>
              <a:off x="4011378" y="23301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4" name="tx84"/>
            <p:cNvSpPr/>
            <p:nvPr/>
          </p:nvSpPr>
          <p:spPr>
            <a:xfrm>
              <a:off x="5344030" y="21934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5" name="tx85"/>
            <p:cNvSpPr/>
            <p:nvPr/>
          </p:nvSpPr>
          <p:spPr>
            <a:xfrm>
              <a:off x="6410151"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6" name="tx86"/>
            <p:cNvSpPr/>
            <p:nvPr/>
          </p:nvSpPr>
          <p:spPr>
            <a:xfrm>
              <a:off x="6676681"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7" name="tx87"/>
            <p:cNvSpPr/>
            <p:nvPr/>
          </p:nvSpPr>
          <p:spPr>
            <a:xfrm>
              <a:off x="6943212"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8" name="tx88"/>
            <p:cNvSpPr/>
            <p:nvPr/>
          </p:nvSpPr>
          <p:spPr>
            <a:xfrm>
              <a:off x="7209742"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9" name="tx89"/>
            <p:cNvSpPr/>
            <p:nvPr/>
          </p:nvSpPr>
          <p:spPr>
            <a:xfrm>
              <a:off x="7476272"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90" name="tx90"/>
            <p:cNvSpPr/>
            <p:nvPr/>
          </p:nvSpPr>
          <p:spPr>
            <a:xfrm>
              <a:off x="7742803"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91" name="tx91"/>
            <p:cNvSpPr/>
            <p:nvPr/>
          </p:nvSpPr>
          <p:spPr>
            <a:xfrm>
              <a:off x="8009333"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92" name="tx92"/>
            <p:cNvSpPr/>
            <p:nvPr/>
          </p:nvSpPr>
          <p:spPr>
            <a:xfrm>
              <a:off x="1346075" y="33265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40</a:t>
              </a:r>
            </a:p>
          </p:txBody>
        </p:sp>
        <p:sp>
          <p:nvSpPr>
            <p:cNvPr id="93" name="tx93"/>
            <p:cNvSpPr/>
            <p:nvPr/>
          </p:nvSpPr>
          <p:spPr>
            <a:xfrm>
              <a:off x="2678727" y="28480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61</a:t>
              </a:r>
            </a:p>
          </p:txBody>
        </p:sp>
        <p:sp>
          <p:nvSpPr>
            <p:cNvPr id="94" name="tx94"/>
            <p:cNvSpPr/>
            <p:nvPr/>
          </p:nvSpPr>
          <p:spPr>
            <a:xfrm>
              <a:off x="4011378" y="27796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64</a:t>
              </a:r>
            </a:p>
          </p:txBody>
        </p:sp>
        <p:sp>
          <p:nvSpPr>
            <p:cNvPr id="95" name="tx95"/>
            <p:cNvSpPr/>
            <p:nvPr/>
          </p:nvSpPr>
          <p:spPr>
            <a:xfrm>
              <a:off x="5344030" y="26657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69</a:t>
              </a:r>
            </a:p>
          </p:txBody>
        </p:sp>
        <p:sp>
          <p:nvSpPr>
            <p:cNvPr id="96" name="tx96"/>
            <p:cNvSpPr/>
            <p:nvPr/>
          </p:nvSpPr>
          <p:spPr>
            <a:xfrm>
              <a:off x="6410151" y="26429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7" name="tx97"/>
            <p:cNvSpPr/>
            <p:nvPr/>
          </p:nvSpPr>
          <p:spPr>
            <a:xfrm>
              <a:off x="6676681" y="26657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69</a:t>
              </a:r>
            </a:p>
          </p:txBody>
        </p:sp>
        <p:sp>
          <p:nvSpPr>
            <p:cNvPr id="98" name="tx98"/>
            <p:cNvSpPr/>
            <p:nvPr/>
          </p:nvSpPr>
          <p:spPr>
            <a:xfrm>
              <a:off x="6943212" y="27113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67</a:t>
              </a:r>
            </a:p>
          </p:txBody>
        </p:sp>
        <p:sp>
          <p:nvSpPr>
            <p:cNvPr id="99" name="tx99"/>
            <p:cNvSpPr/>
            <p:nvPr/>
          </p:nvSpPr>
          <p:spPr>
            <a:xfrm>
              <a:off x="7209742" y="27113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67</a:t>
              </a:r>
            </a:p>
          </p:txBody>
        </p:sp>
        <p:sp>
          <p:nvSpPr>
            <p:cNvPr id="100" name="tx100"/>
            <p:cNvSpPr/>
            <p:nvPr/>
          </p:nvSpPr>
          <p:spPr>
            <a:xfrm>
              <a:off x="7476272" y="27568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65</a:t>
              </a:r>
            </a:p>
          </p:txBody>
        </p:sp>
        <p:sp>
          <p:nvSpPr>
            <p:cNvPr id="101" name="tx101"/>
            <p:cNvSpPr/>
            <p:nvPr/>
          </p:nvSpPr>
          <p:spPr>
            <a:xfrm>
              <a:off x="7742803" y="268851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68</a:t>
              </a:r>
            </a:p>
          </p:txBody>
        </p:sp>
        <p:sp>
          <p:nvSpPr>
            <p:cNvPr id="102" name="tx102"/>
            <p:cNvSpPr/>
            <p:nvPr/>
          </p:nvSpPr>
          <p:spPr>
            <a:xfrm>
              <a:off x="8009333" y="26429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103" name="tx103"/>
            <p:cNvSpPr/>
            <p:nvPr/>
          </p:nvSpPr>
          <p:spPr>
            <a:xfrm>
              <a:off x="1341092" y="37409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4" name="tx104"/>
            <p:cNvSpPr/>
            <p:nvPr/>
          </p:nvSpPr>
          <p:spPr>
            <a:xfrm>
              <a:off x="2673743" y="38369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5" name="tx105"/>
            <p:cNvSpPr/>
            <p:nvPr/>
          </p:nvSpPr>
          <p:spPr>
            <a:xfrm>
              <a:off x="4006395" y="38220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6" name="tx106"/>
            <p:cNvSpPr/>
            <p:nvPr/>
          </p:nvSpPr>
          <p:spPr>
            <a:xfrm>
              <a:off x="5339046" y="38544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7" name="tx107"/>
            <p:cNvSpPr/>
            <p:nvPr/>
          </p:nvSpPr>
          <p:spPr>
            <a:xfrm>
              <a:off x="6405168" y="38444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8" name="tx108"/>
            <p:cNvSpPr/>
            <p:nvPr/>
          </p:nvSpPr>
          <p:spPr>
            <a:xfrm>
              <a:off x="6671698" y="38378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9" name="tx109"/>
            <p:cNvSpPr/>
            <p:nvPr/>
          </p:nvSpPr>
          <p:spPr>
            <a:xfrm>
              <a:off x="6938228" y="38251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0" name="tx110"/>
            <p:cNvSpPr/>
            <p:nvPr/>
          </p:nvSpPr>
          <p:spPr>
            <a:xfrm>
              <a:off x="7204759" y="38199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1" name="tx111"/>
            <p:cNvSpPr/>
            <p:nvPr/>
          </p:nvSpPr>
          <p:spPr>
            <a:xfrm>
              <a:off x="7471289" y="38150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2" name="tx112"/>
            <p:cNvSpPr/>
            <p:nvPr/>
          </p:nvSpPr>
          <p:spPr>
            <a:xfrm>
              <a:off x="7737819" y="38296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3" name="tx113"/>
            <p:cNvSpPr/>
            <p:nvPr/>
          </p:nvSpPr>
          <p:spPr>
            <a:xfrm>
              <a:off x="8004349" y="38455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4" name="tx114"/>
            <p:cNvSpPr/>
            <p:nvPr/>
          </p:nvSpPr>
          <p:spPr>
            <a:xfrm>
              <a:off x="1341092" y="32184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5" name="tx115"/>
            <p:cNvSpPr/>
            <p:nvPr/>
          </p:nvSpPr>
          <p:spPr>
            <a:xfrm>
              <a:off x="2673743" y="34495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0.4</a:t>
              </a:r>
            </a:p>
          </p:txBody>
        </p:sp>
        <p:sp>
          <p:nvSpPr>
            <p:cNvPr id="116" name="tx116"/>
            <p:cNvSpPr/>
            <p:nvPr/>
          </p:nvSpPr>
          <p:spPr>
            <a:xfrm>
              <a:off x="4006395" y="34003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7" name="tx117"/>
            <p:cNvSpPr/>
            <p:nvPr/>
          </p:nvSpPr>
          <p:spPr>
            <a:xfrm>
              <a:off x="5339046" y="34365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8" name="tx118"/>
            <p:cNvSpPr/>
            <p:nvPr/>
          </p:nvSpPr>
          <p:spPr>
            <a:xfrm>
              <a:off x="6405168" y="34049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9" name="tx119"/>
            <p:cNvSpPr/>
            <p:nvPr/>
          </p:nvSpPr>
          <p:spPr>
            <a:xfrm>
              <a:off x="6671698" y="33624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20" name="tx120"/>
            <p:cNvSpPr/>
            <p:nvPr/>
          </p:nvSpPr>
          <p:spPr>
            <a:xfrm>
              <a:off x="6938228" y="33142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21" name="tx121"/>
            <p:cNvSpPr/>
            <p:nvPr/>
          </p:nvSpPr>
          <p:spPr>
            <a:xfrm>
              <a:off x="7204759" y="33007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22" name="tx122"/>
            <p:cNvSpPr/>
            <p:nvPr/>
          </p:nvSpPr>
          <p:spPr>
            <a:xfrm>
              <a:off x="7471289" y="32453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3" name="tx123"/>
            <p:cNvSpPr/>
            <p:nvPr/>
          </p:nvSpPr>
          <p:spPr>
            <a:xfrm>
              <a:off x="7737819" y="33021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24" name="tx124"/>
            <p:cNvSpPr/>
            <p:nvPr/>
          </p:nvSpPr>
          <p:spPr>
            <a:xfrm>
              <a:off x="8049521" y="33311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5" name="tx125"/>
            <p:cNvSpPr/>
            <p:nvPr/>
          </p:nvSpPr>
          <p:spPr>
            <a:xfrm>
              <a:off x="1341092" y="30131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6" name="tx126"/>
            <p:cNvSpPr/>
            <p:nvPr/>
          </p:nvSpPr>
          <p:spPr>
            <a:xfrm>
              <a:off x="2673743" y="32833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7" name="tx127"/>
            <p:cNvSpPr/>
            <p:nvPr/>
          </p:nvSpPr>
          <p:spPr>
            <a:xfrm>
              <a:off x="4006395" y="32146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8" name="tx128"/>
            <p:cNvSpPr/>
            <p:nvPr/>
          </p:nvSpPr>
          <p:spPr>
            <a:xfrm>
              <a:off x="5339046" y="32223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9" name="tx129"/>
            <p:cNvSpPr/>
            <p:nvPr/>
          </p:nvSpPr>
          <p:spPr>
            <a:xfrm>
              <a:off x="6405168" y="31791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30" name="tx130"/>
            <p:cNvSpPr/>
            <p:nvPr/>
          </p:nvSpPr>
          <p:spPr>
            <a:xfrm>
              <a:off x="6716869" y="3107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1" name="tx131"/>
            <p:cNvSpPr/>
            <p:nvPr/>
          </p:nvSpPr>
          <p:spPr>
            <a:xfrm>
              <a:off x="6938228" y="30365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2" name="tx132"/>
            <p:cNvSpPr/>
            <p:nvPr/>
          </p:nvSpPr>
          <p:spPr>
            <a:xfrm>
              <a:off x="7204759" y="30197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3" name="tx133"/>
            <p:cNvSpPr/>
            <p:nvPr/>
          </p:nvSpPr>
          <p:spPr>
            <a:xfrm>
              <a:off x="7471289" y="2918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34" name="tx134"/>
            <p:cNvSpPr/>
            <p:nvPr/>
          </p:nvSpPr>
          <p:spPr>
            <a:xfrm>
              <a:off x="7737819" y="30031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5" name="tx135"/>
            <p:cNvSpPr/>
            <p:nvPr/>
          </p:nvSpPr>
          <p:spPr>
            <a:xfrm>
              <a:off x="8004349" y="30294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6" name="tx136"/>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7" name="tx137"/>
            <p:cNvSpPr/>
            <p:nvPr/>
          </p:nvSpPr>
          <p:spPr>
            <a:xfrm>
              <a:off x="694540" y="365482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1M</a:t>
              </a:r>
            </a:p>
          </p:txBody>
        </p:sp>
        <p:sp>
          <p:nvSpPr>
            <p:cNvPr id="138" name="tx138"/>
            <p:cNvSpPr/>
            <p:nvPr/>
          </p:nvSpPr>
          <p:spPr>
            <a:xfrm>
              <a:off x="694540" y="3184984"/>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2M</a:t>
              </a:r>
            </a:p>
          </p:txBody>
        </p:sp>
        <p:sp>
          <p:nvSpPr>
            <p:cNvPr id="139" name="tx139"/>
            <p:cNvSpPr/>
            <p:nvPr/>
          </p:nvSpPr>
          <p:spPr>
            <a:xfrm>
              <a:off x="694540" y="2715146"/>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3M</a:t>
              </a:r>
            </a:p>
          </p:txBody>
        </p:sp>
        <p:sp>
          <p:nvSpPr>
            <p:cNvPr id="140" name="tx140"/>
            <p:cNvSpPr/>
            <p:nvPr/>
          </p:nvSpPr>
          <p:spPr>
            <a:xfrm>
              <a:off x="694540" y="2245307"/>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4M</a:t>
              </a:r>
            </a:p>
          </p:txBody>
        </p:sp>
        <p:sp>
          <p:nvSpPr>
            <p:cNvPr id="141" name="tx141"/>
            <p:cNvSpPr/>
            <p:nvPr/>
          </p:nvSpPr>
          <p:spPr>
            <a:xfrm>
              <a:off x="694540" y="1775469"/>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42" name="tx142"/>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3" name="tx143"/>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4" name="tx144"/>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5" name="tx145"/>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6" name="tx146"/>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7" name="tx147"/>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8" name="tx148"/>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9" name="tx149"/>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50" name="tx150"/>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51" name="tx151"/>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52" name="tx152"/>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3" name="tx153"/>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4" name="tx154"/>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5" name="tx155"/>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6" name="tx156"/>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7" name="tx157"/>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8" name="tx158"/>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9" name="tx159"/>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60" name="pl160"/>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61" name="pl161"/>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62" name="tx162"/>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3" name="tx163"/>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4" name="rc164"/>
            <p:cNvSpPr/>
            <p:nvPr/>
          </p:nvSpPr>
          <p:spPr>
            <a:xfrm>
              <a:off x="4662982" y="5049879"/>
              <a:ext cx="201456" cy="201456"/>
            </a:xfrm>
            <a:prstGeom prst="rect">
              <a:avLst/>
            </a:prstGeom>
            <a:solidFill>
              <a:srgbClr val="B3B3B3">
                <a:alpha val="100000"/>
              </a:srgbClr>
            </a:solidFill>
          </p:spPr>
          <p:txBody>
            <a:bodyPr/>
            <a:lstStyle/>
            <a:p/>
          </p:txBody>
        </p:sp>
        <p:sp>
          <p:nvSpPr>
            <p:cNvPr id="165" name="rc165"/>
            <p:cNvSpPr/>
            <p:nvPr/>
          </p:nvSpPr>
          <p:spPr>
            <a:xfrm>
              <a:off x="5565318" y="5049879"/>
              <a:ext cx="201456" cy="201456"/>
            </a:xfrm>
            <a:prstGeom prst="rect">
              <a:avLst/>
            </a:prstGeom>
            <a:solidFill>
              <a:srgbClr val="1CABE2">
                <a:alpha val="100000"/>
              </a:srgbClr>
            </a:solidFill>
          </p:spPr>
          <p:txBody>
            <a:bodyPr/>
            <a:lstStyle/>
            <a:p/>
          </p:txBody>
        </p:sp>
        <p:sp>
          <p:nvSpPr>
            <p:cNvPr id="166" name="tx166"/>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7" name="tx167"/>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8" name="tx168"/>
            <p:cNvSpPr/>
            <p:nvPr/>
          </p:nvSpPr>
          <p:spPr>
            <a:xfrm>
              <a:off x="951297" y="1437626"/>
              <a:ext cx="77821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Central Africa, 2000-2025</a:t>
              </a:r>
            </a:p>
          </p:txBody>
        </p:sp>
        <p:sp>
          <p:nvSpPr>
            <p:cNvPr id="169" name="pl169"/>
            <p:cNvSpPr/>
            <p:nvPr/>
          </p:nvSpPr>
          <p:spPr>
            <a:xfrm>
              <a:off x="2064945"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3601926"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513890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667588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8212868"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4" name="pl174"/>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5" name="pl175"/>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6" name="pl176"/>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7" name="pl177"/>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2833435"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370416"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907397"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7444378"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82" name="rc182"/>
            <p:cNvSpPr/>
            <p:nvPr/>
          </p:nvSpPr>
          <p:spPr>
            <a:xfrm>
              <a:off x="1296454" y="5830992"/>
              <a:ext cx="3812558" cy="131596"/>
            </a:xfrm>
            <a:prstGeom prst="rect">
              <a:avLst/>
            </a:prstGeom>
            <a:solidFill>
              <a:srgbClr val="1CABE2">
                <a:alpha val="100000"/>
              </a:srgbClr>
            </a:solidFill>
          </p:spPr>
          <p:txBody>
            <a:bodyPr/>
            <a:lstStyle/>
            <a:p/>
          </p:txBody>
        </p:sp>
        <p:sp>
          <p:nvSpPr>
            <p:cNvPr id="183" name="rc183"/>
            <p:cNvSpPr/>
            <p:nvPr/>
          </p:nvSpPr>
          <p:spPr>
            <a:xfrm>
              <a:off x="1296454" y="5666496"/>
              <a:ext cx="4006377" cy="131596"/>
            </a:xfrm>
            <a:prstGeom prst="rect">
              <a:avLst/>
            </a:prstGeom>
            <a:solidFill>
              <a:srgbClr val="1CABE2">
                <a:alpha val="100000"/>
              </a:srgbClr>
            </a:solidFill>
          </p:spPr>
          <p:txBody>
            <a:bodyPr/>
            <a:lstStyle/>
            <a:p/>
          </p:txBody>
        </p:sp>
        <p:sp>
          <p:nvSpPr>
            <p:cNvPr id="184" name="rc184"/>
            <p:cNvSpPr/>
            <p:nvPr/>
          </p:nvSpPr>
          <p:spPr>
            <a:xfrm>
              <a:off x="1296454" y="5502001"/>
              <a:ext cx="3798623" cy="131596"/>
            </a:xfrm>
            <a:prstGeom prst="rect">
              <a:avLst/>
            </a:prstGeom>
            <a:solidFill>
              <a:srgbClr val="1CABE2">
                <a:alpha val="100000"/>
              </a:srgbClr>
            </a:solidFill>
          </p:spPr>
          <p:txBody>
            <a:bodyPr/>
            <a:lstStyle/>
            <a:p/>
          </p:txBody>
        </p:sp>
        <p:sp>
          <p:nvSpPr>
            <p:cNvPr id="185" name="rc185"/>
            <p:cNvSpPr/>
            <p:nvPr/>
          </p:nvSpPr>
          <p:spPr>
            <a:xfrm>
              <a:off x="5109012" y="5830992"/>
              <a:ext cx="1938886" cy="131596"/>
            </a:xfrm>
            <a:prstGeom prst="rect">
              <a:avLst/>
            </a:prstGeom>
            <a:solidFill>
              <a:srgbClr val="B3B3B3">
                <a:alpha val="100000"/>
              </a:srgbClr>
            </a:solidFill>
          </p:spPr>
          <p:txBody>
            <a:bodyPr/>
            <a:lstStyle/>
            <a:p/>
          </p:txBody>
        </p:sp>
        <p:sp>
          <p:nvSpPr>
            <p:cNvPr id="186" name="rc186"/>
            <p:cNvSpPr/>
            <p:nvPr/>
          </p:nvSpPr>
          <p:spPr>
            <a:xfrm>
              <a:off x="5302832" y="5666496"/>
              <a:ext cx="2896757" cy="131596"/>
            </a:xfrm>
            <a:prstGeom prst="rect">
              <a:avLst/>
            </a:prstGeom>
            <a:solidFill>
              <a:srgbClr val="B3B3B3">
                <a:alpha val="100000"/>
              </a:srgbClr>
            </a:solidFill>
          </p:spPr>
          <p:txBody>
            <a:bodyPr/>
            <a:lstStyle/>
            <a:p/>
          </p:txBody>
        </p:sp>
        <p:sp>
          <p:nvSpPr>
            <p:cNvPr id="187" name="rc187"/>
            <p:cNvSpPr/>
            <p:nvPr/>
          </p:nvSpPr>
          <p:spPr>
            <a:xfrm>
              <a:off x="5095078" y="5502001"/>
              <a:ext cx="2932519" cy="131596"/>
            </a:xfrm>
            <a:prstGeom prst="rect">
              <a:avLst/>
            </a:prstGeom>
            <a:solidFill>
              <a:srgbClr val="B3B3B3">
                <a:alpha val="100000"/>
              </a:srgbClr>
            </a:solidFill>
          </p:spPr>
          <p:txBody>
            <a:bodyPr/>
            <a:lstStyle/>
            <a:p/>
          </p:txBody>
        </p:sp>
        <p:sp>
          <p:nvSpPr>
            <p:cNvPr id="188" name="tx188"/>
            <p:cNvSpPr/>
            <p:nvPr/>
          </p:nvSpPr>
          <p:spPr>
            <a:xfrm>
              <a:off x="2865411"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1.2</a:t>
              </a:r>
            </a:p>
          </p:txBody>
        </p:sp>
        <p:sp>
          <p:nvSpPr>
            <p:cNvPr id="189" name="tx189"/>
            <p:cNvSpPr/>
            <p:nvPr/>
          </p:nvSpPr>
          <p:spPr>
            <a:xfrm>
              <a:off x="2962321"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1.3</a:t>
              </a:r>
            </a:p>
          </p:txBody>
        </p:sp>
        <p:sp>
          <p:nvSpPr>
            <p:cNvPr id="190" name="tx190"/>
            <p:cNvSpPr/>
            <p:nvPr/>
          </p:nvSpPr>
          <p:spPr>
            <a:xfrm>
              <a:off x="2858444"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1.2</a:t>
              </a:r>
            </a:p>
          </p:txBody>
        </p:sp>
        <p:sp>
          <p:nvSpPr>
            <p:cNvPr id="191" name="tx191"/>
            <p:cNvSpPr/>
            <p:nvPr/>
          </p:nvSpPr>
          <p:spPr>
            <a:xfrm>
              <a:off x="5777298"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0.6</a:t>
              </a:r>
            </a:p>
          </p:txBody>
        </p:sp>
        <p:sp>
          <p:nvSpPr>
            <p:cNvPr id="192" name="tx192"/>
            <p:cNvSpPr/>
            <p:nvPr/>
          </p:nvSpPr>
          <p:spPr>
            <a:xfrm>
              <a:off x="6450053"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0.9</a:t>
              </a:r>
            </a:p>
          </p:txBody>
        </p:sp>
        <p:sp>
          <p:nvSpPr>
            <p:cNvPr id="193" name="tx193"/>
            <p:cNvSpPr/>
            <p:nvPr/>
          </p:nvSpPr>
          <p:spPr>
            <a:xfrm>
              <a:off x="6305352" y="5528983"/>
              <a:ext cx="5119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a:t>
              </a:r>
            </a:p>
          </p:txBody>
        </p:sp>
        <p:sp>
          <p:nvSpPr>
            <p:cNvPr id="194" name="tx194"/>
            <p:cNvSpPr/>
            <p:nvPr/>
          </p:nvSpPr>
          <p:spPr>
            <a:xfrm>
              <a:off x="7100623"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a:t>
              </a:r>
            </a:p>
          </p:txBody>
        </p:sp>
        <p:sp>
          <p:nvSpPr>
            <p:cNvPr id="195" name="tx195"/>
            <p:cNvSpPr/>
            <p:nvPr/>
          </p:nvSpPr>
          <p:spPr>
            <a:xfrm>
              <a:off x="8252313"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2.2</a:t>
              </a:r>
            </a:p>
          </p:txBody>
        </p:sp>
        <p:sp>
          <p:nvSpPr>
            <p:cNvPr id="196" name="tx196"/>
            <p:cNvSpPr/>
            <p:nvPr/>
          </p:nvSpPr>
          <p:spPr>
            <a:xfrm>
              <a:off x="8080322"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2.2</a:t>
              </a:r>
            </a:p>
          </p:txBody>
        </p:sp>
        <p:sp>
          <p:nvSpPr>
            <p:cNvPr id="197" name="tx197"/>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8" name="tx198"/>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9" name="tx199"/>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00" name="tx200"/>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201" name="tx201"/>
            <p:cNvSpPr/>
            <p:nvPr/>
          </p:nvSpPr>
          <p:spPr>
            <a:xfrm>
              <a:off x="265864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 M</a:t>
              </a:r>
            </a:p>
          </p:txBody>
        </p:sp>
        <p:sp>
          <p:nvSpPr>
            <p:cNvPr id="202" name="tx202"/>
            <p:cNvSpPr/>
            <p:nvPr/>
          </p:nvSpPr>
          <p:spPr>
            <a:xfrm>
              <a:off x="4195628"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203" name="tx203"/>
            <p:cNvSpPr/>
            <p:nvPr/>
          </p:nvSpPr>
          <p:spPr>
            <a:xfrm>
              <a:off x="5732609"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4" name="tx204"/>
            <p:cNvSpPr/>
            <p:nvPr/>
          </p:nvSpPr>
          <p:spPr>
            <a:xfrm>
              <a:off x="7269590"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5" name="tx205"/>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6" name="tx206"/>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7" name="tx207"/>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83%. The number of children missing out on any vaccination (zero-dose children) improved from 1,303,000 in 2024 to 1,236,000 in 2025.
DTP3 coverage increased at 70% in 2025, leaving 2,190,000 children vulnerable to vaccine-preventable diseases.</a:t>
            </a:r>
          </a:p>
        </p:txBody>
      </p:sp>
      <p:sp>
        <p:nvSpPr>
          <p:cNvPr id="2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83% and DTP3 was 70%, leaving 2.2 million children un- or under-vaccinated, including 1.2 million zero-dose and 954,000 with only partial protection.</a:t>
            </a:r>
          </a:p>
        </p:txBody>
      </p:sp>
      <p:grpSp xmlns:pic="http://schemas.openxmlformats.org/drawingml/2006/picture">
        <p:nvGrpSpPr>
          <p:cNvPr id="210" name=""/>
          <p:cNvGrpSpPr/>
          <p:nvPr/>
        </p:nvGrpSpPr>
        <p:grpSpPr>
          <a:xfrm>
            <a:off x="292608" y="1005840"/>
            <a:ext cx="8595360" cy="28575"/>
            <a:chOff x="292608" y="1005840"/>
            <a:chExt cx="8595360" cy="28575"/>
          </a:xfrm>
        </p:grpSpPr>
        <p:sp>
          <p:nvSpPr>
            <p:cNvPr id="2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3882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9304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34726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6593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72015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97438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909925"/>
              <a:ext cx="239877" cy="301787"/>
            </a:xfrm>
            <a:prstGeom prst="rect">
              <a:avLst/>
            </a:prstGeom>
            <a:solidFill>
              <a:srgbClr val="80BD41">
                <a:alpha val="100000"/>
              </a:srgbClr>
            </a:solidFill>
          </p:spPr>
          <p:txBody>
            <a:bodyPr/>
            <a:lstStyle/>
            <a:p/>
          </p:txBody>
        </p:sp>
        <p:sp>
          <p:nvSpPr>
            <p:cNvPr id="24" name="rc24"/>
            <p:cNvSpPr/>
            <p:nvPr/>
          </p:nvSpPr>
          <p:spPr>
            <a:xfrm>
              <a:off x="1296454" y="3659183"/>
              <a:ext cx="239877" cy="250741"/>
            </a:xfrm>
            <a:prstGeom prst="rect">
              <a:avLst/>
            </a:prstGeom>
            <a:solidFill>
              <a:srgbClr val="1CABE2">
                <a:alpha val="100000"/>
              </a:srgbClr>
            </a:solidFill>
          </p:spPr>
          <p:txBody>
            <a:bodyPr/>
            <a:lstStyle/>
            <a:p/>
          </p:txBody>
        </p:sp>
        <p:sp>
          <p:nvSpPr>
            <p:cNvPr id="25" name="rc25"/>
            <p:cNvSpPr/>
            <p:nvPr/>
          </p:nvSpPr>
          <p:spPr>
            <a:xfrm>
              <a:off x="1562984" y="3896989"/>
              <a:ext cx="239877" cy="314723"/>
            </a:xfrm>
            <a:prstGeom prst="rect">
              <a:avLst/>
            </a:prstGeom>
            <a:solidFill>
              <a:srgbClr val="80BD41">
                <a:alpha val="100000"/>
              </a:srgbClr>
            </a:solidFill>
          </p:spPr>
          <p:txBody>
            <a:bodyPr/>
            <a:lstStyle/>
            <a:p/>
          </p:txBody>
        </p:sp>
        <p:sp>
          <p:nvSpPr>
            <p:cNvPr id="26" name="rc26"/>
            <p:cNvSpPr/>
            <p:nvPr/>
          </p:nvSpPr>
          <p:spPr>
            <a:xfrm>
              <a:off x="1562984" y="3644077"/>
              <a:ext cx="239877" cy="252912"/>
            </a:xfrm>
            <a:prstGeom prst="rect">
              <a:avLst/>
            </a:prstGeom>
            <a:solidFill>
              <a:srgbClr val="1CABE2">
                <a:alpha val="100000"/>
              </a:srgbClr>
            </a:solidFill>
          </p:spPr>
          <p:txBody>
            <a:bodyPr/>
            <a:lstStyle/>
            <a:p/>
          </p:txBody>
        </p:sp>
        <p:sp>
          <p:nvSpPr>
            <p:cNvPr id="27" name="rc27"/>
            <p:cNvSpPr/>
            <p:nvPr/>
          </p:nvSpPr>
          <p:spPr>
            <a:xfrm>
              <a:off x="1829515" y="3888393"/>
              <a:ext cx="239877" cy="323319"/>
            </a:xfrm>
            <a:prstGeom prst="rect">
              <a:avLst/>
            </a:prstGeom>
            <a:solidFill>
              <a:srgbClr val="80BD41">
                <a:alpha val="100000"/>
              </a:srgbClr>
            </a:solidFill>
          </p:spPr>
          <p:txBody>
            <a:bodyPr/>
            <a:lstStyle/>
            <a:p/>
          </p:txBody>
        </p:sp>
        <p:sp>
          <p:nvSpPr>
            <p:cNvPr id="28" name="rc28"/>
            <p:cNvSpPr/>
            <p:nvPr/>
          </p:nvSpPr>
          <p:spPr>
            <a:xfrm>
              <a:off x="1829515" y="3629280"/>
              <a:ext cx="239877" cy="259113"/>
            </a:xfrm>
            <a:prstGeom prst="rect">
              <a:avLst/>
            </a:prstGeom>
            <a:solidFill>
              <a:srgbClr val="1CABE2">
                <a:alpha val="100000"/>
              </a:srgbClr>
            </a:solidFill>
          </p:spPr>
          <p:txBody>
            <a:bodyPr/>
            <a:lstStyle/>
            <a:p/>
          </p:txBody>
        </p:sp>
        <p:sp>
          <p:nvSpPr>
            <p:cNvPr id="29" name="rc29"/>
            <p:cNvSpPr/>
            <p:nvPr/>
          </p:nvSpPr>
          <p:spPr>
            <a:xfrm>
              <a:off x="2096045" y="3851668"/>
              <a:ext cx="239877" cy="360043"/>
            </a:xfrm>
            <a:prstGeom prst="rect">
              <a:avLst/>
            </a:prstGeom>
            <a:solidFill>
              <a:srgbClr val="80BD41">
                <a:alpha val="100000"/>
              </a:srgbClr>
            </a:solidFill>
          </p:spPr>
          <p:txBody>
            <a:bodyPr/>
            <a:lstStyle/>
            <a:p/>
          </p:txBody>
        </p:sp>
        <p:sp>
          <p:nvSpPr>
            <p:cNvPr id="30" name="rc30"/>
            <p:cNvSpPr/>
            <p:nvPr/>
          </p:nvSpPr>
          <p:spPr>
            <a:xfrm>
              <a:off x="2096045" y="3613334"/>
              <a:ext cx="239877" cy="238334"/>
            </a:xfrm>
            <a:prstGeom prst="rect">
              <a:avLst/>
            </a:prstGeom>
            <a:solidFill>
              <a:srgbClr val="1CABE2">
                <a:alpha val="100000"/>
              </a:srgbClr>
            </a:solidFill>
          </p:spPr>
          <p:txBody>
            <a:bodyPr/>
            <a:lstStyle/>
            <a:p/>
          </p:txBody>
        </p:sp>
        <p:sp>
          <p:nvSpPr>
            <p:cNvPr id="31" name="rc31"/>
            <p:cNvSpPr/>
            <p:nvPr/>
          </p:nvSpPr>
          <p:spPr>
            <a:xfrm>
              <a:off x="2362575" y="3799033"/>
              <a:ext cx="239877" cy="412678"/>
            </a:xfrm>
            <a:prstGeom prst="rect">
              <a:avLst/>
            </a:prstGeom>
            <a:solidFill>
              <a:srgbClr val="80BD41">
                <a:alpha val="100000"/>
              </a:srgbClr>
            </a:solidFill>
          </p:spPr>
          <p:txBody>
            <a:bodyPr/>
            <a:lstStyle/>
            <a:p/>
          </p:txBody>
        </p:sp>
        <p:sp>
          <p:nvSpPr>
            <p:cNvPr id="32" name="rc32"/>
            <p:cNvSpPr/>
            <p:nvPr/>
          </p:nvSpPr>
          <p:spPr>
            <a:xfrm>
              <a:off x="2362575" y="3594714"/>
              <a:ext cx="239877" cy="204319"/>
            </a:xfrm>
            <a:prstGeom prst="rect">
              <a:avLst/>
            </a:prstGeom>
            <a:solidFill>
              <a:srgbClr val="1CABE2">
                <a:alpha val="100000"/>
              </a:srgbClr>
            </a:solidFill>
          </p:spPr>
          <p:txBody>
            <a:bodyPr/>
            <a:lstStyle/>
            <a:p/>
          </p:txBody>
        </p:sp>
        <p:sp>
          <p:nvSpPr>
            <p:cNvPr id="33" name="rc33"/>
            <p:cNvSpPr/>
            <p:nvPr/>
          </p:nvSpPr>
          <p:spPr>
            <a:xfrm>
              <a:off x="2629106" y="3762602"/>
              <a:ext cx="239877" cy="449110"/>
            </a:xfrm>
            <a:prstGeom prst="rect">
              <a:avLst/>
            </a:prstGeom>
            <a:solidFill>
              <a:srgbClr val="80BD41">
                <a:alpha val="100000"/>
              </a:srgbClr>
            </a:solidFill>
          </p:spPr>
          <p:txBody>
            <a:bodyPr/>
            <a:lstStyle/>
            <a:p/>
          </p:txBody>
        </p:sp>
        <p:sp>
          <p:nvSpPr>
            <p:cNvPr id="34" name="rc34"/>
            <p:cNvSpPr/>
            <p:nvPr/>
          </p:nvSpPr>
          <p:spPr>
            <a:xfrm>
              <a:off x="2629106" y="3572834"/>
              <a:ext cx="239877" cy="189767"/>
            </a:xfrm>
            <a:prstGeom prst="rect">
              <a:avLst/>
            </a:prstGeom>
            <a:solidFill>
              <a:srgbClr val="1CABE2">
                <a:alpha val="100000"/>
              </a:srgbClr>
            </a:solidFill>
          </p:spPr>
          <p:txBody>
            <a:bodyPr/>
            <a:lstStyle/>
            <a:p/>
          </p:txBody>
        </p:sp>
        <p:sp>
          <p:nvSpPr>
            <p:cNvPr id="35" name="rc35"/>
            <p:cNvSpPr/>
            <p:nvPr/>
          </p:nvSpPr>
          <p:spPr>
            <a:xfrm>
              <a:off x="2895636" y="3721067"/>
              <a:ext cx="239877" cy="490644"/>
            </a:xfrm>
            <a:prstGeom prst="rect">
              <a:avLst/>
            </a:prstGeom>
            <a:solidFill>
              <a:srgbClr val="80BD41">
                <a:alpha val="100000"/>
              </a:srgbClr>
            </a:solidFill>
          </p:spPr>
          <p:txBody>
            <a:bodyPr/>
            <a:lstStyle/>
            <a:p/>
          </p:txBody>
        </p:sp>
        <p:sp>
          <p:nvSpPr>
            <p:cNvPr id="36" name="rc36"/>
            <p:cNvSpPr/>
            <p:nvPr/>
          </p:nvSpPr>
          <p:spPr>
            <a:xfrm>
              <a:off x="2895636" y="3549937"/>
              <a:ext cx="239877" cy="171129"/>
            </a:xfrm>
            <a:prstGeom prst="rect">
              <a:avLst/>
            </a:prstGeom>
            <a:solidFill>
              <a:srgbClr val="1CABE2">
                <a:alpha val="100000"/>
              </a:srgbClr>
            </a:solidFill>
          </p:spPr>
          <p:txBody>
            <a:bodyPr/>
            <a:lstStyle/>
            <a:p/>
          </p:txBody>
        </p:sp>
        <p:sp>
          <p:nvSpPr>
            <p:cNvPr id="37" name="rc37"/>
            <p:cNvSpPr/>
            <p:nvPr/>
          </p:nvSpPr>
          <p:spPr>
            <a:xfrm>
              <a:off x="3162166" y="3699951"/>
              <a:ext cx="239877" cy="511761"/>
            </a:xfrm>
            <a:prstGeom prst="rect">
              <a:avLst/>
            </a:prstGeom>
            <a:solidFill>
              <a:srgbClr val="80BD41">
                <a:alpha val="100000"/>
              </a:srgbClr>
            </a:solidFill>
          </p:spPr>
          <p:txBody>
            <a:bodyPr/>
            <a:lstStyle/>
            <a:p/>
          </p:txBody>
        </p:sp>
        <p:sp>
          <p:nvSpPr>
            <p:cNvPr id="38" name="rc38"/>
            <p:cNvSpPr/>
            <p:nvPr/>
          </p:nvSpPr>
          <p:spPr>
            <a:xfrm>
              <a:off x="3162166" y="3529084"/>
              <a:ext cx="239877" cy="170866"/>
            </a:xfrm>
            <a:prstGeom prst="rect">
              <a:avLst/>
            </a:prstGeom>
            <a:solidFill>
              <a:srgbClr val="1CABE2">
                <a:alpha val="100000"/>
              </a:srgbClr>
            </a:solidFill>
          </p:spPr>
          <p:txBody>
            <a:bodyPr/>
            <a:lstStyle/>
            <a:p/>
          </p:txBody>
        </p:sp>
        <p:sp>
          <p:nvSpPr>
            <p:cNvPr id="39" name="rc39"/>
            <p:cNvSpPr/>
            <p:nvPr/>
          </p:nvSpPr>
          <p:spPr>
            <a:xfrm>
              <a:off x="3428696" y="3667929"/>
              <a:ext cx="239877" cy="543782"/>
            </a:xfrm>
            <a:prstGeom prst="rect">
              <a:avLst/>
            </a:prstGeom>
            <a:solidFill>
              <a:srgbClr val="80BD41">
                <a:alpha val="100000"/>
              </a:srgbClr>
            </a:solidFill>
          </p:spPr>
          <p:txBody>
            <a:bodyPr/>
            <a:lstStyle/>
            <a:p/>
          </p:txBody>
        </p:sp>
        <p:sp>
          <p:nvSpPr>
            <p:cNvPr id="40" name="rc40"/>
            <p:cNvSpPr/>
            <p:nvPr/>
          </p:nvSpPr>
          <p:spPr>
            <a:xfrm>
              <a:off x="3428696" y="3507114"/>
              <a:ext cx="239877" cy="160815"/>
            </a:xfrm>
            <a:prstGeom prst="rect">
              <a:avLst/>
            </a:prstGeom>
            <a:solidFill>
              <a:srgbClr val="1CABE2">
                <a:alpha val="100000"/>
              </a:srgbClr>
            </a:solidFill>
          </p:spPr>
          <p:txBody>
            <a:bodyPr/>
            <a:lstStyle/>
            <a:p/>
          </p:txBody>
        </p:sp>
        <p:sp>
          <p:nvSpPr>
            <p:cNvPr id="41" name="rc41"/>
            <p:cNvSpPr/>
            <p:nvPr/>
          </p:nvSpPr>
          <p:spPr>
            <a:xfrm>
              <a:off x="3695227" y="3650587"/>
              <a:ext cx="239877" cy="561125"/>
            </a:xfrm>
            <a:prstGeom prst="rect">
              <a:avLst/>
            </a:prstGeom>
            <a:solidFill>
              <a:srgbClr val="80BD41">
                <a:alpha val="100000"/>
              </a:srgbClr>
            </a:solidFill>
          </p:spPr>
          <p:txBody>
            <a:bodyPr/>
            <a:lstStyle/>
            <a:p/>
          </p:txBody>
        </p:sp>
        <p:sp>
          <p:nvSpPr>
            <p:cNvPr id="42" name="rc42"/>
            <p:cNvSpPr/>
            <p:nvPr/>
          </p:nvSpPr>
          <p:spPr>
            <a:xfrm>
              <a:off x="3695227" y="3486791"/>
              <a:ext cx="239877" cy="163795"/>
            </a:xfrm>
            <a:prstGeom prst="rect">
              <a:avLst/>
            </a:prstGeom>
            <a:solidFill>
              <a:srgbClr val="1CABE2">
                <a:alpha val="100000"/>
              </a:srgbClr>
            </a:solidFill>
          </p:spPr>
          <p:txBody>
            <a:bodyPr/>
            <a:lstStyle/>
            <a:p/>
          </p:txBody>
        </p:sp>
        <p:sp>
          <p:nvSpPr>
            <p:cNvPr id="43" name="rc43"/>
            <p:cNvSpPr/>
            <p:nvPr/>
          </p:nvSpPr>
          <p:spPr>
            <a:xfrm>
              <a:off x="3961757" y="3659865"/>
              <a:ext cx="239877" cy="551847"/>
            </a:xfrm>
            <a:prstGeom prst="rect">
              <a:avLst/>
            </a:prstGeom>
            <a:solidFill>
              <a:srgbClr val="80BD41">
                <a:alpha val="100000"/>
              </a:srgbClr>
            </a:solidFill>
          </p:spPr>
          <p:txBody>
            <a:bodyPr/>
            <a:lstStyle/>
            <a:p/>
          </p:txBody>
        </p:sp>
        <p:sp>
          <p:nvSpPr>
            <p:cNvPr id="44" name="rc44"/>
            <p:cNvSpPr/>
            <p:nvPr/>
          </p:nvSpPr>
          <p:spPr>
            <a:xfrm>
              <a:off x="3961757" y="3460648"/>
              <a:ext cx="239877" cy="199216"/>
            </a:xfrm>
            <a:prstGeom prst="rect">
              <a:avLst/>
            </a:prstGeom>
            <a:solidFill>
              <a:srgbClr val="1CABE2">
                <a:alpha val="100000"/>
              </a:srgbClr>
            </a:solidFill>
          </p:spPr>
          <p:txBody>
            <a:bodyPr/>
            <a:lstStyle/>
            <a:p/>
          </p:txBody>
        </p:sp>
        <p:sp>
          <p:nvSpPr>
            <p:cNvPr id="45" name="rc45"/>
            <p:cNvSpPr/>
            <p:nvPr/>
          </p:nvSpPr>
          <p:spPr>
            <a:xfrm>
              <a:off x="4228287" y="3603935"/>
              <a:ext cx="239877" cy="607777"/>
            </a:xfrm>
            <a:prstGeom prst="rect">
              <a:avLst/>
            </a:prstGeom>
            <a:solidFill>
              <a:srgbClr val="80BD41">
                <a:alpha val="100000"/>
              </a:srgbClr>
            </a:solidFill>
          </p:spPr>
          <p:txBody>
            <a:bodyPr/>
            <a:lstStyle/>
            <a:p/>
          </p:txBody>
        </p:sp>
        <p:sp>
          <p:nvSpPr>
            <p:cNvPr id="46" name="rc46"/>
            <p:cNvSpPr/>
            <p:nvPr/>
          </p:nvSpPr>
          <p:spPr>
            <a:xfrm>
              <a:off x="4228287" y="3438640"/>
              <a:ext cx="239877" cy="165294"/>
            </a:xfrm>
            <a:prstGeom prst="rect">
              <a:avLst/>
            </a:prstGeom>
            <a:solidFill>
              <a:srgbClr val="1CABE2">
                <a:alpha val="100000"/>
              </a:srgbClr>
            </a:solidFill>
          </p:spPr>
          <p:txBody>
            <a:bodyPr/>
            <a:lstStyle/>
            <a:p/>
          </p:txBody>
        </p:sp>
        <p:sp>
          <p:nvSpPr>
            <p:cNvPr id="47" name="rc47"/>
            <p:cNvSpPr/>
            <p:nvPr/>
          </p:nvSpPr>
          <p:spPr>
            <a:xfrm>
              <a:off x="4494818" y="3590311"/>
              <a:ext cx="239877" cy="621401"/>
            </a:xfrm>
            <a:prstGeom prst="rect">
              <a:avLst/>
            </a:prstGeom>
            <a:solidFill>
              <a:srgbClr val="80BD41">
                <a:alpha val="100000"/>
              </a:srgbClr>
            </a:solidFill>
          </p:spPr>
          <p:txBody>
            <a:bodyPr/>
            <a:lstStyle/>
            <a:p/>
          </p:txBody>
        </p:sp>
        <p:sp>
          <p:nvSpPr>
            <p:cNvPr id="48" name="rc48"/>
            <p:cNvSpPr/>
            <p:nvPr/>
          </p:nvSpPr>
          <p:spPr>
            <a:xfrm>
              <a:off x="4494818" y="3417555"/>
              <a:ext cx="239877" cy="172755"/>
            </a:xfrm>
            <a:prstGeom prst="rect">
              <a:avLst/>
            </a:prstGeom>
            <a:solidFill>
              <a:srgbClr val="1CABE2">
                <a:alpha val="100000"/>
              </a:srgbClr>
            </a:solidFill>
          </p:spPr>
          <p:txBody>
            <a:bodyPr/>
            <a:lstStyle/>
            <a:p/>
          </p:txBody>
        </p:sp>
        <p:sp>
          <p:nvSpPr>
            <p:cNvPr id="49" name="rc49"/>
            <p:cNvSpPr/>
            <p:nvPr/>
          </p:nvSpPr>
          <p:spPr>
            <a:xfrm>
              <a:off x="4761348" y="3588872"/>
              <a:ext cx="239877" cy="622840"/>
            </a:xfrm>
            <a:prstGeom prst="rect">
              <a:avLst/>
            </a:prstGeom>
            <a:solidFill>
              <a:srgbClr val="80BD41">
                <a:alpha val="100000"/>
              </a:srgbClr>
            </a:solidFill>
          </p:spPr>
          <p:txBody>
            <a:bodyPr/>
            <a:lstStyle/>
            <a:p/>
          </p:txBody>
        </p:sp>
        <p:sp>
          <p:nvSpPr>
            <p:cNvPr id="50" name="rc50"/>
            <p:cNvSpPr/>
            <p:nvPr/>
          </p:nvSpPr>
          <p:spPr>
            <a:xfrm>
              <a:off x="4761348" y="3399155"/>
              <a:ext cx="239877" cy="189717"/>
            </a:xfrm>
            <a:prstGeom prst="rect">
              <a:avLst/>
            </a:prstGeom>
            <a:solidFill>
              <a:srgbClr val="1CABE2">
                <a:alpha val="100000"/>
              </a:srgbClr>
            </a:solidFill>
          </p:spPr>
          <p:txBody>
            <a:bodyPr/>
            <a:lstStyle/>
            <a:p/>
          </p:txBody>
        </p:sp>
        <p:sp>
          <p:nvSpPr>
            <p:cNvPr id="51" name="rc51"/>
            <p:cNvSpPr/>
            <p:nvPr/>
          </p:nvSpPr>
          <p:spPr>
            <a:xfrm>
              <a:off x="5027878" y="3545822"/>
              <a:ext cx="239877" cy="665890"/>
            </a:xfrm>
            <a:prstGeom prst="rect">
              <a:avLst/>
            </a:prstGeom>
            <a:solidFill>
              <a:srgbClr val="80BD41">
                <a:alpha val="100000"/>
              </a:srgbClr>
            </a:solidFill>
          </p:spPr>
          <p:txBody>
            <a:bodyPr/>
            <a:lstStyle/>
            <a:p/>
          </p:txBody>
        </p:sp>
        <p:sp>
          <p:nvSpPr>
            <p:cNvPr id="52" name="rc52"/>
            <p:cNvSpPr/>
            <p:nvPr/>
          </p:nvSpPr>
          <p:spPr>
            <a:xfrm>
              <a:off x="5027878" y="3379216"/>
              <a:ext cx="239877" cy="166605"/>
            </a:xfrm>
            <a:prstGeom prst="rect">
              <a:avLst/>
            </a:prstGeom>
            <a:solidFill>
              <a:srgbClr val="1CABE2">
                <a:alpha val="100000"/>
              </a:srgbClr>
            </a:solidFill>
          </p:spPr>
          <p:txBody>
            <a:bodyPr/>
            <a:lstStyle/>
            <a:p/>
          </p:txBody>
        </p:sp>
        <p:sp>
          <p:nvSpPr>
            <p:cNvPr id="53" name="rc53"/>
            <p:cNvSpPr/>
            <p:nvPr/>
          </p:nvSpPr>
          <p:spPr>
            <a:xfrm>
              <a:off x="5294409" y="3537133"/>
              <a:ext cx="239877" cy="674579"/>
            </a:xfrm>
            <a:prstGeom prst="rect">
              <a:avLst/>
            </a:prstGeom>
            <a:solidFill>
              <a:srgbClr val="80BD41">
                <a:alpha val="100000"/>
              </a:srgbClr>
            </a:solidFill>
          </p:spPr>
          <p:txBody>
            <a:bodyPr/>
            <a:lstStyle/>
            <a:p/>
          </p:txBody>
        </p:sp>
        <p:sp>
          <p:nvSpPr>
            <p:cNvPr id="54" name="rc54"/>
            <p:cNvSpPr/>
            <p:nvPr/>
          </p:nvSpPr>
          <p:spPr>
            <a:xfrm>
              <a:off x="5294409" y="3358455"/>
              <a:ext cx="239877" cy="178677"/>
            </a:xfrm>
            <a:prstGeom prst="rect">
              <a:avLst/>
            </a:prstGeom>
            <a:solidFill>
              <a:srgbClr val="1CABE2">
                <a:alpha val="100000"/>
              </a:srgbClr>
            </a:solidFill>
          </p:spPr>
          <p:txBody>
            <a:bodyPr/>
            <a:lstStyle/>
            <a:p/>
          </p:txBody>
        </p:sp>
        <p:sp>
          <p:nvSpPr>
            <p:cNvPr id="55" name="rc55"/>
            <p:cNvSpPr/>
            <p:nvPr/>
          </p:nvSpPr>
          <p:spPr>
            <a:xfrm>
              <a:off x="5560939" y="3526011"/>
              <a:ext cx="239877" cy="685701"/>
            </a:xfrm>
            <a:prstGeom prst="rect">
              <a:avLst/>
            </a:prstGeom>
            <a:solidFill>
              <a:srgbClr val="80BD41">
                <a:alpha val="100000"/>
              </a:srgbClr>
            </a:solidFill>
          </p:spPr>
          <p:txBody>
            <a:bodyPr/>
            <a:lstStyle/>
            <a:p/>
          </p:txBody>
        </p:sp>
        <p:sp>
          <p:nvSpPr>
            <p:cNvPr id="56" name="rc56"/>
            <p:cNvSpPr/>
            <p:nvPr/>
          </p:nvSpPr>
          <p:spPr>
            <a:xfrm>
              <a:off x="5560939" y="3340474"/>
              <a:ext cx="239877" cy="185536"/>
            </a:xfrm>
            <a:prstGeom prst="rect">
              <a:avLst/>
            </a:prstGeom>
            <a:solidFill>
              <a:srgbClr val="1CABE2">
                <a:alpha val="100000"/>
              </a:srgbClr>
            </a:solidFill>
          </p:spPr>
          <p:txBody>
            <a:bodyPr/>
            <a:lstStyle/>
            <a:p/>
          </p:txBody>
        </p:sp>
        <p:sp>
          <p:nvSpPr>
            <p:cNvPr id="57" name="rc57"/>
            <p:cNvSpPr/>
            <p:nvPr/>
          </p:nvSpPr>
          <p:spPr>
            <a:xfrm>
              <a:off x="5827469" y="3507958"/>
              <a:ext cx="239877" cy="703753"/>
            </a:xfrm>
            <a:prstGeom prst="rect">
              <a:avLst/>
            </a:prstGeom>
            <a:solidFill>
              <a:srgbClr val="80BD41">
                <a:alpha val="100000"/>
              </a:srgbClr>
            </a:solidFill>
          </p:spPr>
          <p:txBody>
            <a:bodyPr/>
            <a:lstStyle/>
            <a:p/>
          </p:txBody>
        </p:sp>
        <p:sp>
          <p:nvSpPr>
            <p:cNvPr id="58" name="rc58"/>
            <p:cNvSpPr/>
            <p:nvPr/>
          </p:nvSpPr>
          <p:spPr>
            <a:xfrm>
              <a:off x="5827469" y="3314561"/>
              <a:ext cx="239877" cy="193397"/>
            </a:xfrm>
            <a:prstGeom prst="rect">
              <a:avLst/>
            </a:prstGeom>
            <a:solidFill>
              <a:srgbClr val="1CABE2">
                <a:alpha val="100000"/>
              </a:srgbClr>
            </a:solidFill>
          </p:spPr>
          <p:txBody>
            <a:bodyPr/>
            <a:lstStyle/>
            <a:p/>
          </p:txBody>
        </p:sp>
        <p:sp>
          <p:nvSpPr>
            <p:cNvPr id="59" name="rc59"/>
            <p:cNvSpPr/>
            <p:nvPr/>
          </p:nvSpPr>
          <p:spPr>
            <a:xfrm>
              <a:off x="6094000" y="3490103"/>
              <a:ext cx="239877" cy="721609"/>
            </a:xfrm>
            <a:prstGeom prst="rect">
              <a:avLst/>
            </a:prstGeom>
            <a:solidFill>
              <a:srgbClr val="80BD41">
                <a:alpha val="100000"/>
              </a:srgbClr>
            </a:solidFill>
          </p:spPr>
          <p:txBody>
            <a:bodyPr/>
            <a:lstStyle/>
            <a:p/>
          </p:txBody>
        </p:sp>
        <p:sp>
          <p:nvSpPr>
            <p:cNvPr id="60" name="rc60"/>
            <p:cNvSpPr/>
            <p:nvPr/>
          </p:nvSpPr>
          <p:spPr>
            <a:xfrm>
              <a:off x="6094000" y="3292105"/>
              <a:ext cx="239877" cy="197998"/>
            </a:xfrm>
            <a:prstGeom prst="rect">
              <a:avLst/>
            </a:prstGeom>
            <a:solidFill>
              <a:srgbClr val="1CABE2">
                <a:alpha val="100000"/>
              </a:srgbClr>
            </a:solidFill>
          </p:spPr>
          <p:txBody>
            <a:bodyPr/>
            <a:lstStyle/>
            <a:p/>
          </p:txBody>
        </p:sp>
        <p:sp>
          <p:nvSpPr>
            <p:cNvPr id="61" name="rc61"/>
            <p:cNvSpPr/>
            <p:nvPr/>
          </p:nvSpPr>
          <p:spPr>
            <a:xfrm>
              <a:off x="6360530" y="3457881"/>
              <a:ext cx="239877" cy="753831"/>
            </a:xfrm>
            <a:prstGeom prst="rect">
              <a:avLst/>
            </a:prstGeom>
            <a:solidFill>
              <a:srgbClr val="80BD41">
                <a:alpha val="100000"/>
              </a:srgbClr>
            </a:solidFill>
          </p:spPr>
          <p:txBody>
            <a:bodyPr/>
            <a:lstStyle/>
            <a:p/>
          </p:txBody>
        </p:sp>
        <p:sp>
          <p:nvSpPr>
            <p:cNvPr id="62" name="rc62"/>
            <p:cNvSpPr/>
            <p:nvPr/>
          </p:nvSpPr>
          <p:spPr>
            <a:xfrm>
              <a:off x="6360530" y="3272887"/>
              <a:ext cx="239877" cy="184993"/>
            </a:xfrm>
            <a:prstGeom prst="rect">
              <a:avLst/>
            </a:prstGeom>
            <a:solidFill>
              <a:srgbClr val="1CABE2">
                <a:alpha val="100000"/>
              </a:srgbClr>
            </a:solidFill>
          </p:spPr>
          <p:txBody>
            <a:bodyPr/>
            <a:lstStyle/>
            <a:p/>
          </p:txBody>
        </p:sp>
        <p:sp>
          <p:nvSpPr>
            <p:cNvPr id="63" name="rc63"/>
            <p:cNvSpPr/>
            <p:nvPr/>
          </p:nvSpPr>
          <p:spPr>
            <a:xfrm>
              <a:off x="6627060" y="3441820"/>
              <a:ext cx="239877" cy="769892"/>
            </a:xfrm>
            <a:prstGeom prst="rect">
              <a:avLst/>
            </a:prstGeom>
            <a:solidFill>
              <a:srgbClr val="80BD41">
                <a:alpha val="100000"/>
              </a:srgbClr>
            </a:solidFill>
          </p:spPr>
          <p:txBody>
            <a:bodyPr/>
            <a:lstStyle/>
            <a:p/>
          </p:txBody>
        </p:sp>
        <p:sp>
          <p:nvSpPr>
            <p:cNvPr id="64" name="rc64"/>
            <p:cNvSpPr/>
            <p:nvPr/>
          </p:nvSpPr>
          <p:spPr>
            <a:xfrm>
              <a:off x="6627060" y="3252627"/>
              <a:ext cx="239877" cy="189193"/>
            </a:xfrm>
            <a:prstGeom prst="rect">
              <a:avLst/>
            </a:prstGeom>
            <a:solidFill>
              <a:srgbClr val="1CABE2">
                <a:alpha val="100000"/>
              </a:srgbClr>
            </a:solidFill>
          </p:spPr>
          <p:txBody>
            <a:bodyPr/>
            <a:lstStyle/>
            <a:p/>
          </p:txBody>
        </p:sp>
        <p:sp>
          <p:nvSpPr>
            <p:cNvPr id="65" name="rc65"/>
            <p:cNvSpPr/>
            <p:nvPr/>
          </p:nvSpPr>
          <p:spPr>
            <a:xfrm>
              <a:off x="6893590" y="3428534"/>
              <a:ext cx="239877" cy="783178"/>
            </a:xfrm>
            <a:prstGeom prst="rect">
              <a:avLst/>
            </a:prstGeom>
            <a:solidFill>
              <a:srgbClr val="80BD41">
                <a:alpha val="100000"/>
              </a:srgbClr>
            </a:solidFill>
          </p:spPr>
          <p:txBody>
            <a:bodyPr/>
            <a:lstStyle/>
            <a:p/>
          </p:txBody>
        </p:sp>
        <p:sp>
          <p:nvSpPr>
            <p:cNvPr id="66" name="rc66"/>
            <p:cNvSpPr/>
            <p:nvPr/>
          </p:nvSpPr>
          <p:spPr>
            <a:xfrm>
              <a:off x="6893590" y="3231229"/>
              <a:ext cx="239877" cy="197304"/>
            </a:xfrm>
            <a:prstGeom prst="rect">
              <a:avLst/>
            </a:prstGeom>
            <a:solidFill>
              <a:srgbClr val="1CABE2">
                <a:alpha val="100000"/>
              </a:srgbClr>
            </a:solidFill>
          </p:spPr>
          <p:txBody>
            <a:bodyPr/>
            <a:lstStyle/>
            <a:p/>
          </p:txBody>
        </p:sp>
        <p:sp>
          <p:nvSpPr>
            <p:cNvPr id="67" name="rc67"/>
            <p:cNvSpPr/>
            <p:nvPr/>
          </p:nvSpPr>
          <p:spPr>
            <a:xfrm>
              <a:off x="7160121" y="3411755"/>
              <a:ext cx="239877" cy="799957"/>
            </a:xfrm>
            <a:prstGeom prst="rect">
              <a:avLst/>
            </a:prstGeom>
            <a:solidFill>
              <a:srgbClr val="80BD41">
                <a:alpha val="100000"/>
              </a:srgbClr>
            </a:solidFill>
          </p:spPr>
          <p:txBody>
            <a:bodyPr/>
            <a:lstStyle/>
            <a:p/>
          </p:txBody>
        </p:sp>
        <p:sp>
          <p:nvSpPr>
            <p:cNvPr id="68" name="rc68"/>
            <p:cNvSpPr/>
            <p:nvPr/>
          </p:nvSpPr>
          <p:spPr>
            <a:xfrm>
              <a:off x="7160121" y="3211188"/>
              <a:ext cx="239877" cy="200566"/>
            </a:xfrm>
            <a:prstGeom prst="rect">
              <a:avLst/>
            </a:prstGeom>
            <a:solidFill>
              <a:srgbClr val="1CABE2">
                <a:alpha val="100000"/>
              </a:srgbClr>
            </a:solidFill>
          </p:spPr>
          <p:txBody>
            <a:bodyPr/>
            <a:lstStyle/>
            <a:p/>
          </p:txBody>
        </p:sp>
        <p:sp>
          <p:nvSpPr>
            <p:cNvPr id="69" name="rc69"/>
            <p:cNvSpPr/>
            <p:nvPr/>
          </p:nvSpPr>
          <p:spPr>
            <a:xfrm>
              <a:off x="7426651" y="3389660"/>
              <a:ext cx="239877" cy="822052"/>
            </a:xfrm>
            <a:prstGeom prst="rect">
              <a:avLst/>
            </a:prstGeom>
            <a:solidFill>
              <a:srgbClr val="80BD41">
                <a:alpha val="100000"/>
              </a:srgbClr>
            </a:solidFill>
          </p:spPr>
          <p:txBody>
            <a:bodyPr/>
            <a:lstStyle/>
            <a:p/>
          </p:txBody>
        </p:sp>
        <p:sp>
          <p:nvSpPr>
            <p:cNvPr id="70" name="rc70"/>
            <p:cNvSpPr/>
            <p:nvPr/>
          </p:nvSpPr>
          <p:spPr>
            <a:xfrm>
              <a:off x="7426651" y="3185956"/>
              <a:ext cx="239877" cy="203704"/>
            </a:xfrm>
            <a:prstGeom prst="rect">
              <a:avLst/>
            </a:prstGeom>
            <a:solidFill>
              <a:srgbClr val="1CABE2">
                <a:alpha val="100000"/>
              </a:srgbClr>
            </a:solidFill>
          </p:spPr>
          <p:txBody>
            <a:bodyPr/>
            <a:lstStyle/>
            <a:p/>
          </p:txBody>
        </p:sp>
        <p:sp>
          <p:nvSpPr>
            <p:cNvPr id="71" name="rc71"/>
            <p:cNvSpPr/>
            <p:nvPr/>
          </p:nvSpPr>
          <p:spPr>
            <a:xfrm>
              <a:off x="7693181" y="3352685"/>
              <a:ext cx="239877" cy="859027"/>
            </a:xfrm>
            <a:prstGeom prst="rect">
              <a:avLst/>
            </a:prstGeom>
            <a:solidFill>
              <a:srgbClr val="80BD41">
                <a:alpha val="100000"/>
              </a:srgbClr>
            </a:solidFill>
          </p:spPr>
          <p:txBody>
            <a:bodyPr/>
            <a:lstStyle/>
            <a:p/>
          </p:txBody>
        </p:sp>
        <p:sp>
          <p:nvSpPr>
            <p:cNvPr id="72" name="rc72"/>
            <p:cNvSpPr/>
            <p:nvPr/>
          </p:nvSpPr>
          <p:spPr>
            <a:xfrm>
              <a:off x="7693181" y="3158287"/>
              <a:ext cx="239877" cy="194398"/>
            </a:xfrm>
            <a:prstGeom prst="rect">
              <a:avLst/>
            </a:prstGeom>
            <a:solidFill>
              <a:srgbClr val="1CABE2">
                <a:alpha val="100000"/>
              </a:srgbClr>
            </a:solidFill>
          </p:spPr>
          <p:txBody>
            <a:bodyPr/>
            <a:lstStyle/>
            <a:p/>
          </p:txBody>
        </p:sp>
        <p:sp>
          <p:nvSpPr>
            <p:cNvPr id="73" name="rc73"/>
            <p:cNvSpPr/>
            <p:nvPr/>
          </p:nvSpPr>
          <p:spPr>
            <a:xfrm>
              <a:off x="7959712" y="3321983"/>
              <a:ext cx="239877" cy="889728"/>
            </a:xfrm>
            <a:prstGeom prst="rect">
              <a:avLst/>
            </a:prstGeom>
            <a:solidFill>
              <a:srgbClr val="80BD41">
                <a:alpha val="100000"/>
              </a:srgbClr>
            </a:solidFill>
          </p:spPr>
          <p:txBody>
            <a:bodyPr/>
            <a:lstStyle/>
            <a:p/>
          </p:txBody>
        </p:sp>
        <p:sp>
          <p:nvSpPr>
            <p:cNvPr id="74" name="rc74"/>
            <p:cNvSpPr/>
            <p:nvPr/>
          </p:nvSpPr>
          <p:spPr>
            <a:xfrm>
              <a:off x="7959712" y="3137666"/>
              <a:ext cx="239877" cy="184317"/>
            </a:xfrm>
            <a:prstGeom prst="rect">
              <a:avLst/>
            </a:prstGeom>
            <a:solidFill>
              <a:srgbClr val="1CABE2">
                <a:alpha val="100000"/>
              </a:srgbClr>
            </a:solidFill>
          </p:spPr>
          <p:txBody>
            <a:bodyPr/>
            <a:lstStyle/>
            <a:p/>
          </p:txBody>
        </p:sp>
        <p:sp>
          <p:nvSpPr>
            <p:cNvPr id="75" name="pl75"/>
            <p:cNvSpPr/>
            <p:nvPr/>
          </p:nvSpPr>
          <p:spPr>
            <a:xfrm>
              <a:off x="1416393" y="2428795"/>
              <a:ext cx="6663257" cy="601466"/>
            </a:xfrm>
            <a:custGeom>
              <a:avLst/>
              <a:pathLst>
                <a:path w="6663257" h="601466">
                  <a:moveTo>
                    <a:pt x="0" y="601466"/>
                  </a:moveTo>
                  <a:lnTo>
                    <a:pt x="266530" y="601466"/>
                  </a:lnTo>
                  <a:lnTo>
                    <a:pt x="533060" y="579985"/>
                  </a:lnTo>
                  <a:lnTo>
                    <a:pt x="799590" y="494061"/>
                  </a:lnTo>
                  <a:lnTo>
                    <a:pt x="1066121" y="343694"/>
                  </a:lnTo>
                  <a:lnTo>
                    <a:pt x="1332651" y="279252"/>
                  </a:lnTo>
                  <a:lnTo>
                    <a:pt x="1599181" y="193328"/>
                  </a:lnTo>
                  <a:lnTo>
                    <a:pt x="1865712" y="171847"/>
                  </a:lnTo>
                  <a:lnTo>
                    <a:pt x="2132242" y="128885"/>
                  </a:lnTo>
                  <a:lnTo>
                    <a:pt x="2398772" y="128885"/>
                  </a:lnTo>
                  <a:lnTo>
                    <a:pt x="2665303" y="214809"/>
                  </a:lnTo>
                  <a:lnTo>
                    <a:pt x="2931833" y="85923"/>
                  </a:lnTo>
                  <a:lnTo>
                    <a:pt x="3198363" y="107404"/>
                  </a:lnTo>
                  <a:lnTo>
                    <a:pt x="3464893" y="128885"/>
                  </a:lnTo>
                  <a:lnTo>
                    <a:pt x="3731424" y="64442"/>
                  </a:lnTo>
                  <a:lnTo>
                    <a:pt x="3997954" y="85923"/>
                  </a:lnTo>
                  <a:lnTo>
                    <a:pt x="4264484" y="85923"/>
                  </a:lnTo>
                  <a:lnTo>
                    <a:pt x="4531015" y="107404"/>
                  </a:lnTo>
                  <a:lnTo>
                    <a:pt x="4797545" y="107404"/>
                  </a:lnTo>
                  <a:lnTo>
                    <a:pt x="5064075" y="64442"/>
                  </a:lnTo>
                  <a:lnTo>
                    <a:pt x="5330606" y="64442"/>
                  </a:lnTo>
                  <a:lnTo>
                    <a:pt x="5597136" y="64442"/>
                  </a:lnTo>
                  <a:lnTo>
                    <a:pt x="5863666" y="64442"/>
                  </a:lnTo>
                  <a:lnTo>
                    <a:pt x="6130197" y="64442"/>
                  </a:lnTo>
                  <a:lnTo>
                    <a:pt x="6396727" y="21480"/>
                  </a:lnTo>
                  <a:lnTo>
                    <a:pt x="6663257" y="0"/>
                  </a:lnTo>
                </a:path>
              </a:pathLst>
            </a:custGeom>
            <a:ln w="27101" cap="flat">
              <a:solidFill>
                <a:srgbClr val="0058AB">
                  <a:alpha val="100000"/>
                </a:srgbClr>
              </a:solidFill>
              <a:prstDash val="solid"/>
              <a:round/>
            </a:ln>
          </p:spPr>
          <p:txBody>
            <a:bodyPr/>
            <a:lstStyle/>
            <a:p/>
          </p:txBody>
        </p:sp>
        <p:sp>
          <p:nvSpPr>
            <p:cNvPr id="76" name="tx76"/>
            <p:cNvSpPr/>
            <p:nvPr/>
          </p:nvSpPr>
          <p:spPr>
            <a:xfrm>
              <a:off x="1346075" y="28492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55</a:t>
              </a:r>
            </a:p>
          </p:txBody>
        </p:sp>
        <p:sp>
          <p:nvSpPr>
            <p:cNvPr id="77" name="tx77"/>
            <p:cNvSpPr/>
            <p:nvPr/>
          </p:nvSpPr>
          <p:spPr>
            <a:xfrm>
              <a:off x="2678727" y="25269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78" name="tx78"/>
            <p:cNvSpPr/>
            <p:nvPr/>
          </p:nvSpPr>
          <p:spPr>
            <a:xfrm>
              <a:off x="4011378" y="2462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79" name="tx79"/>
            <p:cNvSpPr/>
            <p:nvPr/>
          </p:nvSpPr>
          <p:spPr>
            <a:xfrm>
              <a:off x="5344030"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0" name="tx80"/>
            <p:cNvSpPr/>
            <p:nvPr/>
          </p:nvSpPr>
          <p:spPr>
            <a:xfrm>
              <a:off x="6410151"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1" name="tx81"/>
            <p:cNvSpPr/>
            <p:nvPr/>
          </p:nvSpPr>
          <p:spPr>
            <a:xfrm>
              <a:off x="6676681"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2" name="tx82"/>
            <p:cNvSpPr/>
            <p:nvPr/>
          </p:nvSpPr>
          <p:spPr>
            <a:xfrm>
              <a:off x="6943212"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3" name="tx83"/>
            <p:cNvSpPr/>
            <p:nvPr/>
          </p:nvSpPr>
          <p:spPr>
            <a:xfrm>
              <a:off x="7209742"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4" name="tx84"/>
            <p:cNvSpPr/>
            <p:nvPr/>
          </p:nvSpPr>
          <p:spPr>
            <a:xfrm>
              <a:off x="7476272"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5" name="tx85"/>
            <p:cNvSpPr/>
            <p:nvPr/>
          </p:nvSpPr>
          <p:spPr>
            <a:xfrm>
              <a:off x="7742803"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6" name="tx86"/>
            <p:cNvSpPr/>
            <p:nvPr/>
          </p:nvSpPr>
          <p:spPr>
            <a:xfrm>
              <a:off x="8009333"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1386263" y="40220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88" name="tx88"/>
            <p:cNvSpPr/>
            <p:nvPr/>
          </p:nvSpPr>
          <p:spPr>
            <a:xfrm>
              <a:off x="1341092" y="37457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89" name="tx89"/>
            <p:cNvSpPr/>
            <p:nvPr/>
          </p:nvSpPr>
          <p:spPr>
            <a:xfrm>
              <a:off x="2718915" y="39483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90" name="tx90"/>
            <p:cNvSpPr/>
            <p:nvPr/>
          </p:nvSpPr>
          <p:spPr>
            <a:xfrm>
              <a:off x="2673743" y="3628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1" name="tx91"/>
            <p:cNvSpPr/>
            <p:nvPr/>
          </p:nvSpPr>
          <p:spPr>
            <a:xfrm>
              <a:off x="4006395" y="38969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92" name="tx92"/>
            <p:cNvSpPr/>
            <p:nvPr/>
          </p:nvSpPr>
          <p:spPr>
            <a:xfrm>
              <a:off x="4006395" y="35214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3" name="tx93"/>
            <p:cNvSpPr/>
            <p:nvPr/>
          </p:nvSpPr>
          <p:spPr>
            <a:xfrm>
              <a:off x="5339046" y="38356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94" name="tx94"/>
            <p:cNvSpPr/>
            <p:nvPr/>
          </p:nvSpPr>
          <p:spPr>
            <a:xfrm>
              <a:off x="5339046" y="34089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5" name="tx95"/>
            <p:cNvSpPr/>
            <p:nvPr/>
          </p:nvSpPr>
          <p:spPr>
            <a:xfrm>
              <a:off x="6405168" y="37959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96" name="tx96"/>
            <p:cNvSpPr/>
            <p:nvPr/>
          </p:nvSpPr>
          <p:spPr>
            <a:xfrm>
              <a:off x="6405168" y="33265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7" name="tx97"/>
            <p:cNvSpPr/>
            <p:nvPr/>
          </p:nvSpPr>
          <p:spPr>
            <a:xfrm>
              <a:off x="6671698" y="37879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8" name="tx98"/>
            <p:cNvSpPr/>
            <p:nvPr/>
          </p:nvSpPr>
          <p:spPr>
            <a:xfrm>
              <a:off x="6671698" y="33084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9" name="tx99"/>
            <p:cNvSpPr/>
            <p:nvPr/>
          </p:nvSpPr>
          <p:spPr>
            <a:xfrm>
              <a:off x="6938228" y="37813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0" name="tx100"/>
            <p:cNvSpPr/>
            <p:nvPr/>
          </p:nvSpPr>
          <p:spPr>
            <a:xfrm>
              <a:off x="6938228" y="32910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1" name="tx101"/>
            <p:cNvSpPr/>
            <p:nvPr/>
          </p:nvSpPr>
          <p:spPr>
            <a:xfrm>
              <a:off x="7204759" y="37729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2" name="tx102"/>
            <p:cNvSpPr/>
            <p:nvPr/>
          </p:nvSpPr>
          <p:spPr>
            <a:xfrm>
              <a:off x="7204759" y="32726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3" name="tx103"/>
            <p:cNvSpPr/>
            <p:nvPr/>
          </p:nvSpPr>
          <p:spPr>
            <a:xfrm>
              <a:off x="7471289" y="37618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4" name="tx104"/>
            <p:cNvSpPr/>
            <p:nvPr/>
          </p:nvSpPr>
          <p:spPr>
            <a:xfrm>
              <a:off x="7471289" y="32489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5" name="tx105"/>
            <p:cNvSpPr/>
            <p:nvPr/>
          </p:nvSpPr>
          <p:spPr>
            <a:xfrm>
              <a:off x="7737819" y="37433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6" name="tx106"/>
            <p:cNvSpPr/>
            <p:nvPr/>
          </p:nvSpPr>
          <p:spPr>
            <a:xfrm>
              <a:off x="7737819" y="32166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7" name="tx107"/>
            <p:cNvSpPr/>
            <p:nvPr/>
          </p:nvSpPr>
          <p:spPr>
            <a:xfrm>
              <a:off x="8049521" y="37280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08" name="tx108"/>
            <p:cNvSpPr/>
            <p:nvPr/>
          </p:nvSpPr>
          <p:spPr>
            <a:xfrm>
              <a:off x="8004349" y="31910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9" name="tx109"/>
            <p:cNvSpPr/>
            <p:nvPr/>
          </p:nvSpPr>
          <p:spPr>
            <a:xfrm>
              <a:off x="1341092" y="35039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10" name="tx110"/>
            <p:cNvSpPr/>
            <p:nvPr/>
          </p:nvSpPr>
          <p:spPr>
            <a:xfrm>
              <a:off x="2673743" y="34175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1" name="tx111"/>
            <p:cNvSpPr/>
            <p:nvPr/>
          </p:nvSpPr>
          <p:spPr>
            <a:xfrm>
              <a:off x="4051566" y="3305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2" name="tx112"/>
            <p:cNvSpPr/>
            <p:nvPr/>
          </p:nvSpPr>
          <p:spPr>
            <a:xfrm>
              <a:off x="5339046" y="32031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13" name="tx113"/>
            <p:cNvSpPr/>
            <p:nvPr/>
          </p:nvSpPr>
          <p:spPr>
            <a:xfrm>
              <a:off x="6405168" y="31176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4" name="tx114"/>
            <p:cNvSpPr/>
            <p:nvPr/>
          </p:nvSpPr>
          <p:spPr>
            <a:xfrm>
              <a:off x="6671698" y="30973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5" name="tx115"/>
            <p:cNvSpPr/>
            <p:nvPr/>
          </p:nvSpPr>
          <p:spPr>
            <a:xfrm>
              <a:off x="6938228" y="30759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6" name="tx116"/>
            <p:cNvSpPr/>
            <p:nvPr/>
          </p:nvSpPr>
          <p:spPr>
            <a:xfrm>
              <a:off x="7204759" y="30559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7" name="tx117"/>
            <p:cNvSpPr/>
            <p:nvPr/>
          </p:nvSpPr>
          <p:spPr>
            <a:xfrm>
              <a:off x="7471289" y="30306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8" name="tx118"/>
            <p:cNvSpPr/>
            <p:nvPr/>
          </p:nvSpPr>
          <p:spPr>
            <a:xfrm>
              <a:off x="7737819" y="30030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9" name="tx119"/>
            <p:cNvSpPr/>
            <p:nvPr/>
          </p:nvSpPr>
          <p:spPr>
            <a:xfrm>
              <a:off x="8004349" y="29824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0" name="tx120"/>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94540" y="3415917"/>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22" name="tx122"/>
            <p:cNvSpPr/>
            <p:nvPr/>
          </p:nvSpPr>
          <p:spPr>
            <a:xfrm>
              <a:off x="616816" y="267014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3" name="tx123"/>
            <p:cNvSpPr/>
            <p:nvPr/>
          </p:nvSpPr>
          <p:spPr>
            <a:xfrm>
              <a:off x="616816" y="192436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2" name="pl142"/>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4" name="rc144"/>
            <p:cNvSpPr/>
            <p:nvPr/>
          </p:nvSpPr>
          <p:spPr>
            <a:xfrm>
              <a:off x="4061761" y="5080054"/>
              <a:ext cx="201456" cy="201456"/>
            </a:xfrm>
            <a:prstGeom prst="rect">
              <a:avLst/>
            </a:prstGeom>
            <a:solidFill>
              <a:srgbClr val="1CABE2">
                <a:alpha val="100000"/>
              </a:srgbClr>
            </a:solidFill>
          </p:spPr>
          <p:txBody>
            <a:bodyPr/>
            <a:lstStyle/>
            <a:p/>
          </p:txBody>
        </p:sp>
        <p:sp>
          <p:nvSpPr>
            <p:cNvPr id="145" name="rc145"/>
            <p:cNvSpPr/>
            <p:nvPr/>
          </p:nvSpPr>
          <p:spPr>
            <a:xfrm>
              <a:off x="6020412" y="5080054"/>
              <a:ext cx="201456" cy="201456"/>
            </a:xfrm>
            <a:prstGeom prst="rect">
              <a:avLst/>
            </a:prstGeom>
            <a:solidFill>
              <a:srgbClr val="80BD41">
                <a:alpha val="100000"/>
              </a:srgbClr>
            </a:solidFill>
          </p:spPr>
          <p:txBody>
            <a:bodyPr/>
            <a:lstStyle/>
            <a:p/>
          </p:txBody>
        </p:sp>
        <p:sp>
          <p:nvSpPr>
            <p:cNvPr id="146" name="tx146"/>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7" name="tx147"/>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297" y="1618677"/>
              <a:ext cx="18998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Central Africa, 2000-2025</a:t>
              </a:r>
            </a:p>
          </p:txBody>
        </p:sp>
        <p:sp>
          <p:nvSpPr>
            <p:cNvPr id="150" name="pl150"/>
            <p:cNvSpPr/>
            <p:nvPr/>
          </p:nvSpPr>
          <p:spPr>
            <a:xfrm>
              <a:off x="220945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3546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86147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68748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2246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94847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77448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454" y="5840421"/>
              <a:ext cx="4614325" cy="124052"/>
            </a:xfrm>
            <a:prstGeom prst="rect">
              <a:avLst/>
            </a:prstGeom>
            <a:solidFill>
              <a:srgbClr val="80BD41">
                <a:alpha val="100000"/>
              </a:srgbClr>
            </a:solidFill>
          </p:spPr>
          <p:txBody>
            <a:bodyPr/>
            <a:lstStyle/>
            <a:p/>
          </p:txBody>
        </p:sp>
        <p:sp>
          <p:nvSpPr>
            <p:cNvPr id="162" name="rc162"/>
            <p:cNvSpPr/>
            <p:nvPr/>
          </p:nvSpPr>
          <p:spPr>
            <a:xfrm>
              <a:off x="5910780" y="5840421"/>
              <a:ext cx="1132377" cy="124052"/>
            </a:xfrm>
            <a:prstGeom prst="rect">
              <a:avLst/>
            </a:prstGeom>
            <a:solidFill>
              <a:srgbClr val="1CABE2">
                <a:alpha val="100000"/>
              </a:srgbClr>
            </a:solidFill>
          </p:spPr>
          <p:txBody>
            <a:bodyPr/>
            <a:lstStyle/>
            <a:p/>
          </p:txBody>
        </p:sp>
        <p:sp>
          <p:nvSpPr>
            <p:cNvPr id="163" name="rc163"/>
            <p:cNvSpPr/>
            <p:nvPr/>
          </p:nvSpPr>
          <p:spPr>
            <a:xfrm>
              <a:off x="1296454" y="5685356"/>
              <a:ext cx="5258244" cy="124052"/>
            </a:xfrm>
            <a:prstGeom prst="rect">
              <a:avLst/>
            </a:prstGeom>
            <a:solidFill>
              <a:srgbClr val="80BD41">
                <a:alpha val="100000"/>
              </a:srgbClr>
            </a:solidFill>
          </p:spPr>
          <p:txBody>
            <a:bodyPr/>
            <a:lstStyle/>
            <a:p/>
          </p:txBody>
        </p:sp>
        <p:sp>
          <p:nvSpPr>
            <p:cNvPr id="164" name="rc164"/>
            <p:cNvSpPr/>
            <p:nvPr/>
          </p:nvSpPr>
          <p:spPr>
            <a:xfrm>
              <a:off x="6554698" y="5685356"/>
              <a:ext cx="1189944" cy="124052"/>
            </a:xfrm>
            <a:prstGeom prst="rect">
              <a:avLst/>
            </a:prstGeom>
            <a:solidFill>
              <a:srgbClr val="1CABE2">
                <a:alpha val="100000"/>
              </a:srgbClr>
            </a:solidFill>
          </p:spPr>
          <p:txBody>
            <a:bodyPr/>
            <a:lstStyle/>
            <a:p/>
          </p:txBody>
        </p:sp>
        <p:sp>
          <p:nvSpPr>
            <p:cNvPr id="165" name="rc165"/>
            <p:cNvSpPr/>
            <p:nvPr/>
          </p:nvSpPr>
          <p:spPr>
            <a:xfrm>
              <a:off x="1296454" y="5530290"/>
              <a:ext cx="5446175" cy="124052"/>
            </a:xfrm>
            <a:prstGeom prst="rect">
              <a:avLst/>
            </a:prstGeom>
            <a:solidFill>
              <a:srgbClr val="80BD41">
                <a:alpha val="100000"/>
              </a:srgbClr>
            </a:solidFill>
          </p:spPr>
          <p:txBody>
            <a:bodyPr/>
            <a:lstStyle/>
            <a:p/>
          </p:txBody>
        </p:sp>
        <p:sp>
          <p:nvSpPr>
            <p:cNvPr id="166" name="rc166"/>
            <p:cNvSpPr/>
            <p:nvPr/>
          </p:nvSpPr>
          <p:spPr>
            <a:xfrm>
              <a:off x="6742630" y="5530290"/>
              <a:ext cx="1128238" cy="124052"/>
            </a:xfrm>
            <a:prstGeom prst="rect">
              <a:avLst/>
            </a:prstGeom>
            <a:solidFill>
              <a:srgbClr val="1CABE2">
                <a:alpha val="100000"/>
              </a:srgbClr>
            </a:solidFill>
          </p:spPr>
          <p:txBody>
            <a:bodyPr/>
            <a:lstStyle/>
            <a:p/>
          </p:txBody>
        </p:sp>
        <p:sp>
          <p:nvSpPr>
            <p:cNvPr id="167" name="tx167"/>
            <p:cNvSpPr/>
            <p:nvPr/>
          </p:nvSpPr>
          <p:spPr>
            <a:xfrm>
              <a:off x="3515743"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5.1</a:t>
              </a:r>
            </a:p>
          </p:txBody>
        </p:sp>
        <p:sp>
          <p:nvSpPr>
            <p:cNvPr id="168" name="tx168"/>
            <p:cNvSpPr/>
            <p:nvPr/>
          </p:nvSpPr>
          <p:spPr>
            <a:xfrm>
              <a:off x="6389095"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a:t>
              </a:r>
            </a:p>
          </p:txBody>
        </p:sp>
        <p:sp>
          <p:nvSpPr>
            <p:cNvPr id="169" name="tx169"/>
            <p:cNvSpPr/>
            <p:nvPr/>
          </p:nvSpPr>
          <p:spPr>
            <a:xfrm>
              <a:off x="3837702"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5.8</a:t>
              </a:r>
            </a:p>
          </p:txBody>
        </p:sp>
        <p:sp>
          <p:nvSpPr>
            <p:cNvPr id="170" name="tx170"/>
            <p:cNvSpPr/>
            <p:nvPr/>
          </p:nvSpPr>
          <p:spPr>
            <a:xfrm>
              <a:off x="7061797"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a:t>
              </a:r>
            </a:p>
          </p:txBody>
        </p:sp>
        <p:sp>
          <p:nvSpPr>
            <p:cNvPr id="171" name="tx171"/>
            <p:cNvSpPr/>
            <p:nvPr/>
          </p:nvSpPr>
          <p:spPr>
            <a:xfrm>
              <a:off x="3984383" y="554705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a:t>
              </a:r>
            </a:p>
          </p:txBody>
        </p:sp>
        <p:sp>
          <p:nvSpPr>
            <p:cNvPr id="172" name="tx172"/>
            <p:cNvSpPr/>
            <p:nvPr/>
          </p:nvSpPr>
          <p:spPr>
            <a:xfrm>
              <a:off x="7218875"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a:t>
              </a:r>
            </a:p>
          </p:txBody>
        </p:sp>
        <p:sp>
          <p:nvSpPr>
            <p:cNvPr id="173" name="tx173"/>
            <p:cNvSpPr/>
            <p:nvPr/>
          </p:nvSpPr>
          <p:spPr>
            <a:xfrm>
              <a:off x="7242618"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6.3</a:t>
              </a:r>
            </a:p>
          </p:txBody>
        </p:sp>
        <p:sp>
          <p:nvSpPr>
            <p:cNvPr id="174" name="tx174"/>
            <p:cNvSpPr/>
            <p:nvPr/>
          </p:nvSpPr>
          <p:spPr>
            <a:xfrm>
              <a:off x="7979178"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7.1</a:t>
              </a:r>
            </a:p>
          </p:txBody>
        </p:sp>
        <p:sp>
          <p:nvSpPr>
            <p:cNvPr id="175" name="tx175"/>
            <p:cNvSpPr/>
            <p:nvPr/>
          </p:nvSpPr>
          <p:spPr>
            <a:xfrm>
              <a:off x="8111715"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7.2</a:t>
              </a:r>
            </a:p>
          </p:txBody>
        </p:sp>
        <p:sp>
          <p:nvSpPr>
            <p:cNvPr id="176" name="tx176"/>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7" name="tx177"/>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8" name="tx178"/>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9" name="tx179"/>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0" name="tx180"/>
            <p:cNvSpPr/>
            <p:nvPr/>
          </p:nvSpPr>
          <p:spPr>
            <a:xfrm>
              <a:off x="300597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1" name="tx181"/>
            <p:cNvSpPr/>
            <p:nvPr/>
          </p:nvSpPr>
          <p:spPr>
            <a:xfrm>
              <a:off x="48319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2" name="tx182"/>
            <p:cNvSpPr/>
            <p:nvPr/>
          </p:nvSpPr>
          <p:spPr>
            <a:xfrm>
              <a:off x="665799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83" name="tx183"/>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4" name="tx184"/>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(83%) was higher than in 2019 (80%).
The number of children vaccinated with DTP1 increased 18% from 5.1 million in 2019 to 6 million in 2025.
The number of surviving infants increased approximately 14% from 6.3 million in 2019 to 7.2 million in 2025.
In 2025, 911,000 more children were vaccinated than in 2019.
In 2025, there were 907,000 more surviving infants (target population) than in 2019.
For vaccine coverage to increase, the number of children vaccinated must increase at a faster rate than the population increases.</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83%: 6 million children received at least one dose of DTP-containing vaccine, but 1.2 million remain unreached.</a:t>
            </a:r>
          </a:p>
        </p:txBody>
      </p:sp>
      <p:grpSp xmlns:pic="http://schemas.openxmlformats.org/drawingml/2006/picture">
        <p:nvGrpSpPr>
          <p:cNvPr id="188" name=""/>
          <p:cNvGrpSpPr/>
          <p:nvPr/>
        </p:nvGrpSpPr>
        <p:grpSpPr>
          <a:xfrm>
            <a:off x="292608" y="1097280"/>
            <a:ext cx="8595360" cy="28575"/>
            <a:chOff x="292608" y="1097280"/>
            <a:chExt cx="8595360" cy="28575"/>
          </a:xfrm>
        </p:grpSpPr>
        <p:sp>
          <p:nvSpPr>
            <p:cNvPr id="18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991" y="899474"/>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5" name="pl5"/>
            <p:cNvSpPr/>
            <p:nvPr/>
          </p:nvSpPr>
          <p:spPr>
            <a:xfrm>
              <a:off x="632991" y="1497880"/>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6" name="pl6"/>
            <p:cNvSpPr/>
            <p:nvPr/>
          </p:nvSpPr>
          <p:spPr>
            <a:xfrm>
              <a:off x="632991" y="2096286"/>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7" name="pl7"/>
            <p:cNvSpPr/>
            <p:nvPr/>
          </p:nvSpPr>
          <p:spPr>
            <a:xfrm>
              <a:off x="632991" y="2694693"/>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8" name="pl8"/>
            <p:cNvSpPr/>
            <p:nvPr/>
          </p:nvSpPr>
          <p:spPr>
            <a:xfrm>
              <a:off x="632991" y="3293099"/>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9" name="pl9"/>
            <p:cNvSpPr/>
            <p:nvPr/>
          </p:nvSpPr>
          <p:spPr>
            <a:xfrm>
              <a:off x="632991" y="3891505"/>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10" name="pl10"/>
            <p:cNvSpPr/>
            <p:nvPr/>
          </p:nvSpPr>
          <p:spPr>
            <a:xfrm>
              <a:off x="632991" y="4489912"/>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11" name="pl11"/>
            <p:cNvSpPr/>
            <p:nvPr/>
          </p:nvSpPr>
          <p:spPr>
            <a:xfrm>
              <a:off x="632991" y="5088318"/>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12" name="pl12"/>
            <p:cNvSpPr/>
            <p:nvPr/>
          </p:nvSpPr>
          <p:spPr>
            <a:xfrm>
              <a:off x="632991" y="5686724"/>
              <a:ext cx="8441419" cy="0"/>
            </a:xfrm>
            <a:custGeom>
              <a:avLst/>
              <a:pathLst>
                <a:path w="8441419" h="0">
                  <a:moveTo>
                    <a:pt x="0" y="0"/>
                  </a:moveTo>
                  <a:lnTo>
                    <a:pt x="8441419" y="0"/>
                  </a:lnTo>
                  <a:lnTo>
                    <a:pt x="8441419" y="0"/>
                  </a:lnTo>
                </a:path>
              </a:pathLst>
            </a:custGeom>
            <a:ln w="13550" cap="flat">
              <a:solidFill>
                <a:srgbClr val="EBEBEB">
                  <a:alpha val="100000"/>
                </a:srgbClr>
              </a:solidFill>
              <a:prstDash val="solid"/>
              <a:round/>
            </a:ln>
          </p:spPr>
          <p:txBody>
            <a:bodyPr/>
            <a:lstStyle/>
            <a:p/>
          </p:txBody>
        </p:sp>
        <p:sp>
          <p:nvSpPr>
            <p:cNvPr id="13" name="pl13"/>
            <p:cNvSpPr/>
            <p:nvPr/>
          </p:nvSpPr>
          <p:spPr>
            <a:xfrm>
              <a:off x="2433434" y="3293099"/>
              <a:ext cx="4722472" cy="598406"/>
            </a:xfrm>
            <a:custGeom>
              <a:avLst/>
              <a:pathLst>
                <a:path w="4722472" h="598406">
                  <a:moveTo>
                    <a:pt x="0" y="598406"/>
                  </a:moveTo>
                  <a:lnTo>
                    <a:pt x="11925" y="598406"/>
                  </a:lnTo>
                  <a:lnTo>
                    <a:pt x="23850" y="598406"/>
                  </a:lnTo>
                  <a:lnTo>
                    <a:pt x="35776" y="598406"/>
                  </a:lnTo>
                  <a:lnTo>
                    <a:pt x="47701" y="598406"/>
                  </a:lnTo>
                  <a:lnTo>
                    <a:pt x="59627" y="598406"/>
                  </a:lnTo>
                  <a:lnTo>
                    <a:pt x="71552" y="598406"/>
                  </a:lnTo>
                  <a:lnTo>
                    <a:pt x="83478" y="598406"/>
                  </a:lnTo>
                  <a:lnTo>
                    <a:pt x="95403" y="598406"/>
                  </a:lnTo>
                  <a:lnTo>
                    <a:pt x="107328" y="598406"/>
                  </a:lnTo>
                  <a:lnTo>
                    <a:pt x="119254" y="598406"/>
                  </a:lnTo>
                  <a:lnTo>
                    <a:pt x="131179" y="598406"/>
                  </a:lnTo>
                  <a:lnTo>
                    <a:pt x="143105" y="598406"/>
                  </a:lnTo>
                  <a:lnTo>
                    <a:pt x="155030" y="598406"/>
                  </a:lnTo>
                  <a:lnTo>
                    <a:pt x="166956" y="598406"/>
                  </a:lnTo>
                  <a:lnTo>
                    <a:pt x="178881" y="598406"/>
                  </a:lnTo>
                  <a:lnTo>
                    <a:pt x="190806" y="598406"/>
                  </a:lnTo>
                  <a:lnTo>
                    <a:pt x="202732" y="598406"/>
                  </a:lnTo>
                  <a:lnTo>
                    <a:pt x="214657" y="598406"/>
                  </a:lnTo>
                  <a:lnTo>
                    <a:pt x="226583" y="598406"/>
                  </a:lnTo>
                  <a:lnTo>
                    <a:pt x="238508" y="598406"/>
                  </a:lnTo>
                  <a:lnTo>
                    <a:pt x="250434" y="598406"/>
                  </a:lnTo>
                  <a:lnTo>
                    <a:pt x="262359" y="598406"/>
                  </a:lnTo>
                  <a:lnTo>
                    <a:pt x="274285" y="598406"/>
                  </a:lnTo>
                  <a:lnTo>
                    <a:pt x="286210" y="598406"/>
                  </a:lnTo>
                  <a:lnTo>
                    <a:pt x="298135" y="598406"/>
                  </a:lnTo>
                  <a:lnTo>
                    <a:pt x="310061" y="598406"/>
                  </a:lnTo>
                  <a:lnTo>
                    <a:pt x="321986" y="598406"/>
                  </a:lnTo>
                  <a:lnTo>
                    <a:pt x="333912" y="598406"/>
                  </a:lnTo>
                  <a:lnTo>
                    <a:pt x="345837" y="598406"/>
                  </a:lnTo>
                  <a:lnTo>
                    <a:pt x="357763" y="598406"/>
                  </a:lnTo>
                  <a:lnTo>
                    <a:pt x="369688" y="598406"/>
                  </a:lnTo>
                  <a:lnTo>
                    <a:pt x="381613" y="598406"/>
                  </a:lnTo>
                  <a:lnTo>
                    <a:pt x="393539" y="598406"/>
                  </a:lnTo>
                  <a:lnTo>
                    <a:pt x="405464" y="598406"/>
                  </a:lnTo>
                  <a:lnTo>
                    <a:pt x="417390" y="598406"/>
                  </a:lnTo>
                  <a:lnTo>
                    <a:pt x="429315" y="598406"/>
                  </a:lnTo>
                  <a:lnTo>
                    <a:pt x="441241" y="598406"/>
                  </a:lnTo>
                  <a:lnTo>
                    <a:pt x="453166" y="598406"/>
                  </a:lnTo>
                  <a:lnTo>
                    <a:pt x="465091" y="598406"/>
                  </a:lnTo>
                  <a:lnTo>
                    <a:pt x="477017" y="598406"/>
                  </a:lnTo>
                  <a:lnTo>
                    <a:pt x="488942" y="598406"/>
                  </a:lnTo>
                  <a:lnTo>
                    <a:pt x="500868" y="598406"/>
                  </a:lnTo>
                  <a:lnTo>
                    <a:pt x="512793" y="598406"/>
                  </a:lnTo>
                  <a:lnTo>
                    <a:pt x="524719" y="598406"/>
                  </a:lnTo>
                  <a:lnTo>
                    <a:pt x="536644" y="598406"/>
                  </a:lnTo>
                  <a:lnTo>
                    <a:pt x="548570" y="598406"/>
                  </a:lnTo>
                  <a:lnTo>
                    <a:pt x="560495" y="598406"/>
                  </a:lnTo>
                  <a:lnTo>
                    <a:pt x="572420" y="598406"/>
                  </a:lnTo>
                  <a:lnTo>
                    <a:pt x="584346" y="598406"/>
                  </a:lnTo>
                  <a:lnTo>
                    <a:pt x="596271" y="598406"/>
                  </a:lnTo>
                  <a:lnTo>
                    <a:pt x="608197" y="598406"/>
                  </a:lnTo>
                  <a:lnTo>
                    <a:pt x="620122" y="598406"/>
                  </a:lnTo>
                  <a:lnTo>
                    <a:pt x="632048" y="598406"/>
                  </a:lnTo>
                  <a:lnTo>
                    <a:pt x="643973" y="598406"/>
                  </a:lnTo>
                  <a:lnTo>
                    <a:pt x="655898" y="598406"/>
                  </a:lnTo>
                  <a:lnTo>
                    <a:pt x="667824" y="598406"/>
                  </a:lnTo>
                  <a:lnTo>
                    <a:pt x="679749" y="598406"/>
                  </a:lnTo>
                  <a:lnTo>
                    <a:pt x="691675" y="598406"/>
                  </a:lnTo>
                  <a:lnTo>
                    <a:pt x="703600" y="598406"/>
                  </a:lnTo>
                  <a:lnTo>
                    <a:pt x="715526" y="598406"/>
                  </a:lnTo>
                  <a:lnTo>
                    <a:pt x="727451" y="598406"/>
                  </a:lnTo>
                  <a:lnTo>
                    <a:pt x="739376" y="598406"/>
                  </a:lnTo>
                  <a:lnTo>
                    <a:pt x="751302" y="598406"/>
                  </a:lnTo>
                  <a:lnTo>
                    <a:pt x="763227" y="598406"/>
                  </a:lnTo>
                  <a:lnTo>
                    <a:pt x="775153" y="598406"/>
                  </a:lnTo>
                  <a:lnTo>
                    <a:pt x="787078" y="598406"/>
                  </a:lnTo>
                  <a:lnTo>
                    <a:pt x="799004" y="598406"/>
                  </a:lnTo>
                  <a:lnTo>
                    <a:pt x="810929" y="598406"/>
                  </a:lnTo>
                  <a:lnTo>
                    <a:pt x="822855" y="598406"/>
                  </a:lnTo>
                  <a:lnTo>
                    <a:pt x="834780" y="598406"/>
                  </a:lnTo>
                  <a:lnTo>
                    <a:pt x="846705" y="598406"/>
                  </a:lnTo>
                  <a:lnTo>
                    <a:pt x="858631" y="598406"/>
                  </a:lnTo>
                  <a:lnTo>
                    <a:pt x="870556" y="598406"/>
                  </a:lnTo>
                  <a:lnTo>
                    <a:pt x="882482" y="598406"/>
                  </a:lnTo>
                  <a:lnTo>
                    <a:pt x="894407" y="598406"/>
                  </a:lnTo>
                  <a:lnTo>
                    <a:pt x="906333" y="598406"/>
                  </a:lnTo>
                  <a:lnTo>
                    <a:pt x="918258" y="598406"/>
                  </a:lnTo>
                  <a:lnTo>
                    <a:pt x="930183" y="598406"/>
                  </a:lnTo>
                  <a:lnTo>
                    <a:pt x="942109" y="598406"/>
                  </a:lnTo>
                  <a:lnTo>
                    <a:pt x="954034" y="598406"/>
                  </a:lnTo>
                  <a:lnTo>
                    <a:pt x="965960" y="598406"/>
                  </a:lnTo>
                  <a:lnTo>
                    <a:pt x="977885" y="598406"/>
                  </a:lnTo>
                  <a:lnTo>
                    <a:pt x="989811" y="598406"/>
                  </a:lnTo>
                  <a:lnTo>
                    <a:pt x="1001736" y="598406"/>
                  </a:lnTo>
                  <a:lnTo>
                    <a:pt x="1013661" y="598406"/>
                  </a:lnTo>
                  <a:lnTo>
                    <a:pt x="1025587" y="598406"/>
                  </a:lnTo>
                  <a:lnTo>
                    <a:pt x="1037512" y="598406"/>
                  </a:lnTo>
                  <a:lnTo>
                    <a:pt x="1049438" y="598406"/>
                  </a:lnTo>
                  <a:lnTo>
                    <a:pt x="1061363" y="598406"/>
                  </a:lnTo>
                  <a:lnTo>
                    <a:pt x="1073289" y="598406"/>
                  </a:lnTo>
                  <a:lnTo>
                    <a:pt x="1085214" y="598406"/>
                  </a:lnTo>
                  <a:lnTo>
                    <a:pt x="1097140" y="598406"/>
                  </a:lnTo>
                  <a:lnTo>
                    <a:pt x="1109065" y="598406"/>
                  </a:lnTo>
                  <a:lnTo>
                    <a:pt x="1120990" y="598406"/>
                  </a:lnTo>
                  <a:lnTo>
                    <a:pt x="1132916" y="598406"/>
                  </a:lnTo>
                  <a:lnTo>
                    <a:pt x="1144841" y="598406"/>
                  </a:lnTo>
                  <a:lnTo>
                    <a:pt x="1156767" y="598406"/>
                  </a:lnTo>
                  <a:lnTo>
                    <a:pt x="1168692" y="598406"/>
                  </a:lnTo>
                  <a:lnTo>
                    <a:pt x="1180618" y="598406"/>
                  </a:lnTo>
                  <a:lnTo>
                    <a:pt x="1180618" y="598205"/>
                  </a:lnTo>
                  <a:lnTo>
                    <a:pt x="1192543" y="598170"/>
                  </a:lnTo>
                  <a:lnTo>
                    <a:pt x="1204468" y="598129"/>
                  </a:lnTo>
                  <a:lnTo>
                    <a:pt x="1216394" y="598080"/>
                  </a:lnTo>
                  <a:lnTo>
                    <a:pt x="1228319" y="598023"/>
                  </a:lnTo>
                  <a:lnTo>
                    <a:pt x="1240245" y="597956"/>
                  </a:lnTo>
                  <a:lnTo>
                    <a:pt x="1252170" y="597877"/>
                  </a:lnTo>
                  <a:lnTo>
                    <a:pt x="1264096" y="597784"/>
                  </a:lnTo>
                  <a:lnTo>
                    <a:pt x="1276021" y="597675"/>
                  </a:lnTo>
                  <a:lnTo>
                    <a:pt x="1287946" y="597547"/>
                  </a:lnTo>
                  <a:lnTo>
                    <a:pt x="1299872" y="597397"/>
                  </a:lnTo>
                  <a:lnTo>
                    <a:pt x="1311797" y="597220"/>
                  </a:lnTo>
                  <a:lnTo>
                    <a:pt x="1323723" y="597013"/>
                  </a:lnTo>
                  <a:lnTo>
                    <a:pt x="1335648" y="596769"/>
                  </a:lnTo>
                  <a:lnTo>
                    <a:pt x="1347574" y="596483"/>
                  </a:lnTo>
                  <a:lnTo>
                    <a:pt x="1359499" y="596147"/>
                  </a:lnTo>
                  <a:lnTo>
                    <a:pt x="1371425" y="595753"/>
                  </a:lnTo>
                  <a:lnTo>
                    <a:pt x="1383350" y="595290"/>
                  </a:lnTo>
                  <a:lnTo>
                    <a:pt x="1395275" y="594747"/>
                  </a:lnTo>
                  <a:lnTo>
                    <a:pt x="1407201" y="594109"/>
                  </a:lnTo>
                  <a:lnTo>
                    <a:pt x="1419126" y="593362"/>
                  </a:lnTo>
                  <a:lnTo>
                    <a:pt x="1431052" y="592486"/>
                  </a:lnTo>
                  <a:lnTo>
                    <a:pt x="1442977" y="591460"/>
                  </a:lnTo>
                  <a:lnTo>
                    <a:pt x="1454903" y="590258"/>
                  </a:lnTo>
                  <a:lnTo>
                    <a:pt x="1466828" y="588852"/>
                  </a:lnTo>
                  <a:lnTo>
                    <a:pt x="1478753" y="587207"/>
                  </a:lnTo>
                  <a:lnTo>
                    <a:pt x="1490679" y="585286"/>
                  </a:lnTo>
                  <a:lnTo>
                    <a:pt x="1502604" y="583044"/>
                  </a:lnTo>
                  <a:lnTo>
                    <a:pt x="1514530" y="580430"/>
                  </a:lnTo>
                  <a:lnTo>
                    <a:pt x="1526455" y="577388"/>
                  </a:lnTo>
                  <a:lnTo>
                    <a:pt x="1538381" y="573852"/>
                  </a:lnTo>
                  <a:lnTo>
                    <a:pt x="1550306" y="569752"/>
                  </a:lnTo>
                  <a:lnTo>
                    <a:pt x="1562231" y="565006"/>
                  </a:lnTo>
                  <a:lnTo>
                    <a:pt x="1574157" y="559528"/>
                  </a:lnTo>
                  <a:lnTo>
                    <a:pt x="1586082" y="553223"/>
                  </a:lnTo>
                  <a:lnTo>
                    <a:pt x="1598008" y="545992"/>
                  </a:lnTo>
                  <a:lnTo>
                    <a:pt x="1609933" y="537730"/>
                  </a:lnTo>
                  <a:lnTo>
                    <a:pt x="1621859" y="528334"/>
                  </a:lnTo>
                  <a:lnTo>
                    <a:pt x="1633784" y="517700"/>
                  </a:lnTo>
                  <a:lnTo>
                    <a:pt x="1645710" y="505736"/>
                  </a:lnTo>
                  <a:lnTo>
                    <a:pt x="1657635" y="492361"/>
                  </a:lnTo>
                  <a:lnTo>
                    <a:pt x="1669560" y="477518"/>
                  </a:lnTo>
                  <a:lnTo>
                    <a:pt x="1681486" y="461176"/>
                  </a:lnTo>
                  <a:lnTo>
                    <a:pt x="1693411" y="443342"/>
                  </a:lnTo>
                  <a:lnTo>
                    <a:pt x="1705337" y="424067"/>
                  </a:lnTo>
                  <a:lnTo>
                    <a:pt x="1717262" y="403449"/>
                  </a:lnTo>
                  <a:lnTo>
                    <a:pt x="1729188" y="381639"/>
                  </a:lnTo>
                  <a:lnTo>
                    <a:pt x="1741113" y="358839"/>
                  </a:lnTo>
                  <a:lnTo>
                    <a:pt x="1753038" y="335293"/>
                  </a:lnTo>
                  <a:lnTo>
                    <a:pt x="1764964" y="311285"/>
                  </a:lnTo>
                  <a:lnTo>
                    <a:pt x="1776889" y="287120"/>
                  </a:lnTo>
                  <a:lnTo>
                    <a:pt x="1788815" y="263112"/>
                  </a:lnTo>
                  <a:lnTo>
                    <a:pt x="1800740" y="239567"/>
                  </a:lnTo>
                  <a:lnTo>
                    <a:pt x="1812666" y="216766"/>
                  </a:lnTo>
                  <a:lnTo>
                    <a:pt x="1824591" y="194956"/>
                  </a:lnTo>
                  <a:lnTo>
                    <a:pt x="1836516" y="174339"/>
                  </a:lnTo>
                  <a:lnTo>
                    <a:pt x="1848442" y="155063"/>
                  </a:lnTo>
                  <a:lnTo>
                    <a:pt x="1860367" y="137230"/>
                  </a:lnTo>
                  <a:lnTo>
                    <a:pt x="1872293" y="120888"/>
                  </a:lnTo>
                  <a:lnTo>
                    <a:pt x="1884218" y="106044"/>
                  </a:lnTo>
                  <a:lnTo>
                    <a:pt x="1896144" y="92670"/>
                  </a:lnTo>
                  <a:lnTo>
                    <a:pt x="1908069" y="80705"/>
                  </a:lnTo>
                  <a:lnTo>
                    <a:pt x="1919995" y="70072"/>
                  </a:lnTo>
                  <a:lnTo>
                    <a:pt x="1931920" y="60675"/>
                  </a:lnTo>
                  <a:lnTo>
                    <a:pt x="1943845" y="52413"/>
                  </a:lnTo>
                  <a:lnTo>
                    <a:pt x="1955771" y="45182"/>
                  </a:lnTo>
                  <a:lnTo>
                    <a:pt x="1967696" y="38877"/>
                  </a:lnTo>
                  <a:lnTo>
                    <a:pt x="1979622" y="33399"/>
                  </a:lnTo>
                  <a:lnTo>
                    <a:pt x="1991547" y="28654"/>
                  </a:lnTo>
                  <a:lnTo>
                    <a:pt x="2003473" y="24553"/>
                  </a:lnTo>
                  <a:lnTo>
                    <a:pt x="2015398" y="21018"/>
                  </a:lnTo>
                  <a:lnTo>
                    <a:pt x="2027323" y="17975"/>
                  </a:lnTo>
                  <a:lnTo>
                    <a:pt x="2039249" y="15362"/>
                  </a:lnTo>
                  <a:lnTo>
                    <a:pt x="2051174" y="13119"/>
                  </a:lnTo>
                  <a:lnTo>
                    <a:pt x="2063100" y="11198"/>
                  </a:lnTo>
                  <a:lnTo>
                    <a:pt x="2075025" y="9554"/>
                  </a:lnTo>
                  <a:lnTo>
                    <a:pt x="2086951" y="8147"/>
                  </a:lnTo>
                  <a:lnTo>
                    <a:pt x="2098876" y="6945"/>
                  </a:lnTo>
                  <a:lnTo>
                    <a:pt x="2110801" y="5919"/>
                  </a:lnTo>
                  <a:lnTo>
                    <a:pt x="2122727" y="5043"/>
                  </a:lnTo>
                  <a:lnTo>
                    <a:pt x="2134652" y="4296"/>
                  </a:lnTo>
                  <a:lnTo>
                    <a:pt x="2146578" y="3659"/>
                  </a:lnTo>
                  <a:lnTo>
                    <a:pt x="2158503" y="3115"/>
                  </a:lnTo>
                  <a:lnTo>
                    <a:pt x="2170429" y="2652"/>
                  </a:lnTo>
                  <a:lnTo>
                    <a:pt x="2182354" y="2258"/>
                  </a:lnTo>
                  <a:lnTo>
                    <a:pt x="2194280" y="1922"/>
                  </a:lnTo>
                  <a:lnTo>
                    <a:pt x="2206205" y="1636"/>
                  </a:lnTo>
                  <a:lnTo>
                    <a:pt x="2218130" y="1392"/>
                  </a:lnTo>
                  <a:lnTo>
                    <a:pt x="2230056" y="1185"/>
                  </a:lnTo>
                  <a:lnTo>
                    <a:pt x="2241981" y="1008"/>
                  </a:lnTo>
                  <a:lnTo>
                    <a:pt x="2253907" y="858"/>
                  </a:lnTo>
                  <a:lnTo>
                    <a:pt x="2265832" y="730"/>
                  </a:lnTo>
                  <a:lnTo>
                    <a:pt x="2277758" y="621"/>
                  </a:lnTo>
                  <a:lnTo>
                    <a:pt x="2289683" y="528"/>
                  </a:lnTo>
                  <a:lnTo>
                    <a:pt x="2301608" y="450"/>
                  </a:lnTo>
                  <a:lnTo>
                    <a:pt x="2313534" y="382"/>
                  </a:lnTo>
                  <a:lnTo>
                    <a:pt x="2325459" y="325"/>
                  </a:lnTo>
                  <a:lnTo>
                    <a:pt x="2337385" y="277"/>
                  </a:lnTo>
                  <a:lnTo>
                    <a:pt x="2349310" y="235"/>
                  </a:lnTo>
                  <a:lnTo>
                    <a:pt x="2361236" y="200"/>
                  </a:lnTo>
                  <a:lnTo>
                    <a:pt x="2361236" y="0"/>
                  </a:lnTo>
                  <a:lnTo>
                    <a:pt x="2373161" y="0"/>
                  </a:lnTo>
                  <a:lnTo>
                    <a:pt x="2385086" y="0"/>
                  </a:lnTo>
                  <a:lnTo>
                    <a:pt x="2397012" y="0"/>
                  </a:lnTo>
                  <a:lnTo>
                    <a:pt x="2408937" y="0"/>
                  </a:lnTo>
                  <a:lnTo>
                    <a:pt x="2420863" y="0"/>
                  </a:lnTo>
                  <a:lnTo>
                    <a:pt x="2432788" y="0"/>
                  </a:lnTo>
                  <a:lnTo>
                    <a:pt x="2444714" y="0"/>
                  </a:lnTo>
                  <a:lnTo>
                    <a:pt x="2456639" y="0"/>
                  </a:lnTo>
                  <a:lnTo>
                    <a:pt x="2468565" y="0"/>
                  </a:lnTo>
                  <a:lnTo>
                    <a:pt x="2480490" y="0"/>
                  </a:lnTo>
                  <a:lnTo>
                    <a:pt x="2492415" y="0"/>
                  </a:lnTo>
                  <a:lnTo>
                    <a:pt x="2504341" y="0"/>
                  </a:lnTo>
                  <a:lnTo>
                    <a:pt x="2516266" y="0"/>
                  </a:lnTo>
                  <a:lnTo>
                    <a:pt x="2528192" y="0"/>
                  </a:lnTo>
                  <a:lnTo>
                    <a:pt x="2540117" y="0"/>
                  </a:lnTo>
                  <a:lnTo>
                    <a:pt x="2552043" y="0"/>
                  </a:lnTo>
                  <a:lnTo>
                    <a:pt x="2563968" y="0"/>
                  </a:lnTo>
                  <a:lnTo>
                    <a:pt x="2575893" y="0"/>
                  </a:lnTo>
                  <a:lnTo>
                    <a:pt x="2587819" y="0"/>
                  </a:lnTo>
                  <a:lnTo>
                    <a:pt x="2599744" y="0"/>
                  </a:lnTo>
                  <a:lnTo>
                    <a:pt x="2611670" y="0"/>
                  </a:lnTo>
                  <a:lnTo>
                    <a:pt x="2623595" y="0"/>
                  </a:lnTo>
                  <a:lnTo>
                    <a:pt x="2635521" y="0"/>
                  </a:lnTo>
                  <a:lnTo>
                    <a:pt x="2647446" y="0"/>
                  </a:lnTo>
                  <a:lnTo>
                    <a:pt x="2659371" y="0"/>
                  </a:lnTo>
                  <a:lnTo>
                    <a:pt x="2671297" y="0"/>
                  </a:lnTo>
                  <a:lnTo>
                    <a:pt x="2683222" y="0"/>
                  </a:lnTo>
                  <a:lnTo>
                    <a:pt x="2695148" y="0"/>
                  </a:lnTo>
                  <a:lnTo>
                    <a:pt x="2707073" y="0"/>
                  </a:lnTo>
                  <a:lnTo>
                    <a:pt x="2718999" y="0"/>
                  </a:lnTo>
                  <a:lnTo>
                    <a:pt x="2730924" y="0"/>
                  </a:lnTo>
                  <a:lnTo>
                    <a:pt x="2742850" y="0"/>
                  </a:lnTo>
                  <a:lnTo>
                    <a:pt x="2754775" y="0"/>
                  </a:lnTo>
                  <a:lnTo>
                    <a:pt x="2766700" y="0"/>
                  </a:lnTo>
                  <a:lnTo>
                    <a:pt x="2778626" y="0"/>
                  </a:lnTo>
                  <a:lnTo>
                    <a:pt x="2790551" y="0"/>
                  </a:lnTo>
                  <a:lnTo>
                    <a:pt x="2802477" y="0"/>
                  </a:lnTo>
                  <a:lnTo>
                    <a:pt x="2814402" y="0"/>
                  </a:lnTo>
                  <a:lnTo>
                    <a:pt x="2826328" y="0"/>
                  </a:lnTo>
                  <a:lnTo>
                    <a:pt x="2838253" y="0"/>
                  </a:lnTo>
                  <a:lnTo>
                    <a:pt x="2850178" y="0"/>
                  </a:lnTo>
                  <a:lnTo>
                    <a:pt x="2862104" y="0"/>
                  </a:lnTo>
                  <a:lnTo>
                    <a:pt x="2874029" y="0"/>
                  </a:lnTo>
                  <a:lnTo>
                    <a:pt x="2885955" y="0"/>
                  </a:lnTo>
                  <a:lnTo>
                    <a:pt x="2897880" y="0"/>
                  </a:lnTo>
                  <a:lnTo>
                    <a:pt x="2909806" y="0"/>
                  </a:lnTo>
                  <a:lnTo>
                    <a:pt x="2921731" y="0"/>
                  </a:lnTo>
                  <a:lnTo>
                    <a:pt x="2933656" y="0"/>
                  </a:lnTo>
                  <a:lnTo>
                    <a:pt x="2945582" y="0"/>
                  </a:lnTo>
                  <a:lnTo>
                    <a:pt x="2957507" y="0"/>
                  </a:lnTo>
                  <a:lnTo>
                    <a:pt x="2969433" y="0"/>
                  </a:lnTo>
                  <a:lnTo>
                    <a:pt x="2981358" y="0"/>
                  </a:lnTo>
                  <a:lnTo>
                    <a:pt x="2993284" y="0"/>
                  </a:lnTo>
                  <a:lnTo>
                    <a:pt x="3005209" y="0"/>
                  </a:lnTo>
                  <a:lnTo>
                    <a:pt x="3017135" y="0"/>
                  </a:lnTo>
                  <a:lnTo>
                    <a:pt x="3029060" y="0"/>
                  </a:lnTo>
                  <a:lnTo>
                    <a:pt x="3040985" y="0"/>
                  </a:lnTo>
                  <a:lnTo>
                    <a:pt x="3052911" y="0"/>
                  </a:lnTo>
                  <a:lnTo>
                    <a:pt x="3064836" y="0"/>
                  </a:lnTo>
                  <a:lnTo>
                    <a:pt x="3076762" y="0"/>
                  </a:lnTo>
                  <a:lnTo>
                    <a:pt x="3088687" y="0"/>
                  </a:lnTo>
                  <a:lnTo>
                    <a:pt x="3100613" y="0"/>
                  </a:lnTo>
                  <a:lnTo>
                    <a:pt x="3112538" y="0"/>
                  </a:lnTo>
                  <a:lnTo>
                    <a:pt x="3124463" y="0"/>
                  </a:lnTo>
                  <a:lnTo>
                    <a:pt x="3136389" y="0"/>
                  </a:lnTo>
                  <a:lnTo>
                    <a:pt x="3148314" y="0"/>
                  </a:lnTo>
                  <a:lnTo>
                    <a:pt x="3160240" y="0"/>
                  </a:lnTo>
                  <a:lnTo>
                    <a:pt x="3172165" y="0"/>
                  </a:lnTo>
                  <a:lnTo>
                    <a:pt x="3184091" y="0"/>
                  </a:lnTo>
                  <a:lnTo>
                    <a:pt x="3196016" y="0"/>
                  </a:lnTo>
                  <a:lnTo>
                    <a:pt x="3207941" y="0"/>
                  </a:lnTo>
                  <a:lnTo>
                    <a:pt x="3219867" y="0"/>
                  </a:lnTo>
                  <a:lnTo>
                    <a:pt x="3231792" y="0"/>
                  </a:lnTo>
                  <a:lnTo>
                    <a:pt x="3243718" y="0"/>
                  </a:lnTo>
                  <a:lnTo>
                    <a:pt x="3255643" y="0"/>
                  </a:lnTo>
                  <a:lnTo>
                    <a:pt x="3267569" y="0"/>
                  </a:lnTo>
                  <a:lnTo>
                    <a:pt x="3279494" y="0"/>
                  </a:lnTo>
                  <a:lnTo>
                    <a:pt x="3291420" y="0"/>
                  </a:lnTo>
                  <a:lnTo>
                    <a:pt x="3303345" y="0"/>
                  </a:lnTo>
                  <a:lnTo>
                    <a:pt x="3315270" y="0"/>
                  </a:lnTo>
                  <a:lnTo>
                    <a:pt x="3327196" y="0"/>
                  </a:lnTo>
                  <a:lnTo>
                    <a:pt x="3339121" y="0"/>
                  </a:lnTo>
                  <a:lnTo>
                    <a:pt x="3351047" y="0"/>
                  </a:lnTo>
                  <a:lnTo>
                    <a:pt x="3362972" y="0"/>
                  </a:lnTo>
                  <a:lnTo>
                    <a:pt x="3374898" y="0"/>
                  </a:lnTo>
                  <a:lnTo>
                    <a:pt x="3386823" y="0"/>
                  </a:lnTo>
                  <a:lnTo>
                    <a:pt x="3398748" y="0"/>
                  </a:lnTo>
                  <a:lnTo>
                    <a:pt x="3410674" y="0"/>
                  </a:lnTo>
                  <a:lnTo>
                    <a:pt x="3422599" y="0"/>
                  </a:lnTo>
                  <a:lnTo>
                    <a:pt x="3434525" y="0"/>
                  </a:lnTo>
                  <a:lnTo>
                    <a:pt x="3446450" y="0"/>
                  </a:lnTo>
                  <a:lnTo>
                    <a:pt x="3458376" y="0"/>
                  </a:lnTo>
                  <a:lnTo>
                    <a:pt x="3470301" y="0"/>
                  </a:lnTo>
                  <a:lnTo>
                    <a:pt x="3482226" y="0"/>
                  </a:lnTo>
                  <a:lnTo>
                    <a:pt x="3494152" y="0"/>
                  </a:lnTo>
                  <a:lnTo>
                    <a:pt x="3506077" y="0"/>
                  </a:lnTo>
                  <a:lnTo>
                    <a:pt x="3518003" y="0"/>
                  </a:lnTo>
                  <a:lnTo>
                    <a:pt x="3529928" y="0"/>
                  </a:lnTo>
                  <a:lnTo>
                    <a:pt x="3541854" y="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F8766D">
                  <a:alpha val="100000"/>
                </a:srgbClr>
              </a:solidFill>
              <a:prstDash val="solid"/>
              <a:round/>
            </a:ln>
          </p:spPr>
          <p:txBody>
            <a:bodyPr/>
            <a:lstStyle/>
            <a:p/>
          </p:txBody>
        </p:sp>
        <p:sp>
          <p:nvSpPr>
            <p:cNvPr id="14" name="pl14"/>
            <p:cNvSpPr/>
            <p:nvPr/>
          </p:nvSpPr>
          <p:spPr>
            <a:xfrm>
              <a:off x="2433434" y="1497880"/>
              <a:ext cx="4722472" cy="0"/>
            </a:xfrm>
            <a:custGeom>
              <a:avLst/>
              <a:pathLst>
                <a:path w="4722472" h="0">
                  <a:moveTo>
                    <a:pt x="0" y="0"/>
                  </a:moveTo>
                  <a:lnTo>
                    <a:pt x="11925" y="0"/>
                  </a:lnTo>
                  <a:lnTo>
                    <a:pt x="23850" y="0"/>
                  </a:lnTo>
                  <a:lnTo>
                    <a:pt x="35776" y="0"/>
                  </a:lnTo>
                  <a:lnTo>
                    <a:pt x="47701" y="0"/>
                  </a:lnTo>
                  <a:lnTo>
                    <a:pt x="59627" y="0"/>
                  </a:lnTo>
                  <a:lnTo>
                    <a:pt x="71552" y="0"/>
                  </a:lnTo>
                  <a:lnTo>
                    <a:pt x="83478" y="0"/>
                  </a:lnTo>
                  <a:lnTo>
                    <a:pt x="95403" y="0"/>
                  </a:lnTo>
                  <a:lnTo>
                    <a:pt x="107328" y="0"/>
                  </a:lnTo>
                  <a:lnTo>
                    <a:pt x="119254" y="0"/>
                  </a:lnTo>
                  <a:lnTo>
                    <a:pt x="131179" y="0"/>
                  </a:lnTo>
                  <a:lnTo>
                    <a:pt x="143105" y="0"/>
                  </a:lnTo>
                  <a:lnTo>
                    <a:pt x="155030" y="0"/>
                  </a:lnTo>
                  <a:lnTo>
                    <a:pt x="166956" y="0"/>
                  </a:lnTo>
                  <a:lnTo>
                    <a:pt x="178881" y="0"/>
                  </a:lnTo>
                  <a:lnTo>
                    <a:pt x="190806" y="0"/>
                  </a:lnTo>
                  <a:lnTo>
                    <a:pt x="202732" y="0"/>
                  </a:lnTo>
                  <a:lnTo>
                    <a:pt x="214657" y="0"/>
                  </a:lnTo>
                  <a:lnTo>
                    <a:pt x="226583" y="0"/>
                  </a:lnTo>
                  <a:lnTo>
                    <a:pt x="238508" y="0"/>
                  </a:lnTo>
                  <a:lnTo>
                    <a:pt x="250434" y="0"/>
                  </a:lnTo>
                  <a:lnTo>
                    <a:pt x="262359" y="0"/>
                  </a:lnTo>
                  <a:lnTo>
                    <a:pt x="274285" y="0"/>
                  </a:lnTo>
                  <a:lnTo>
                    <a:pt x="286210" y="0"/>
                  </a:lnTo>
                  <a:lnTo>
                    <a:pt x="298135" y="0"/>
                  </a:lnTo>
                  <a:lnTo>
                    <a:pt x="310061" y="0"/>
                  </a:lnTo>
                  <a:lnTo>
                    <a:pt x="321986" y="0"/>
                  </a:lnTo>
                  <a:lnTo>
                    <a:pt x="333912" y="0"/>
                  </a:lnTo>
                  <a:lnTo>
                    <a:pt x="345837" y="0"/>
                  </a:lnTo>
                  <a:lnTo>
                    <a:pt x="357763" y="0"/>
                  </a:lnTo>
                  <a:lnTo>
                    <a:pt x="369688" y="0"/>
                  </a:lnTo>
                  <a:lnTo>
                    <a:pt x="381613" y="0"/>
                  </a:lnTo>
                  <a:lnTo>
                    <a:pt x="393539" y="0"/>
                  </a:lnTo>
                  <a:lnTo>
                    <a:pt x="405464" y="0"/>
                  </a:lnTo>
                  <a:lnTo>
                    <a:pt x="417390" y="0"/>
                  </a:lnTo>
                  <a:lnTo>
                    <a:pt x="429315" y="0"/>
                  </a:lnTo>
                  <a:lnTo>
                    <a:pt x="441241" y="0"/>
                  </a:lnTo>
                  <a:lnTo>
                    <a:pt x="453166" y="0"/>
                  </a:lnTo>
                  <a:lnTo>
                    <a:pt x="465091" y="0"/>
                  </a:lnTo>
                  <a:lnTo>
                    <a:pt x="477017" y="0"/>
                  </a:lnTo>
                  <a:lnTo>
                    <a:pt x="488942" y="0"/>
                  </a:lnTo>
                  <a:lnTo>
                    <a:pt x="500868" y="0"/>
                  </a:lnTo>
                  <a:lnTo>
                    <a:pt x="512793" y="0"/>
                  </a:lnTo>
                  <a:lnTo>
                    <a:pt x="524719" y="0"/>
                  </a:lnTo>
                  <a:lnTo>
                    <a:pt x="536644" y="0"/>
                  </a:lnTo>
                  <a:lnTo>
                    <a:pt x="548570" y="0"/>
                  </a:lnTo>
                  <a:lnTo>
                    <a:pt x="560495" y="0"/>
                  </a:lnTo>
                  <a:lnTo>
                    <a:pt x="572420" y="0"/>
                  </a:lnTo>
                  <a:lnTo>
                    <a:pt x="584346" y="0"/>
                  </a:lnTo>
                  <a:lnTo>
                    <a:pt x="596271" y="0"/>
                  </a:lnTo>
                  <a:lnTo>
                    <a:pt x="608197" y="0"/>
                  </a:lnTo>
                  <a:lnTo>
                    <a:pt x="620122" y="0"/>
                  </a:lnTo>
                  <a:lnTo>
                    <a:pt x="632048" y="0"/>
                  </a:lnTo>
                  <a:lnTo>
                    <a:pt x="643973" y="0"/>
                  </a:lnTo>
                  <a:lnTo>
                    <a:pt x="655898" y="0"/>
                  </a:lnTo>
                  <a:lnTo>
                    <a:pt x="667824" y="0"/>
                  </a:lnTo>
                  <a:lnTo>
                    <a:pt x="679749" y="0"/>
                  </a:lnTo>
                  <a:lnTo>
                    <a:pt x="691675" y="0"/>
                  </a:lnTo>
                  <a:lnTo>
                    <a:pt x="703600" y="0"/>
                  </a:lnTo>
                  <a:lnTo>
                    <a:pt x="715526" y="0"/>
                  </a:lnTo>
                  <a:lnTo>
                    <a:pt x="727451" y="0"/>
                  </a:lnTo>
                  <a:lnTo>
                    <a:pt x="739376" y="0"/>
                  </a:lnTo>
                  <a:lnTo>
                    <a:pt x="751302" y="0"/>
                  </a:lnTo>
                  <a:lnTo>
                    <a:pt x="763227" y="0"/>
                  </a:lnTo>
                  <a:lnTo>
                    <a:pt x="775153" y="0"/>
                  </a:lnTo>
                  <a:lnTo>
                    <a:pt x="787078" y="0"/>
                  </a:lnTo>
                  <a:lnTo>
                    <a:pt x="799004" y="0"/>
                  </a:lnTo>
                  <a:lnTo>
                    <a:pt x="810929" y="0"/>
                  </a:lnTo>
                  <a:lnTo>
                    <a:pt x="822855" y="0"/>
                  </a:lnTo>
                  <a:lnTo>
                    <a:pt x="834780" y="0"/>
                  </a:lnTo>
                  <a:lnTo>
                    <a:pt x="846705" y="0"/>
                  </a:lnTo>
                  <a:lnTo>
                    <a:pt x="858631" y="0"/>
                  </a:lnTo>
                  <a:lnTo>
                    <a:pt x="870556" y="0"/>
                  </a:lnTo>
                  <a:lnTo>
                    <a:pt x="882482" y="0"/>
                  </a:lnTo>
                  <a:lnTo>
                    <a:pt x="894407" y="0"/>
                  </a:lnTo>
                  <a:lnTo>
                    <a:pt x="906333" y="0"/>
                  </a:lnTo>
                  <a:lnTo>
                    <a:pt x="918258" y="0"/>
                  </a:lnTo>
                  <a:lnTo>
                    <a:pt x="930183" y="0"/>
                  </a:lnTo>
                  <a:lnTo>
                    <a:pt x="942109" y="0"/>
                  </a:lnTo>
                  <a:lnTo>
                    <a:pt x="954034" y="0"/>
                  </a:lnTo>
                  <a:lnTo>
                    <a:pt x="965960" y="0"/>
                  </a:lnTo>
                  <a:lnTo>
                    <a:pt x="977885" y="0"/>
                  </a:lnTo>
                  <a:lnTo>
                    <a:pt x="989811" y="0"/>
                  </a:lnTo>
                  <a:lnTo>
                    <a:pt x="1001736" y="0"/>
                  </a:lnTo>
                  <a:lnTo>
                    <a:pt x="1013661" y="0"/>
                  </a:lnTo>
                  <a:lnTo>
                    <a:pt x="1025587" y="0"/>
                  </a:lnTo>
                  <a:lnTo>
                    <a:pt x="1037512" y="0"/>
                  </a:lnTo>
                  <a:lnTo>
                    <a:pt x="1049438" y="0"/>
                  </a:lnTo>
                  <a:lnTo>
                    <a:pt x="1061363" y="0"/>
                  </a:lnTo>
                  <a:lnTo>
                    <a:pt x="1073289" y="0"/>
                  </a:lnTo>
                  <a:lnTo>
                    <a:pt x="1085214" y="0"/>
                  </a:lnTo>
                  <a:lnTo>
                    <a:pt x="1097140" y="0"/>
                  </a:lnTo>
                  <a:lnTo>
                    <a:pt x="1109065" y="0"/>
                  </a:lnTo>
                  <a:lnTo>
                    <a:pt x="1120990" y="0"/>
                  </a:lnTo>
                  <a:lnTo>
                    <a:pt x="1132916" y="0"/>
                  </a:lnTo>
                  <a:lnTo>
                    <a:pt x="1144841" y="0"/>
                  </a:lnTo>
                  <a:lnTo>
                    <a:pt x="1156767" y="0"/>
                  </a:lnTo>
                  <a:lnTo>
                    <a:pt x="1168692" y="0"/>
                  </a:lnTo>
                  <a:lnTo>
                    <a:pt x="1180618" y="0"/>
                  </a:lnTo>
                  <a:lnTo>
                    <a:pt x="1180618" y="0"/>
                  </a:lnTo>
                  <a:lnTo>
                    <a:pt x="1192543" y="0"/>
                  </a:lnTo>
                  <a:lnTo>
                    <a:pt x="1204468" y="0"/>
                  </a:lnTo>
                  <a:lnTo>
                    <a:pt x="1216394" y="0"/>
                  </a:lnTo>
                  <a:lnTo>
                    <a:pt x="1228319" y="0"/>
                  </a:lnTo>
                  <a:lnTo>
                    <a:pt x="1240245" y="0"/>
                  </a:lnTo>
                  <a:lnTo>
                    <a:pt x="1252170" y="0"/>
                  </a:lnTo>
                  <a:lnTo>
                    <a:pt x="1264096" y="0"/>
                  </a:lnTo>
                  <a:lnTo>
                    <a:pt x="1276021" y="0"/>
                  </a:lnTo>
                  <a:lnTo>
                    <a:pt x="1287946" y="0"/>
                  </a:lnTo>
                  <a:lnTo>
                    <a:pt x="1299872" y="0"/>
                  </a:lnTo>
                  <a:lnTo>
                    <a:pt x="1311797" y="0"/>
                  </a:lnTo>
                  <a:lnTo>
                    <a:pt x="1323723" y="0"/>
                  </a:lnTo>
                  <a:lnTo>
                    <a:pt x="1335648" y="0"/>
                  </a:lnTo>
                  <a:lnTo>
                    <a:pt x="1347574" y="0"/>
                  </a:lnTo>
                  <a:lnTo>
                    <a:pt x="1359499" y="0"/>
                  </a:lnTo>
                  <a:lnTo>
                    <a:pt x="1371425" y="0"/>
                  </a:lnTo>
                  <a:lnTo>
                    <a:pt x="1383350" y="0"/>
                  </a:lnTo>
                  <a:lnTo>
                    <a:pt x="1395275" y="0"/>
                  </a:lnTo>
                  <a:lnTo>
                    <a:pt x="1407201" y="0"/>
                  </a:lnTo>
                  <a:lnTo>
                    <a:pt x="1419126" y="0"/>
                  </a:lnTo>
                  <a:lnTo>
                    <a:pt x="1431052" y="0"/>
                  </a:lnTo>
                  <a:lnTo>
                    <a:pt x="1442977" y="0"/>
                  </a:lnTo>
                  <a:lnTo>
                    <a:pt x="1454903" y="0"/>
                  </a:lnTo>
                  <a:lnTo>
                    <a:pt x="1466828" y="0"/>
                  </a:lnTo>
                  <a:lnTo>
                    <a:pt x="1478753" y="0"/>
                  </a:lnTo>
                  <a:lnTo>
                    <a:pt x="1490679" y="0"/>
                  </a:lnTo>
                  <a:lnTo>
                    <a:pt x="1502604" y="0"/>
                  </a:lnTo>
                  <a:lnTo>
                    <a:pt x="1514530" y="0"/>
                  </a:lnTo>
                  <a:lnTo>
                    <a:pt x="1526455" y="0"/>
                  </a:lnTo>
                  <a:lnTo>
                    <a:pt x="1538381" y="0"/>
                  </a:lnTo>
                  <a:lnTo>
                    <a:pt x="1550306" y="0"/>
                  </a:lnTo>
                  <a:lnTo>
                    <a:pt x="1562231" y="0"/>
                  </a:lnTo>
                  <a:lnTo>
                    <a:pt x="1574157" y="0"/>
                  </a:lnTo>
                  <a:lnTo>
                    <a:pt x="1586082" y="0"/>
                  </a:lnTo>
                  <a:lnTo>
                    <a:pt x="1598008" y="0"/>
                  </a:lnTo>
                  <a:lnTo>
                    <a:pt x="1609933" y="0"/>
                  </a:lnTo>
                  <a:lnTo>
                    <a:pt x="1621859" y="0"/>
                  </a:lnTo>
                  <a:lnTo>
                    <a:pt x="1633784" y="0"/>
                  </a:lnTo>
                  <a:lnTo>
                    <a:pt x="1645710" y="0"/>
                  </a:lnTo>
                  <a:lnTo>
                    <a:pt x="1657635" y="0"/>
                  </a:lnTo>
                  <a:lnTo>
                    <a:pt x="1669560" y="0"/>
                  </a:lnTo>
                  <a:lnTo>
                    <a:pt x="1681486" y="0"/>
                  </a:lnTo>
                  <a:lnTo>
                    <a:pt x="1693411" y="0"/>
                  </a:lnTo>
                  <a:lnTo>
                    <a:pt x="1705337" y="0"/>
                  </a:lnTo>
                  <a:lnTo>
                    <a:pt x="1717262" y="0"/>
                  </a:lnTo>
                  <a:lnTo>
                    <a:pt x="1729188" y="0"/>
                  </a:lnTo>
                  <a:lnTo>
                    <a:pt x="1741113" y="0"/>
                  </a:lnTo>
                  <a:lnTo>
                    <a:pt x="1753038" y="0"/>
                  </a:lnTo>
                  <a:lnTo>
                    <a:pt x="1764964" y="0"/>
                  </a:lnTo>
                  <a:lnTo>
                    <a:pt x="1776889" y="0"/>
                  </a:lnTo>
                  <a:lnTo>
                    <a:pt x="1788815" y="0"/>
                  </a:lnTo>
                  <a:lnTo>
                    <a:pt x="1800740" y="0"/>
                  </a:lnTo>
                  <a:lnTo>
                    <a:pt x="1812666" y="0"/>
                  </a:lnTo>
                  <a:lnTo>
                    <a:pt x="1824591" y="0"/>
                  </a:lnTo>
                  <a:lnTo>
                    <a:pt x="1836516" y="0"/>
                  </a:lnTo>
                  <a:lnTo>
                    <a:pt x="1848442" y="0"/>
                  </a:lnTo>
                  <a:lnTo>
                    <a:pt x="1860367" y="0"/>
                  </a:lnTo>
                  <a:lnTo>
                    <a:pt x="1872293" y="0"/>
                  </a:lnTo>
                  <a:lnTo>
                    <a:pt x="1884218" y="0"/>
                  </a:lnTo>
                  <a:lnTo>
                    <a:pt x="1896144" y="0"/>
                  </a:lnTo>
                  <a:lnTo>
                    <a:pt x="1908069" y="0"/>
                  </a:lnTo>
                  <a:lnTo>
                    <a:pt x="1919995" y="0"/>
                  </a:lnTo>
                  <a:lnTo>
                    <a:pt x="1931920" y="0"/>
                  </a:lnTo>
                  <a:lnTo>
                    <a:pt x="1943845" y="0"/>
                  </a:lnTo>
                  <a:lnTo>
                    <a:pt x="1955771" y="0"/>
                  </a:lnTo>
                  <a:lnTo>
                    <a:pt x="1967696" y="0"/>
                  </a:lnTo>
                  <a:lnTo>
                    <a:pt x="1979622" y="0"/>
                  </a:lnTo>
                  <a:lnTo>
                    <a:pt x="1991547" y="0"/>
                  </a:lnTo>
                  <a:lnTo>
                    <a:pt x="2003473" y="0"/>
                  </a:lnTo>
                  <a:lnTo>
                    <a:pt x="2015398" y="0"/>
                  </a:lnTo>
                  <a:lnTo>
                    <a:pt x="2027323" y="0"/>
                  </a:lnTo>
                  <a:lnTo>
                    <a:pt x="2039249" y="0"/>
                  </a:lnTo>
                  <a:lnTo>
                    <a:pt x="2051174" y="0"/>
                  </a:lnTo>
                  <a:lnTo>
                    <a:pt x="2063100" y="0"/>
                  </a:lnTo>
                  <a:lnTo>
                    <a:pt x="2075025" y="0"/>
                  </a:lnTo>
                  <a:lnTo>
                    <a:pt x="2086951" y="0"/>
                  </a:lnTo>
                  <a:lnTo>
                    <a:pt x="2098876" y="0"/>
                  </a:lnTo>
                  <a:lnTo>
                    <a:pt x="2110801" y="0"/>
                  </a:lnTo>
                  <a:lnTo>
                    <a:pt x="2122727" y="0"/>
                  </a:lnTo>
                  <a:lnTo>
                    <a:pt x="2134652" y="0"/>
                  </a:lnTo>
                  <a:lnTo>
                    <a:pt x="2146578" y="0"/>
                  </a:lnTo>
                  <a:lnTo>
                    <a:pt x="2158503" y="0"/>
                  </a:lnTo>
                  <a:lnTo>
                    <a:pt x="2170429" y="0"/>
                  </a:lnTo>
                  <a:lnTo>
                    <a:pt x="2182354" y="0"/>
                  </a:lnTo>
                  <a:lnTo>
                    <a:pt x="2194280" y="0"/>
                  </a:lnTo>
                  <a:lnTo>
                    <a:pt x="2206205" y="0"/>
                  </a:lnTo>
                  <a:lnTo>
                    <a:pt x="2218130" y="0"/>
                  </a:lnTo>
                  <a:lnTo>
                    <a:pt x="2230056" y="0"/>
                  </a:lnTo>
                  <a:lnTo>
                    <a:pt x="2241981" y="0"/>
                  </a:lnTo>
                  <a:lnTo>
                    <a:pt x="2253907" y="0"/>
                  </a:lnTo>
                  <a:lnTo>
                    <a:pt x="2265832" y="0"/>
                  </a:lnTo>
                  <a:lnTo>
                    <a:pt x="2277758" y="0"/>
                  </a:lnTo>
                  <a:lnTo>
                    <a:pt x="2289683" y="0"/>
                  </a:lnTo>
                  <a:lnTo>
                    <a:pt x="2301608" y="0"/>
                  </a:lnTo>
                  <a:lnTo>
                    <a:pt x="2313534" y="0"/>
                  </a:lnTo>
                  <a:lnTo>
                    <a:pt x="2325459" y="0"/>
                  </a:lnTo>
                  <a:lnTo>
                    <a:pt x="2337385" y="0"/>
                  </a:lnTo>
                  <a:lnTo>
                    <a:pt x="2349310" y="0"/>
                  </a:lnTo>
                  <a:lnTo>
                    <a:pt x="2361236" y="0"/>
                  </a:lnTo>
                  <a:lnTo>
                    <a:pt x="2361236" y="0"/>
                  </a:lnTo>
                  <a:lnTo>
                    <a:pt x="2373161" y="0"/>
                  </a:lnTo>
                  <a:lnTo>
                    <a:pt x="2385086" y="0"/>
                  </a:lnTo>
                  <a:lnTo>
                    <a:pt x="2397012" y="0"/>
                  </a:lnTo>
                  <a:lnTo>
                    <a:pt x="2408937" y="0"/>
                  </a:lnTo>
                  <a:lnTo>
                    <a:pt x="2420863" y="0"/>
                  </a:lnTo>
                  <a:lnTo>
                    <a:pt x="2432788" y="0"/>
                  </a:lnTo>
                  <a:lnTo>
                    <a:pt x="2444714" y="0"/>
                  </a:lnTo>
                  <a:lnTo>
                    <a:pt x="2456639" y="0"/>
                  </a:lnTo>
                  <a:lnTo>
                    <a:pt x="2468565" y="0"/>
                  </a:lnTo>
                  <a:lnTo>
                    <a:pt x="2480490" y="0"/>
                  </a:lnTo>
                  <a:lnTo>
                    <a:pt x="2492415" y="0"/>
                  </a:lnTo>
                  <a:lnTo>
                    <a:pt x="2504341" y="0"/>
                  </a:lnTo>
                  <a:lnTo>
                    <a:pt x="2516266" y="0"/>
                  </a:lnTo>
                  <a:lnTo>
                    <a:pt x="2528192" y="0"/>
                  </a:lnTo>
                  <a:lnTo>
                    <a:pt x="2540117" y="0"/>
                  </a:lnTo>
                  <a:lnTo>
                    <a:pt x="2552043" y="0"/>
                  </a:lnTo>
                  <a:lnTo>
                    <a:pt x="2563968" y="0"/>
                  </a:lnTo>
                  <a:lnTo>
                    <a:pt x="2575893" y="0"/>
                  </a:lnTo>
                  <a:lnTo>
                    <a:pt x="2587819" y="0"/>
                  </a:lnTo>
                  <a:lnTo>
                    <a:pt x="2599744" y="0"/>
                  </a:lnTo>
                  <a:lnTo>
                    <a:pt x="2611670" y="0"/>
                  </a:lnTo>
                  <a:lnTo>
                    <a:pt x="2623595" y="0"/>
                  </a:lnTo>
                  <a:lnTo>
                    <a:pt x="2635521" y="0"/>
                  </a:lnTo>
                  <a:lnTo>
                    <a:pt x="2647446" y="0"/>
                  </a:lnTo>
                  <a:lnTo>
                    <a:pt x="2659371" y="0"/>
                  </a:lnTo>
                  <a:lnTo>
                    <a:pt x="2671297" y="0"/>
                  </a:lnTo>
                  <a:lnTo>
                    <a:pt x="2683222" y="0"/>
                  </a:lnTo>
                  <a:lnTo>
                    <a:pt x="2695148" y="0"/>
                  </a:lnTo>
                  <a:lnTo>
                    <a:pt x="2707073" y="0"/>
                  </a:lnTo>
                  <a:lnTo>
                    <a:pt x="2718999" y="0"/>
                  </a:lnTo>
                  <a:lnTo>
                    <a:pt x="2730924" y="0"/>
                  </a:lnTo>
                  <a:lnTo>
                    <a:pt x="2742850" y="0"/>
                  </a:lnTo>
                  <a:lnTo>
                    <a:pt x="2754775" y="0"/>
                  </a:lnTo>
                  <a:lnTo>
                    <a:pt x="2766700" y="0"/>
                  </a:lnTo>
                  <a:lnTo>
                    <a:pt x="2778626" y="0"/>
                  </a:lnTo>
                  <a:lnTo>
                    <a:pt x="2790551" y="0"/>
                  </a:lnTo>
                  <a:lnTo>
                    <a:pt x="2802477" y="0"/>
                  </a:lnTo>
                  <a:lnTo>
                    <a:pt x="2814402" y="0"/>
                  </a:lnTo>
                  <a:lnTo>
                    <a:pt x="2826328" y="0"/>
                  </a:lnTo>
                  <a:lnTo>
                    <a:pt x="2838253" y="0"/>
                  </a:lnTo>
                  <a:lnTo>
                    <a:pt x="2850178" y="0"/>
                  </a:lnTo>
                  <a:lnTo>
                    <a:pt x="2862104" y="0"/>
                  </a:lnTo>
                  <a:lnTo>
                    <a:pt x="2874029" y="0"/>
                  </a:lnTo>
                  <a:lnTo>
                    <a:pt x="2885955" y="0"/>
                  </a:lnTo>
                  <a:lnTo>
                    <a:pt x="2897880" y="0"/>
                  </a:lnTo>
                  <a:lnTo>
                    <a:pt x="2909806" y="0"/>
                  </a:lnTo>
                  <a:lnTo>
                    <a:pt x="2921731" y="0"/>
                  </a:lnTo>
                  <a:lnTo>
                    <a:pt x="2933656" y="0"/>
                  </a:lnTo>
                  <a:lnTo>
                    <a:pt x="2945582" y="0"/>
                  </a:lnTo>
                  <a:lnTo>
                    <a:pt x="2957507" y="0"/>
                  </a:lnTo>
                  <a:lnTo>
                    <a:pt x="2969433" y="0"/>
                  </a:lnTo>
                  <a:lnTo>
                    <a:pt x="2981358" y="0"/>
                  </a:lnTo>
                  <a:lnTo>
                    <a:pt x="2993284" y="0"/>
                  </a:lnTo>
                  <a:lnTo>
                    <a:pt x="3005209" y="0"/>
                  </a:lnTo>
                  <a:lnTo>
                    <a:pt x="3017135" y="0"/>
                  </a:lnTo>
                  <a:lnTo>
                    <a:pt x="3029060" y="0"/>
                  </a:lnTo>
                  <a:lnTo>
                    <a:pt x="3040985" y="0"/>
                  </a:lnTo>
                  <a:lnTo>
                    <a:pt x="3052911" y="0"/>
                  </a:lnTo>
                  <a:lnTo>
                    <a:pt x="3064836" y="0"/>
                  </a:lnTo>
                  <a:lnTo>
                    <a:pt x="3076762" y="0"/>
                  </a:lnTo>
                  <a:lnTo>
                    <a:pt x="3088687" y="0"/>
                  </a:lnTo>
                  <a:lnTo>
                    <a:pt x="3100613" y="0"/>
                  </a:lnTo>
                  <a:lnTo>
                    <a:pt x="3112538" y="0"/>
                  </a:lnTo>
                  <a:lnTo>
                    <a:pt x="3124463" y="0"/>
                  </a:lnTo>
                  <a:lnTo>
                    <a:pt x="3136389" y="0"/>
                  </a:lnTo>
                  <a:lnTo>
                    <a:pt x="3148314" y="0"/>
                  </a:lnTo>
                  <a:lnTo>
                    <a:pt x="3160240" y="0"/>
                  </a:lnTo>
                  <a:lnTo>
                    <a:pt x="3172165" y="0"/>
                  </a:lnTo>
                  <a:lnTo>
                    <a:pt x="3184091" y="0"/>
                  </a:lnTo>
                  <a:lnTo>
                    <a:pt x="3196016" y="0"/>
                  </a:lnTo>
                  <a:lnTo>
                    <a:pt x="3207941" y="0"/>
                  </a:lnTo>
                  <a:lnTo>
                    <a:pt x="3219867" y="0"/>
                  </a:lnTo>
                  <a:lnTo>
                    <a:pt x="3231792" y="0"/>
                  </a:lnTo>
                  <a:lnTo>
                    <a:pt x="3243718" y="0"/>
                  </a:lnTo>
                  <a:lnTo>
                    <a:pt x="3255643" y="0"/>
                  </a:lnTo>
                  <a:lnTo>
                    <a:pt x="3267569" y="0"/>
                  </a:lnTo>
                  <a:lnTo>
                    <a:pt x="3279494" y="0"/>
                  </a:lnTo>
                  <a:lnTo>
                    <a:pt x="3291420" y="0"/>
                  </a:lnTo>
                  <a:lnTo>
                    <a:pt x="3303345" y="0"/>
                  </a:lnTo>
                  <a:lnTo>
                    <a:pt x="3315270" y="0"/>
                  </a:lnTo>
                  <a:lnTo>
                    <a:pt x="3327196" y="0"/>
                  </a:lnTo>
                  <a:lnTo>
                    <a:pt x="3339121" y="0"/>
                  </a:lnTo>
                  <a:lnTo>
                    <a:pt x="3351047" y="0"/>
                  </a:lnTo>
                  <a:lnTo>
                    <a:pt x="3362972" y="0"/>
                  </a:lnTo>
                  <a:lnTo>
                    <a:pt x="3374898" y="0"/>
                  </a:lnTo>
                  <a:lnTo>
                    <a:pt x="3386823" y="0"/>
                  </a:lnTo>
                  <a:lnTo>
                    <a:pt x="3398748" y="0"/>
                  </a:lnTo>
                  <a:lnTo>
                    <a:pt x="3410674" y="0"/>
                  </a:lnTo>
                  <a:lnTo>
                    <a:pt x="3422599" y="0"/>
                  </a:lnTo>
                  <a:lnTo>
                    <a:pt x="3434525" y="0"/>
                  </a:lnTo>
                  <a:lnTo>
                    <a:pt x="3446450" y="0"/>
                  </a:lnTo>
                  <a:lnTo>
                    <a:pt x="3458376" y="0"/>
                  </a:lnTo>
                  <a:lnTo>
                    <a:pt x="3470301" y="0"/>
                  </a:lnTo>
                  <a:lnTo>
                    <a:pt x="3482226" y="0"/>
                  </a:lnTo>
                  <a:lnTo>
                    <a:pt x="3494152" y="0"/>
                  </a:lnTo>
                  <a:lnTo>
                    <a:pt x="3506077" y="0"/>
                  </a:lnTo>
                  <a:lnTo>
                    <a:pt x="3518003" y="0"/>
                  </a:lnTo>
                  <a:lnTo>
                    <a:pt x="3529928" y="0"/>
                  </a:lnTo>
                  <a:lnTo>
                    <a:pt x="3541854" y="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D39200">
                  <a:alpha val="100000"/>
                </a:srgbClr>
              </a:solidFill>
              <a:prstDash val="solid"/>
              <a:round/>
            </a:ln>
          </p:spPr>
          <p:txBody>
            <a:bodyPr/>
            <a:lstStyle/>
            <a:p/>
          </p:txBody>
        </p:sp>
        <p:sp>
          <p:nvSpPr>
            <p:cNvPr id="15" name="pl15"/>
            <p:cNvSpPr/>
            <p:nvPr/>
          </p:nvSpPr>
          <p:spPr>
            <a:xfrm>
              <a:off x="2433434" y="2694693"/>
              <a:ext cx="4722472" cy="0"/>
            </a:xfrm>
            <a:custGeom>
              <a:avLst/>
              <a:pathLst>
                <a:path w="4722472" h="0">
                  <a:moveTo>
                    <a:pt x="0" y="0"/>
                  </a:moveTo>
                  <a:lnTo>
                    <a:pt x="11925" y="0"/>
                  </a:lnTo>
                  <a:lnTo>
                    <a:pt x="23850" y="0"/>
                  </a:lnTo>
                  <a:lnTo>
                    <a:pt x="35776" y="0"/>
                  </a:lnTo>
                  <a:lnTo>
                    <a:pt x="47701" y="0"/>
                  </a:lnTo>
                  <a:lnTo>
                    <a:pt x="59627" y="0"/>
                  </a:lnTo>
                  <a:lnTo>
                    <a:pt x="71552" y="0"/>
                  </a:lnTo>
                  <a:lnTo>
                    <a:pt x="83478" y="0"/>
                  </a:lnTo>
                  <a:lnTo>
                    <a:pt x="95403" y="0"/>
                  </a:lnTo>
                  <a:lnTo>
                    <a:pt x="107328" y="0"/>
                  </a:lnTo>
                  <a:lnTo>
                    <a:pt x="119254" y="0"/>
                  </a:lnTo>
                  <a:lnTo>
                    <a:pt x="131179" y="0"/>
                  </a:lnTo>
                  <a:lnTo>
                    <a:pt x="143105" y="0"/>
                  </a:lnTo>
                  <a:lnTo>
                    <a:pt x="155030" y="0"/>
                  </a:lnTo>
                  <a:lnTo>
                    <a:pt x="166956" y="0"/>
                  </a:lnTo>
                  <a:lnTo>
                    <a:pt x="178881" y="0"/>
                  </a:lnTo>
                  <a:lnTo>
                    <a:pt x="190806" y="0"/>
                  </a:lnTo>
                  <a:lnTo>
                    <a:pt x="202732" y="0"/>
                  </a:lnTo>
                  <a:lnTo>
                    <a:pt x="214657" y="0"/>
                  </a:lnTo>
                  <a:lnTo>
                    <a:pt x="226583" y="0"/>
                  </a:lnTo>
                  <a:lnTo>
                    <a:pt x="238508" y="0"/>
                  </a:lnTo>
                  <a:lnTo>
                    <a:pt x="250434" y="0"/>
                  </a:lnTo>
                  <a:lnTo>
                    <a:pt x="262359" y="0"/>
                  </a:lnTo>
                  <a:lnTo>
                    <a:pt x="274285" y="0"/>
                  </a:lnTo>
                  <a:lnTo>
                    <a:pt x="286210" y="0"/>
                  </a:lnTo>
                  <a:lnTo>
                    <a:pt x="298135" y="0"/>
                  </a:lnTo>
                  <a:lnTo>
                    <a:pt x="310061" y="0"/>
                  </a:lnTo>
                  <a:lnTo>
                    <a:pt x="321986" y="0"/>
                  </a:lnTo>
                  <a:lnTo>
                    <a:pt x="333912" y="0"/>
                  </a:lnTo>
                  <a:lnTo>
                    <a:pt x="345837" y="0"/>
                  </a:lnTo>
                  <a:lnTo>
                    <a:pt x="357763" y="0"/>
                  </a:lnTo>
                  <a:lnTo>
                    <a:pt x="369688" y="0"/>
                  </a:lnTo>
                  <a:lnTo>
                    <a:pt x="381613" y="0"/>
                  </a:lnTo>
                  <a:lnTo>
                    <a:pt x="393539" y="0"/>
                  </a:lnTo>
                  <a:lnTo>
                    <a:pt x="405464" y="0"/>
                  </a:lnTo>
                  <a:lnTo>
                    <a:pt x="417390" y="0"/>
                  </a:lnTo>
                  <a:lnTo>
                    <a:pt x="429315" y="0"/>
                  </a:lnTo>
                  <a:lnTo>
                    <a:pt x="441241" y="0"/>
                  </a:lnTo>
                  <a:lnTo>
                    <a:pt x="453166" y="0"/>
                  </a:lnTo>
                  <a:lnTo>
                    <a:pt x="465091" y="0"/>
                  </a:lnTo>
                  <a:lnTo>
                    <a:pt x="477017" y="0"/>
                  </a:lnTo>
                  <a:lnTo>
                    <a:pt x="488942" y="0"/>
                  </a:lnTo>
                  <a:lnTo>
                    <a:pt x="500868" y="0"/>
                  </a:lnTo>
                  <a:lnTo>
                    <a:pt x="512793" y="0"/>
                  </a:lnTo>
                  <a:lnTo>
                    <a:pt x="524719" y="0"/>
                  </a:lnTo>
                  <a:lnTo>
                    <a:pt x="536644" y="0"/>
                  </a:lnTo>
                  <a:lnTo>
                    <a:pt x="548570" y="0"/>
                  </a:lnTo>
                  <a:lnTo>
                    <a:pt x="560495" y="0"/>
                  </a:lnTo>
                  <a:lnTo>
                    <a:pt x="572420" y="0"/>
                  </a:lnTo>
                  <a:lnTo>
                    <a:pt x="584346" y="0"/>
                  </a:lnTo>
                  <a:lnTo>
                    <a:pt x="596271" y="0"/>
                  </a:lnTo>
                  <a:lnTo>
                    <a:pt x="608197" y="0"/>
                  </a:lnTo>
                  <a:lnTo>
                    <a:pt x="620122" y="0"/>
                  </a:lnTo>
                  <a:lnTo>
                    <a:pt x="632048" y="0"/>
                  </a:lnTo>
                  <a:lnTo>
                    <a:pt x="643973" y="0"/>
                  </a:lnTo>
                  <a:lnTo>
                    <a:pt x="655898" y="0"/>
                  </a:lnTo>
                  <a:lnTo>
                    <a:pt x="667824" y="0"/>
                  </a:lnTo>
                  <a:lnTo>
                    <a:pt x="679749" y="0"/>
                  </a:lnTo>
                  <a:lnTo>
                    <a:pt x="691675" y="0"/>
                  </a:lnTo>
                  <a:lnTo>
                    <a:pt x="703600" y="0"/>
                  </a:lnTo>
                  <a:lnTo>
                    <a:pt x="715526" y="0"/>
                  </a:lnTo>
                  <a:lnTo>
                    <a:pt x="727451" y="0"/>
                  </a:lnTo>
                  <a:lnTo>
                    <a:pt x="739376" y="0"/>
                  </a:lnTo>
                  <a:lnTo>
                    <a:pt x="751302" y="0"/>
                  </a:lnTo>
                  <a:lnTo>
                    <a:pt x="763227" y="0"/>
                  </a:lnTo>
                  <a:lnTo>
                    <a:pt x="775153" y="0"/>
                  </a:lnTo>
                  <a:lnTo>
                    <a:pt x="787078" y="0"/>
                  </a:lnTo>
                  <a:lnTo>
                    <a:pt x="799004" y="0"/>
                  </a:lnTo>
                  <a:lnTo>
                    <a:pt x="810929" y="0"/>
                  </a:lnTo>
                  <a:lnTo>
                    <a:pt x="822855" y="0"/>
                  </a:lnTo>
                  <a:lnTo>
                    <a:pt x="834780" y="0"/>
                  </a:lnTo>
                  <a:lnTo>
                    <a:pt x="846705" y="0"/>
                  </a:lnTo>
                  <a:lnTo>
                    <a:pt x="858631" y="0"/>
                  </a:lnTo>
                  <a:lnTo>
                    <a:pt x="870556" y="0"/>
                  </a:lnTo>
                  <a:lnTo>
                    <a:pt x="882482" y="0"/>
                  </a:lnTo>
                  <a:lnTo>
                    <a:pt x="894407" y="0"/>
                  </a:lnTo>
                  <a:lnTo>
                    <a:pt x="906333" y="0"/>
                  </a:lnTo>
                  <a:lnTo>
                    <a:pt x="918258" y="0"/>
                  </a:lnTo>
                  <a:lnTo>
                    <a:pt x="930183" y="0"/>
                  </a:lnTo>
                  <a:lnTo>
                    <a:pt x="942109" y="0"/>
                  </a:lnTo>
                  <a:lnTo>
                    <a:pt x="954034" y="0"/>
                  </a:lnTo>
                  <a:lnTo>
                    <a:pt x="965960" y="0"/>
                  </a:lnTo>
                  <a:lnTo>
                    <a:pt x="977885" y="0"/>
                  </a:lnTo>
                  <a:lnTo>
                    <a:pt x="989811" y="0"/>
                  </a:lnTo>
                  <a:lnTo>
                    <a:pt x="1001736" y="0"/>
                  </a:lnTo>
                  <a:lnTo>
                    <a:pt x="1013661" y="0"/>
                  </a:lnTo>
                  <a:lnTo>
                    <a:pt x="1025587" y="0"/>
                  </a:lnTo>
                  <a:lnTo>
                    <a:pt x="1037512" y="0"/>
                  </a:lnTo>
                  <a:lnTo>
                    <a:pt x="1049438" y="0"/>
                  </a:lnTo>
                  <a:lnTo>
                    <a:pt x="1061363" y="0"/>
                  </a:lnTo>
                  <a:lnTo>
                    <a:pt x="1073289" y="0"/>
                  </a:lnTo>
                  <a:lnTo>
                    <a:pt x="1085214" y="0"/>
                  </a:lnTo>
                  <a:lnTo>
                    <a:pt x="1097140" y="0"/>
                  </a:lnTo>
                  <a:lnTo>
                    <a:pt x="1109065" y="0"/>
                  </a:lnTo>
                  <a:lnTo>
                    <a:pt x="1120990" y="0"/>
                  </a:lnTo>
                  <a:lnTo>
                    <a:pt x="1132916" y="0"/>
                  </a:lnTo>
                  <a:lnTo>
                    <a:pt x="1144841" y="0"/>
                  </a:lnTo>
                  <a:lnTo>
                    <a:pt x="1156767" y="0"/>
                  </a:lnTo>
                  <a:lnTo>
                    <a:pt x="1168692" y="0"/>
                  </a:lnTo>
                  <a:lnTo>
                    <a:pt x="1180618" y="0"/>
                  </a:lnTo>
                  <a:lnTo>
                    <a:pt x="1180618" y="0"/>
                  </a:lnTo>
                  <a:lnTo>
                    <a:pt x="1192543" y="0"/>
                  </a:lnTo>
                  <a:lnTo>
                    <a:pt x="1204468" y="0"/>
                  </a:lnTo>
                  <a:lnTo>
                    <a:pt x="1216394" y="0"/>
                  </a:lnTo>
                  <a:lnTo>
                    <a:pt x="1228319" y="0"/>
                  </a:lnTo>
                  <a:lnTo>
                    <a:pt x="1240245" y="0"/>
                  </a:lnTo>
                  <a:lnTo>
                    <a:pt x="1252170" y="0"/>
                  </a:lnTo>
                  <a:lnTo>
                    <a:pt x="1264096" y="0"/>
                  </a:lnTo>
                  <a:lnTo>
                    <a:pt x="1276021" y="0"/>
                  </a:lnTo>
                  <a:lnTo>
                    <a:pt x="1287946" y="0"/>
                  </a:lnTo>
                  <a:lnTo>
                    <a:pt x="1299872" y="0"/>
                  </a:lnTo>
                  <a:lnTo>
                    <a:pt x="1311797" y="0"/>
                  </a:lnTo>
                  <a:lnTo>
                    <a:pt x="1323723" y="0"/>
                  </a:lnTo>
                  <a:lnTo>
                    <a:pt x="1335648" y="0"/>
                  </a:lnTo>
                  <a:lnTo>
                    <a:pt x="1347574" y="0"/>
                  </a:lnTo>
                  <a:lnTo>
                    <a:pt x="1359499" y="0"/>
                  </a:lnTo>
                  <a:lnTo>
                    <a:pt x="1371425" y="0"/>
                  </a:lnTo>
                  <a:lnTo>
                    <a:pt x="1383350" y="0"/>
                  </a:lnTo>
                  <a:lnTo>
                    <a:pt x="1395275" y="0"/>
                  </a:lnTo>
                  <a:lnTo>
                    <a:pt x="1407201" y="0"/>
                  </a:lnTo>
                  <a:lnTo>
                    <a:pt x="1419126" y="0"/>
                  </a:lnTo>
                  <a:lnTo>
                    <a:pt x="1431052" y="0"/>
                  </a:lnTo>
                  <a:lnTo>
                    <a:pt x="1442977" y="0"/>
                  </a:lnTo>
                  <a:lnTo>
                    <a:pt x="1454903" y="0"/>
                  </a:lnTo>
                  <a:lnTo>
                    <a:pt x="1466828" y="0"/>
                  </a:lnTo>
                  <a:lnTo>
                    <a:pt x="1478753" y="0"/>
                  </a:lnTo>
                  <a:lnTo>
                    <a:pt x="1490679" y="0"/>
                  </a:lnTo>
                  <a:lnTo>
                    <a:pt x="1502604" y="0"/>
                  </a:lnTo>
                  <a:lnTo>
                    <a:pt x="1514530" y="0"/>
                  </a:lnTo>
                  <a:lnTo>
                    <a:pt x="1526455" y="0"/>
                  </a:lnTo>
                  <a:lnTo>
                    <a:pt x="1538381" y="0"/>
                  </a:lnTo>
                  <a:lnTo>
                    <a:pt x="1550306" y="0"/>
                  </a:lnTo>
                  <a:lnTo>
                    <a:pt x="1562231" y="0"/>
                  </a:lnTo>
                  <a:lnTo>
                    <a:pt x="1574157" y="0"/>
                  </a:lnTo>
                  <a:lnTo>
                    <a:pt x="1586082" y="0"/>
                  </a:lnTo>
                  <a:lnTo>
                    <a:pt x="1598008" y="0"/>
                  </a:lnTo>
                  <a:lnTo>
                    <a:pt x="1609933" y="0"/>
                  </a:lnTo>
                  <a:lnTo>
                    <a:pt x="1621859" y="0"/>
                  </a:lnTo>
                  <a:lnTo>
                    <a:pt x="1633784" y="0"/>
                  </a:lnTo>
                  <a:lnTo>
                    <a:pt x="1645710" y="0"/>
                  </a:lnTo>
                  <a:lnTo>
                    <a:pt x="1657635" y="0"/>
                  </a:lnTo>
                  <a:lnTo>
                    <a:pt x="1669560" y="0"/>
                  </a:lnTo>
                  <a:lnTo>
                    <a:pt x="1681486" y="0"/>
                  </a:lnTo>
                  <a:lnTo>
                    <a:pt x="1693411" y="0"/>
                  </a:lnTo>
                  <a:lnTo>
                    <a:pt x="1705337" y="0"/>
                  </a:lnTo>
                  <a:lnTo>
                    <a:pt x="1717262" y="0"/>
                  </a:lnTo>
                  <a:lnTo>
                    <a:pt x="1729188" y="0"/>
                  </a:lnTo>
                  <a:lnTo>
                    <a:pt x="1741113" y="0"/>
                  </a:lnTo>
                  <a:lnTo>
                    <a:pt x="1753038" y="0"/>
                  </a:lnTo>
                  <a:lnTo>
                    <a:pt x="1764964" y="0"/>
                  </a:lnTo>
                  <a:lnTo>
                    <a:pt x="1776889" y="0"/>
                  </a:lnTo>
                  <a:lnTo>
                    <a:pt x="1788815" y="0"/>
                  </a:lnTo>
                  <a:lnTo>
                    <a:pt x="1800740" y="0"/>
                  </a:lnTo>
                  <a:lnTo>
                    <a:pt x="1812666" y="0"/>
                  </a:lnTo>
                  <a:lnTo>
                    <a:pt x="1824591" y="0"/>
                  </a:lnTo>
                  <a:lnTo>
                    <a:pt x="1836516" y="0"/>
                  </a:lnTo>
                  <a:lnTo>
                    <a:pt x="1848442" y="0"/>
                  </a:lnTo>
                  <a:lnTo>
                    <a:pt x="1860367" y="0"/>
                  </a:lnTo>
                  <a:lnTo>
                    <a:pt x="1872293" y="0"/>
                  </a:lnTo>
                  <a:lnTo>
                    <a:pt x="1884218" y="0"/>
                  </a:lnTo>
                  <a:lnTo>
                    <a:pt x="1896144" y="0"/>
                  </a:lnTo>
                  <a:lnTo>
                    <a:pt x="1908069" y="0"/>
                  </a:lnTo>
                  <a:lnTo>
                    <a:pt x="1919995" y="0"/>
                  </a:lnTo>
                  <a:lnTo>
                    <a:pt x="1931920" y="0"/>
                  </a:lnTo>
                  <a:lnTo>
                    <a:pt x="1943845" y="0"/>
                  </a:lnTo>
                  <a:lnTo>
                    <a:pt x="1955771" y="0"/>
                  </a:lnTo>
                  <a:lnTo>
                    <a:pt x="1967696" y="0"/>
                  </a:lnTo>
                  <a:lnTo>
                    <a:pt x="1979622" y="0"/>
                  </a:lnTo>
                  <a:lnTo>
                    <a:pt x="1991547" y="0"/>
                  </a:lnTo>
                  <a:lnTo>
                    <a:pt x="2003473" y="0"/>
                  </a:lnTo>
                  <a:lnTo>
                    <a:pt x="2015398" y="0"/>
                  </a:lnTo>
                  <a:lnTo>
                    <a:pt x="2027323" y="0"/>
                  </a:lnTo>
                  <a:lnTo>
                    <a:pt x="2039249" y="0"/>
                  </a:lnTo>
                  <a:lnTo>
                    <a:pt x="2051174" y="0"/>
                  </a:lnTo>
                  <a:lnTo>
                    <a:pt x="2063100" y="0"/>
                  </a:lnTo>
                  <a:lnTo>
                    <a:pt x="2075025" y="0"/>
                  </a:lnTo>
                  <a:lnTo>
                    <a:pt x="2086951" y="0"/>
                  </a:lnTo>
                  <a:lnTo>
                    <a:pt x="2098876" y="0"/>
                  </a:lnTo>
                  <a:lnTo>
                    <a:pt x="2110801" y="0"/>
                  </a:lnTo>
                  <a:lnTo>
                    <a:pt x="2122727" y="0"/>
                  </a:lnTo>
                  <a:lnTo>
                    <a:pt x="2134652" y="0"/>
                  </a:lnTo>
                  <a:lnTo>
                    <a:pt x="2146578" y="0"/>
                  </a:lnTo>
                  <a:lnTo>
                    <a:pt x="2158503" y="0"/>
                  </a:lnTo>
                  <a:lnTo>
                    <a:pt x="2170429" y="0"/>
                  </a:lnTo>
                  <a:lnTo>
                    <a:pt x="2182354" y="0"/>
                  </a:lnTo>
                  <a:lnTo>
                    <a:pt x="2194280" y="0"/>
                  </a:lnTo>
                  <a:lnTo>
                    <a:pt x="2206205" y="0"/>
                  </a:lnTo>
                  <a:lnTo>
                    <a:pt x="2218130" y="0"/>
                  </a:lnTo>
                  <a:lnTo>
                    <a:pt x="2230056" y="0"/>
                  </a:lnTo>
                  <a:lnTo>
                    <a:pt x="2241981" y="0"/>
                  </a:lnTo>
                  <a:lnTo>
                    <a:pt x="2253907" y="0"/>
                  </a:lnTo>
                  <a:lnTo>
                    <a:pt x="2265832" y="0"/>
                  </a:lnTo>
                  <a:lnTo>
                    <a:pt x="2277758" y="0"/>
                  </a:lnTo>
                  <a:lnTo>
                    <a:pt x="2289683" y="0"/>
                  </a:lnTo>
                  <a:lnTo>
                    <a:pt x="2301608" y="0"/>
                  </a:lnTo>
                  <a:lnTo>
                    <a:pt x="2313534" y="0"/>
                  </a:lnTo>
                  <a:lnTo>
                    <a:pt x="2325459" y="0"/>
                  </a:lnTo>
                  <a:lnTo>
                    <a:pt x="2337385" y="0"/>
                  </a:lnTo>
                  <a:lnTo>
                    <a:pt x="2349310" y="0"/>
                  </a:lnTo>
                  <a:lnTo>
                    <a:pt x="2361236" y="0"/>
                  </a:lnTo>
                  <a:lnTo>
                    <a:pt x="2361236" y="0"/>
                  </a:lnTo>
                  <a:lnTo>
                    <a:pt x="2373161" y="0"/>
                  </a:lnTo>
                  <a:lnTo>
                    <a:pt x="2385086" y="0"/>
                  </a:lnTo>
                  <a:lnTo>
                    <a:pt x="2397012" y="0"/>
                  </a:lnTo>
                  <a:lnTo>
                    <a:pt x="2408937" y="0"/>
                  </a:lnTo>
                  <a:lnTo>
                    <a:pt x="2420863" y="0"/>
                  </a:lnTo>
                  <a:lnTo>
                    <a:pt x="2432788" y="0"/>
                  </a:lnTo>
                  <a:lnTo>
                    <a:pt x="2444714" y="0"/>
                  </a:lnTo>
                  <a:lnTo>
                    <a:pt x="2456639" y="0"/>
                  </a:lnTo>
                  <a:lnTo>
                    <a:pt x="2468565" y="0"/>
                  </a:lnTo>
                  <a:lnTo>
                    <a:pt x="2480490" y="0"/>
                  </a:lnTo>
                  <a:lnTo>
                    <a:pt x="2492415" y="0"/>
                  </a:lnTo>
                  <a:lnTo>
                    <a:pt x="2504341" y="0"/>
                  </a:lnTo>
                  <a:lnTo>
                    <a:pt x="2516266" y="0"/>
                  </a:lnTo>
                  <a:lnTo>
                    <a:pt x="2528192" y="0"/>
                  </a:lnTo>
                  <a:lnTo>
                    <a:pt x="2540117" y="0"/>
                  </a:lnTo>
                  <a:lnTo>
                    <a:pt x="2552043" y="0"/>
                  </a:lnTo>
                  <a:lnTo>
                    <a:pt x="2563968" y="0"/>
                  </a:lnTo>
                  <a:lnTo>
                    <a:pt x="2575893" y="0"/>
                  </a:lnTo>
                  <a:lnTo>
                    <a:pt x="2587819" y="0"/>
                  </a:lnTo>
                  <a:lnTo>
                    <a:pt x="2599744" y="0"/>
                  </a:lnTo>
                  <a:lnTo>
                    <a:pt x="2611670" y="0"/>
                  </a:lnTo>
                  <a:lnTo>
                    <a:pt x="2623595" y="0"/>
                  </a:lnTo>
                  <a:lnTo>
                    <a:pt x="2635521" y="0"/>
                  </a:lnTo>
                  <a:lnTo>
                    <a:pt x="2647446" y="0"/>
                  </a:lnTo>
                  <a:lnTo>
                    <a:pt x="2659371" y="0"/>
                  </a:lnTo>
                  <a:lnTo>
                    <a:pt x="2671297" y="0"/>
                  </a:lnTo>
                  <a:lnTo>
                    <a:pt x="2683222" y="0"/>
                  </a:lnTo>
                  <a:lnTo>
                    <a:pt x="2695148" y="0"/>
                  </a:lnTo>
                  <a:lnTo>
                    <a:pt x="2707073" y="0"/>
                  </a:lnTo>
                  <a:lnTo>
                    <a:pt x="2718999" y="0"/>
                  </a:lnTo>
                  <a:lnTo>
                    <a:pt x="2730924" y="0"/>
                  </a:lnTo>
                  <a:lnTo>
                    <a:pt x="2742850" y="0"/>
                  </a:lnTo>
                  <a:lnTo>
                    <a:pt x="2754775" y="0"/>
                  </a:lnTo>
                  <a:lnTo>
                    <a:pt x="2766700" y="0"/>
                  </a:lnTo>
                  <a:lnTo>
                    <a:pt x="2778626" y="0"/>
                  </a:lnTo>
                  <a:lnTo>
                    <a:pt x="2790551" y="0"/>
                  </a:lnTo>
                  <a:lnTo>
                    <a:pt x="2802477" y="0"/>
                  </a:lnTo>
                  <a:lnTo>
                    <a:pt x="2814402" y="0"/>
                  </a:lnTo>
                  <a:lnTo>
                    <a:pt x="2826328" y="0"/>
                  </a:lnTo>
                  <a:lnTo>
                    <a:pt x="2838253" y="0"/>
                  </a:lnTo>
                  <a:lnTo>
                    <a:pt x="2850178" y="0"/>
                  </a:lnTo>
                  <a:lnTo>
                    <a:pt x="2862104" y="0"/>
                  </a:lnTo>
                  <a:lnTo>
                    <a:pt x="2874029" y="0"/>
                  </a:lnTo>
                  <a:lnTo>
                    <a:pt x="2885955" y="0"/>
                  </a:lnTo>
                  <a:lnTo>
                    <a:pt x="2897880" y="0"/>
                  </a:lnTo>
                  <a:lnTo>
                    <a:pt x="2909806" y="0"/>
                  </a:lnTo>
                  <a:lnTo>
                    <a:pt x="2921731" y="0"/>
                  </a:lnTo>
                  <a:lnTo>
                    <a:pt x="2933656" y="0"/>
                  </a:lnTo>
                  <a:lnTo>
                    <a:pt x="2945582" y="0"/>
                  </a:lnTo>
                  <a:lnTo>
                    <a:pt x="2957507" y="0"/>
                  </a:lnTo>
                  <a:lnTo>
                    <a:pt x="2969433" y="0"/>
                  </a:lnTo>
                  <a:lnTo>
                    <a:pt x="2981358" y="0"/>
                  </a:lnTo>
                  <a:lnTo>
                    <a:pt x="2993284" y="0"/>
                  </a:lnTo>
                  <a:lnTo>
                    <a:pt x="3005209" y="0"/>
                  </a:lnTo>
                  <a:lnTo>
                    <a:pt x="3017135" y="0"/>
                  </a:lnTo>
                  <a:lnTo>
                    <a:pt x="3029060" y="0"/>
                  </a:lnTo>
                  <a:lnTo>
                    <a:pt x="3040985" y="0"/>
                  </a:lnTo>
                  <a:lnTo>
                    <a:pt x="3052911" y="0"/>
                  </a:lnTo>
                  <a:lnTo>
                    <a:pt x="3064836" y="0"/>
                  </a:lnTo>
                  <a:lnTo>
                    <a:pt x="3076762" y="0"/>
                  </a:lnTo>
                  <a:lnTo>
                    <a:pt x="3088687" y="0"/>
                  </a:lnTo>
                  <a:lnTo>
                    <a:pt x="3100613" y="0"/>
                  </a:lnTo>
                  <a:lnTo>
                    <a:pt x="3112538" y="0"/>
                  </a:lnTo>
                  <a:lnTo>
                    <a:pt x="3124463" y="0"/>
                  </a:lnTo>
                  <a:lnTo>
                    <a:pt x="3136389" y="0"/>
                  </a:lnTo>
                  <a:lnTo>
                    <a:pt x="3148314" y="0"/>
                  </a:lnTo>
                  <a:lnTo>
                    <a:pt x="3160240" y="0"/>
                  </a:lnTo>
                  <a:lnTo>
                    <a:pt x="3172165" y="0"/>
                  </a:lnTo>
                  <a:lnTo>
                    <a:pt x="3184091" y="0"/>
                  </a:lnTo>
                  <a:lnTo>
                    <a:pt x="3196016" y="0"/>
                  </a:lnTo>
                  <a:lnTo>
                    <a:pt x="3207941" y="0"/>
                  </a:lnTo>
                  <a:lnTo>
                    <a:pt x="3219867" y="0"/>
                  </a:lnTo>
                  <a:lnTo>
                    <a:pt x="3231792" y="0"/>
                  </a:lnTo>
                  <a:lnTo>
                    <a:pt x="3243718" y="0"/>
                  </a:lnTo>
                  <a:lnTo>
                    <a:pt x="3255643" y="0"/>
                  </a:lnTo>
                  <a:lnTo>
                    <a:pt x="3267569" y="0"/>
                  </a:lnTo>
                  <a:lnTo>
                    <a:pt x="3279494" y="0"/>
                  </a:lnTo>
                  <a:lnTo>
                    <a:pt x="3291420" y="0"/>
                  </a:lnTo>
                  <a:lnTo>
                    <a:pt x="3303345" y="0"/>
                  </a:lnTo>
                  <a:lnTo>
                    <a:pt x="3315270" y="0"/>
                  </a:lnTo>
                  <a:lnTo>
                    <a:pt x="3327196" y="0"/>
                  </a:lnTo>
                  <a:lnTo>
                    <a:pt x="3339121" y="0"/>
                  </a:lnTo>
                  <a:lnTo>
                    <a:pt x="3351047" y="0"/>
                  </a:lnTo>
                  <a:lnTo>
                    <a:pt x="3362972" y="0"/>
                  </a:lnTo>
                  <a:lnTo>
                    <a:pt x="3374898" y="0"/>
                  </a:lnTo>
                  <a:lnTo>
                    <a:pt x="3386823" y="0"/>
                  </a:lnTo>
                  <a:lnTo>
                    <a:pt x="3398748" y="0"/>
                  </a:lnTo>
                  <a:lnTo>
                    <a:pt x="3410674" y="0"/>
                  </a:lnTo>
                  <a:lnTo>
                    <a:pt x="3422599" y="0"/>
                  </a:lnTo>
                  <a:lnTo>
                    <a:pt x="3434525" y="0"/>
                  </a:lnTo>
                  <a:lnTo>
                    <a:pt x="3446450" y="0"/>
                  </a:lnTo>
                  <a:lnTo>
                    <a:pt x="3458376" y="0"/>
                  </a:lnTo>
                  <a:lnTo>
                    <a:pt x="3470301" y="0"/>
                  </a:lnTo>
                  <a:lnTo>
                    <a:pt x="3482226" y="0"/>
                  </a:lnTo>
                  <a:lnTo>
                    <a:pt x="3494152" y="0"/>
                  </a:lnTo>
                  <a:lnTo>
                    <a:pt x="3506077" y="0"/>
                  </a:lnTo>
                  <a:lnTo>
                    <a:pt x="3518003" y="0"/>
                  </a:lnTo>
                  <a:lnTo>
                    <a:pt x="3529928" y="0"/>
                  </a:lnTo>
                  <a:lnTo>
                    <a:pt x="3541854" y="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93AA00">
                  <a:alpha val="100000"/>
                </a:srgbClr>
              </a:solidFill>
              <a:prstDash val="solid"/>
              <a:round/>
            </a:ln>
          </p:spPr>
          <p:txBody>
            <a:bodyPr/>
            <a:lstStyle/>
            <a:p/>
          </p:txBody>
        </p:sp>
        <p:sp>
          <p:nvSpPr>
            <p:cNvPr id="16" name="pl16"/>
            <p:cNvSpPr/>
            <p:nvPr/>
          </p:nvSpPr>
          <p:spPr>
            <a:xfrm>
              <a:off x="2433434" y="2096286"/>
              <a:ext cx="4722472" cy="0"/>
            </a:xfrm>
            <a:custGeom>
              <a:avLst/>
              <a:pathLst>
                <a:path w="4722472" h="0">
                  <a:moveTo>
                    <a:pt x="0" y="0"/>
                  </a:moveTo>
                  <a:lnTo>
                    <a:pt x="11925" y="0"/>
                  </a:lnTo>
                  <a:lnTo>
                    <a:pt x="23850" y="0"/>
                  </a:lnTo>
                  <a:lnTo>
                    <a:pt x="35776" y="0"/>
                  </a:lnTo>
                  <a:lnTo>
                    <a:pt x="47701" y="0"/>
                  </a:lnTo>
                  <a:lnTo>
                    <a:pt x="59627" y="0"/>
                  </a:lnTo>
                  <a:lnTo>
                    <a:pt x="71552" y="0"/>
                  </a:lnTo>
                  <a:lnTo>
                    <a:pt x="83478" y="0"/>
                  </a:lnTo>
                  <a:lnTo>
                    <a:pt x="95403" y="0"/>
                  </a:lnTo>
                  <a:lnTo>
                    <a:pt x="107328" y="0"/>
                  </a:lnTo>
                  <a:lnTo>
                    <a:pt x="119254" y="0"/>
                  </a:lnTo>
                  <a:lnTo>
                    <a:pt x="131179" y="0"/>
                  </a:lnTo>
                  <a:lnTo>
                    <a:pt x="143105" y="0"/>
                  </a:lnTo>
                  <a:lnTo>
                    <a:pt x="155030" y="0"/>
                  </a:lnTo>
                  <a:lnTo>
                    <a:pt x="166956" y="0"/>
                  </a:lnTo>
                  <a:lnTo>
                    <a:pt x="178881" y="0"/>
                  </a:lnTo>
                  <a:lnTo>
                    <a:pt x="190806" y="0"/>
                  </a:lnTo>
                  <a:lnTo>
                    <a:pt x="202732" y="0"/>
                  </a:lnTo>
                  <a:lnTo>
                    <a:pt x="214657" y="0"/>
                  </a:lnTo>
                  <a:lnTo>
                    <a:pt x="226583" y="0"/>
                  </a:lnTo>
                  <a:lnTo>
                    <a:pt x="238508" y="0"/>
                  </a:lnTo>
                  <a:lnTo>
                    <a:pt x="250434" y="0"/>
                  </a:lnTo>
                  <a:lnTo>
                    <a:pt x="262359" y="0"/>
                  </a:lnTo>
                  <a:lnTo>
                    <a:pt x="274285" y="0"/>
                  </a:lnTo>
                  <a:lnTo>
                    <a:pt x="286210" y="0"/>
                  </a:lnTo>
                  <a:lnTo>
                    <a:pt x="298135" y="0"/>
                  </a:lnTo>
                  <a:lnTo>
                    <a:pt x="310061" y="0"/>
                  </a:lnTo>
                  <a:lnTo>
                    <a:pt x="321986" y="0"/>
                  </a:lnTo>
                  <a:lnTo>
                    <a:pt x="333912" y="0"/>
                  </a:lnTo>
                  <a:lnTo>
                    <a:pt x="345837" y="0"/>
                  </a:lnTo>
                  <a:lnTo>
                    <a:pt x="357763" y="0"/>
                  </a:lnTo>
                  <a:lnTo>
                    <a:pt x="369688" y="0"/>
                  </a:lnTo>
                  <a:lnTo>
                    <a:pt x="381613" y="0"/>
                  </a:lnTo>
                  <a:lnTo>
                    <a:pt x="393539" y="0"/>
                  </a:lnTo>
                  <a:lnTo>
                    <a:pt x="405464" y="0"/>
                  </a:lnTo>
                  <a:lnTo>
                    <a:pt x="417390" y="0"/>
                  </a:lnTo>
                  <a:lnTo>
                    <a:pt x="429315" y="0"/>
                  </a:lnTo>
                  <a:lnTo>
                    <a:pt x="441241" y="0"/>
                  </a:lnTo>
                  <a:lnTo>
                    <a:pt x="453166" y="0"/>
                  </a:lnTo>
                  <a:lnTo>
                    <a:pt x="465091" y="0"/>
                  </a:lnTo>
                  <a:lnTo>
                    <a:pt x="477017" y="0"/>
                  </a:lnTo>
                  <a:lnTo>
                    <a:pt x="488942" y="0"/>
                  </a:lnTo>
                  <a:lnTo>
                    <a:pt x="500868" y="0"/>
                  </a:lnTo>
                  <a:lnTo>
                    <a:pt x="512793" y="0"/>
                  </a:lnTo>
                  <a:lnTo>
                    <a:pt x="524719" y="0"/>
                  </a:lnTo>
                  <a:lnTo>
                    <a:pt x="536644" y="0"/>
                  </a:lnTo>
                  <a:lnTo>
                    <a:pt x="548570" y="0"/>
                  </a:lnTo>
                  <a:lnTo>
                    <a:pt x="560495" y="0"/>
                  </a:lnTo>
                  <a:lnTo>
                    <a:pt x="572420" y="0"/>
                  </a:lnTo>
                  <a:lnTo>
                    <a:pt x="584346" y="0"/>
                  </a:lnTo>
                  <a:lnTo>
                    <a:pt x="596271" y="0"/>
                  </a:lnTo>
                  <a:lnTo>
                    <a:pt x="608197" y="0"/>
                  </a:lnTo>
                  <a:lnTo>
                    <a:pt x="620122" y="0"/>
                  </a:lnTo>
                  <a:lnTo>
                    <a:pt x="632048" y="0"/>
                  </a:lnTo>
                  <a:lnTo>
                    <a:pt x="643973" y="0"/>
                  </a:lnTo>
                  <a:lnTo>
                    <a:pt x="655898" y="0"/>
                  </a:lnTo>
                  <a:lnTo>
                    <a:pt x="667824" y="0"/>
                  </a:lnTo>
                  <a:lnTo>
                    <a:pt x="679749" y="0"/>
                  </a:lnTo>
                  <a:lnTo>
                    <a:pt x="691675" y="0"/>
                  </a:lnTo>
                  <a:lnTo>
                    <a:pt x="703600" y="0"/>
                  </a:lnTo>
                  <a:lnTo>
                    <a:pt x="715526" y="0"/>
                  </a:lnTo>
                  <a:lnTo>
                    <a:pt x="727451" y="0"/>
                  </a:lnTo>
                  <a:lnTo>
                    <a:pt x="739376" y="0"/>
                  </a:lnTo>
                  <a:lnTo>
                    <a:pt x="751302" y="0"/>
                  </a:lnTo>
                  <a:lnTo>
                    <a:pt x="763227" y="0"/>
                  </a:lnTo>
                  <a:lnTo>
                    <a:pt x="775153" y="0"/>
                  </a:lnTo>
                  <a:lnTo>
                    <a:pt x="787078" y="0"/>
                  </a:lnTo>
                  <a:lnTo>
                    <a:pt x="799004" y="0"/>
                  </a:lnTo>
                  <a:lnTo>
                    <a:pt x="810929" y="0"/>
                  </a:lnTo>
                  <a:lnTo>
                    <a:pt x="822855" y="0"/>
                  </a:lnTo>
                  <a:lnTo>
                    <a:pt x="834780" y="0"/>
                  </a:lnTo>
                  <a:lnTo>
                    <a:pt x="846705" y="0"/>
                  </a:lnTo>
                  <a:lnTo>
                    <a:pt x="858631" y="0"/>
                  </a:lnTo>
                  <a:lnTo>
                    <a:pt x="870556" y="0"/>
                  </a:lnTo>
                  <a:lnTo>
                    <a:pt x="882482" y="0"/>
                  </a:lnTo>
                  <a:lnTo>
                    <a:pt x="894407" y="0"/>
                  </a:lnTo>
                  <a:lnTo>
                    <a:pt x="906333" y="0"/>
                  </a:lnTo>
                  <a:lnTo>
                    <a:pt x="918258" y="0"/>
                  </a:lnTo>
                  <a:lnTo>
                    <a:pt x="930183" y="0"/>
                  </a:lnTo>
                  <a:lnTo>
                    <a:pt x="942109" y="0"/>
                  </a:lnTo>
                  <a:lnTo>
                    <a:pt x="954034" y="0"/>
                  </a:lnTo>
                  <a:lnTo>
                    <a:pt x="965960" y="0"/>
                  </a:lnTo>
                  <a:lnTo>
                    <a:pt x="977885" y="0"/>
                  </a:lnTo>
                  <a:lnTo>
                    <a:pt x="989811" y="0"/>
                  </a:lnTo>
                  <a:lnTo>
                    <a:pt x="1001736" y="0"/>
                  </a:lnTo>
                  <a:lnTo>
                    <a:pt x="1013661" y="0"/>
                  </a:lnTo>
                  <a:lnTo>
                    <a:pt x="1025587" y="0"/>
                  </a:lnTo>
                  <a:lnTo>
                    <a:pt x="1037512" y="0"/>
                  </a:lnTo>
                  <a:lnTo>
                    <a:pt x="1049438" y="0"/>
                  </a:lnTo>
                  <a:lnTo>
                    <a:pt x="1061363" y="0"/>
                  </a:lnTo>
                  <a:lnTo>
                    <a:pt x="1073289" y="0"/>
                  </a:lnTo>
                  <a:lnTo>
                    <a:pt x="1085214" y="0"/>
                  </a:lnTo>
                  <a:lnTo>
                    <a:pt x="1097140" y="0"/>
                  </a:lnTo>
                  <a:lnTo>
                    <a:pt x="1109065" y="0"/>
                  </a:lnTo>
                  <a:lnTo>
                    <a:pt x="1120990" y="0"/>
                  </a:lnTo>
                  <a:lnTo>
                    <a:pt x="1132916" y="0"/>
                  </a:lnTo>
                  <a:lnTo>
                    <a:pt x="1144841" y="0"/>
                  </a:lnTo>
                  <a:lnTo>
                    <a:pt x="1156767" y="0"/>
                  </a:lnTo>
                  <a:lnTo>
                    <a:pt x="1168692" y="0"/>
                  </a:lnTo>
                  <a:lnTo>
                    <a:pt x="1180618" y="0"/>
                  </a:lnTo>
                  <a:lnTo>
                    <a:pt x="1180618" y="0"/>
                  </a:lnTo>
                  <a:lnTo>
                    <a:pt x="1192543" y="0"/>
                  </a:lnTo>
                  <a:lnTo>
                    <a:pt x="1204468" y="0"/>
                  </a:lnTo>
                  <a:lnTo>
                    <a:pt x="1216394" y="0"/>
                  </a:lnTo>
                  <a:lnTo>
                    <a:pt x="1228319" y="0"/>
                  </a:lnTo>
                  <a:lnTo>
                    <a:pt x="1240245" y="0"/>
                  </a:lnTo>
                  <a:lnTo>
                    <a:pt x="1252170" y="0"/>
                  </a:lnTo>
                  <a:lnTo>
                    <a:pt x="1264096" y="0"/>
                  </a:lnTo>
                  <a:lnTo>
                    <a:pt x="1276021" y="0"/>
                  </a:lnTo>
                  <a:lnTo>
                    <a:pt x="1287946" y="0"/>
                  </a:lnTo>
                  <a:lnTo>
                    <a:pt x="1299872" y="0"/>
                  </a:lnTo>
                  <a:lnTo>
                    <a:pt x="1311797" y="0"/>
                  </a:lnTo>
                  <a:lnTo>
                    <a:pt x="1323723" y="0"/>
                  </a:lnTo>
                  <a:lnTo>
                    <a:pt x="1335648" y="0"/>
                  </a:lnTo>
                  <a:lnTo>
                    <a:pt x="1347574" y="0"/>
                  </a:lnTo>
                  <a:lnTo>
                    <a:pt x="1359499" y="0"/>
                  </a:lnTo>
                  <a:lnTo>
                    <a:pt x="1371425" y="0"/>
                  </a:lnTo>
                  <a:lnTo>
                    <a:pt x="1383350" y="0"/>
                  </a:lnTo>
                  <a:lnTo>
                    <a:pt x="1395275" y="0"/>
                  </a:lnTo>
                  <a:lnTo>
                    <a:pt x="1407201" y="0"/>
                  </a:lnTo>
                  <a:lnTo>
                    <a:pt x="1419126" y="0"/>
                  </a:lnTo>
                  <a:lnTo>
                    <a:pt x="1431052" y="0"/>
                  </a:lnTo>
                  <a:lnTo>
                    <a:pt x="1442977" y="0"/>
                  </a:lnTo>
                  <a:lnTo>
                    <a:pt x="1454903" y="0"/>
                  </a:lnTo>
                  <a:lnTo>
                    <a:pt x="1466828" y="0"/>
                  </a:lnTo>
                  <a:lnTo>
                    <a:pt x="1478753" y="0"/>
                  </a:lnTo>
                  <a:lnTo>
                    <a:pt x="1490679" y="0"/>
                  </a:lnTo>
                  <a:lnTo>
                    <a:pt x="1502604" y="0"/>
                  </a:lnTo>
                  <a:lnTo>
                    <a:pt x="1514530" y="0"/>
                  </a:lnTo>
                  <a:lnTo>
                    <a:pt x="1526455" y="0"/>
                  </a:lnTo>
                  <a:lnTo>
                    <a:pt x="1538381" y="0"/>
                  </a:lnTo>
                  <a:lnTo>
                    <a:pt x="1550306" y="0"/>
                  </a:lnTo>
                  <a:lnTo>
                    <a:pt x="1562231" y="0"/>
                  </a:lnTo>
                  <a:lnTo>
                    <a:pt x="1574157" y="0"/>
                  </a:lnTo>
                  <a:lnTo>
                    <a:pt x="1586082" y="0"/>
                  </a:lnTo>
                  <a:lnTo>
                    <a:pt x="1598008" y="0"/>
                  </a:lnTo>
                  <a:lnTo>
                    <a:pt x="1609933" y="0"/>
                  </a:lnTo>
                  <a:lnTo>
                    <a:pt x="1621859" y="0"/>
                  </a:lnTo>
                  <a:lnTo>
                    <a:pt x="1633784" y="0"/>
                  </a:lnTo>
                  <a:lnTo>
                    <a:pt x="1645710" y="0"/>
                  </a:lnTo>
                  <a:lnTo>
                    <a:pt x="1657635" y="0"/>
                  </a:lnTo>
                  <a:lnTo>
                    <a:pt x="1669560" y="0"/>
                  </a:lnTo>
                  <a:lnTo>
                    <a:pt x="1681486" y="0"/>
                  </a:lnTo>
                  <a:lnTo>
                    <a:pt x="1693411" y="0"/>
                  </a:lnTo>
                  <a:lnTo>
                    <a:pt x="1705337" y="0"/>
                  </a:lnTo>
                  <a:lnTo>
                    <a:pt x="1717262" y="0"/>
                  </a:lnTo>
                  <a:lnTo>
                    <a:pt x="1729188" y="0"/>
                  </a:lnTo>
                  <a:lnTo>
                    <a:pt x="1741113" y="0"/>
                  </a:lnTo>
                  <a:lnTo>
                    <a:pt x="1753038" y="0"/>
                  </a:lnTo>
                  <a:lnTo>
                    <a:pt x="1764964" y="0"/>
                  </a:lnTo>
                  <a:lnTo>
                    <a:pt x="1776889" y="0"/>
                  </a:lnTo>
                  <a:lnTo>
                    <a:pt x="1788815" y="0"/>
                  </a:lnTo>
                  <a:lnTo>
                    <a:pt x="1800740" y="0"/>
                  </a:lnTo>
                  <a:lnTo>
                    <a:pt x="1812666" y="0"/>
                  </a:lnTo>
                  <a:lnTo>
                    <a:pt x="1824591" y="0"/>
                  </a:lnTo>
                  <a:lnTo>
                    <a:pt x="1836516" y="0"/>
                  </a:lnTo>
                  <a:lnTo>
                    <a:pt x="1848442" y="0"/>
                  </a:lnTo>
                  <a:lnTo>
                    <a:pt x="1860367" y="0"/>
                  </a:lnTo>
                  <a:lnTo>
                    <a:pt x="1872293" y="0"/>
                  </a:lnTo>
                  <a:lnTo>
                    <a:pt x="1884218" y="0"/>
                  </a:lnTo>
                  <a:lnTo>
                    <a:pt x="1896144" y="0"/>
                  </a:lnTo>
                  <a:lnTo>
                    <a:pt x="1908069" y="0"/>
                  </a:lnTo>
                  <a:lnTo>
                    <a:pt x="1919995" y="0"/>
                  </a:lnTo>
                  <a:lnTo>
                    <a:pt x="1931920" y="0"/>
                  </a:lnTo>
                  <a:lnTo>
                    <a:pt x="1943845" y="0"/>
                  </a:lnTo>
                  <a:lnTo>
                    <a:pt x="1955771" y="0"/>
                  </a:lnTo>
                  <a:lnTo>
                    <a:pt x="1967696" y="0"/>
                  </a:lnTo>
                  <a:lnTo>
                    <a:pt x="1979622" y="0"/>
                  </a:lnTo>
                  <a:lnTo>
                    <a:pt x="1991547" y="0"/>
                  </a:lnTo>
                  <a:lnTo>
                    <a:pt x="2003473" y="0"/>
                  </a:lnTo>
                  <a:lnTo>
                    <a:pt x="2015398" y="0"/>
                  </a:lnTo>
                  <a:lnTo>
                    <a:pt x="2027323" y="0"/>
                  </a:lnTo>
                  <a:lnTo>
                    <a:pt x="2039249" y="0"/>
                  </a:lnTo>
                  <a:lnTo>
                    <a:pt x="2051174" y="0"/>
                  </a:lnTo>
                  <a:lnTo>
                    <a:pt x="2063100" y="0"/>
                  </a:lnTo>
                  <a:lnTo>
                    <a:pt x="2075025" y="0"/>
                  </a:lnTo>
                  <a:lnTo>
                    <a:pt x="2086951" y="0"/>
                  </a:lnTo>
                  <a:lnTo>
                    <a:pt x="2098876" y="0"/>
                  </a:lnTo>
                  <a:lnTo>
                    <a:pt x="2110801" y="0"/>
                  </a:lnTo>
                  <a:lnTo>
                    <a:pt x="2122727" y="0"/>
                  </a:lnTo>
                  <a:lnTo>
                    <a:pt x="2134652" y="0"/>
                  </a:lnTo>
                  <a:lnTo>
                    <a:pt x="2146578" y="0"/>
                  </a:lnTo>
                  <a:lnTo>
                    <a:pt x="2158503" y="0"/>
                  </a:lnTo>
                  <a:lnTo>
                    <a:pt x="2170429" y="0"/>
                  </a:lnTo>
                  <a:lnTo>
                    <a:pt x="2182354" y="0"/>
                  </a:lnTo>
                  <a:lnTo>
                    <a:pt x="2194280" y="0"/>
                  </a:lnTo>
                  <a:lnTo>
                    <a:pt x="2206205" y="0"/>
                  </a:lnTo>
                  <a:lnTo>
                    <a:pt x="2218130" y="0"/>
                  </a:lnTo>
                  <a:lnTo>
                    <a:pt x="2230056" y="0"/>
                  </a:lnTo>
                  <a:lnTo>
                    <a:pt x="2241981" y="0"/>
                  </a:lnTo>
                  <a:lnTo>
                    <a:pt x="2253907" y="0"/>
                  </a:lnTo>
                  <a:lnTo>
                    <a:pt x="2265832" y="0"/>
                  </a:lnTo>
                  <a:lnTo>
                    <a:pt x="2277758" y="0"/>
                  </a:lnTo>
                  <a:lnTo>
                    <a:pt x="2289683" y="0"/>
                  </a:lnTo>
                  <a:lnTo>
                    <a:pt x="2301608" y="0"/>
                  </a:lnTo>
                  <a:lnTo>
                    <a:pt x="2313534" y="0"/>
                  </a:lnTo>
                  <a:lnTo>
                    <a:pt x="2325459" y="0"/>
                  </a:lnTo>
                  <a:lnTo>
                    <a:pt x="2337385" y="0"/>
                  </a:lnTo>
                  <a:lnTo>
                    <a:pt x="2349310" y="0"/>
                  </a:lnTo>
                  <a:lnTo>
                    <a:pt x="2361236" y="0"/>
                  </a:lnTo>
                  <a:lnTo>
                    <a:pt x="2361236" y="0"/>
                  </a:lnTo>
                  <a:lnTo>
                    <a:pt x="2373161" y="0"/>
                  </a:lnTo>
                  <a:lnTo>
                    <a:pt x="2385086" y="0"/>
                  </a:lnTo>
                  <a:lnTo>
                    <a:pt x="2397012" y="0"/>
                  </a:lnTo>
                  <a:lnTo>
                    <a:pt x="2408937" y="0"/>
                  </a:lnTo>
                  <a:lnTo>
                    <a:pt x="2420863" y="0"/>
                  </a:lnTo>
                  <a:lnTo>
                    <a:pt x="2432788" y="0"/>
                  </a:lnTo>
                  <a:lnTo>
                    <a:pt x="2444714" y="0"/>
                  </a:lnTo>
                  <a:lnTo>
                    <a:pt x="2456639" y="0"/>
                  </a:lnTo>
                  <a:lnTo>
                    <a:pt x="2468565" y="0"/>
                  </a:lnTo>
                  <a:lnTo>
                    <a:pt x="2480490" y="0"/>
                  </a:lnTo>
                  <a:lnTo>
                    <a:pt x="2492415" y="0"/>
                  </a:lnTo>
                  <a:lnTo>
                    <a:pt x="2504341" y="0"/>
                  </a:lnTo>
                  <a:lnTo>
                    <a:pt x="2516266" y="0"/>
                  </a:lnTo>
                  <a:lnTo>
                    <a:pt x="2528192" y="0"/>
                  </a:lnTo>
                  <a:lnTo>
                    <a:pt x="2540117" y="0"/>
                  </a:lnTo>
                  <a:lnTo>
                    <a:pt x="2552043" y="0"/>
                  </a:lnTo>
                  <a:lnTo>
                    <a:pt x="2563968" y="0"/>
                  </a:lnTo>
                  <a:lnTo>
                    <a:pt x="2575893" y="0"/>
                  </a:lnTo>
                  <a:lnTo>
                    <a:pt x="2587819" y="0"/>
                  </a:lnTo>
                  <a:lnTo>
                    <a:pt x="2599744" y="0"/>
                  </a:lnTo>
                  <a:lnTo>
                    <a:pt x="2611670" y="0"/>
                  </a:lnTo>
                  <a:lnTo>
                    <a:pt x="2623595" y="0"/>
                  </a:lnTo>
                  <a:lnTo>
                    <a:pt x="2635521" y="0"/>
                  </a:lnTo>
                  <a:lnTo>
                    <a:pt x="2647446" y="0"/>
                  </a:lnTo>
                  <a:lnTo>
                    <a:pt x="2659371" y="0"/>
                  </a:lnTo>
                  <a:lnTo>
                    <a:pt x="2671297" y="0"/>
                  </a:lnTo>
                  <a:lnTo>
                    <a:pt x="2683222" y="0"/>
                  </a:lnTo>
                  <a:lnTo>
                    <a:pt x="2695148" y="0"/>
                  </a:lnTo>
                  <a:lnTo>
                    <a:pt x="2707073" y="0"/>
                  </a:lnTo>
                  <a:lnTo>
                    <a:pt x="2718999" y="0"/>
                  </a:lnTo>
                  <a:lnTo>
                    <a:pt x="2730924" y="0"/>
                  </a:lnTo>
                  <a:lnTo>
                    <a:pt x="2742850" y="0"/>
                  </a:lnTo>
                  <a:lnTo>
                    <a:pt x="2754775" y="0"/>
                  </a:lnTo>
                  <a:lnTo>
                    <a:pt x="2766700" y="0"/>
                  </a:lnTo>
                  <a:lnTo>
                    <a:pt x="2778626" y="0"/>
                  </a:lnTo>
                  <a:lnTo>
                    <a:pt x="2790551" y="0"/>
                  </a:lnTo>
                  <a:lnTo>
                    <a:pt x="2802477" y="0"/>
                  </a:lnTo>
                  <a:lnTo>
                    <a:pt x="2814402" y="0"/>
                  </a:lnTo>
                  <a:lnTo>
                    <a:pt x="2826328" y="0"/>
                  </a:lnTo>
                  <a:lnTo>
                    <a:pt x="2838253" y="0"/>
                  </a:lnTo>
                  <a:lnTo>
                    <a:pt x="2850178" y="0"/>
                  </a:lnTo>
                  <a:lnTo>
                    <a:pt x="2862104" y="0"/>
                  </a:lnTo>
                  <a:lnTo>
                    <a:pt x="2874029" y="0"/>
                  </a:lnTo>
                  <a:lnTo>
                    <a:pt x="2885955" y="0"/>
                  </a:lnTo>
                  <a:lnTo>
                    <a:pt x="2897880" y="0"/>
                  </a:lnTo>
                  <a:lnTo>
                    <a:pt x="2909806" y="0"/>
                  </a:lnTo>
                  <a:lnTo>
                    <a:pt x="2921731" y="0"/>
                  </a:lnTo>
                  <a:lnTo>
                    <a:pt x="2933656" y="0"/>
                  </a:lnTo>
                  <a:lnTo>
                    <a:pt x="2945582" y="0"/>
                  </a:lnTo>
                  <a:lnTo>
                    <a:pt x="2957507" y="0"/>
                  </a:lnTo>
                  <a:lnTo>
                    <a:pt x="2969433" y="0"/>
                  </a:lnTo>
                  <a:lnTo>
                    <a:pt x="2981358" y="0"/>
                  </a:lnTo>
                  <a:lnTo>
                    <a:pt x="2993284" y="0"/>
                  </a:lnTo>
                  <a:lnTo>
                    <a:pt x="3005209" y="0"/>
                  </a:lnTo>
                  <a:lnTo>
                    <a:pt x="3017135" y="0"/>
                  </a:lnTo>
                  <a:lnTo>
                    <a:pt x="3029060" y="0"/>
                  </a:lnTo>
                  <a:lnTo>
                    <a:pt x="3040985" y="0"/>
                  </a:lnTo>
                  <a:lnTo>
                    <a:pt x="3052911" y="0"/>
                  </a:lnTo>
                  <a:lnTo>
                    <a:pt x="3064836" y="0"/>
                  </a:lnTo>
                  <a:lnTo>
                    <a:pt x="3076762" y="0"/>
                  </a:lnTo>
                  <a:lnTo>
                    <a:pt x="3088687" y="0"/>
                  </a:lnTo>
                  <a:lnTo>
                    <a:pt x="3100613" y="0"/>
                  </a:lnTo>
                  <a:lnTo>
                    <a:pt x="3112538" y="0"/>
                  </a:lnTo>
                  <a:lnTo>
                    <a:pt x="3124463" y="0"/>
                  </a:lnTo>
                  <a:lnTo>
                    <a:pt x="3136389" y="0"/>
                  </a:lnTo>
                  <a:lnTo>
                    <a:pt x="3148314" y="0"/>
                  </a:lnTo>
                  <a:lnTo>
                    <a:pt x="3160240" y="0"/>
                  </a:lnTo>
                  <a:lnTo>
                    <a:pt x="3172165" y="0"/>
                  </a:lnTo>
                  <a:lnTo>
                    <a:pt x="3184091" y="0"/>
                  </a:lnTo>
                  <a:lnTo>
                    <a:pt x="3196016" y="0"/>
                  </a:lnTo>
                  <a:lnTo>
                    <a:pt x="3207941" y="0"/>
                  </a:lnTo>
                  <a:lnTo>
                    <a:pt x="3219867" y="0"/>
                  </a:lnTo>
                  <a:lnTo>
                    <a:pt x="3231792" y="0"/>
                  </a:lnTo>
                  <a:lnTo>
                    <a:pt x="3243718" y="0"/>
                  </a:lnTo>
                  <a:lnTo>
                    <a:pt x="3255643" y="0"/>
                  </a:lnTo>
                  <a:lnTo>
                    <a:pt x="3267569" y="0"/>
                  </a:lnTo>
                  <a:lnTo>
                    <a:pt x="3279494" y="0"/>
                  </a:lnTo>
                  <a:lnTo>
                    <a:pt x="3291420" y="0"/>
                  </a:lnTo>
                  <a:lnTo>
                    <a:pt x="3303345" y="0"/>
                  </a:lnTo>
                  <a:lnTo>
                    <a:pt x="3315270" y="0"/>
                  </a:lnTo>
                  <a:lnTo>
                    <a:pt x="3327196" y="0"/>
                  </a:lnTo>
                  <a:lnTo>
                    <a:pt x="3339121" y="0"/>
                  </a:lnTo>
                  <a:lnTo>
                    <a:pt x="3351047" y="0"/>
                  </a:lnTo>
                  <a:lnTo>
                    <a:pt x="3362972" y="0"/>
                  </a:lnTo>
                  <a:lnTo>
                    <a:pt x="3374898" y="0"/>
                  </a:lnTo>
                  <a:lnTo>
                    <a:pt x="3386823" y="0"/>
                  </a:lnTo>
                  <a:lnTo>
                    <a:pt x="3398748" y="0"/>
                  </a:lnTo>
                  <a:lnTo>
                    <a:pt x="3410674" y="0"/>
                  </a:lnTo>
                  <a:lnTo>
                    <a:pt x="3422599" y="0"/>
                  </a:lnTo>
                  <a:lnTo>
                    <a:pt x="3434525" y="0"/>
                  </a:lnTo>
                  <a:lnTo>
                    <a:pt x="3446450" y="0"/>
                  </a:lnTo>
                  <a:lnTo>
                    <a:pt x="3458376" y="0"/>
                  </a:lnTo>
                  <a:lnTo>
                    <a:pt x="3470301" y="0"/>
                  </a:lnTo>
                  <a:lnTo>
                    <a:pt x="3482226" y="0"/>
                  </a:lnTo>
                  <a:lnTo>
                    <a:pt x="3494152" y="0"/>
                  </a:lnTo>
                  <a:lnTo>
                    <a:pt x="3506077" y="0"/>
                  </a:lnTo>
                  <a:lnTo>
                    <a:pt x="3518003" y="0"/>
                  </a:lnTo>
                  <a:lnTo>
                    <a:pt x="3529928" y="0"/>
                  </a:lnTo>
                  <a:lnTo>
                    <a:pt x="3541854" y="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00BA38">
                  <a:alpha val="100000"/>
                </a:srgbClr>
              </a:solidFill>
              <a:prstDash val="solid"/>
              <a:round/>
            </a:ln>
          </p:spPr>
          <p:txBody>
            <a:bodyPr/>
            <a:lstStyle/>
            <a:p/>
          </p:txBody>
        </p:sp>
        <p:sp>
          <p:nvSpPr>
            <p:cNvPr id="17" name="pl17"/>
            <p:cNvSpPr/>
            <p:nvPr/>
          </p:nvSpPr>
          <p:spPr>
            <a:xfrm>
              <a:off x="2433434" y="3293099"/>
              <a:ext cx="4722472" cy="1196812"/>
            </a:xfrm>
            <a:custGeom>
              <a:avLst/>
              <a:pathLst>
                <a:path w="4722472" h="1196812">
                  <a:moveTo>
                    <a:pt x="0" y="0"/>
                  </a:moveTo>
                  <a:lnTo>
                    <a:pt x="11925" y="0"/>
                  </a:lnTo>
                  <a:lnTo>
                    <a:pt x="23850" y="0"/>
                  </a:lnTo>
                  <a:lnTo>
                    <a:pt x="35776" y="0"/>
                  </a:lnTo>
                  <a:lnTo>
                    <a:pt x="47701" y="0"/>
                  </a:lnTo>
                  <a:lnTo>
                    <a:pt x="59627" y="0"/>
                  </a:lnTo>
                  <a:lnTo>
                    <a:pt x="71552" y="0"/>
                  </a:lnTo>
                  <a:lnTo>
                    <a:pt x="83478" y="0"/>
                  </a:lnTo>
                  <a:lnTo>
                    <a:pt x="95403" y="0"/>
                  </a:lnTo>
                  <a:lnTo>
                    <a:pt x="107328" y="0"/>
                  </a:lnTo>
                  <a:lnTo>
                    <a:pt x="119254" y="0"/>
                  </a:lnTo>
                  <a:lnTo>
                    <a:pt x="131179" y="0"/>
                  </a:lnTo>
                  <a:lnTo>
                    <a:pt x="143105" y="0"/>
                  </a:lnTo>
                  <a:lnTo>
                    <a:pt x="155030" y="0"/>
                  </a:lnTo>
                  <a:lnTo>
                    <a:pt x="166956" y="0"/>
                  </a:lnTo>
                  <a:lnTo>
                    <a:pt x="178881" y="0"/>
                  </a:lnTo>
                  <a:lnTo>
                    <a:pt x="190806" y="0"/>
                  </a:lnTo>
                  <a:lnTo>
                    <a:pt x="202732" y="0"/>
                  </a:lnTo>
                  <a:lnTo>
                    <a:pt x="214657" y="0"/>
                  </a:lnTo>
                  <a:lnTo>
                    <a:pt x="226583" y="0"/>
                  </a:lnTo>
                  <a:lnTo>
                    <a:pt x="238508" y="0"/>
                  </a:lnTo>
                  <a:lnTo>
                    <a:pt x="250434" y="0"/>
                  </a:lnTo>
                  <a:lnTo>
                    <a:pt x="262359" y="0"/>
                  </a:lnTo>
                  <a:lnTo>
                    <a:pt x="274285" y="0"/>
                  </a:lnTo>
                  <a:lnTo>
                    <a:pt x="286210" y="0"/>
                  </a:lnTo>
                  <a:lnTo>
                    <a:pt x="298135" y="0"/>
                  </a:lnTo>
                  <a:lnTo>
                    <a:pt x="310061" y="0"/>
                  </a:lnTo>
                  <a:lnTo>
                    <a:pt x="321986" y="0"/>
                  </a:lnTo>
                  <a:lnTo>
                    <a:pt x="333912" y="0"/>
                  </a:lnTo>
                  <a:lnTo>
                    <a:pt x="345837" y="0"/>
                  </a:lnTo>
                  <a:lnTo>
                    <a:pt x="357763" y="0"/>
                  </a:lnTo>
                  <a:lnTo>
                    <a:pt x="369688" y="0"/>
                  </a:lnTo>
                  <a:lnTo>
                    <a:pt x="381613" y="0"/>
                  </a:lnTo>
                  <a:lnTo>
                    <a:pt x="393539" y="0"/>
                  </a:lnTo>
                  <a:lnTo>
                    <a:pt x="405464" y="0"/>
                  </a:lnTo>
                  <a:lnTo>
                    <a:pt x="417390" y="0"/>
                  </a:lnTo>
                  <a:lnTo>
                    <a:pt x="429315" y="0"/>
                  </a:lnTo>
                  <a:lnTo>
                    <a:pt x="441241" y="0"/>
                  </a:lnTo>
                  <a:lnTo>
                    <a:pt x="453166" y="0"/>
                  </a:lnTo>
                  <a:lnTo>
                    <a:pt x="465091" y="0"/>
                  </a:lnTo>
                  <a:lnTo>
                    <a:pt x="477017" y="0"/>
                  </a:lnTo>
                  <a:lnTo>
                    <a:pt x="488942" y="0"/>
                  </a:lnTo>
                  <a:lnTo>
                    <a:pt x="500868" y="0"/>
                  </a:lnTo>
                  <a:lnTo>
                    <a:pt x="512793" y="0"/>
                  </a:lnTo>
                  <a:lnTo>
                    <a:pt x="524719" y="0"/>
                  </a:lnTo>
                  <a:lnTo>
                    <a:pt x="536644" y="0"/>
                  </a:lnTo>
                  <a:lnTo>
                    <a:pt x="548570" y="0"/>
                  </a:lnTo>
                  <a:lnTo>
                    <a:pt x="560495" y="0"/>
                  </a:lnTo>
                  <a:lnTo>
                    <a:pt x="572420" y="0"/>
                  </a:lnTo>
                  <a:lnTo>
                    <a:pt x="584346" y="0"/>
                  </a:lnTo>
                  <a:lnTo>
                    <a:pt x="596271" y="0"/>
                  </a:lnTo>
                  <a:lnTo>
                    <a:pt x="608197" y="0"/>
                  </a:lnTo>
                  <a:lnTo>
                    <a:pt x="620122" y="0"/>
                  </a:lnTo>
                  <a:lnTo>
                    <a:pt x="632048" y="0"/>
                  </a:lnTo>
                  <a:lnTo>
                    <a:pt x="643973" y="0"/>
                  </a:lnTo>
                  <a:lnTo>
                    <a:pt x="655898" y="0"/>
                  </a:lnTo>
                  <a:lnTo>
                    <a:pt x="667824" y="0"/>
                  </a:lnTo>
                  <a:lnTo>
                    <a:pt x="679749" y="0"/>
                  </a:lnTo>
                  <a:lnTo>
                    <a:pt x="691675" y="0"/>
                  </a:lnTo>
                  <a:lnTo>
                    <a:pt x="703600" y="0"/>
                  </a:lnTo>
                  <a:lnTo>
                    <a:pt x="715526" y="0"/>
                  </a:lnTo>
                  <a:lnTo>
                    <a:pt x="727451" y="0"/>
                  </a:lnTo>
                  <a:lnTo>
                    <a:pt x="739376" y="0"/>
                  </a:lnTo>
                  <a:lnTo>
                    <a:pt x="751302" y="0"/>
                  </a:lnTo>
                  <a:lnTo>
                    <a:pt x="763227" y="0"/>
                  </a:lnTo>
                  <a:lnTo>
                    <a:pt x="775153" y="0"/>
                  </a:lnTo>
                  <a:lnTo>
                    <a:pt x="787078" y="0"/>
                  </a:lnTo>
                  <a:lnTo>
                    <a:pt x="799004" y="0"/>
                  </a:lnTo>
                  <a:lnTo>
                    <a:pt x="810929" y="0"/>
                  </a:lnTo>
                  <a:lnTo>
                    <a:pt x="822855" y="0"/>
                  </a:lnTo>
                  <a:lnTo>
                    <a:pt x="834780" y="0"/>
                  </a:lnTo>
                  <a:lnTo>
                    <a:pt x="846705" y="0"/>
                  </a:lnTo>
                  <a:lnTo>
                    <a:pt x="858631" y="0"/>
                  </a:lnTo>
                  <a:lnTo>
                    <a:pt x="870556" y="0"/>
                  </a:lnTo>
                  <a:lnTo>
                    <a:pt x="882482" y="0"/>
                  </a:lnTo>
                  <a:lnTo>
                    <a:pt x="894407" y="0"/>
                  </a:lnTo>
                  <a:lnTo>
                    <a:pt x="906333" y="0"/>
                  </a:lnTo>
                  <a:lnTo>
                    <a:pt x="918258" y="0"/>
                  </a:lnTo>
                  <a:lnTo>
                    <a:pt x="930183" y="0"/>
                  </a:lnTo>
                  <a:lnTo>
                    <a:pt x="942109" y="0"/>
                  </a:lnTo>
                  <a:lnTo>
                    <a:pt x="954034" y="0"/>
                  </a:lnTo>
                  <a:lnTo>
                    <a:pt x="965960" y="0"/>
                  </a:lnTo>
                  <a:lnTo>
                    <a:pt x="977885" y="0"/>
                  </a:lnTo>
                  <a:lnTo>
                    <a:pt x="989811" y="0"/>
                  </a:lnTo>
                  <a:lnTo>
                    <a:pt x="1001736" y="0"/>
                  </a:lnTo>
                  <a:lnTo>
                    <a:pt x="1013661" y="0"/>
                  </a:lnTo>
                  <a:lnTo>
                    <a:pt x="1025587" y="0"/>
                  </a:lnTo>
                  <a:lnTo>
                    <a:pt x="1037512" y="0"/>
                  </a:lnTo>
                  <a:lnTo>
                    <a:pt x="1049438" y="0"/>
                  </a:lnTo>
                  <a:lnTo>
                    <a:pt x="1061363" y="0"/>
                  </a:lnTo>
                  <a:lnTo>
                    <a:pt x="1073289" y="0"/>
                  </a:lnTo>
                  <a:lnTo>
                    <a:pt x="1085214" y="0"/>
                  </a:lnTo>
                  <a:lnTo>
                    <a:pt x="1097140" y="0"/>
                  </a:lnTo>
                  <a:lnTo>
                    <a:pt x="1109065" y="0"/>
                  </a:lnTo>
                  <a:lnTo>
                    <a:pt x="1120990" y="0"/>
                  </a:lnTo>
                  <a:lnTo>
                    <a:pt x="1132916" y="0"/>
                  </a:lnTo>
                  <a:lnTo>
                    <a:pt x="1144841" y="0"/>
                  </a:lnTo>
                  <a:lnTo>
                    <a:pt x="1156767" y="0"/>
                  </a:lnTo>
                  <a:lnTo>
                    <a:pt x="1168692" y="0"/>
                  </a:lnTo>
                  <a:lnTo>
                    <a:pt x="1180618" y="0"/>
                  </a:lnTo>
                  <a:lnTo>
                    <a:pt x="1180618" y="200"/>
                  </a:lnTo>
                  <a:lnTo>
                    <a:pt x="1192543" y="235"/>
                  </a:lnTo>
                  <a:lnTo>
                    <a:pt x="1204468" y="277"/>
                  </a:lnTo>
                  <a:lnTo>
                    <a:pt x="1216394" y="325"/>
                  </a:lnTo>
                  <a:lnTo>
                    <a:pt x="1228319" y="382"/>
                  </a:lnTo>
                  <a:lnTo>
                    <a:pt x="1240245" y="450"/>
                  </a:lnTo>
                  <a:lnTo>
                    <a:pt x="1252170" y="528"/>
                  </a:lnTo>
                  <a:lnTo>
                    <a:pt x="1264096" y="621"/>
                  </a:lnTo>
                  <a:lnTo>
                    <a:pt x="1276021" y="730"/>
                  </a:lnTo>
                  <a:lnTo>
                    <a:pt x="1287946" y="858"/>
                  </a:lnTo>
                  <a:lnTo>
                    <a:pt x="1299872" y="1008"/>
                  </a:lnTo>
                  <a:lnTo>
                    <a:pt x="1311797" y="1185"/>
                  </a:lnTo>
                  <a:lnTo>
                    <a:pt x="1323723" y="1392"/>
                  </a:lnTo>
                  <a:lnTo>
                    <a:pt x="1335648" y="1636"/>
                  </a:lnTo>
                  <a:lnTo>
                    <a:pt x="1347574" y="1922"/>
                  </a:lnTo>
                  <a:lnTo>
                    <a:pt x="1359499" y="2258"/>
                  </a:lnTo>
                  <a:lnTo>
                    <a:pt x="1371425" y="2652"/>
                  </a:lnTo>
                  <a:lnTo>
                    <a:pt x="1383350" y="3115"/>
                  </a:lnTo>
                  <a:lnTo>
                    <a:pt x="1395275" y="3659"/>
                  </a:lnTo>
                  <a:lnTo>
                    <a:pt x="1407201" y="4296"/>
                  </a:lnTo>
                  <a:lnTo>
                    <a:pt x="1419126" y="5043"/>
                  </a:lnTo>
                  <a:lnTo>
                    <a:pt x="1431052" y="5919"/>
                  </a:lnTo>
                  <a:lnTo>
                    <a:pt x="1442977" y="6945"/>
                  </a:lnTo>
                  <a:lnTo>
                    <a:pt x="1454903" y="8147"/>
                  </a:lnTo>
                  <a:lnTo>
                    <a:pt x="1466828" y="9554"/>
                  </a:lnTo>
                  <a:lnTo>
                    <a:pt x="1478753" y="11198"/>
                  </a:lnTo>
                  <a:lnTo>
                    <a:pt x="1490679" y="13119"/>
                  </a:lnTo>
                  <a:lnTo>
                    <a:pt x="1502604" y="15362"/>
                  </a:lnTo>
                  <a:lnTo>
                    <a:pt x="1514530" y="17975"/>
                  </a:lnTo>
                  <a:lnTo>
                    <a:pt x="1526455" y="21018"/>
                  </a:lnTo>
                  <a:lnTo>
                    <a:pt x="1538381" y="24553"/>
                  </a:lnTo>
                  <a:lnTo>
                    <a:pt x="1550306" y="28654"/>
                  </a:lnTo>
                  <a:lnTo>
                    <a:pt x="1562231" y="33399"/>
                  </a:lnTo>
                  <a:lnTo>
                    <a:pt x="1574157" y="38877"/>
                  </a:lnTo>
                  <a:lnTo>
                    <a:pt x="1586082" y="45182"/>
                  </a:lnTo>
                  <a:lnTo>
                    <a:pt x="1598008" y="52413"/>
                  </a:lnTo>
                  <a:lnTo>
                    <a:pt x="1609933" y="60675"/>
                  </a:lnTo>
                  <a:lnTo>
                    <a:pt x="1621859" y="70072"/>
                  </a:lnTo>
                  <a:lnTo>
                    <a:pt x="1633784" y="80705"/>
                  </a:lnTo>
                  <a:lnTo>
                    <a:pt x="1645710" y="92670"/>
                  </a:lnTo>
                  <a:lnTo>
                    <a:pt x="1657635" y="106044"/>
                  </a:lnTo>
                  <a:lnTo>
                    <a:pt x="1669560" y="120888"/>
                  </a:lnTo>
                  <a:lnTo>
                    <a:pt x="1681486" y="137230"/>
                  </a:lnTo>
                  <a:lnTo>
                    <a:pt x="1693411" y="155063"/>
                  </a:lnTo>
                  <a:lnTo>
                    <a:pt x="1705337" y="174339"/>
                  </a:lnTo>
                  <a:lnTo>
                    <a:pt x="1717262" y="194956"/>
                  </a:lnTo>
                  <a:lnTo>
                    <a:pt x="1729188" y="216766"/>
                  </a:lnTo>
                  <a:lnTo>
                    <a:pt x="1741113" y="239567"/>
                  </a:lnTo>
                  <a:lnTo>
                    <a:pt x="1753038" y="263112"/>
                  </a:lnTo>
                  <a:lnTo>
                    <a:pt x="1764964" y="287120"/>
                  </a:lnTo>
                  <a:lnTo>
                    <a:pt x="1776889" y="311285"/>
                  </a:lnTo>
                  <a:lnTo>
                    <a:pt x="1788815" y="335293"/>
                  </a:lnTo>
                  <a:lnTo>
                    <a:pt x="1800740" y="358839"/>
                  </a:lnTo>
                  <a:lnTo>
                    <a:pt x="1812666" y="381639"/>
                  </a:lnTo>
                  <a:lnTo>
                    <a:pt x="1824591" y="403449"/>
                  </a:lnTo>
                  <a:lnTo>
                    <a:pt x="1836516" y="424067"/>
                  </a:lnTo>
                  <a:lnTo>
                    <a:pt x="1848442" y="443342"/>
                  </a:lnTo>
                  <a:lnTo>
                    <a:pt x="1860367" y="461176"/>
                  </a:lnTo>
                  <a:lnTo>
                    <a:pt x="1872293" y="477518"/>
                  </a:lnTo>
                  <a:lnTo>
                    <a:pt x="1884218" y="492361"/>
                  </a:lnTo>
                  <a:lnTo>
                    <a:pt x="1896144" y="505736"/>
                  </a:lnTo>
                  <a:lnTo>
                    <a:pt x="1908069" y="517700"/>
                  </a:lnTo>
                  <a:lnTo>
                    <a:pt x="1919995" y="528334"/>
                  </a:lnTo>
                  <a:lnTo>
                    <a:pt x="1931920" y="537730"/>
                  </a:lnTo>
                  <a:lnTo>
                    <a:pt x="1943845" y="545992"/>
                  </a:lnTo>
                  <a:lnTo>
                    <a:pt x="1955771" y="553223"/>
                  </a:lnTo>
                  <a:lnTo>
                    <a:pt x="1967696" y="559528"/>
                  </a:lnTo>
                  <a:lnTo>
                    <a:pt x="1979622" y="565006"/>
                  </a:lnTo>
                  <a:lnTo>
                    <a:pt x="1991547" y="569752"/>
                  </a:lnTo>
                  <a:lnTo>
                    <a:pt x="2003473" y="573852"/>
                  </a:lnTo>
                  <a:lnTo>
                    <a:pt x="2015398" y="577388"/>
                  </a:lnTo>
                  <a:lnTo>
                    <a:pt x="2027323" y="580430"/>
                  </a:lnTo>
                  <a:lnTo>
                    <a:pt x="2039249" y="583044"/>
                  </a:lnTo>
                  <a:lnTo>
                    <a:pt x="2051174" y="585286"/>
                  </a:lnTo>
                  <a:lnTo>
                    <a:pt x="2063100" y="587207"/>
                  </a:lnTo>
                  <a:lnTo>
                    <a:pt x="2075025" y="588852"/>
                  </a:lnTo>
                  <a:lnTo>
                    <a:pt x="2086951" y="590258"/>
                  </a:lnTo>
                  <a:lnTo>
                    <a:pt x="2098876" y="591460"/>
                  </a:lnTo>
                  <a:lnTo>
                    <a:pt x="2110801" y="592486"/>
                  </a:lnTo>
                  <a:lnTo>
                    <a:pt x="2122727" y="593362"/>
                  </a:lnTo>
                  <a:lnTo>
                    <a:pt x="2134652" y="594109"/>
                  </a:lnTo>
                  <a:lnTo>
                    <a:pt x="2146578" y="594747"/>
                  </a:lnTo>
                  <a:lnTo>
                    <a:pt x="2158503" y="595290"/>
                  </a:lnTo>
                  <a:lnTo>
                    <a:pt x="2170429" y="595753"/>
                  </a:lnTo>
                  <a:lnTo>
                    <a:pt x="2182354" y="596147"/>
                  </a:lnTo>
                  <a:lnTo>
                    <a:pt x="2194280" y="596483"/>
                  </a:lnTo>
                  <a:lnTo>
                    <a:pt x="2206205" y="596769"/>
                  </a:lnTo>
                  <a:lnTo>
                    <a:pt x="2218130" y="597013"/>
                  </a:lnTo>
                  <a:lnTo>
                    <a:pt x="2230056" y="597220"/>
                  </a:lnTo>
                  <a:lnTo>
                    <a:pt x="2241981" y="597397"/>
                  </a:lnTo>
                  <a:lnTo>
                    <a:pt x="2253907" y="597547"/>
                  </a:lnTo>
                  <a:lnTo>
                    <a:pt x="2265832" y="597675"/>
                  </a:lnTo>
                  <a:lnTo>
                    <a:pt x="2277758" y="597784"/>
                  </a:lnTo>
                  <a:lnTo>
                    <a:pt x="2289683" y="597877"/>
                  </a:lnTo>
                  <a:lnTo>
                    <a:pt x="2301608" y="597956"/>
                  </a:lnTo>
                  <a:lnTo>
                    <a:pt x="2313534" y="598023"/>
                  </a:lnTo>
                  <a:lnTo>
                    <a:pt x="2325459" y="598080"/>
                  </a:lnTo>
                  <a:lnTo>
                    <a:pt x="2337385" y="598129"/>
                  </a:lnTo>
                  <a:lnTo>
                    <a:pt x="2349310" y="598170"/>
                  </a:lnTo>
                  <a:lnTo>
                    <a:pt x="2361236" y="598205"/>
                  </a:lnTo>
                  <a:lnTo>
                    <a:pt x="2361236" y="598607"/>
                  </a:lnTo>
                  <a:lnTo>
                    <a:pt x="2373161" y="598642"/>
                  </a:lnTo>
                  <a:lnTo>
                    <a:pt x="2385086" y="598683"/>
                  </a:lnTo>
                  <a:lnTo>
                    <a:pt x="2397012" y="598732"/>
                  </a:lnTo>
                  <a:lnTo>
                    <a:pt x="2408937" y="598789"/>
                  </a:lnTo>
                  <a:lnTo>
                    <a:pt x="2420863" y="598856"/>
                  </a:lnTo>
                  <a:lnTo>
                    <a:pt x="2432788" y="598935"/>
                  </a:lnTo>
                  <a:lnTo>
                    <a:pt x="2444714" y="599027"/>
                  </a:lnTo>
                  <a:lnTo>
                    <a:pt x="2456639" y="599136"/>
                  </a:lnTo>
                  <a:lnTo>
                    <a:pt x="2468565" y="599264"/>
                  </a:lnTo>
                  <a:lnTo>
                    <a:pt x="2480490" y="599415"/>
                  </a:lnTo>
                  <a:lnTo>
                    <a:pt x="2492415" y="599591"/>
                  </a:lnTo>
                  <a:lnTo>
                    <a:pt x="2504341" y="599799"/>
                  </a:lnTo>
                  <a:lnTo>
                    <a:pt x="2516266" y="600042"/>
                  </a:lnTo>
                  <a:lnTo>
                    <a:pt x="2528192" y="600328"/>
                  </a:lnTo>
                  <a:lnTo>
                    <a:pt x="2540117" y="600664"/>
                  </a:lnTo>
                  <a:lnTo>
                    <a:pt x="2552043" y="601059"/>
                  </a:lnTo>
                  <a:lnTo>
                    <a:pt x="2563968" y="601522"/>
                  </a:lnTo>
                  <a:lnTo>
                    <a:pt x="2575893" y="602065"/>
                  </a:lnTo>
                  <a:lnTo>
                    <a:pt x="2587819" y="602702"/>
                  </a:lnTo>
                  <a:lnTo>
                    <a:pt x="2599744" y="603449"/>
                  </a:lnTo>
                  <a:lnTo>
                    <a:pt x="2611670" y="604325"/>
                  </a:lnTo>
                  <a:lnTo>
                    <a:pt x="2623595" y="605352"/>
                  </a:lnTo>
                  <a:lnTo>
                    <a:pt x="2635521" y="606554"/>
                  </a:lnTo>
                  <a:lnTo>
                    <a:pt x="2647446" y="607960"/>
                  </a:lnTo>
                  <a:lnTo>
                    <a:pt x="2659371" y="609604"/>
                  </a:lnTo>
                  <a:lnTo>
                    <a:pt x="2671297" y="611526"/>
                  </a:lnTo>
                  <a:lnTo>
                    <a:pt x="2683222" y="613768"/>
                  </a:lnTo>
                  <a:lnTo>
                    <a:pt x="2695148" y="616382"/>
                  </a:lnTo>
                  <a:lnTo>
                    <a:pt x="2707073" y="619424"/>
                  </a:lnTo>
                  <a:lnTo>
                    <a:pt x="2718999" y="622959"/>
                  </a:lnTo>
                  <a:lnTo>
                    <a:pt x="2730924" y="627060"/>
                  </a:lnTo>
                  <a:lnTo>
                    <a:pt x="2742850" y="631806"/>
                  </a:lnTo>
                  <a:lnTo>
                    <a:pt x="2754775" y="637284"/>
                  </a:lnTo>
                  <a:lnTo>
                    <a:pt x="2766700" y="643588"/>
                  </a:lnTo>
                  <a:lnTo>
                    <a:pt x="2778626" y="650820"/>
                  </a:lnTo>
                  <a:lnTo>
                    <a:pt x="2790551" y="659081"/>
                  </a:lnTo>
                  <a:lnTo>
                    <a:pt x="2802477" y="668478"/>
                  </a:lnTo>
                  <a:lnTo>
                    <a:pt x="2814402" y="679112"/>
                  </a:lnTo>
                  <a:lnTo>
                    <a:pt x="2826328" y="691076"/>
                  </a:lnTo>
                  <a:lnTo>
                    <a:pt x="2838253" y="704450"/>
                  </a:lnTo>
                  <a:lnTo>
                    <a:pt x="2850178" y="719294"/>
                  </a:lnTo>
                  <a:lnTo>
                    <a:pt x="2862104" y="735636"/>
                  </a:lnTo>
                  <a:lnTo>
                    <a:pt x="2874029" y="753470"/>
                  </a:lnTo>
                  <a:lnTo>
                    <a:pt x="2885955" y="772745"/>
                  </a:lnTo>
                  <a:lnTo>
                    <a:pt x="2897880" y="793363"/>
                  </a:lnTo>
                  <a:lnTo>
                    <a:pt x="2909806" y="815172"/>
                  </a:lnTo>
                  <a:lnTo>
                    <a:pt x="2921731" y="837973"/>
                  </a:lnTo>
                  <a:lnTo>
                    <a:pt x="2933656" y="861519"/>
                  </a:lnTo>
                  <a:lnTo>
                    <a:pt x="2945582" y="885527"/>
                  </a:lnTo>
                  <a:lnTo>
                    <a:pt x="2957507" y="909691"/>
                  </a:lnTo>
                  <a:lnTo>
                    <a:pt x="2969433" y="933699"/>
                  </a:lnTo>
                  <a:lnTo>
                    <a:pt x="2981358" y="957245"/>
                  </a:lnTo>
                  <a:lnTo>
                    <a:pt x="2993284" y="980046"/>
                  </a:lnTo>
                  <a:lnTo>
                    <a:pt x="3005209" y="1001855"/>
                  </a:lnTo>
                  <a:lnTo>
                    <a:pt x="3017135" y="1022473"/>
                  </a:lnTo>
                  <a:lnTo>
                    <a:pt x="3029060" y="1041748"/>
                  </a:lnTo>
                  <a:lnTo>
                    <a:pt x="3040985" y="1059582"/>
                  </a:lnTo>
                  <a:lnTo>
                    <a:pt x="3052911" y="1075924"/>
                  </a:lnTo>
                  <a:lnTo>
                    <a:pt x="3064836" y="1090768"/>
                  </a:lnTo>
                  <a:lnTo>
                    <a:pt x="3076762" y="1104142"/>
                  </a:lnTo>
                  <a:lnTo>
                    <a:pt x="3088687" y="1116106"/>
                  </a:lnTo>
                  <a:lnTo>
                    <a:pt x="3100613" y="1126740"/>
                  </a:lnTo>
                  <a:lnTo>
                    <a:pt x="3112538" y="1136137"/>
                  </a:lnTo>
                  <a:lnTo>
                    <a:pt x="3124463" y="1144398"/>
                  </a:lnTo>
                  <a:lnTo>
                    <a:pt x="3136389" y="1151630"/>
                  </a:lnTo>
                  <a:lnTo>
                    <a:pt x="3148314" y="1157934"/>
                  </a:lnTo>
                  <a:lnTo>
                    <a:pt x="3160240" y="1163412"/>
                  </a:lnTo>
                  <a:lnTo>
                    <a:pt x="3172165" y="1168158"/>
                  </a:lnTo>
                  <a:lnTo>
                    <a:pt x="3184091" y="1172259"/>
                  </a:lnTo>
                  <a:lnTo>
                    <a:pt x="3196016" y="1175794"/>
                  </a:lnTo>
                  <a:lnTo>
                    <a:pt x="3207941" y="1178836"/>
                  </a:lnTo>
                  <a:lnTo>
                    <a:pt x="3219867" y="1181450"/>
                  </a:lnTo>
                  <a:lnTo>
                    <a:pt x="3231792" y="1183692"/>
                  </a:lnTo>
                  <a:lnTo>
                    <a:pt x="3243718" y="1185614"/>
                  </a:lnTo>
                  <a:lnTo>
                    <a:pt x="3255643" y="1187258"/>
                  </a:lnTo>
                  <a:lnTo>
                    <a:pt x="3267569" y="1188664"/>
                  </a:lnTo>
                  <a:lnTo>
                    <a:pt x="3279494" y="1189866"/>
                  </a:lnTo>
                  <a:lnTo>
                    <a:pt x="3291420" y="1190893"/>
                  </a:lnTo>
                  <a:lnTo>
                    <a:pt x="3303345" y="1191769"/>
                  </a:lnTo>
                  <a:lnTo>
                    <a:pt x="3315270" y="1192516"/>
                  </a:lnTo>
                  <a:lnTo>
                    <a:pt x="3327196" y="1193153"/>
                  </a:lnTo>
                  <a:lnTo>
                    <a:pt x="3339121" y="1193696"/>
                  </a:lnTo>
                  <a:lnTo>
                    <a:pt x="3351047" y="1194159"/>
                  </a:lnTo>
                  <a:lnTo>
                    <a:pt x="3362972" y="1194554"/>
                  </a:lnTo>
                  <a:lnTo>
                    <a:pt x="3374898" y="1194890"/>
                  </a:lnTo>
                  <a:lnTo>
                    <a:pt x="3386823" y="1195176"/>
                  </a:lnTo>
                  <a:lnTo>
                    <a:pt x="3398748" y="1195419"/>
                  </a:lnTo>
                  <a:lnTo>
                    <a:pt x="3410674" y="1195627"/>
                  </a:lnTo>
                  <a:lnTo>
                    <a:pt x="3422599" y="1195803"/>
                  </a:lnTo>
                  <a:lnTo>
                    <a:pt x="3434525" y="1195954"/>
                  </a:lnTo>
                  <a:lnTo>
                    <a:pt x="3446450" y="1196082"/>
                  </a:lnTo>
                  <a:lnTo>
                    <a:pt x="3458376" y="1196191"/>
                  </a:lnTo>
                  <a:lnTo>
                    <a:pt x="3470301" y="1196283"/>
                  </a:lnTo>
                  <a:lnTo>
                    <a:pt x="3482226" y="1196362"/>
                  </a:lnTo>
                  <a:lnTo>
                    <a:pt x="3494152" y="1196429"/>
                  </a:lnTo>
                  <a:lnTo>
                    <a:pt x="3506077" y="1196486"/>
                  </a:lnTo>
                  <a:lnTo>
                    <a:pt x="3518003" y="1196535"/>
                  </a:lnTo>
                  <a:lnTo>
                    <a:pt x="3529928" y="1196576"/>
                  </a:lnTo>
                  <a:lnTo>
                    <a:pt x="3541854" y="1196611"/>
                  </a:lnTo>
                  <a:lnTo>
                    <a:pt x="3541854" y="1196812"/>
                  </a:lnTo>
                  <a:lnTo>
                    <a:pt x="3553779" y="1196812"/>
                  </a:lnTo>
                  <a:lnTo>
                    <a:pt x="3565705" y="1196812"/>
                  </a:lnTo>
                  <a:lnTo>
                    <a:pt x="3577630" y="1196812"/>
                  </a:lnTo>
                  <a:lnTo>
                    <a:pt x="3589555" y="1196812"/>
                  </a:lnTo>
                  <a:lnTo>
                    <a:pt x="3601481" y="1196812"/>
                  </a:lnTo>
                  <a:lnTo>
                    <a:pt x="3613406" y="1196812"/>
                  </a:lnTo>
                  <a:lnTo>
                    <a:pt x="3625332" y="1196812"/>
                  </a:lnTo>
                  <a:lnTo>
                    <a:pt x="3637257" y="1196812"/>
                  </a:lnTo>
                  <a:lnTo>
                    <a:pt x="3649183" y="1196812"/>
                  </a:lnTo>
                  <a:lnTo>
                    <a:pt x="3661108" y="1196812"/>
                  </a:lnTo>
                  <a:lnTo>
                    <a:pt x="3673033" y="1196812"/>
                  </a:lnTo>
                  <a:lnTo>
                    <a:pt x="3684959" y="1196812"/>
                  </a:lnTo>
                  <a:lnTo>
                    <a:pt x="3696884" y="1196812"/>
                  </a:lnTo>
                  <a:lnTo>
                    <a:pt x="3708810" y="1196812"/>
                  </a:lnTo>
                  <a:lnTo>
                    <a:pt x="3720735" y="1196812"/>
                  </a:lnTo>
                  <a:lnTo>
                    <a:pt x="3732661" y="1196812"/>
                  </a:lnTo>
                  <a:lnTo>
                    <a:pt x="3744586" y="1196812"/>
                  </a:lnTo>
                  <a:lnTo>
                    <a:pt x="3756511" y="1196812"/>
                  </a:lnTo>
                  <a:lnTo>
                    <a:pt x="3768437" y="1196812"/>
                  </a:lnTo>
                  <a:lnTo>
                    <a:pt x="3780362" y="1196812"/>
                  </a:lnTo>
                  <a:lnTo>
                    <a:pt x="3792288" y="1196812"/>
                  </a:lnTo>
                  <a:lnTo>
                    <a:pt x="3804213" y="1196812"/>
                  </a:lnTo>
                  <a:lnTo>
                    <a:pt x="3816139" y="1196812"/>
                  </a:lnTo>
                  <a:lnTo>
                    <a:pt x="3828064" y="1196812"/>
                  </a:lnTo>
                  <a:lnTo>
                    <a:pt x="3839990" y="1196812"/>
                  </a:lnTo>
                  <a:lnTo>
                    <a:pt x="3851915" y="1196812"/>
                  </a:lnTo>
                  <a:lnTo>
                    <a:pt x="3863840" y="1196812"/>
                  </a:lnTo>
                  <a:lnTo>
                    <a:pt x="3875766" y="1196812"/>
                  </a:lnTo>
                  <a:lnTo>
                    <a:pt x="3887691" y="1196812"/>
                  </a:lnTo>
                  <a:lnTo>
                    <a:pt x="3899617" y="1196812"/>
                  </a:lnTo>
                  <a:lnTo>
                    <a:pt x="3911542" y="1196812"/>
                  </a:lnTo>
                  <a:lnTo>
                    <a:pt x="3923468" y="1196812"/>
                  </a:lnTo>
                  <a:lnTo>
                    <a:pt x="3935393" y="1196812"/>
                  </a:lnTo>
                  <a:lnTo>
                    <a:pt x="3947318" y="1196812"/>
                  </a:lnTo>
                  <a:lnTo>
                    <a:pt x="3959244" y="1196812"/>
                  </a:lnTo>
                  <a:lnTo>
                    <a:pt x="3971169" y="1196812"/>
                  </a:lnTo>
                  <a:lnTo>
                    <a:pt x="3983095" y="1196812"/>
                  </a:lnTo>
                  <a:lnTo>
                    <a:pt x="3995020" y="1196812"/>
                  </a:lnTo>
                  <a:lnTo>
                    <a:pt x="4006946" y="1196812"/>
                  </a:lnTo>
                  <a:lnTo>
                    <a:pt x="4018871" y="1196812"/>
                  </a:lnTo>
                  <a:lnTo>
                    <a:pt x="4030796" y="1196812"/>
                  </a:lnTo>
                  <a:lnTo>
                    <a:pt x="4042722" y="1196812"/>
                  </a:lnTo>
                  <a:lnTo>
                    <a:pt x="4054647" y="1196812"/>
                  </a:lnTo>
                  <a:lnTo>
                    <a:pt x="4066573" y="1196812"/>
                  </a:lnTo>
                  <a:lnTo>
                    <a:pt x="4078498" y="1196812"/>
                  </a:lnTo>
                  <a:lnTo>
                    <a:pt x="4090424" y="1196812"/>
                  </a:lnTo>
                  <a:lnTo>
                    <a:pt x="4102349" y="1196812"/>
                  </a:lnTo>
                  <a:lnTo>
                    <a:pt x="4114275" y="1196812"/>
                  </a:lnTo>
                  <a:lnTo>
                    <a:pt x="4126200" y="1196812"/>
                  </a:lnTo>
                  <a:lnTo>
                    <a:pt x="4138125" y="1196812"/>
                  </a:lnTo>
                  <a:lnTo>
                    <a:pt x="4150051" y="1196812"/>
                  </a:lnTo>
                  <a:lnTo>
                    <a:pt x="4161976" y="1196812"/>
                  </a:lnTo>
                  <a:lnTo>
                    <a:pt x="4173902" y="1196812"/>
                  </a:lnTo>
                  <a:lnTo>
                    <a:pt x="4185827" y="1196812"/>
                  </a:lnTo>
                  <a:lnTo>
                    <a:pt x="4197753" y="1196812"/>
                  </a:lnTo>
                  <a:lnTo>
                    <a:pt x="4209678" y="1196812"/>
                  </a:lnTo>
                  <a:lnTo>
                    <a:pt x="4221603" y="1196812"/>
                  </a:lnTo>
                  <a:lnTo>
                    <a:pt x="4233529" y="1196812"/>
                  </a:lnTo>
                  <a:lnTo>
                    <a:pt x="4245454" y="1196812"/>
                  </a:lnTo>
                  <a:lnTo>
                    <a:pt x="4257380" y="1196812"/>
                  </a:lnTo>
                  <a:lnTo>
                    <a:pt x="4269305" y="1196812"/>
                  </a:lnTo>
                  <a:lnTo>
                    <a:pt x="4281231" y="1196812"/>
                  </a:lnTo>
                  <a:lnTo>
                    <a:pt x="4293156" y="1196812"/>
                  </a:lnTo>
                  <a:lnTo>
                    <a:pt x="4305081" y="1196812"/>
                  </a:lnTo>
                  <a:lnTo>
                    <a:pt x="4317007" y="1196812"/>
                  </a:lnTo>
                  <a:lnTo>
                    <a:pt x="4328932" y="1196812"/>
                  </a:lnTo>
                  <a:lnTo>
                    <a:pt x="4340858" y="1196812"/>
                  </a:lnTo>
                  <a:lnTo>
                    <a:pt x="4352783" y="1196812"/>
                  </a:lnTo>
                  <a:lnTo>
                    <a:pt x="4364709" y="1196812"/>
                  </a:lnTo>
                  <a:lnTo>
                    <a:pt x="4376634" y="1196812"/>
                  </a:lnTo>
                  <a:lnTo>
                    <a:pt x="4388560" y="1196812"/>
                  </a:lnTo>
                  <a:lnTo>
                    <a:pt x="4400485" y="1196812"/>
                  </a:lnTo>
                  <a:lnTo>
                    <a:pt x="4412410" y="1196812"/>
                  </a:lnTo>
                  <a:lnTo>
                    <a:pt x="4424336" y="1196812"/>
                  </a:lnTo>
                  <a:lnTo>
                    <a:pt x="4436261" y="1196812"/>
                  </a:lnTo>
                  <a:lnTo>
                    <a:pt x="4448187" y="1196812"/>
                  </a:lnTo>
                  <a:lnTo>
                    <a:pt x="4460112" y="1196812"/>
                  </a:lnTo>
                  <a:lnTo>
                    <a:pt x="4472038" y="1196812"/>
                  </a:lnTo>
                  <a:lnTo>
                    <a:pt x="4483963" y="1196812"/>
                  </a:lnTo>
                  <a:lnTo>
                    <a:pt x="4495888" y="1196812"/>
                  </a:lnTo>
                  <a:lnTo>
                    <a:pt x="4507814" y="1196812"/>
                  </a:lnTo>
                  <a:lnTo>
                    <a:pt x="4519739" y="1196812"/>
                  </a:lnTo>
                  <a:lnTo>
                    <a:pt x="4531665" y="1196812"/>
                  </a:lnTo>
                  <a:lnTo>
                    <a:pt x="4543590" y="1196812"/>
                  </a:lnTo>
                  <a:lnTo>
                    <a:pt x="4555516" y="1196812"/>
                  </a:lnTo>
                  <a:lnTo>
                    <a:pt x="4567441" y="1196812"/>
                  </a:lnTo>
                  <a:lnTo>
                    <a:pt x="4579366" y="1196812"/>
                  </a:lnTo>
                  <a:lnTo>
                    <a:pt x="4591292" y="1196812"/>
                  </a:lnTo>
                  <a:lnTo>
                    <a:pt x="4603217" y="1196812"/>
                  </a:lnTo>
                  <a:lnTo>
                    <a:pt x="4615143" y="1196812"/>
                  </a:lnTo>
                  <a:lnTo>
                    <a:pt x="4627068" y="1196812"/>
                  </a:lnTo>
                  <a:lnTo>
                    <a:pt x="4638994" y="1196812"/>
                  </a:lnTo>
                  <a:lnTo>
                    <a:pt x="4650919" y="1196812"/>
                  </a:lnTo>
                  <a:lnTo>
                    <a:pt x="4662845" y="1196812"/>
                  </a:lnTo>
                  <a:lnTo>
                    <a:pt x="4674770" y="1196812"/>
                  </a:lnTo>
                  <a:lnTo>
                    <a:pt x="4686695" y="1196812"/>
                  </a:lnTo>
                  <a:lnTo>
                    <a:pt x="4698621" y="1196812"/>
                  </a:lnTo>
                  <a:lnTo>
                    <a:pt x="4710546" y="1196812"/>
                  </a:lnTo>
                  <a:lnTo>
                    <a:pt x="4722472" y="1196812"/>
                  </a:lnTo>
                </a:path>
              </a:pathLst>
            </a:custGeom>
            <a:ln w="40651" cap="flat">
              <a:solidFill>
                <a:srgbClr val="00C19F">
                  <a:alpha val="100000"/>
                </a:srgbClr>
              </a:solidFill>
              <a:prstDash val="solid"/>
              <a:round/>
            </a:ln>
          </p:spPr>
          <p:txBody>
            <a:bodyPr/>
            <a:lstStyle/>
            <a:p/>
          </p:txBody>
        </p:sp>
        <p:sp>
          <p:nvSpPr>
            <p:cNvPr id="18" name="pl18"/>
            <p:cNvSpPr/>
            <p:nvPr/>
          </p:nvSpPr>
          <p:spPr>
            <a:xfrm>
              <a:off x="2433434" y="899474"/>
              <a:ext cx="4722472" cy="0"/>
            </a:xfrm>
            <a:custGeom>
              <a:avLst/>
              <a:pathLst>
                <a:path w="4722472" h="0">
                  <a:moveTo>
                    <a:pt x="0" y="0"/>
                  </a:moveTo>
                  <a:lnTo>
                    <a:pt x="11925" y="0"/>
                  </a:lnTo>
                  <a:lnTo>
                    <a:pt x="23850" y="0"/>
                  </a:lnTo>
                  <a:lnTo>
                    <a:pt x="35776" y="0"/>
                  </a:lnTo>
                  <a:lnTo>
                    <a:pt x="47701" y="0"/>
                  </a:lnTo>
                  <a:lnTo>
                    <a:pt x="59627" y="0"/>
                  </a:lnTo>
                  <a:lnTo>
                    <a:pt x="71552" y="0"/>
                  </a:lnTo>
                  <a:lnTo>
                    <a:pt x="83478" y="0"/>
                  </a:lnTo>
                  <a:lnTo>
                    <a:pt x="95403" y="0"/>
                  </a:lnTo>
                  <a:lnTo>
                    <a:pt x="107328" y="0"/>
                  </a:lnTo>
                  <a:lnTo>
                    <a:pt x="119254" y="0"/>
                  </a:lnTo>
                  <a:lnTo>
                    <a:pt x="131179" y="0"/>
                  </a:lnTo>
                  <a:lnTo>
                    <a:pt x="143105" y="0"/>
                  </a:lnTo>
                  <a:lnTo>
                    <a:pt x="155030" y="0"/>
                  </a:lnTo>
                  <a:lnTo>
                    <a:pt x="166956" y="0"/>
                  </a:lnTo>
                  <a:lnTo>
                    <a:pt x="178881" y="0"/>
                  </a:lnTo>
                  <a:lnTo>
                    <a:pt x="190806" y="0"/>
                  </a:lnTo>
                  <a:lnTo>
                    <a:pt x="202732" y="0"/>
                  </a:lnTo>
                  <a:lnTo>
                    <a:pt x="214657" y="0"/>
                  </a:lnTo>
                  <a:lnTo>
                    <a:pt x="226583" y="0"/>
                  </a:lnTo>
                  <a:lnTo>
                    <a:pt x="238508" y="0"/>
                  </a:lnTo>
                  <a:lnTo>
                    <a:pt x="250434" y="0"/>
                  </a:lnTo>
                  <a:lnTo>
                    <a:pt x="262359" y="0"/>
                  </a:lnTo>
                  <a:lnTo>
                    <a:pt x="274285" y="0"/>
                  </a:lnTo>
                  <a:lnTo>
                    <a:pt x="286210" y="0"/>
                  </a:lnTo>
                  <a:lnTo>
                    <a:pt x="298135" y="0"/>
                  </a:lnTo>
                  <a:lnTo>
                    <a:pt x="310061" y="0"/>
                  </a:lnTo>
                  <a:lnTo>
                    <a:pt x="321986" y="0"/>
                  </a:lnTo>
                  <a:lnTo>
                    <a:pt x="333912" y="0"/>
                  </a:lnTo>
                  <a:lnTo>
                    <a:pt x="345837" y="0"/>
                  </a:lnTo>
                  <a:lnTo>
                    <a:pt x="357763" y="0"/>
                  </a:lnTo>
                  <a:lnTo>
                    <a:pt x="369688" y="0"/>
                  </a:lnTo>
                  <a:lnTo>
                    <a:pt x="381613" y="0"/>
                  </a:lnTo>
                  <a:lnTo>
                    <a:pt x="393539" y="0"/>
                  </a:lnTo>
                  <a:lnTo>
                    <a:pt x="405464" y="0"/>
                  </a:lnTo>
                  <a:lnTo>
                    <a:pt x="417390" y="0"/>
                  </a:lnTo>
                  <a:lnTo>
                    <a:pt x="429315" y="0"/>
                  </a:lnTo>
                  <a:lnTo>
                    <a:pt x="441241" y="0"/>
                  </a:lnTo>
                  <a:lnTo>
                    <a:pt x="453166" y="0"/>
                  </a:lnTo>
                  <a:lnTo>
                    <a:pt x="465091" y="0"/>
                  </a:lnTo>
                  <a:lnTo>
                    <a:pt x="477017" y="0"/>
                  </a:lnTo>
                  <a:lnTo>
                    <a:pt x="488942" y="0"/>
                  </a:lnTo>
                  <a:lnTo>
                    <a:pt x="500868" y="0"/>
                  </a:lnTo>
                  <a:lnTo>
                    <a:pt x="512793" y="0"/>
                  </a:lnTo>
                  <a:lnTo>
                    <a:pt x="524719" y="0"/>
                  </a:lnTo>
                  <a:lnTo>
                    <a:pt x="536644" y="0"/>
                  </a:lnTo>
                  <a:lnTo>
                    <a:pt x="548570" y="0"/>
                  </a:lnTo>
                  <a:lnTo>
                    <a:pt x="560495" y="0"/>
                  </a:lnTo>
                  <a:lnTo>
                    <a:pt x="572420" y="0"/>
                  </a:lnTo>
                  <a:lnTo>
                    <a:pt x="584346" y="0"/>
                  </a:lnTo>
                  <a:lnTo>
                    <a:pt x="596271" y="0"/>
                  </a:lnTo>
                  <a:lnTo>
                    <a:pt x="608197" y="0"/>
                  </a:lnTo>
                  <a:lnTo>
                    <a:pt x="620122" y="0"/>
                  </a:lnTo>
                  <a:lnTo>
                    <a:pt x="632048" y="0"/>
                  </a:lnTo>
                  <a:lnTo>
                    <a:pt x="643973" y="0"/>
                  </a:lnTo>
                  <a:lnTo>
                    <a:pt x="655898" y="0"/>
                  </a:lnTo>
                  <a:lnTo>
                    <a:pt x="667824" y="0"/>
                  </a:lnTo>
                  <a:lnTo>
                    <a:pt x="679749" y="0"/>
                  </a:lnTo>
                  <a:lnTo>
                    <a:pt x="691675" y="0"/>
                  </a:lnTo>
                  <a:lnTo>
                    <a:pt x="703600" y="0"/>
                  </a:lnTo>
                  <a:lnTo>
                    <a:pt x="715526" y="0"/>
                  </a:lnTo>
                  <a:lnTo>
                    <a:pt x="727451" y="0"/>
                  </a:lnTo>
                  <a:lnTo>
                    <a:pt x="739376" y="0"/>
                  </a:lnTo>
                  <a:lnTo>
                    <a:pt x="751302" y="0"/>
                  </a:lnTo>
                  <a:lnTo>
                    <a:pt x="763227" y="0"/>
                  </a:lnTo>
                  <a:lnTo>
                    <a:pt x="775153" y="0"/>
                  </a:lnTo>
                  <a:lnTo>
                    <a:pt x="787078" y="0"/>
                  </a:lnTo>
                  <a:lnTo>
                    <a:pt x="799004" y="0"/>
                  </a:lnTo>
                  <a:lnTo>
                    <a:pt x="810929" y="0"/>
                  </a:lnTo>
                  <a:lnTo>
                    <a:pt x="822855" y="0"/>
                  </a:lnTo>
                  <a:lnTo>
                    <a:pt x="834780" y="0"/>
                  </a:lnTo>
                  <a:lnTo>
                    <a:pt x="846705" y="0"/>
                  </a:lnTo>
                  <a:lnTo>
                    <a:pt x="858631" y="0"/>
                  </a:lnTo>
                  <a:lnTo>
                    <a:pt x="870556" y="0"/>
                  </a:lnTo>
                  <a:lnTo>
                    <a:pt x="882482" y="0"/>
                  </a:lnTo>
                  <a:lnTo>
                    <a:pt x="894407" y="0"/>
                  </a:lnTo>
                  <a:lnTo>
                    <a:pt x="906333" y="0"/>
                  </a:lnTo>
                  <a:lnTo>
                    <a:pt x="918258" y="0"/>
                  </a:lnTo>
                  <a:lnTo>
                    <a:pt x="930183" y="0"/>
                  </a:lnTo>
                  <a:lnTo>
                    <a:pt x="942109" y="0"/>
                  </a:lnTo>
                  <a:lnTo>
                    <a:pt x="954034" y="0"/>
                  </a:lnTo>
                  <a:lnTo>
                    <a:pt x="965960" y="0"/>
                  </a:lnTo>
                  <a:lnTo>
                    <a:pt x="977885" y="0"/>
                  </a:lnTo>
                  <a:lnTo>
                    <a:pt x="989811" y="0"/>
                  </a:lnTo>
                  <a:lnTo>
                    <a:pt x="1001736" y="0"/>
                  </a:lnTo>
                  <a:lnTo>
                    <a:pt x="1013661" y="0"/>
                  </a:lnTo>
                  <a:lnTo>
                    <a:pt x="1025587" y="0"/>
                  </a:lnTo>
                  <a:lnTo>
                    <a:pt x="1037512" y="0"/>
                  </a:lnTo>
                  <a:lnTo>
                    <a:pt x="1049438" y="0"/>
                  </a:lnTo>
                  <a:lnTo>
                    <a:pt x="1061363" y="0"/>
                  </a:lnTo>
                  <a:lnTo>
                    <a:pt x="1073289" y="0"/>
                  </a:lnTo>
                  <a:lnTo>
                    <a:pt x="1085214" y="0"/>
                  </a:lnTo>
                  <a:lnTo>
                    <a:pt x="1097140" y="0"/>
                  </a:lnTo>
                  <a:lnTo>
                    <a:pt x="1109065" y="0"/>
                  </a:lnTo>
                  <a:lnTo>
                    <a:pt x="1120990" y="0"/>
                  </a:lnTo>
                  <a:lnTo>
                    <a:pt x="1132916" y="0"/>
                  </a:lnTo>
                  <a:lnTo>
                    <a:pt x="1144841" y="0"/>
                  </a:lnTo>
                  <a:lnTo>
                    <a:pt x="1156767" y="0"/>
                  </a:lnTo>
                  <a:lnTo>
                    <a:pt x="1168692" y="0"/>
                  </a:lnTo>
                  <a:lnTo>
                    <a:pt x="1180618" y="0"/>
                  </a:lnTo>
                  <a:lnTo>
                    <a:pt x="1180618" y="0"/>
                  </a:lnTo>
                  <a:lnTo>
                    <a:pt x="1192543" y="0"/>
                  </a:lnTo>
                  <a:lnTo>
                    <a:pt x="1204468" y="0"/>
                  </a:lnTo>
                  <a:lnTo>
                    <a:pt x="1216394" y="0"/>
                  </a:lnTo>
                  <a:lnTo>
                    <a:pt x="1228319" y="0"/>
                  </a:lnTo>
                  <a:lnTo>
                    <a:pt x="1240245" y="0"/>
                  </a:lnTo>
                  <a:lnTo>
                    <a:pt x="1252170" y="0"/>
                  </a:lnTo>
                  <a:lnTo>
                    <a:pt x="1264096" y="0"/>
                  </a:lnTo>
                  <a:lnTo>
                    <a:pt x="1276021" y="0"/>
                  </a:lnTo>
                  <a:lnTo>
                    <a:pt x="1287946" y="0"/>
                  </a:lnTo>
                  <a:lnTo>
                    <a:pt x="1299872" y="0"/>
                  </a:lnTo>
                  <a:lnTo>
                    <a:pt x="1311797" y="0"/>
                  </a:lnTo>
                  <a:lnTo>
                    <a:pt x="1323723" y="0"/>
                  </a:lnTo>
                  <a:lnTo>
                    <a:pt x="1335648" y="0"/>
                  </a:lnTo>
                  <a:lnTo>
                    <a:pt x="1347574" y="0"/>
                  </a:lnTo>
                  <a:lnTo>
                    <a:pt x="1359499" y="0"/>
                  </a:lnTo>
                  <a:lnTo>
                    <a:pt x="1371425" y="0"/>
                  </a:lnTo>
                  <a:lnTo>
                    <a:pt x="1383350" y="0"/>
                  </a:lnTo>
                  <a:lnTo>
                    <a:pt x="1395275" y="0"/>
                  </a:lnTo>
                  <a:lnTo>
                    <a:pt x="1407201" y="0"/>
                  </a:lnTo>
                  <a:lnTo>
                    <a:pt x="1419126" y="0"/>
                  </a:lnTo>
                  <a:lnTo>
                    <a:pt x="1431052" y="0"/>
                  </a:lnTo>
                  <a:lnTo>
                    <a:pt x="1442977" y="0"/>
                  </a:lnTo>
                  <a:lnTo>
                    <a:pt x="1454903" y="0"/>
                  </a:lnTo>
                  <a:lnTo>
                    <a:pt x="1466828" y="0"/>
                  </a:lnTo>
                  <a:lnTo>
                    <a:pt x="1478753" y="0"/>
                  </a:lnTo>
                  <a:lnTo>
                    <a:pt x="1490679" y="0"/>
                  </a:lnTo>
                  <a:lnTo>
                    <a:pt x="1502604" y="0"/>
                  </a:lnTo>
                  <a:lnTo>
                    <a:pt x="1514530" y="0"/>
                  </a:lnTo>
                  <a:lnTo>
                    <a:pt x="1526455" y="0"/>
                  </a:lnTo>
                  <a:lnTo>
                    <a:pt x="1538381" y="0"/>
                  </a:lnTo>
                  <a:lnTo>
                    <a:pt x="1550306" y="0"/>
                  </a:lnTo>
                  <a:lnTo>
                    <a:pt x="1562231" y="0"/>
                  </a:lnTo>
                  <a:lnTo>
                    <a:pt x="1574157" y="0"/>
                  </a:lnTo>
                  <a:lnTo>
                    <a:pt x="1586082" y="0"/>
                  </a:lnTo>
                  <a:lnTo>
                    <a:pt x="1598008" y="0"/>
                  </a:lnTo>
                  <a:lnTo>
                    <a:pt x="1609933" y="0"/>
                  </a:lnTo>
                  <a:lnTo>
                    <a:pt x="1621859" y="0"/>
                  </a:lnTo>
                  <a:lnTo>
                    <a:pt x="1633784" y="0"/>
                  </a:lnTo>
                  <a:lnTo>
                    <a:pt x="1645710" y="0"/>
                  </a:lnTo>
                  <a:lnTo>
                    <a:pt x="1657635" y="0"/>
                  </a:lnTo>
                  <a:lnTo>
                    <a:pt x="1669560" y="0"/>
                  </a:lnTo>
                  <a:lnTo>
                    <a:pt x="1681486" y="0"/>
                  </a:lnTo>
                  <a:lnTo>
                    <a:pt x="1693411" y="0"/>
                  </a:lnTo>
                  <a:lnTo>
                    <a:pt x="1705337" y="0"/>
                  </a:lnTo>
                  <a:lnTo>
                    <a:pt x="1717262" y="0"/>
                  </a:lnTo>
                  <a:lnTo>
                    <a:pt x="1729188" y="0"/>
                  </a:lnTo>
                  <a:lnTo>
                    <a:pt x="1741113" y="0"/>
                  </a:lnTo>
                  <a:lnTo>
                    <a:pt x="1753038" y="0"/>
                  </a:lnTo>
                  <a:lnTo>
                    <a:pt x="1764964" y="0"/>
                  </a:lnTo>
                  <a:lnTo>
                    <a:pt x="1776889" y="0"/>
                  </a:lnTo>
                  <a:lnTo>
                    <a:pt x="1788815" y="0"/>
                  </a:lnTo>
                  <a:lnTo>
                    <a:pt x="1800740" y="0"/>
                  </a:lnTo>
                  <a:lnTo>
                    <a:pt x="1812666" y="0"/>
                  </a:lnTo>
                  <a:lnTo>
                    <a:pt x="1824591" y="0"/>
                  </a:lnTo>
                  <a:lnTo>
                    <a:pt x="1836516" y="0"/>
                  </a:lnTo>
                  <a:lnTo>
                    <a:pt x="1848442" y="0"/>
                  </a:lnTo>
                  <a:lnTo>
                    <a:pt x="1860367" y="0"/>
                  </a:lnTo>
                  <a:lnTo>
                    <a:pt x="1872293" y="0"/>
                  </a:lnTo>
                  <a:lnTo>
                    <a:pt x="1884218" y="0"/>
                  </a:lnTo>
                  <a:lnTo>
                    <a:pt x="1896144" y="0"/>
                  </a:lnTo>
                  <a:lnTo>
                    <a:pt x="1908069" y="0"/>
                  </a:lnTo>
                  <a:lnTo>
                    <a:pt x="1919995" y="0"/>
                  </a:lnTo>
                  <a:lnTo>
                    <a:pt x="1931920" y="0"/>
                  </a:lnTo>
                  <a:lnTo>
                    <a:pt x="1943845" y="0"/>
                  </a:lnTo>
                  <a:lnTo>
                    <a:pt x="1955771" y="0"/>
                  </a:lnTo>
                  <a:lnTo>
                    <a:pt x="1967696" y="0"/>
                  </a:lnTo>
                  <a:lnTo>
                    <a:pt x="1979622" y="0"/>
                  </a:lnTo>
                  <a:lnTo>
                    <a:pt x="1991547" y="0"/>
                  </a:lnTo>
                  <a:lnTo>
                    <a:pt x="2003473" y="0"/>
                  </a:lnTo>
                  <a:lnTo>
                    <a:pt x="2015398" y="0"/>
                  </a:lnTo>
                  <a:lnTo>
                    <a:pt x="2027323" y="0"/>
                  </a:lnTo>
                  <a:lnTo>
                    <a:pt x="2039249" y="0"/>
                  </a:lnTo>
                  <a:lnTo>
                    <a:pt x="2051174" y="0"/>
                  </a:lnTo>
                  <a:lnTo>
                    <a:pt x="2063100" y="0"/>
                  </a:lnTo>
                  <a:lnTo>
                    <a:pt x="2075025" y="0"/>
                  </a:lnTo>
                  <a:lnTo>
                    <a:pt x="2086951" y="0"/>
                  </a:lnTo>
                  <a:lnTo>
                    <a:pt x="2098876" y="0"/>
                  </a:lnTo>
                  <a:lnTo>
                    <a:pt x="2110801" y="0"/>
                  </a:lnTo>
                  <a:lnTo>
                    <a:pt x="2122727" y="0"/>
                  </a:lnTo>
                  <a:lnTo>
                    <a:pt x="2134652" y="0"/>
                  </a:lnTo>
                  <a:lnTo>
                    <a:pt x="2146578" y="0"/>
                  </a:lnTo>
                  <a:lnTo>
                    <a:pt x="2158503" y="0"/>
                  </a:lnTo>
                  <a:lnTo>
                    <a:pt x="2170429" y="0"/>
                  </a:lnTo>
                  <a:lnTo>
                    <a:pt x="2182354" y="0"/>
                  </a:lnTo>
                  <a:lnTo>
                    <a:pt x="2194280" y="0"/>
                  </a:lnTo>
                  <a:lnTo>
                    <a:pt x="2206205" y="0"/>
                  </a:lnTo>
                  <a:lnTo>
                    <a:pt x="2218130" y="0"/>
                  </a:lnTo>
                  <a:lnTo>
                    <a:pt x="2230056" y="0"/>
                  </a:lnTo>
                  <a:lnTo>
                    <a:pt x="2241981" y="0"/>
                  </a:lnTo>
                  <a:lnTo>
                    <a:pt x="2253907" y="0"/>
                  </a:lnTo>
                  <a:lnTo>
                    <a:pt x="2265832" y="0"/>
                  </a:lnTo>
                  <a:lnTo>
                    <a:pt x="2277758" y="0"/>
                  </a:lnTo>
                  <a:lnTo>
                    <a:pt x="2289683" y="0"/>
                  </a:lnTo>
                  <a:lnTo>
                    <a:pt x="2301608" y="0"/>
                  </a:lnTo>
                  <a:lnTo>
                    <a:pt x="2313534" y="0"/>
                  </a:lnTo>
                  <a:lnTo>
                    <a:pt x="2325459" y="0"/>
                  </a:lnTo>
                  <a:lnTo>
                    <a:pt x="2337385" y="0"/>
                  </a:lnTo>
                  <a:lnTo>
                    <a:pt x="2349310" y="0"/>
                  </a:lnTo>
                  <a:lnTo>
                    <a:pt x="2361236" y="0"/>
                  </a:lnTo>
                  <a:lnTo>
                    <a:pt x="2361236" y="0"/>
                  </a:lnTo>
                  <a:lnTo>
                    <a:pt x="2373161" y="0"/>
                  </a:lnTo>
                  <a:lnTo>
                    <a:pt x="2385086" y="0"/>
                  </a:lnTo>
                  <a:lnTo>
                    <a:pt x="2397012" y="0"/>
                  </a:lnTo>
                  <a:lnTo>
                    <a:pt x="2408937" y="0"/>
                  </a:lnTo>
                  <a:lnTo>
                    <a:pt x="2420863" y="0"/>
                  </a:lnTo>
                  <a:lnTo>
                    <a:pt x="2432788" y="0"/>
                  </a:lnTo>
                  <a:lnTo>
                    <a:pt x="2444714" y="0"/>
                  </a:lnTo>
                  <a:lnTo>
                    <a:pt x="2456639" y="0"/>
                  </a:lnTo>
                  <a:lnTo>
                    <a:pt x="2468565" y="0"/>
                  </a:lnTo>
                  <a:lnTo>
                    <a:pt x="2480490" y="0"/>
                  </a:lnTo>
                  <a:lnTo>
                    <a:pt x="2492415" y="0"/>
                  </a:lnTo>
                  <a:lnTo>
                    <a:pt x="2504341" y="0"/>
                  </a:lnTo>
                  <a:lnTo>
                    <a:pt x="2516266" y="0"/>
                  </a:lnTo>
                  <a:lnTo>
                    <a:pt x="2528192" y="0"/>
                  </a:lnTo>
                  <a:lnTo>
                    <a:pt x="2540117" y="0"/>
                  </a:lnTo>
                  <a:lnTo>
                    <a:pt x="2552043" y="0"/>
                  </a:lnTo>
                  <a:lnTo>
                    <a:pt x="2563968" y="0"/>
                  </a:lnTo>
                  <a:lnTo>
                    <a:pt x="2575893" y="0"/>
                  </a:lnTo>
                  <a:lnTo>
                    <a:pt x="2587819" y="0"/>
                  </a:lnTo>
                  <a:lnTo>
                    <a:pt x="2599744" y="0"/>
                  </a:lnTo>
                  <a:lnTo>
                    <a:pt x="2611670" y="0"/>
                  </a:lnTo>
                  <a:lnTo>
                    <a:pt x="2623595" y="0"/>
                  </a:lnTo>
                  <a:lnTo>
                    <a:pt x="2635521" y="0"/>
                  </a:lnTo>
                  <a:lnTo>
                    <a:pt x="2647446" y="0"/>
                  </a:lnTo>
                  <a:lnTo>
                    <a:pt x="2659371" y="0"/>
                  </a:lnTo>
                  <a:lnTo>
                    <a:pt x="2671297" y="0"/>
                  </a:lnTo>
                  <a:lnTo>
                    <a:pt x="2683222" y="0"/>
                  </a:lnTo>
                  <a:lnTo>
                    <a:pt x="2695148" y="0"/>
                  </a:lnTo>
                  <a:lnTo>
                    <a:pt x="2707073" y="0"/>
                  </a:lnTo>
                  <a:lnTo>
                    <a:pt x="2718999" y="0"/>
                  </a:lnTo>
                  <a:lnTo>
                    <a:pt x="2730924" y="0"/>
                  </a:lnTo>
                  <a:lnTo>
                    <a:pt x="2742850" y="0"/>
                  </a:lnTo>
                  <a:lnTo>
                    <a:pt x="2754775" y="0"/>
                  </a:lnTo>
                  <a:lnTo>
                    <a:pt x="2766700" y="0"/>
                  </a:lnTo>
                  <a:lnTo>
                    <a:pt x="2778626" y="0"/>
                  </a:lnTo>
                  <a:lnTo>
                    <a:pt x="2790551" y="0"/>
                  </a:lnTo>
                  <a:lnTo>
                    <a:pt x="2802477" y="0"/>
                  </a:lnTo>
                  <a:lnTo>
                    <a:pt x="2814402" y="0"/>
                  </a:lnTo>
                  <a:lnTo>
                    <a:pt x="2826328" y="0"/>
                  </a:lnTo>
                  <a:lnTo>
                    <a:pt x="2838253" y="0"/>
                  </a:lnTo>
                  <a:lnTo>
                    <a:pt x="2850178" y="0"/>
                  </a:lnTo>
                  <a:lnTo>
                    <a:pt x="2862104" y="0"/>
                  </a:lnTo>
                  <a:lnTo>
                    <a:pt x="2874029" y="0"/>
                  </a:lnTo>
                  <a:lnTo>
                    <a:pt x="2885955" y="0"/>
                  </a:lnTo>
                  <a:lnTo>
                    <a:pt x="2897880" y="0"/>
                  </a:lnTo>
                  <a:lnTo>
                    <a:pt x="2909806" y="0"/>
                  </a:lnTo>
                  <a:lnTo>
                    <a:pt x="2921731" y="0"/>
                  </a:lnTo>
                  <a:lnTo>
                    <a:pt x="2933656" y="0"/>
                  </a:lnTo>
                  <a:lnTo>
                    <a:pt x="2945582" y="0"/>
                  </a:lnTo>
                  <a:lnTo>
                    <a:pt x="2957507" y="0"/>
                  </a:lnTo>
                  <a:lnTo>
                    <a:pt x="2969433" y="0"/>
                  </a:lnTo>
                  <a:lnTo>
                    <a:pt x="2981358" y="0"/>
                  </a:lnTo>
                  <a:lnTo>
                    <a:pt x="2993284" y="0"/>
                  </a:lnTo>
                  <a:lnTo>
                    <a:pt x="3005209" y="0"/>
                  </a:lnTo>
                  <a:lnTo>
                    <a:pt x="3017135" y="0"/>
                  </a:lnTo>
                  <a:lnTo>
                    <a:pt x="3029060" y="0"/>
                  </a:lnTo>
                  <a:lnTo>
                    <a:pt x="3040985" y="0"/>
                  </a:lnTo>
                  <a:lnTo>
                    <a:pt x="3052911" y="0"/>
                  </a:lnTo>
                  <a:lnTo>
                    <a:pt x="3064836" y="0"/>
                  </a:lnTo>
                  <a:lnTo>
                    <a:pt x="3076762" y="0"/>
                  </a:lnTo>
                  <a:lnTo>
                    <a:pt x="3088687" y="0"/>
                  </a:lnTo>
                  <a:lnTo>
                    <a:pt x="3100613" y="0"/>
                  </a:lnTo>
                  <a:lnTo>
                    <a:pt x="3112538" y="0"/>
                  </a:lnTo>
                  <a:lnTo>
                    <a:pt x="3124463" y="0"/>
                  </a:lnTo>
                  <a:lnTo>
                    <a:pt x="3136389" y="0"/>
                  </a:lnTo>
                  <a:lnTo>
                    <a:pt x="3148314" y="0"/>
                  </a:lnTo>
                  <a:lnTo>
                    <a:pt x="3160240" y="0"/>
                  </a:lnTo>
                  <a:lnTo>
                    <a:pt x="3172165" y="0"/>
                  </a:lnTo>
                  <a:lnTo>
                    <a:pt x="3184091" y="0"/>
                  </a:lnTo>
                  <a:lnTo>
                    <a:pt x="3196016" y="0"/>
                  </a:lnTo>
                  <a:lnTo>
                    <a:pt x="3207941" y="0"/>
                  </a:lnTo>
                  <a:lnTo>
                    <a:pt x="3219867" y="0"/>
                  </a:lnTo>
                  <a:lnTo>
                    <a:pt x="3231792" y="0"/>
                  </a:lnTo>
                  <a:lnTo>
                    <a:pt x="3243718" y="0"/>
                  </a:lnTo>
                  <a:lnTo>
                    <a:pt x="3255643" y="0"/>
                  </a:lnTo>
                  <a:lnTo>
                    <a:pt x="3267569" y="0"/>
                  </a:lnTo>
                  <a:lnTo>
                    <a:pt x="3279494" y="0"/>
                  </a:lnTo>
                  <a:lnTo>
                    <a:pt x="3291420" y="0"/>
                  </a:lnTo>
                  <a:lnTo>
                    <a:pt x="3303345" y="0"/>
                  </a:lnTo>
                  <a:lnTo>
                    <a:pt x="3315270" y="0"/>
                  </a:lnTo>
                  <a:lnTo>
                    <a:pt x="3327196" y="0"/>
                  </a:lnTo>
                  <a:lnTo>
                    <a:pt x="3339121" y="0"/>
                  </a:lnTo>
                  <a:lnTo>
                    <a:pt x="3351047" y="0"/>
                  </a:lnTo>
                  <a:lnTo>
                    <a:pt x="3362972" y="0"/>
                  </a:lnTo>
                  <a:lnTo>
                    <a:pt x="3374898" y="0"/>
                  </a:lnTo>
                  <a:lnTo>
                    <a:pt x="3386823" y="0"/>
                  </a:lnTo>
                  <a:lnTo>
                    <a:pt x="3398748" y="0"/>
                  </a:lnTo>
                  <a:lnTo>
                    <a:pt x="3410674" y="0"/>
                  </a:lnTo>
                  <a:lnTo>
                    <a:pt x="3422599" y="0"/>
                  </a:lnTo>
                  <a:lnTo>
                    <a:pt x="3434525" y="0"/>
                  </a:lnTo>
                  <a:lnTo>
                    <a:pt x="3446450" y="0"/>
                  </a:lnTo>
                  <a:lnTo>
                    <a:pt x="3458376" y="0"/>
                  </a:lnTo>
                  <a:lnTo>
                    <a:pt x="3470301" y="0"/>
                  </a:lnTo>
                  <a:lnTo>
                    <a:pt x="3482226" y="0"/>
                  </a:lnTo>
                  <a:lnTo>
                    <a:pt x="3494152" y="0"/>
                  </a:lnTo>
                  <a:lnTo>
                    <a:pt x="3506077" y="0"/>
                  </a:lnTo>
                  <a:lnTo>
                    <a:pt x="3518003" y="0"/>
                  </a:lnTo>
                  <a:lnTo>
                    <a:pt x="3529928" y="0"/>
                  </a:lnTo>
                  <a:lnTo>
                    <a:pt x="3541854" y="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00B9E3">
                  <a:alpha val="100000"/>
                </a:srgbClr>
              </a:solidFill>
              <a:prstDash val="solid"/>
              <a:round/>
            </a:ln>
          </p:spPr>
          <p:txBody>
            <a:bodyPr/>
            <a:lstStyle/>
            <a:p/>
          </p:txBody>
        </p:sp>
        <p:sp>
          <p:nvSpPr>
            <p:cNvPr id="19" name="pl19"/>
            <p:cNvSpPr/>
            <p:nvPr/>
          </p:nvSpPr>
          <p:spPr>
            <a:xfrm>
              <a:off x="2433434" y="5088318"/>
              <a:ext cx="4722472" cy="0"/>
            </a:xfrm>
            <a:custGeom>
              <a:avLst/>
              <a:pathLst>
                <a:path w="4722472" h="0">
                  <a:moveTo>
                    <a:pt x="0" y="0"/>
                  </a:moveTo>
                  <a:lnTo>
                    <a:pt x="11925" y="0"/>
                  </a:lnTo>
                  <a:lnTo>
                    <a:pt x="23850" y="0"/>
                  </a:lnTo>
                  <a:lnTo>
                    <a:pt x="35776" y="0"/>
                  </a:lnTo>
                  <a:lnTo>
                    <a:pt x="47701" y="0"/>
                  </a:lnTo>
                  <a:lnTo>
                    <a:pt x="59627" y="0"/>
                  </a:lnTo>
                  <a:lnTo>
                    <a:pt x="71552" y="0"/>
                  </a:lnTo>
                  <a:lnTo>
                    <a:pt x="83478" y="0"/>
                  </a:lnTo>
                  <a:lnTo>
                    <a:pt x="95403" y="0"/>
                  </a:lnTo>
                  <a:lnTo>
                    <a:pt x="107328" y="0"/>
                  </a:lnTo>
                  <a:lnTo>
                    <a:pt x="119254" y="0"/>
                  </a:lnTo>
                  <a:lnTo>
                    <a:pt x="131179" y="0"/>
                  </a:lnTo>
                  <a:lnTo>
                    <a:pt x="143105" y="0"/>
                  </a:lnTo>
                  <a:lnTo>
                    <a:pt x="155030" y="0"/>
                  </a:lnTo>
                  <a:lnTo>
                    <a:pt x="166956" y="0"/>
                  </a:lnTo>
                  <a:lnTo>
                    <a:pt x="178881" y="0"/>
                  </a:lnTo>
                  <a:lnTo>
                    <a:pt x="190806" y="0"/>
                  </a:lnTo>
                  <a:lnTo>
                    <a:pt x="202732" y="0"/>
                  </a:lnTo>
                  <a:lnTo>
                    <a:pt x="214657" y="0"/>
                  </a:lnTo>
                  <a:lnTo>
                    <a:pt x="226583" y="0"/>
                  </a:lnTo>
                  <a:lnTo>
                    <a:pt x="238508" y="0"/>
                  </a:lnTo>
                  <a:lnTo>
                    <a:pt x="250434" y="0"/>
                  </a:lnTo>
                  <a:lnTo>
                    <a:pt x="262359" y="0"/>
                  </a:lnTo>
                  <a:lnTo>
                    <a:pt x="274285" y="0"/>
                  </a:lnTo>
                  <a:lnTo>
                    <a:pt x="286210" y="0"/>
                  </a:lnTo>
                  <a:lnTo>
                    <a:pt x="298135" y="0"/>
                  </a:lnTo>
                  <a:lnTo>
                    <a:pt x="310061" y="0"/>
                  </a:lnTo>
                  <a:lnTo>
                    <a:pt x="321986" y="0"/>
                  </a:lnTo>
                  <a:lnTo>
                    <a:pt x="333912" y="0"/>
                  </a:lnTo>
                  <a:lnTo>
                    <a:pt x="345837" y="0"/>
                  </a:lnTo>
                  <a:lnTo>
                    <a:pt x="357763" y="0"/>
                  </a:lnTo>
                  <a:lnTo>
                    <a:pt x="369688" y="0"/>
                  </a:lnTo>
                  <a:lnTo>
                    <a:pt x="381613" y="0"/>
                  </a:lnTo>
                  <a:lnTo>
                    <a:pt x="393539" y="0"/>
                  </a:lnTo>
                  <a:lnTo>
                    <a:pt x="405464" y="0"/>
                  </a:lnTo>
                  <a:lnTo>
                    <a:pt x="417390" y="0"/>
                  </a:lnTo>
                  <a:lnTo>
                    <a:pt x="429315" y="0"/>
                  </a:lnTo>
                  <a:lnTo>
                    <a:pt x="441241" y="0"/>
                  </a:lnTo>
                  <a:lnTo>
                    <a:pt x="453166" y="0"/>
                  </a:lnTo>
                  <a:lnTo>
                    <a:pt x="465091" y="0"/>
                  </a:lnTo>
                  <a:lnTo>
                    <a:pt x="477017" y="0"/>
                  </a:lnTo>
                  <a:lnTo>
                    <a:pt x="488942" y="0"/>
                  </a:lnTo>
                  <a:lnTo>
                    <a:pt x="500868" y="0"/>
                  </a:lnTo>
                  <a:lnTo>
                    <a:pt x="512793" y="0"/>
                  </a:lnTo>
                  <a:lnTo>
                    <a:pt x="524719" y="0"/>
                  </a:lnTo>
                  <a:lnTo>
                    <a:pt x="536644" y="0"/>
                  </a:lnTo>
                  <a:lnTo>
                    <a:pt x="548570" y="0"/>
                  </a:lnTo>
                  <a:lnTo>
                    <a:pt x="560495" y="0"/>
                  </a:lnTo>
                  <a:lnTo>
                    <a:pt x="572420" y="0"/>
                  </a:lnTo>
                  <a:lnTo>
                    <a:pt x="584346" y="0"/>
                  </a:lnTo>
                  <a:lnTo>
                    <a:pt x="596271" y="0"/>
                  </a:lnTo>
                  <a:lnTo>
                    <a:pt x="608197" y="0"/>
                  </a:lnTo>
                  <a:lnTo>
                    <a:pt x="620122" y="0"/>
                  </a:lnTo>
                  <a:lnTo>
                    <a:pt x="632048" y="0"/>
                  </a:lnTo>
                  <a:lnTo>
                    <a:pt x="643973" y="0"/>
                  </a:lnTo>
                  <a:lnTo>
                    <a:pt x="655898" y="0"/>
                  </a:lnTo>
                  <a:lnTo>
                    <a:pt x="667824" y="0"/>
                  </a:lnTo>
                  <a:lnTo>
                    <a:pt x="679749" y="0"/>
                  </a:lnTo>
                  <a:lnTo>
                    <a:pt x="691675" y="0"/>
                  </a:lnTo>
                  <a:lnTo>
                    <a:pt x="703600" y="0"/>
                  </a:lnTo>
                  <a:lnTo>
                    <a:pt x="715526" y="0"/>
                  </a:lnTo>
                  <a:lnTo>
                    <a:pt x="727451" y="0"/>
                  </a:lnTo>
                  <a:lnTo>
                    <a:pt x="739376" y="0"/>
                  </a:lnTo>
                  <a:lnTo>
                    <a:pt x="751302" y="0"/>
                  </a:lnTo>
                  <a:lnTo>
                    <a:pt x="763227" y="0"/>
                  </a:lnTo>
                  <a:lnTo>
                    <a:pt x="775153" y="0"/>
                  </a:lnTo>
                  <a:lnTo>
                    <a:pt x="787078" y="0"/>
                  </a:lnTo>
                  <a:lnTo>
                    <a:pt x="799004" y="0"/>
                  </a:lnTo>
                  <a:lnTo>
                    <a:pt x="810929" y="0"/>
                  </a:lnTo>
                  <a:lnTo>
                    <a:pt x="822855" y="0"/>
                  </a:lnTo>
                  <a:lnTo>
                    <a:pt x="834780" y="0"/>
                  </a:lnTo>
                  <a:lnTo>
                    <a:pt x="846705" y="0"/>
                  </a:lnTo>
                  <a:lnTo>
                    <a:pt x="858631" y="0"/>
                  </a:lnTo>
                  <a:lnTo>
                    <a:pt x="870556" y="0"/>
                  </a:lnTo>
                  <a:lnTo>
                    <a:pt x="882482" y="0"/>
                  </a:lnTo>
                  <a:lnTo>
                    <a:pt x="894407" y="0"/>
                  </a:lnTo>
                  <a:lnTo>
                    <a:pt x="906333" y="0"/>
                  </a:lnTo>
                  <a:lnTo>
                    <a:pt x="918258" y="0"/>
                  </a:lnTo>
                  <a:lnTo>
                    <a:pt x="930183" y="0"/>
                  </a:lnTo>
                  <a:lnTo>
                    <a:pt x="942109" y="0"/>
                  </a:lnTo>
                  <a:lnTo>
                    <a:pt x="954034" y="0"/>
                  </a:lnTo>
                  <a:lnTo>
                    <a:pt x="965960" y="0"/>
                  </a:lnTo>
                  <a:lnTo>
                    <a:pt x="977885" y="0"/>
                  </a:lnTo>
                  <a:lnTo>
                    <a:pt x="989811" y="0"/>
                  </a:lnTo>
                  <a:lnTo>
                    <a:pt x="1001736" y="0"/>
                  </a:lnTo>
                  <a:lnTo>
                    <a:pt x="1013661" y="0"/>
                  </a:lnTo>
                  <a:lnTo>
                    <a:pt x="1025587" y="0"/>
                  </a:lnTo>
                  <a:lnTo>
                    <a:pt x="1037512" y="0"/>
                  </a:lnTo>
                  <a:lnTo>
                    <a:pt x="1049438" y="0"/>
                  </a:lnTo>
                  <a:lnTo>
                    <a:pt x="1061363" y="0"/>
                  </a:lnTo>
                  <a:lnTo>
                    <a:pt x="1073289" y="0"/>
                  </a:lnTo>
                  <a:lnTo>
                    <a:pt x="1085214" y="0"/>
                  </a:lnTo>
                  <a:lnTo>
                    <a:pt x="1097140" y="0"/>
                  </a:lnTo>
                  <a:lnTo>
                    <a:pt x="1109065" y="0"/>
                  </a:lnTo>
                  <a:lnTo>
                    <a:pt x="1120990" y="0"/>
                  </a:lnTo>
                  <a:lnTo>
                    <a:pt x="1132916" y="0"/>
                  </a:lnTo>
                  <a:lnTo>
                    <a:pt x="1144841" y="0"/>
                  </a:lnTo>
                  <a:lnTo>
                    <a:pt x="1156767" y="0"/>
                  </a:lnTo>
                  <a:lnTo>
                    <a:pt x="1168692" y="0"/>
                  </a:lnTo>
                  <a:lnTo>
                    <a:pt x="1180618" y="0"/>
                  </a:lnTo>
                  <a:lnTo>
                    <a:pt x="1180618" y="0"/>
                  </a:lnTo>
                  <a:lnTo>
                    <a:pt x="1192543" y="0"/>
                  </a:lnTo>
                  <a:lnTo>
                    <a:pt x="1204468" y="0"/>
                  </a:lnTo>
                  <a:lnTo>
                    <a:pt x="1216394" y="0"/>
                  </a:lnTo>
                  <a:lnTo>
                    <a:pt x="1228319" y="0"/>
                  </a:lnTo>
                  <a:lnTo>
                    <a:pt x="1240245" y="0"/>
                  </a:lnTo>
                  <a:lnTo>
                    <a:pt x="1252170" y="0"/>
                  </a:lnTo>
                  <a:lnTo>
                    <a:pt x="1264096" y="0"/>
                  </a:lnTo>
                  <a:lnTo>
                    <a:pt x="1276021" y="0"/>
                  </a:lnTo>
                  <a:lnTo>
                    <a:pt x="1287946" y="0"/>
                  </a:lnTo>
                  <a:lnTo>
                    <a:pt x="1299872" y="0"/>
                  </a:lnTo>
                  <a:lnTo>
                    <a:pt x="1311797" y="0"/>
                  </a:lnTo>
                  <a:lnTo>
                    <a:pt x="1323723" y="0"/>
                  </a:lnTo>
                  <a:lnTo>
                    <a:pt x="1335648" y="0"/>
                  </a:lnTo>
                  <a:lnTo>
                    <a:pt x="1347574" y="0"/>
                  </a:lnTo>
                  <a:lnTo>
                    <a:pt x="1359499" y="0"/>
                  </a:lnTo>
                  <a:lnTo>
                    <a:pt x="1371425" y="0"/>
                  </a:lnTo>
                  <a:lnTo>
                    <a:pt x="1383350" y="0"/>
                  </a:lnTo>
                  <a:lnTo>
                    <a:pt x="1395275" y="0"/>
                  </a:lnTo>
                  <a:lnTo>
                    <a:pt x="1407201" y="0"/>
                  </a:lnTo>
                  <a:lnTo>
                    <a:pt x="1419126" y="0"/>
                  </a:lnTo>
                  <a:lnTo>
                    <a:pt x="1431052" y="0"/>
                  </a:lnTo>
                  <a:lnTo>
                    <a:pt x="1442977" y="0"/>
                  </a:lnTo>
                  <a:lnTo>
                    <a:pt x="1454903" y="0"/>
                  </a:lnTo>
                  <a:lnTo>
                    <a:pt x="1466828" y="0"/>
                  </a:lnTo>
                  <a:lnTo>
                    <a:pt x="1478753" y="0"/>
                  </a:lnTo>
                  <a:lnTo>
                    <a:pt x="1490679" y="0"/>
                  </a:lnTo>
                  <a:lnTo>
                    <a:pt x="1502604" y="0"/>
                  </a:lnTo>
                  <a:lnTo>
                    <a:pt x="1514530" y="0"/>
                  </a:lnTo>
                  <a:lnTo>
                    <a:pt x="1526455" y="0"/>
                  </a:lnTo>
                  <a:lnTo>
                    <a:pt x="1538381" y="0"/>
                  </a:lnTo>
                  <a:lnTo>
                    <a:pt x="1550306" y="0"/>
                  </a:lnTo>
                  <a:lnTo>
                    <a:pt x="1562231" y="0"/>
                  </a:lnTo>
                  <a:lnTo>
                    <a:pt x="1574157" y="0"/>
                  </a:lnTo>
                  <a:lnTo>
                    <a:pt x="1586082" y="0"/>
                  </a:lnTo>
                  <a:lnTo>
                    <a:pt x="1598008" y="0"/>
                  </a:lnTo>
                  <a:lnTo>
                    <a:pt x="1609933" y="0"/>
                  </a:lnTo>
                  <a:lnTo>
                    <a:pt x="1621859" y="0"/>
                  </a:lnTo>
                  <a:lnTo>
                    <a:pt x="1633784" y="0"/>
                  </a:lnTo>
                  <a:lnTo>
                    <a:pt x="1645710" y="0"/>
                  </a:lnTo>
                  <a:lnTo>
                    <a:pt x="1657635" y="0"/>
                  </a:lnTo>
                  <a:lnTo>
                    <a:pt x="1669560" y="0"/>
                  </a:lnTo>
                  <a:lnTo>
                    <a:pt x="1681486" y="0"/>
                  </a:lnTo>
                  <a:lnTo>
                    <a:pt x="1693411" y="0"/>
                  </a:lnTo>
                  <a:lnTo>
                    <a:pt x="1705337" y="0"/>
                  </a:lnTo>
                  <a:lnTo>
                    <a:pt x="1717262" y="0"/>
                  </a:lnTo>
                  <a:lnTo>
                    <a:pt x="1729188" y="0"/>
                  </a:lnTo>
                  <a:lnTo>
                    <a:pt x="1741113" y="0"/>
                  </a:lnTo>
                  <a:lnTo>
                    <a:pt x="1753038" y="0"/>
                  </a:lnTo>
                  <a:lnTo>
                    <a:pt x="1764964" y="0"/>
                  </a:lnTo>
                  <a:lnTo>
                    <a:pt x="1776889" y="0"/>
                  </a:lnTo>
                  <a:lnTo>
                    <a:pt x="1788815" y="0"/>
                  </a:lnTo>
                  <a:lnTo>
                    <a:pt x="1800740" y="0"/>
                  </a:lnTo>
                  <a:lnTo>
                    <a:pt x="1812666" y="0"/>
                  </a:lnTo>
                  <a:lnTo>
                    <a:pt x="1824591" y="0"/>
                  </a:lnTo>
                  <a:lnTo>
                    <a:pt x="1836516" y="0"/>
                  </a:lnTo>
                  <a:lnTo>
                    <a:pt x="1848442" y="0"/>
                  </a:lnTo>
                  <a:lnTo>
                    <a:pt x="1860367" y="0"/>
                  </a:lnTo>
                  <a:lnTo>
                    <a:pt x="1872293" y="0"/>
                  </a:lnTo>
                  <a:lnTo>
                    <a:pt x="1884218" y="0"/>
                  </a:lnTo>
                  <a:lnTo>
                    <a:pt x="1896144" y="0"/>
                  </a:lnTo>
                  <a:lnTo>
                    <a:pt x="1908069" y="0"/>
                  </a:lnTo>
                  <a:lnTo>
                    <a:pt x="1919995" y="0"/>
                  </a:lnTo>
                  <a:lnTo>
                    <a:pt x="1931920" y="0"/>
                  </a:lnTo>
                  <a:lnTo>
                    <a:pt x="1943845" y="0"/>
                  </a:lnTo>
                  <a:lnTo>
                    <a:pt x="1955771" y="0"/>
                  </a:lnTo>
                  <a:lnTo>
                    <a:pt x="1967696" y="0"/>
                  </a:lnTo>
                  <a:lnTo>
                    <a:pt x="1979622" y="0"/>
                  </a:lnTo>
                  <a:lnTo>
                    <a:pt x="1991547" y="0"/>
                  </a:lnTo>
                  <a:lnTo>
                    <a:pt x="2003473" y="0"/>
                  </a:lnTo>
                  <a:lnTo>
                    <a:pt x="2015398" y="0"/>
                  </a:lnTo>
                  <a:lnTo>
                    <a:pt x="2027323" y="0"/>
                  </a:lnTo>
                  <a:lnTo>
                    <a:pt x="2039249" y="0"/>
                  </a:lnTo>
                  <a:lnTo>
                    <a:pt x="2051174" y="0"/>
                  </a:lnTo>
                  <a:lnTo>
                    <a:pt x="2063100" y="0"/>
                  </a:lnTo>
                  <a:lnTo>
                    <a:pt x="2075025" y="0"/>
                  </a:lnTo>
                  <a:lnTo>
                    <a:pt x="2086951" y="0"/>
                  </a:lnTo>
                  <a:lnTo>
                    <a:pt x="2098876" y="0"/>
                  </a:lnTo>
                  <a:lnTo>
                    <a:pt x="2110801" y="0"/>
                  </a:lnTo>
                  <a:lnTo>
                    <a:pt x="2122727" y="0"/>
                  </a:lnTo>
                  <a:lnTo>
                    <a:pt x="2134652" y="0"/>
                  </a:lnTo>
                  <a:lnTo>
                    <a:pt x="2146578" y="0"/>
                  </a:lnTo>
                  <a:lnTo>
                    <a:pt x="2158503" y="0"/>
                  </a:lnTo>
                  <a:lnTo>
                    <a:pt x="2170429" y="0"/>
                  </a:lnTo>
                  <a:lnTo>
                    <a:pt x="2182354" y="0"/>
                  </a:lnTo>
                  <a:lnTo>
                    <a:pt x="2194280" y="0"/>
                  </a:lnTo>
                  <a:lnTo>
                    <a:pt x="2206205" y="0"/>
                  </a:lnTo>
                  <a:lnTo>
                    <a:pt x="2218130" y="0"/>
                  </a:lnTo>
                  <a:lnTo>
                    <a:pt x="2230056" y="0"/>
                  </a:lnTo>
                  <a:lnTo>
                    <a:pt x="2241981" y="0"/>
                  </a:lnTo>
                  <a:lnTo>
                    <a:pt x="2253907" y="0"/>
                  </a:lnTo>
                  <a:lnTo>
                    <a:pt x="2265832" y="0"/>
                  </a:lnTo>
                  <a:lnTo>
                    <a:pt x="2277758" y="0"/>
                  </a:lnTo>
                  <a:lnTo>
                    <a:pt x="2289683" y="0"/>
                  </a:lnTo>
                  <a:lnTo>
                    <a:pt x="2301608" y="0"/>
                  </a:lnTo>
                  <a:lnTo>
                    <a:pt x="2313534" y="0"/>
                  </a:lnTo>
                  <a:lnTo>
                    <a:pt x="2325459" y="0"/>
                  </a:lnTo>
                  <a:lnTo>
                    <a:pt x="2337385" y="0"/>
                  </a:lnTo>
                  <a:lnTo>
                    <a:pt x="2349310" y="0"/>
                  </a:lnTo>
                  <a:lnTo>
                    <a:pt x="2361236" y="0"/>
                  </a:lnTo>
                  <a:lnTo>
                    <a:pt x="2361236" y="0"/>
                  </a:lnTo>
                  <a:lnTo>
                    <a:pt x="2373161" y="0"/>
                  </a:lnTo>
                  <a:lnTo>
                    <a:pt x="2385086" y="0"/>
                  </a:lnTo>
                  <a:lnTo>
                    <a:pt x="2397012" y="0"/>
                  </a:lnTo>
                  <a:lnTo>
                    <a:pt x="2408937" y="0"/>
                  </a:lnTo>
                  <a:lnTo>
                    <a:pt x="2420863" y="0"/>
                  </a:lnTo>
                  <a:lnTo>
                    <a:pt x="2432788" y="0"/>
                  </a:lnTo>
                  <a:lnTo>
                    <a:pt x="2444714" y="0"/>
                  </a:lnTo>
                  <a:lnTo>
                    <a:pt x="2456639" y="0"/>
                  </a:lnTo>
                  <a:lnTo>
                    <a:pt x="2468565" y="0"/>
                  </a:lnTo>
                  <a:lnTo>
                    <a:pt x="2480490" y="0"/>
                  </a:lnTo>
                  <a:lnTo>
                    <a:pt x="2492415" y="0"/>
                  </a:lnTo>
                  <a:lnTo>
                    <a:pt x="2504341" y="0"/>
                  </a:lnTo>
                  <a:lnTo>
                    <a:pt x="2516266" y="0"/>
                  </a:lnTo>
                  <a:lnTo>
                    <a:pt x="2528192" y="0"/>
                  </a:lnTo>
                  <a:lnTo>
                    <a:pt x="2540117" y="0"/>
                  </a:lnTo>
                  <a:lnTo>
                    <a:pt x="2552043" y="0"/>
                  </a:lnTo>
                  <a:lnTo>
                    <a:pt x="2563968" y="0"/>
                  </a:lnTo>
                  <a:lnTo>
                    <a:pt x="2575893" y="0"/>
                  </a:lnTo>
                  <a:lnTo>
                    <a:pt x="2587819" y="0"/>
                  </a:lnTo>
                  <a:lnTo>
                    <a:pt x="2599744" y="0"/>
                  </a:lnTo>
                  <a:lnTo>
                    <a:pt x="2611670" y="0"/>
                  </a:lnTo>
                  <a:lnTo>
                    <a:pt x="2623595" y="0"/>
                  </a:lnTo>
                  <a:lnTo>
                    <a:pt x="2635521" y="0"/>
                  </a:lnTo>
                  <a:lnTo>
                    <a:pt x="2647446" y="0"/>
                  </a:lnTo>
                  <a:lnTo>
                    <a:pt x="2659371" y="0"/>
                  </a:lnTo>
                  <a:lnTo>
                    <a:pt x="2671297" y="0"/>
                  </a:lnTo>
                  <a:lnTo>
                    <a:pt x="2683222" y="0"/>
                  </a:lnTo>
                  <a:lnTo>
                    <a:pt x="2695148" y="0"/>
                  </a:lnTo>
                  <a:lnTo>
                    <a:pt x="2707073" y="0"/>
                  </a:lnTo>
                  <a:lnTo>
                    <a:pt x="2718999" y="0"/>
                  </a:lnTo>
                  <a:lnTo>
                    <a:pt x="2730924" y="0"/>
                  </a:lnTo>
                  <a:lnTo>
                    <a:pt x="2742850" y="0"/>
                  </a:lnTo>
                  <a:lnTo>
                    <a:pt x="2754775" y="0"/>
                  </a:lnTo>
                  <a:lnTo>
                    <a:pt x="2766700" y="0"/>
                  </a:lnTo>
                  <a:lnTo>
                    <a:pt x="2778626" y="0"/>
                  </a:lnTo>
                  <a:lnTo>
                    <a:pt x="2790551" y="0"/>
                  </a:lnTo>
                  <a:lnTo>
                    <a:pt x="2802477" y="0"/>
                  </a:lnTo>
                  <a:lnTo>
                    <a:pt x="2814402" y="0"/>
                  </a:lnTo>
                  <a:lnTo>
                    <a:pt x="2826328" y="0"/>
                  </a:lnTo>
                  <a:lnTo>
                    <a:pt x="2838253" y="0"/>
                  </a:lnTo>
                  <a:lnTo>
                    <a:pt x="2850178" y="0"/>
                  </a:lnTo>
                  <a:lnTo>
                    <a:pt x="2862104" y="0"/>
                  </a:lnTo>
                  <a:lnTo>
                    <a:pt x="2874029" y="0"/>
                  </a:lnTo>
                  <a:lnTo>
                    <a:pt x="2885955" y="0"/>
                  </a:lnTo>
                  <a:lnTo>
                    <a:pt x="2897880" y="0"/>
                  </a:lnTo>
                  <a:lnTo>
                    <a:pt x="2909806" y="0"/>
                  </a:lnTo>
                  <a:lnTo>
                    <a:pt x="2921731" y="0"/>
                  </a:lnTo>
                  <a:lnTo>
                    <a:pt x="2933656" y="0"/>
                  </a:lnTo>
                  <a:lnTo>
                    <a:pt x="2945582" y="0"/>
                  </a:lnTo>
                  <a:lnTo>
                    <a:pt x="2957507" y="0"/>
                  </a:lnTo>
                  <a:lnTo>
                    <a:pt x="2969433" y="0"/>
                  </a:lnTo>
                  <a:lnTo>
                    <a:pt x="2981358" y="0"/>
                  </a:lnTo>
                  <a:lnTo>
                    <a:pt x="2993284" y="0"/>
                  </a:lnTo>
                  <a:lnTo>
                    <a:pt x="3005209" y="0"/>
                  </a:lnTo>
                  <a:lnTo>
                    <a:pt x="3017135" y="0"/>
                  </a:lnTo>
                  <a:lnTo>
                    <a:pt x="3029060" y="0"/>
                  </a:lnTo>
                  <a:lnTo>
                    <a:pt x="3040985" y="0"/>
                  </a:lnTo>
                  <a:lnTo>
                    <a:pt x="3052911" y="0"/>
                  </a:lnTo>
                  <a:lnTo>
                    <a:pt x="3064836" y="0"/>
                  </a:lnTo>
                  <a:lnTo>
                    <a:pt x="3076762" y="0"/>
                  </a:lnTo>
                  <a:lnTo>
                    <a:pt x="3088687" y="0"/>
                  </a:lnTo>
                  <a:lnTo>
                    <a:pt x="3100613" y="0"/>
                  </a:lnTo>
                  <a:lnTo>
                    <a:pt x="3112538" y="0"/>
                  </a:lnTo>
                  <a:lnTo>
                    <a:pt x="3124463" y="0"/>
                  </a:lnTo>
                  <a:lnTo>
                    <a:pt x="3136389" y="0"/>
                  </a:lnTo>
                  <a:lnTo>
                    <a:pt x="3148314" y="0"/>
                  </a:lnTo>
                  <a:lnTo>
                    <a:pt x="3160240" y="0"/>
                  </a:lnTo>
                  <a:lnTo>
                    <a:pt x="3172165" y="0"/>
                  </a:lnTo>
                  <a:lnTo>
                    <a:pt x="3184091" y="0"/>
                  </a:lnTo>
                  <a:lnTo>
                    <a:pt x="3196016" y="0"/>
                  </a:lnTo>
                  <a:lnTo>
                    <a:pt x="3207941" y="0"/>
                  </a:lnTo>
                  <a:lnTo>
                    <a:pt x="3219867" y="0"/>
                  </a:lnTo>
                  <a:lnTo>
                    <a:pt x="3231792" y="0"/>
                  </a:lnTo>
                  <a:lnTo>
                    <a:pt x="3243718" y="0"/>
                  </a:lnTo>
                  <a:lnTo>
                    <a:pt x="3255643" y="0"/>
                  </a:lnTo>
                  <a:lnTo>
                    <a:pt x="3267569" y="0"/>
                  </a:lnTo>
                  <a:lnTo>
                    <a:pt x="3279494" y="0"/>
                  </a:lnTo>
                  <a:lnTo>
                    <a:pt x="3291420" y="0"/>
                  </a:lnTo>
                  <a:lnTo>
                    <a:pt x="3303345" y="0"/>
                  </a:lnTo>
                  <a:lnTo>
                    <a:pt x="3315270" y="0"/>
                  </a:lnTo>
                  <a:lnTo>
                    <a:pt x="3327196" y="0"/>
                  </a:lnTo>
                  <a:lnTo>
                    <a:pt x="3339121" y="0"/>
                  </a:lnTo>
                  <a:lnTo>
                    <a:pt x="3351047" y="0"/>
                  </a:lnTo>
                  <a:lnTo>
                    <a:pt x="3362972" y="0"/>
                  </a:lnTo>
                  <a:lnTo>
                    <a:pt x="3374898" y="0"/>
                  </a:lnTo>
                  <a:lnTo>
                    <a:pt x="3386823" y="0"/>
                  </a:lnTo>
                  <a:lnTo>
                    <a:pt x="3398748" y="0"/>
                  </a:lnTo>
                  <a:lnTo>
                    <a:pt x="3410674" y="0"/>
                  </a:lnTo>
                  <a:lnTo>
                    <a:pt x="3422599" y="0"/>
                  </a:lnTo>
                  <a:lnTo>
                    <a:pt x="3434525" y="0"/>
                  </a:lnTo>
                  <a:lnTo>
                    <a:pt x="3446450" y="0"/>
                  </a:lnTo>
                  <a:lnTo>
                    <a:pt x="3458376" y="0"/>
                  </a:lnTo>
                  <a:lnTo>
                    <a:pt x="3470301" y="0"/>
                  </a:lnTo>
                  <a:lnTo>
                    <a:pt x="3482226" y="0"/>
                  </a:lnTo>
                  <a:lnTo>
                    <a:pt x="3494152" y="0"/>
                  </a:lnTo>
                  <a:lnTo>
                    <a:pt x="3506077" y="0"/>
                  </a:lnTo>
                  <a:lnTo>
                    <a:pt x="3518003" y="0"/>
                  </a:lnTo>
                  <a:lnTo>
                    <a:pt x="3529928" y="0"/>
                  </a:lnTo>
                  <a:lnTo>
                    <a:pt x="3541854" y="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619CFF">
                  <a:alpha val="100000"/>
                </a:srgbClr>
              </a:solidFill>
              <a:prstDash val="solid"/>
              <a:round/>
            </a:ln>
          </p:spPr>
          <p:txBody>
            <a:bodyPr/>
            <a:lstStyle/>
            <a:p/>
          </p:txBody>
        </p:sp>
        <p:sp>
          <p:nvSpPr>
            <p:cNvPr id="20" name="pl20"/>
            <p:cNvSpPr/>
            <p:nvPr/>
          </p:nvSpPr>
          <p:spPr>
            <a:xfrm>
              <a:off x="2433434" y="3891505"/>
              <a:ext cx="4722472" cy="598406"/>
            </a:xfrm>
            <a:custGeom>
              <a:avLst/>
              <a:pathLst>
                <a:path w="4722472" h="598406">
                  <a:moveTo>
                    <a:pt x="0" y="598406"/>
                  </a:moveTo>
                  <a:lnTo>
                    <a:pt x="11925" y="598406"/>
                  </a:lnTo>
                  <a:lnTo>
                    <a:pt x="23850" y="598406"/>
                  </a:lnTo>
                  <a:lnTo>
                    <a:pt x="35776" y="598406"/>
                  </a:lnTo>
                  <a:lnTo>
                    <a:pt x="47701" y="598406"/>
                  </a:lnTo>
                  <a:lnTo>
                    <a:pt x="59627" y="598406"/>
                  </a:lnTo>
                  <a:lnTo>
                    <a:pt x="71552" y="598406"/>
                  </a:lnTo>
                  <a:lnTo>
                    <a:pt x="83478" y="598406"/>
                  </a:lnTo>
                  <a:lnTo>
                    <a:pt x="95403" y="598406"/>
                  </a:lnTo>
                  <a:lnTo>
                    <a:pt x="107328" y="598406"/>
                  </a:lnTo>
                  <a:lnTo>
                    <a:pt x="119254" y="598406"/>
                  </a:lnTo>
                  <a:lnTo>
                    <a:pt x="131179" y="598406"/>
                  </a:lnTo>
                  <a:lnTo>
                    <a:pt x="143105" y="598406"/>
                  </a:lnTo>
                  <a:lnTo>
                    <a:pt x="155030" y="598406"/>
                  </a:lnTo>
                  <a:lnTo>
                    <a:pt x="166956" y="598406"/>
                  </a:lnTo>
                  <a:lnTo>
                    <a:pt x="178881" y="598406"/>
                  </a:lnTo>
                  <a:lnTo>
                    <a:pt x="190806" y="598406"/>
                  </a:lnTo>
                  <a:lnTo>
                    <a:pt x="202732" y="598406"/>
                  </a:lnTo>
                  <a:lnTo>
                    <a:pt x="214657" y="598406"/>
                  </a:lnTo>
                  <a:lnTo>
                    <a:pt x="226583" y="598406"/>
                  </a:lnTo>
                  <a:lnTo>
                    <a:pt x="238508" y="598406"/>
                  </a:lnTo>
                  <a:lnTo>
                    <a:pt x="250434" y="598406"/>
                  </a:lnTo>
                  <a:lnTo>
                    <a:pt x="262359" y="598406"/>
                  </a:lnTo>
                  <a:lnTo>
                    <a:pt x="274285" y="598406"/>
                  </a:lnTo>
                  <a:lnTo>
                    <a:pt x="286210" y="598406"/>
                  </a:lnTo>
                  <a:lnTo>
                    <a:pt x="298135" y="598406"/>
                  </a:lnTo>
                  <a:lnTo>
                    <a:pt x="310061" y="598406"/>
                  </a:lnTo>
                  <a:lnTo>
                    <a:pt x="321986" y="598406"/>
                  </a:lnTo>
                  <a:lnTo>
                    <a:pt x="333912" y="598406"/>
                  </a:lnTo>
                  <a:lnTo>
                    <a:pt x="345837" y="598406"/>
                  </a:lnTo>
                  <a:lnTo>
                    <a:pt x="357763" y="598406"/>
                  </a:lnTo>
                  <a:lnTo>
                    <a:pt x="369688" y="598406"/>
                  </a:lnTo>
                  <a:lnTo>
                    <a:pt x="381613" y="598406"/>
                  </a:lnTo>
                  <a:lnTo>
                    <a:pt x="393539" y="598406"/>
                  </a:lnTo>
                  <a:lnTo>
                    <a:pt x="405464" y="598406"/>
                  </a:lnTo>
                  <a:lnTo>
                    <a:pt x="417390" y="598406"/>
                  </a:lnTo>
                  <a:lnTo>
                    <a:pt x="429315" y="598406"/>
                  </a:lnTo>
                  <a:lnTo>
                    <a:pt x="441241" y="598406"/>
                  </a:lnTo>
                  <a:lnTo>
                    <a:pt x="453166" y="598406"/>
                  </a:lnTo>
                  <a:lnTo>
                    <a:pt x="465091" y="598406"/>
                  </a:lnTo>
                  <a:lnTo>
                    <a:pt x="477017" y="598406"/>
                  </a:lnTo>
                  <a:lnTo>
                    <a:pt x="488942" y="598406"/>
                  </a:lnTo>
                  <a:lnTo>
                    <a:pt x="500868" y="598406"/>
                  </a:lnTo>
                  <a:lnTo>
                    <a:pt x="512793" y="598406"/>
                  </a:lnTo>
                  <a:lnTo>
                    <a:pt x="524719" y="598406"/>
                  </a:lnTo>
                  <a:lnTo>
                    <a:pt x="536644" y="598406"/>
                  </a:lnTo>
                  <a:lnTo>
                    <a:pt x="548570" y="598406"/>
                  </a:lnTo>
                  <a:lnTo>
                    <a:pt x="560495" y="598406"/>
                  </a:lnTo>
                  <a:lnTo>
                    <a:pt x="572420" y="598406"/>
                  </a:lnTo>
                  <a:lnTo>
                    <a:pt x="584346" y="598406"/>
                  </a:lnTo>
                  <a:lnTo>
                    <a:pt x="596271" y="598406"/>
                  </a:lnTo>
                  <a:lnTo>
                    <a:pt x="608197" y="598406"/>
                  </a:lnTo>
                  <a:lnTo>
                    <a:pt x="620122" y="598406"/>
                  </a:lnTo>
                  <a:lnTo>
                    <a:pt x="632048" y="598406"/>
                  </a:lnTo>
                  <a:lnTo>
                    <a:pt x="643973" y="598406"/>
                  </a:lnTo>
                  <a:lnTo>
                    <a:pt x="655898" y="598406"/>
                  </a:lnTo>
                  <a:lnTo>
                    <a:pt x="667824" y="598406"/>
                  </a:lnTo>
                  <a:lnTo>
                    <a:pt x="679749" y="598406"/>
                  </a:lnTo>
                  <a:lnTo>
                    <a:pt x="691675" y="598406"/>
                  </a:lnTo>
                  <a:lnTo>
                    <a:pt x="703600" y="598406"/>
                  </a:lnTo>
                  <a:lnTo>
                    <a:pt x="715526" y="598406"/>
                  </a:lnTo>
                  <a:lnTo>
                    <a:pt x="727451" y="598406"/>
                  </a:lnTo>
                  <a:lnTo>
                    <a:pt x="739376" y="598406"/>
                  </a:lnTo>
                  <a:lnTo>
                    <a:pt x="751302" y="598406"/>
                  </a:lnTo>
                  <a:lnTo>
                    <a:pt x="763227" y="598406"/>
                  </a:lnTo>
                  <a:lnTo>
                    <a:pt x="775153" y="598406"/>
                  </a:lnTo>
                  <a:lnTo>
                    <a:pt x="787078" y="598406"/>
                  </a:lnTo>
                  <a:lnTo>
                    <a:pt x="799004" y="598406"/>
                  </a:lnTo>
                  <a:lnTo>
                    <a:pt x="810929" y="598406"/>
                  </a:lnTo>
                  <a:lnTo>
                    <a:pt x="822855" y="598406"/>
                  </a:lnTo>
                  <a:lnTo>
                    <a:pt x="834780" y="598406"/>
                  </a:lnTo>
                  <a:lnTo>
                    <a:pt x="846705" y="598406"/>
                  </a:lnTo>
                  <a:lnTo>
                    <a:pt x="858631" y="598406"/>
                  </a:lnTo>
                  <a:lnTo>
                    <a:pt x="870556" y="598406"/>
                  </a:lnTo>
                  <a:lnTo>
                    <a:pt x="882482" y="598406"/>
                  </a:lnTo>
                  <a:lnTo>
                    <a:pt x="894407" y="598406"/>
                  </a:lnTo>
                  <a:lnTo>
                    <a:pt x="906333" y="598406"/>
                  </a:lnTo>
                  <a:lnTo>
                    <a:pt x="918258" y="598406"/>
                  </a:lnTo>
                  <a:lnTo>
                    <a:pt x="930183" y="598406"/>
                  </a:lnTo>
                  <a:lnTo>
                    <a:pt x="942109" y="598406"/>
                  </a:lnTo>
                  <a:lnTo>
                    <a:pt x="954034" y="598406"/>
                  </a:lnTo>
                  <a:lnTo>
                    <a:pt x="965960" y="598406"/>
                  </a:lnTo>
                  <a:lnTo>
                    <a:pt x="977885" y="598406"/>
                  </a:lnTo>
                  <a:lnTo>
                    <a:pt x="989811" y="598406"/>
                  </a:lnTo>
                  <a:lnTo>
                    <a:pt x="1001736" y="598406"/>
                  </a:lnTo>
                  <a:lnTo>
                    <a:pt x="1013661" y="598406"/>
                  </a:lnTo>
                  <a:lnTo>
                    <a:pt x="1025587" y="598406"/>
                  </a:lnTo>
                  <a:lnTo>
                    <a:pt x="1037512" y="598406"/>
                  </a:lnTo>
                  <a:lnTo>
                    <a:pt x="1049438" y="598406"/>
                  </a:lnTo>
                  <a:lnTo>
                    <a:pt x="1061363" y="598406"/>
                  </a:lnTo>
                  <a:lnTo>
                    <a:pt x="1073289" y="598406"/>
                  </a:lnTo>
                  <a:lnTo>
                    <a:pt x="1085214" y="598406"/>
                  </a:lnTo>
                  <a:lnTo>
                    <a:pt x="1097140" y="598406"/>
                  </a:lnTo>
                  <a:lnTo>
                    <a:pt x="1109065" y="598406"/>
                  </a:lnTo>
                  <a:lnTo>
                    <a:pt x="1120990" y="598406"/>
                  </a:lnTo>
                  <a:lnTo>
                    <a:pt x="1132916" y="598406"/>
                  </a:lnTo>
                  <a:lnTo>
                    <a:pt x="1144841" y="598406"/>
                  </a:lnTo>
                  <a:lnTo>
                    <a:pt x="1156767" y="598406"/>
                  </a:lnTo>
                  <a:lnTo>
                    <a:pt x="1168692" y="598406"/>
                  </a:lnTo>
                  <a:lnTo>
                    <a:pt x="1180618" y="598406"/>
                  </a:lnTo>
                  <a:lnTo>
                    <a:pt x="1180618" y="598406"/>
                  </a:lnTo>
                  <a:lnTo>
                    <a:pt x="1192543" y="598406"/>
                  </a:lnTo>
                  <a:lnTo>
                    <a:pt x="1204468" y="598406"/>
                  </a:lnTo>
                  <a:lnTo>
                    <a:pt x="1216394" y="598406"/>
                  </a:lnTo>
                  <a:lnTo>
                    <a:pt x="1228319" y="598406"/>
                  </a:lnTo>
                  <a:lnTo>
                    <a:pt x="1240245" y="598406"/>
                  </a:lnTo>
                  <a:lnTo>
                    <a:pt x="1252170" y="598406"/>
                  </a:lnTo>
                  <a:lnTo>
                    <a:pt x="1264096" y="598406"/>
                  </a:lnTo>
                  <a:lnTo>
                    <a:pt x="1276021" y="598406"/>
                  </a:lnTo>
                  <a:lnTo>
                    <a:pt x="1287946" y="598406"/>
                  </a:lnTo>
                  <a:lnTo>
                    <a:pt x="1299872" y="598406"/>
                  </a:lnTo>
                  <a:lnTo>
                    <a:pt x="1311797" y="598406"/>
                  </a:lnTo>
                  <a:lnTo>
                    <a:pt x="1323723" y="598406"/>
                  </a:lnTo>
                  <a:lnTo>
                    <a:pt x="1335648" y="598406"/>
                  </a:lnTo>
                  <a:lnTo>
                    <a:pt x="1347574" y="598406"/>
                  </a:lnTo>
                  <a:lnTo>
                    <a:pt x="1359499" y="598406"/>
                  </a:lnTo>
                  <a:lnTo>
                    <a:pt x="1371425" y="598406"/>
                  </a:lnTo>
                  <a:lnTo>
                    <a:pt x="1383350" y="598406"/>
                  </a:lnTo>
                  <a:lnTo>
                    <a:pt x="1395275" y="598406"/>
                  </a:lnTo>
                  <a:lnTo>
                    <a:pt x="1407201" y="598406"/>
                  </a:lnTo>
                  <a:lnTo>
                    <a:pt x="1419126" y="598406"/>
                  </a:lnTo>
                  <a:lnTo>
                    <a:pt x="1431052" y="598406"/>
                  </a:lnTo>
                  <a:lnTo>
                    <a:pt x="1442977" y="598406"/>
                  </a:lnTo>
                  <a:lnTo>
                    <a:pt x="1454903" y="598406"/>
                  </a:lnTo>
                  <a:lnTo>
                    <a:pt x="1466828" y="598406"/>
                  </a:lnTo>
                  <a:lnTo>
                    <a:pt x="1478753" y="598406"/>
                  </a:lnTo>
                  <a:lnTo>
                    <a:pt x="1490679" y="598406"/>
                  </a:lnTo>
                  <a:lnTo>
                    <a:pt x="1502604" y="598406"/>
                  </a:lnTo>
                  <a:lnTo>
                    <a:pt x="1514530" y="598406"/>
                  </a:lnTo>
                  <a:lnTo>
                    <a:pt x="1526455" y="598406"/>
                  </a:lnTo>
                  <a:lnTo>
                    <a:pt x="1538381" y="598406"/>
                  </a:lnTo>
                  <a:lnTo>
                    <a:pt x="1550306" y="598406"/>
                  </a:lnTo>
                  <a:lnTo>
                    <a:pt x="1562231" y="598406"/>
                  </a:lnTo>
                  <a:lnTo>
                    <a:pt x="1574157" y="598406"/>
                  </a:lnTo>
                  <a:lnTo>
                    <a:pt x="1586082" y="598406"/>
                  </a:lnTo>
                  <a:lnTo>
                    <a:pt x="1598008" y="598406"/>
                  </a:lnTo>
                  <a:lnTo>
                    <a:pt x="1609933" y="598406"/>
                  </a:lnTo>
                  <a:lnTo>
                    <a:pt x="1621859" y="598406"/>
                  </a:lnTo>
                  <a:lnTo>
                    <a:pt x="1633784" y="598406"/>
                  </a:lnTo>
                  <a:lnTo>
                    <a:pt x="1645710" y="598406"/>
                  </a:lnTo>
                  <a:lnTo>
                    <a:pt x="1657635" y="598406"/>
                  </a:lnTo>
                  <a:lnTo>
                    <a:pt x="1669560" y="598406"/>
                  </a:lnTo>
                  <a:lnTo>
                    <a:pt x="1681486" y="598406"/>
                  </a:lnTo>
                  <a:lnTo>
                    <a:pt x="1693411" y="598406"/>
                  </a:lnTo>
                  <a:lnTo>
                    <a:pt x="1705337" y="598406"/>
                  </a:lnTo>
                  <a:lnTo>
                    <a:pt x="1717262" y="598406"/>
                  </a:lnTo>
                  <a:lnTo>
                    <a:pt x="1729188" y="598406"/>
                  </a:lnTo>
                  <a:lnTo>
                    <a:pt x="1741113" y="598406"/>
                  </a:lnTo>
                  <a:lnTo>
                    <a:pt x="1753038" y="598406"/>
                  </a:lnTo>
                  <a:lnTo>
                    <a:pt x="1764964" y="598406"/>
                  </a:lnTo>
                  <a:lnTo>
                    <a:pt x="1776889" y="598406"/>
                  </a:lnTo>
                  <a:lnTo>
                    <a:pt x="1788815" y="598406"/>
                  </a:lnTo>
                  <a:lnTo>
                    <a:pt x="1800740" y="598406"/>
                  </a:lnTo>
                  <a:lnTo>
                    <a:pt x="1812666" y="598406"/>
                  </a:lnTo>
                  <a:lnTo>
                    <a:pt x="1824591" y="598406"/>
                  </a:lnTo>
                  <a:lnTo>
                    <a:pt x="1836516" y="598406"/>
                  </a:lnTo>
                  <a:lnTo>
                    <a:pt x="1848442" y="598406"/>
                  </a:lnTo>
                  <a:lnTo>
                    <a:pt x="1860367" y="598406"/>
                  </a:lnTo>
                  <a:lnTo>
                    <a:pt x="1872293" y="598406"/>
                  </a:lnTo>
                  <a:lnTo>
                    <a:pt x="1884218" y="598406"/>
                  </a:lnTo>
                  <a:lnTo>
                    <a:pt x="1896144" y="598406"/>
                  </a:lnTo>
                  <a:lnTo>
                    <a:pt x="1908069" y="598406"/>
                  </a:lnTo>
                  <a:lnTo>
                    <a:pt x="1919995" y="598406"/>
                  </a:lnTo>
                  <a:lnTo>
                    <a:pt x="1931920" y="598406"/>
                  </a:lnTo>
                  <a:lnTo>
                    <a:pt x="1943845" y="598406"/>
                  </a:lnTo>
                  <a:lnTo>
                    <a:pt x="1955771" y="598406"/>
                  </a:lnTo>
                  <a:lnTo>
                    <a:pt x="1967696" y="598406"/>
                  </a:lnTo>
                  <a:lnTo>
                    <a:pt x="1979622" y="598406"/>
                  </a:lnTo>
                  <a:lnTo>
                    <a:pt x="1991547" y="598406"/>
                  </a:lnTo>
                  <a:lnTo>
                    <a:pt x="2003473" y="598406"/>
                  </a:lnTo>
                  <a:lnTo>
                    <a:pt x="2015398" y="598406"/>
                  </a:lnTo>
                  <a:lnTo>
                    <a:pt x="2027323" y="598406"/>
                  </a:lnTo>
                  <a:lnTo>
                    <a:pt x="2039249" y="598406"/>
                  </a:lnTo>
                  <a:lnTo>
                    <a:pt x="2051174" y="598406"/>
                  </a:lnTo>
                  <a:lnTo>
                    <a:pt x="2063100" y="598406"/>
                  </a:lnTo>
                  <a:lnTo>
                    <a:pt x="2075025" y="598406"/>
                  </a:lnTo>
                  <a:lnTo>
                    <a:pt x="2086951" y="598406"/>
                  </a:lnTo>
                  <a:lnTo>
                    <a:pt x="2098876" y="598406"/>
                  </a:lnTo>
                  <a:lnTo>
                    <a:pt x="2110801" y="598406"/>
                  </a:lnTo>
                  <a:lnTo>
                    <a:pt x="2122727" y="598406"/>
                  </a:lnTo>
                  <a:lnTo>
                    <a:pt x="2134652" y="598406"/>
                  </a:lnTo>
                  <a:lnTo>
                    <a:pt x="2146578" y="598406"/>
                  </a:lnTo>
                  <a:lnTo>
                    <a:pt x="2158503" y="598406"/>
                  </a:lnTo>
                  <a:lnTo>
                    <a:pt x="2170429" y="598406"/>
                  </a:lnTo>
                  <a:lnTo>
                    <a:pt x="2182354" y="598406"/>
                  </a:lnTo>
                  <a:lnTo>
                    <a:pt x="2194280" y="598406"/>
                  </a:lnTo>
                  <a:lnTo>
                    <a:pt x="2206205" y="598406"/>
                  </a:lnTo>
                  <a:lnTo>
                    <a:pt x="2218130" y="598406"/>
                  </a:lnTo>
                  <a:lnTo>
                    <a:pt x="2230056" y="598406"/>
                  </a:lnTo>
                  <a:lnTo>
                    <a:pt x="2241981" y="598406"/>
                  </a:lnTo>
                  <a:lnTo>
                    <a:pt x="2253907" y="598406"/>
                  </a:lnTo>
                  <a:lnTo>
                    <a:pt x="2265832" y="598406"/>
                  </a:lnTo>
                  <a:lnTo>
                    <a:pt x="2277758" y="598406"/>
                  </a:lnTo>
                  <a:lnTo>
                    <a:pt x="2289683" y="598406"/>
                  </a:lnTo>
                  <a:lnTo>
                    <a:pt x="2301608" y="598406"/>
                  </a:lnTo>
                  <a:lnTo>
                    <a:pt x="2313534" y="598406"/>
                  </a:lnTo>
                  <a:lnTo>
                    <a:pt x="2325459" y="598406"/>
                  </a:lnTo>
                  <a:lnTo>
                    <a:pt x="2337385" y="598406"/>
                  </a:lnTo>
                  <a:lnTo>
                    <a:pt x="2349310" y="598406"/>
                  </a:lnTo>
                  <a:lnTo>
                    <a:pt x="2361236" y="598406"/>
                  </a:lnTo>
                  <a:lnTo>
                    <a:pt x="2361236" y="598205"/>
                  </a:lnTo>
                  <a:lnTo>
                    <a:pt x="2373161" y="598170"/>
                  </a:lnTo>
                  <a:lnTo>
                    <a:pt x="2385086" y="598129"/>
                  </a:lnTo>
                  <a:lnTo>
                    <a:pt x="2397012" y="598080"/>
                  </a:lnTo>
                  <a:lnTo>
                    <a:pt x="2408937" y="598023"/>
                  </a:lnTo>
                  <a:lnTo>
                    <a:pt x="2420863" y="597956"/>
                  </a:lnTo>
                  <a:lnTo>
                    <a:pt x="2432788" y="597877"/>
                  </a:lnTo>
                  <a:lnTo>
                    <a:pt x="2444714" y="597784"/>
                  </a:lnTo>
                  <a:lnTo>
                    <a:pt x="2456639" y="597675"/>
                  </a:lnTo>
                  <a:lnTo>
                    <a:pt x="2468565" y="597547"/>
                  </a:lnTo>
                  <a:lnTo>
                    <a:pt x="2480490" y="597397"/>
                  </a:lnTo>
                  <a:lnTo>
                    <a:pt x="2492415" y="597220"/>
                  </a:lnTo>
                  <a:lnTo>
                    <a:pt x="2504341" y="597013"/>
                  </a:lnTo>
                  <a:lnTo>
                    <a:pt x="2516266" y="596769"/>
                  </a:lnTo>
                  <a:lnTo>
                    <a:pt x="2528192" y="596483"/>
                  </a:lnTo>
                  <a:lnTo>
                    <a:pt x="2540117" y="596147"/>
                  </a:lnTo>
                  <a:lnTo>
                    <a:pt x="2552043" y="595753"/>
                  </a:lnTo>
                  <a:lnTo>
                    <a:pt x="2563968" y="595290"/>
                  </a:lnTo>
                  <a:lnTo>
                    <a:pt x="2575893" y="594747"/>
                  </a:lnTo>
                  <a:lnTo>
                    <a:pt x="2587819" y="594109"/>
                  </a:lnTo>
                  <a:lnTo>
                    <a:pt x="2599744" y="593362"/>
                  </a:lnTo>
                  <a:lnTo>
                    <a:pt x="2611670" y="592486"/>
                  </a:lnTo>
                  <a:lnTo>
                    <a:pt x="2623595" y="591460"/>
                  </a:lnTo>
                  <a:lnTo>
                    <a:pt x="2635521" y="590258"/>
                  </a:lnTo>
                  <a:lnTo>
                    <a:pt x="2647446" y="588852"/>
                  </a:lnTo>
                  <a:lnTo>
                    <a:pt x="2659371" y="587207"/>
                  </a:lnTo>
                  <a:lnTo>
                    <a:pt x="2671297" y="585286"/>
                  </a:lnTo>
                  <a:lnTo>
                    <a:pt x="2683222" y="583044"/>
                  </a:lnTo>
                  <a:lnTo>
                    <a:pt x="2695148" y="580430"/>
                  </a:lnTo>
                  <a:lnTo>
                    <a:pt x="2707073" y="577388"/>
                  </a:lnTo>
                  <a:lnTo>
                    <a:pt x="2718999" y="573852"/>
                  </a:lnTo>
                  <a:lnTo>
                    <a:pt x="2730924" y="569752"/>
                  </a:lnTo>
                  <a:lnTo>
                    <a:pt x="2742850" y="565006"/>
                  </a:lnTo>
                  <a:lnTo>
                    <a:pt x="2754775" y="559528"/>
                  </a:lnTo>
                  <a:lnTo>
                    <a:pt x="2766700" y="553223"/>
                  </a:lnTo>
                  <a:lnTo>
                    <a:pt x="2778626" y="545992"/>
                  </a:lnTo>
                  <a:lnTo>
                    <a:pt x="2790551" y="537730"/>
                  </a:lnTo>
                  <a:lnTo>
                    <a:pt x="2802477" y="528334"/>
                  </a:lnTo>
                  <a:lnTo>
                    <a:pt x="2814402" y="517700"/>
                  </a:lnTo>
                  <a:lnTo>
                    <a:pt x="2826328" y="505736"/>
                  </a:lnTo>
                  <a:lnTo>
                    <a:pt x="2838253" y="492361"/>
                  </a:lnTo>
                  <a:lnTo>
                    <a:pt x="2850178" y="477518"/>
                  </a:lnTo>
                  <a:lnTo>
                    <a:pt x="2862104" y="461176"/>
                  </a:lnTo>
                  <a:lnTo>
                    <a:pt x="2874029" y="443342"/>
                  </a:lnTo>
                  <a:lnTo>
                    <a:pt x="2885955" y="424067"/>
                  </a:lnTo>
                  <a:lnTo>
                    <a:pt x="2897880" y="403449"/>
                  </a:lnTo>
                  <a:lnTo>
                    <a:pt x="2909806" y="381639"/>
                  </a:lnTo>
                  <a:lnTo>
                    <a:pt x="2921731" y="358839"/>
                  </a:lnTo>
                  <a:lnTo>
                    <a:pt x="2933656" y="335293"/>
                  </a:lnTo>
                  <a:lnTo>
                    <a:pt x="2945582" y="311285"/>
                  </a:lnTo>
                  <a:lnTo>
                    <a:pt x="2957507" y="287120"/>
                  </a:lnTo>
                  <a:lnTo>
                    <a:pt x="2969433" y="263112"/>
                  </a:lnTo>
                  <a:lnTo>
                    <a:pt x="2981358" y="239567"/>
                  </a:lnTo>
                  <a:lnTo>
                    <a:pt x="2993284" y="216766"/>
                  </a:lnTo>
                  <a:lnTo>
                    <a:pt x="3005209" y="194956"/>
                  </a:lnTo>
                  <a:lnTo>
                    <a:pt x="3017135" y="174339"/>
                  </a:lnTo>
                  <a:lnTo>
                    <a:pt x="3029060" y="155063"/>
                  </a:lnTo>
                  <a:lnTo>
                    <a:pt x="3040985" y="137230"/>
                  </a:lnTo>
                  <a:lnTo>
                    <a:pt x="3052911" y="120888"/>
                  </a:lnTo>
                  <a:lnTo>
                    <a:pt x="3064836" y="106044"/>
                  </a:lnTo>
                  <a:lnTo>
                    <a:pt x="3076762" y="92670"/>
                  </a:lnTo>
                  <a:lnTo>
                    <a:pt x="3088687" y="80705"/>
                  </a:lnTo>
                  <a:lnTo>
                    <a:pt x="3100613" y="70072"/>
                  </a:lnTo>
                  <a:lnTo>
                    <a:pt x="3112538" y="60675"/>
                  </a:lnTo>
                  <a:lnTo>
                    <a:pt x="3124463" y="52413"/>
                  </a:lnTo>
                  <a:lnTo>
                    <a:pt x="3136389" y="45182"/>
                  </a:lnTo>
                  <a:lnTo>
                    <a:pt x="3148314" y="38877"/>
                  </a:lnTo>
                  <a:lnTo>
                    <a:pt x="3160240" y="33399"/>
                  </a:lnTo>
                  <a:lnTo>
                    <a:pt x="3172165" y="28654"/>
                  </a:lnTo>
                  <a:lnTo>
                    <a:pt x="3184091" y="24553"/>
                  </a:lnTo>
                  <a:lnTo>
                    <a:pt x="3196016" y="21018"/>
                  </a:lnTo>
                  <a:lnTo>
                    <a:pt x="3207941" y="17975"/>
                  </a:lnTo>
                  <a:lnTo>
                    <a:pt x="3219867" y="15362"/>
                  </a:lnTo>
                  <a:lnTo>
                    <a:pt x="3231792" y="13119"/>
                  </a:lnTo>
                  <a:lnTo>
                    <a:pt x="3243718" y="11198"/>
                  </a:lnTo>
                  <a:lnTo>
                    <a:pt x="3255643" y="9554"/>
                  </a:lnTo>
                  <a:lnTo>
                    <a:pt x="3267569" y="8147"/>
                  </a:lnTo>
                  <a:lnTo>
                    <a:pt x="3279494" y="6945"/>
                  </a:lnTo>
                  <a:lnTo>
                    <a:pt x="3291420" y="5919"/>
                  </a:lnTo>
                  <a:lnTo>
                    <a:pt x="3303345" y="5043"/>
                  </a:lnTo>
                  <a:lnTo>
                    <a:pt x="3315270" y="4296"/>
                  </a:lnTo>
                  <a:lnTo>
                    <a:pt x="3327196" y="3659"/>
                  </a:lnTo>
                  <a:lnTo>
                    <a:pt x="3339121" y="3115"/>
                  </a:lnTo>
                  <a:lnTo>
                    <a:pt x="3351047" y="2652"/>
                  </a:lnTo>
                  <a:lnTo>
                    <a:pt x="3362972" y="2258"/>
                  </a:lnTo>
                  <a:lnTo>
                    <a:pt x="3374898" y="1922"/>
                  </a:lnTo>
                  <a:lnTo>
                    <a:pt x="3386823" y="1636"/>
                  </a:lnTo>
                  <a:lnTo>
                    <a:pt x="3398748" y="1392"/>
                  </a:lnTo>
                  <a:lnTo>
                    <a:pt x="3410674" y="1185"/>
                  </a:lnTo>
                  <a:lnTo>
                    <a:pt x="3422599" y="1008"/>
                  </a:lnTo>
                  <a:lnTo>
                    <a:pt x="3434525" y="858"/>
                  </a:lnTo>
                  <a:lnTo>
                    <a:pt x="3446450" y="730"/>
                  </a:lnTo>
                  <a:lnTo>
                    <a:pt x="3458376" y="621"/>
                  </a:lnTo>
                  <a:lnTo>
                    <a:pt x="3470301" y="528"/>
                  </a:lnTo>
                  <a:lnTo>
                    <a:pt x="3482226" y="450"/>
                  </a:lnTo>
                  <a:lnTo>
                    <a:pt x="3494152" y="382"/>
                  </a:lnTo>
                  <a:lnTo>
                    <a:pt x="3506077" y="325"/>
                  </a:lnTo>
                  <a:lnTo>
                    <a:pt x="3518003" y="277"/>
                  </a:lnTo>
                  <a:lnTo>
                    <a:pt x="3529928" y="235"/>
                  </a:lnTo>
                  <a:lnTo>
                    <a:pt x="3541854" y="20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DB72FB">
                  <a:alpha val="100000"/>
                </a:srgbClr>
              </a:solidFill>
              <a:prstDash val="solid"/>
              <a:round/>
            </a:ln>
          </p:spPr>
          <p:txBody>
            <a:bodyPr/>
            <a:lstStyle/>
            <a:p/>
          </p:txBody>
        </p:sp>
        <p:sp>
          <p:nvSpPr>
            <p:cNvPr id="21" name="pl21"/>
            <p:cNvSpPr/>
            <p:nvPr/>
          </p:nvSpPr>
          <p:spPr>
            <a:xfrm>
              <a:off x="2433434" y="5686724"/>
              <a:ext cx="4722472" cy="0"/>
            </a:xfrm>
            <a:custGeom>
              <a:avLst/>
              <a:pathLst>
                <a:path w="4722472" h="0">
                  <a:moveTo>
                    <a:pt x="0" y="0"/>
                  </a:moveTo>
                  <a:lnTo>
                    <a:pt x="11925" y="0"/>
                  </a:lnTo>
                  <a:lnTo>
                    <a:pt x="23850" y="0"/>
                  </a:lnTo>
                  <a:lnTo>
                    <a:pt x="35776" y="0"/>
                  </a:lnTo>
                  <a:lnTo>
                    <a:pt x="47701" y="0"/>
                  </a:lnTo>
                  <a:lnTo>
                    <a:pt x="59627" y="0"/>
                  </a:lnTo>
                  <a:lnTo>
                    <a:pt x="71552" y="0"/>
                  </a:lnTo>
                  <a:lnTo>
                    <a:pt x="83478" y="0"/>
                  </a:lnTo>
                  <a:lnTo>
                    <a:pt x="95403" y="0"/>
                  </a:lnTo>
                  <a:lnTo>
                    <a:pt x="107328" y="0"/>
                  </a:lnTo>
                  <a:lnTo>
                    <a:pt x="119254" y="0"/>
                  </a:lnTo>
                  <a:lnTo>
                    <a:pt x="131179" y="0"/>
                  </a:lnTo>
                  <a:lnTo>
                    <a:pt x="143105" y="0"/>
                  </a:lnTo>
                  <a:lnTo>
                    <a:pt x="155030" y="0"/>
                  </a:lnTo>
                  <a:lnTo>
                    <a:pt x="166956" y="0"/>
                  </a:lnTo>
                  <a:lnTo>
                    <a:pt x="178881" y="0"/>
                  </a:lnTo>
                  <a:lnTo>
                    <a:pt x="190806" y="0"/>
                  </a:lnTo>
                  <a:lnTo>
                    <a:pt x="202732" y="0"/>
                  </a:lnTo>
                  <a:lnTo>
                    <a:pt x="214657" y="0"/>
                  </a:lnTo>
                  <a:lnTo>
                    <a:pt x="226583" y="0"/>
                  </a:lnTo>
                  <a:lnTo>
                    <a:pt x="238508" y="0"/>
                  </a:lnTo>
                  <a:lnTo>
                    <a:pt x="250434" y="0"/>
                  </a:lnTo>
                  <a:lnTo>
                    <a:pt x="262359" y="0"/>
                  </a:lnTo>
                  <a:lnTo>
                    <a:pt x="274285" y="0"/>
                  </a:lnTo>
                  <a:lnTo>
                    <a:pt x="286210" y="0"/>
                  </a:lnTo>
                  <a:lnTo>
                    <a:pt x="298135" y="0"/>
                  </a:lnTo>
                  <a:lnTo>
                    <a:pt x="310061" y="0"/>
                  </a:lnTo>
                  <a:lnTo>
                    <a:pt x="321986" y="0"/>
                  </a:lnTo>
                  <a:lnTo>
                    <a:pt x="333912" y="0"/>
                  </a:lnTo>
                  <a:lnTo>
                    <a:pt x="345837" y="0"/>
                  </a:lnTo>
                  <a:lnTo>
                    <a:pt x="357763" y="0"/>
                  </a:lnTo>
                  <a:lnTo>
                    <a:pt x="369688" y="0"/>
                  </a:lnTo>
                  <a:lnTo>
                    <a:pt x="381613" y="0"/>
                  </a:lnTo>
                  <a:lnTo>
                    <a:pt x="393539" y="0"/>
                  </a:lnTo>
                  <a:lnTo>
                    <a:pt x="405464" y="0"/>
                  </a:lnTo>
                  <a:lnTo>
                    <a:pt x="417390" y="0"/>
                  </a:lnTo>
                  <a:lnTo>
                    <a:pt x="429315" y="0"/>
                  </a:lnTo>
                  <a:lnTo>
                    <a:pt x="441241" y="0"/>
                  </a:lnTo>
                  <a:lnTo>
                    <a:pt x="453166" y="0"/>
                  </a:lnTo>
                  <a:lnTo>
                    <a:pt x="465091" y="0"/>
                  </a:lnTo>
                  <a:lnTo>
                    <a:pt x="477017" y="0"/>
                  </a:lnTo>
                  <a:lnTo>
                    <a:pt x="488942" y="0"/>
                  </a:lnTo>
                  <a:lnTo>
                    <a:pt x="500868" y="0"/>
                  </a:lnTo>
                  <a:lnTo>
                    <a:pt x="512793" y="0"/>
                  </a:lnTo>
                  <a:lnTo>
                    <a:pt x="524719" y="0"/>
                  </a:lnTo>
                  <a:lnTo>
                    <a:pt x="536644" y="0"/>
                  </a:lnTo>
                  <a:lnTo>
                    <a:pt x="548570" y="0"/>
                  </a:lnTo>
                  <a:lnTo>
                    <a:pt x="560495" y="0"/>
                  </a:lnTo>
                  <a:lnTo>
                    <a:pt x="572420" y="0"/>
                  </a:lnTo>
                  <a:lnTo>
                    <a:pt x="584346" y="0"/>
                  </a:lnTo>
                  <a:lnTo>
                    <a:pt x="596271" y="0"/>
                  </a:lnTo>
                  <a:lnTo>
                    <a:pt x="608197" y="0"/>
                  </a:lnTo>
                  <a:lnTo>
                    <a:pt x="620122" y="0"/>
                  </a:lnTo>
                  <a:lnTo>
                    <a:pt x="632048" y="0"/>
                  </a:lnTo>
                  <a:lnTo>
                    <a:pt x="643973" y="0"/>
                  </a:lnTo>
                  <a:lnTo>
                    <a:pt x="655898" y="0"/>
                  </a:lnTo>
                  <a:lnTo>
                    <a:pt x="667824" y="0"/>
                  </a:lnTo>
                  <a:lnTo>
                    <a:pt x="679749" y="0"/>
                  </a:lnTo>
                  <a:lnTo>
                    <a:pt x="691675" y="0"/>
                  </a:lnTo>
                  <a:lnTo>
                    <a:pt x="703600" y="0"/>
                  </a:lnTo>
                  <a:lnTo>
                    <a:pt x="715526" y="0"/>
                  </a:lnTo>
                  <a:lnTo>
                    <a:pt x="727451" y="0"/>
                  </a:lnTo>
                  <a:lnTo>
                    <a:pt x="739376" y="0"/>
                  </a:lnTo>
                  <a:lnTo>
                    <a:pt x="751302" y="0"/>
                  </a:lnTo>
                  <a:lnTo>
                    <a:pt x="763227" y="0"/>
                  </a:lnTo>
                  <a:lnTo>
                    <a:pt x="775153" y="0"/>
                  </a:lnTo>
                  <a:lnTo>
                    <a:pt x="787078" y="0"/>
                  </a:lnTo>
                  <a:lnTo>
                    <a:pt x="799004" y="0"/>
                  </a:lnTo>
                  <a:lnTo>
                    <a:pt x="810929" y="0"/>
                  </a:lnTo>
                  <a:lnTo>
                    <a:pt x="822855" y="0"/>
                  </a:lnTo>
                  <a:lnTo>
                    <a:pt x="834780" y="0"/>
                  </a:lnTo>
                  <a:lnTo>
                    <a:pt x="846705" y="0"/>
                  </a:lnTo>
                  <a:lnTo>
                    <a:pt x="858631" y="0"/>
                  </a:lnTo>
                  <a:lnTo>
                    <a:pt x="870556" y="0"/>
                  </a:lnTo>
                  <a:lnTo>
                    <a:pt x="882482" y="0"/>
                  </a:lnTo>
                  <a:lnTo>
                    <a:pt x="894407" y="0"/>
                  </a:lnTo>
                  <a:lnTo>
                    <a:pt x="906333" y="0"/>
                  </a:lnTo>
                  <a:lnTo>
                    <a:pt x="918258" y="0"/>
                  </a:lnTo>
                  <a:lnTo>
                    <a:pt x="930183" y="0"/>
                  </a:lnTo>
                  <a:lnTo>
                    <a:pt x="942109" y="0"/>
                  </a:lnTo>
                  <a:lnTo>
                    <a:pt x="954034" y="0"/>
                  </a:lnTo>
                  <a:lnTo>
                    <a:pt x="965960" y="0"/>
                  </a:lnTo>
                  <a:lnTo>
                    <a:pt x="977885" y="0"/>
                  </a:lnTo>
                  <a:lnTo>
                    <a:pt x="989811" y="0"/>
                  </a:lnTo>
                  <a:lnTo>
                    <a:pt x="1001736" y="0"/>
                  </a:lnTo>
                  <a:lnTo>
                    <a:pt x="1013661" y="0"/>
                  </a:lnTo>
                  <a:lnTo>
                    <a:pt x="1025587" y="0"/>
                  </a:lnTo>
                  <a:lnTo>
                    <a:pt x="1037512" y="0"/>
                  </a:lnTo>
                  <a:lnTo>
                    <a:pt x="1049438" y="0"/>
                  </a:lnTo>
                  <a:lnTo>
                    <a:pt x="1061363" y="0"/>
                  </a:lnTo>
                  <a:lnTo>
                    <a:pt x="1073289" y="0"/>
                  </a:lnTo>
                  <a:lnTo>
                    <a:pt x="1085214" y="0"/>
                  </a:lnTo>
                  <a:lnTo>
                    <a:pt x="1097140" y="0"/>
                  </a:lnTo>
                  <a:lnTo>
                    <a:pt x="1109065" y="0"/>
                  </a:lnTo>
                  <a:lnTo>
                    <a:pt x="1120990" y="0"/>
                  </a:lnTo>
                  <a:lnTo>
                    <a:pt x="1132916" y="0"/>
                  </a:lnTo>
                  <a:lnTo>
                    <a:pt x="1144841" y="0"/>
                  </a:lnTo>
                  <a:lnTo>
                    <a:pt x="1156767" y="0"/>
                  </a:lnTo>
                  <a:lnTo>
                    <a:pt x="1168692" y="0"/>
                  </a:lnTo>
                  <a:lnTo>
                    <a:pt x="1180618" y="0"/>
                  </a:lnTo>
                  <a:lnTo>
                    <a:pt x="1180618" y="0"/>
                  </a:lnTo>
                  <a:lnTo>
                    <a:pt x="1192543" y="0"/>
                  </a:lnTo>
                  <a:lnTo>
                    <a:pt x="1204468" y="0"/>
                  </a:lnTo>
                  <a:lnTo>
                    <a:pt x="1216394" y="0"/>
                  </a:lnTo>
                  <a:lnTo>
                    <a:pt x="1228319" y="0"/>
                  </a:lnTo>
                  <a:lnTo>
                    <a:pt x="1240245" y="0"/>
                  </a:lnTo>
                  <a:lnTo>
                    <a:pt x="1252170" y="0"/>
                  </a:lnTo>
                  <a:lnTo>
                    <a:pt x="1264096" y="0"/>
                  </a:lnTo>
                  <a:lnTo>
                    <a:pt x="1276021" y="0"/>
                  </a:lnTo>
                  <a:lnTo>
                    <a:pt x="1287946" y="0"/>
                  </a:lnTo>
                  <a:lnTo>
                    <a:pt x="1299872" y="0"/>
                  </a:lnTo>
                  <a:lnTo>
                    <a:pt x="1311797" y="0"/>
                  </a:lnTo>
                  <a:lnTo>
                    <a:pt x="1323723" y="0"/>
                  </a:lnTo>
                  <a:lnTo>
                    <a:pt x="1335648" y="0"/>
                  </a:lnTo>
                  <a:lnTo>
                    <a:pt x="1347574" y="0"/>
                  </a:lnTo>
                  <a:lnTo>
                    <a:pt x="1359499" y="0"/>
                  </a:lnTo>
                  <a:lnTo>
                    <a:pt x="1371425" y="0"/>
                  </a:lnTo>
                  <a:lnTo>
                    <a:pt x="1383350" y="0"/>
                  </a:lnTo>
                  <a:lnTo>
                    <a:pt x="1395275" y="0"/>
                  </a:lnTo>
                  <a:lnTo>
                    <a:pt x="1407201" y="0"/>
                  </a:lnTo>
                  <a:lnTo>
                    <a:pt x="1419126" y="0"/>
                  </a:lnTo>
                  <a:lnTo>
                    <a:pt x="1431052" y="0"/>
                  </a:lnTo>
                  <a:lnTo>
                    <a:pt x="1442977" y="0"/>
                  </a:lnTo>
                  <a:lnTo>
                    <a:pt x="1454903" y="0"/>
                  </a:lnTo>
                  <a:lnTo>
                    <a:pt x="1466828" y="0"/>
                  </a:lnTo>
                  <a:lnTo>
                    <a:pt x="1478753" y="0"/>
                  </a:lnTo>
                  <a:lnTo>
                    <a:pt x="1490679" y="0"/>
                  </a:lnTo>
                  <a:lnTo>
                    <a:pt x="1502604" y="0"/>
                  </a:lnTo>
                  <a:lnTo>
                    <a:pt x="1514530" y="0"/>
                  </a:lnTo>
                  <a:lnTo>
                    <a:pt x="1526455" y="0"/>
                  </a:lnTo>
                  <a:lnTo>
                    <a:pt x="1538381" y="0"/>
                  </a:lnTo>
                  <a:lnTo>
                    <a:pt x="1550306" y="0"/>
                  </a:lnTo>
                  <a:lnTo>
                    <a:pt x="1562231" y="0"/>
                  </a:lnTo>
                  <a:lnTo>
                    <a:pt x="1574157" y="0"/>
                  </a:lnTo>
                  <a:lnTo>
                    <a:pt x="1586082" y="0"/>
                  </a:lnTo>
                  <a:lnTo>
                    <a:pt x="1598008" y="0"/>
                  </a:lnTo>
                  <a:lnTo>
                    <a:pt x="1609933" y="0"/>
                  </a:lnTo>
                  <a:lnTo>
                    <a:pt x="1621859" y="0"/>
                  </a:lnTo>
                  <a:lnTo>
                    <a:pt x="1633784" y="0"/>
                  </a:lnTo>
                  <a:lnTo>
                    <a:pt x="1645710" y="0"/>
                  </a:lnTo>
                  <a:lnTo>
                    <a:pt x="1657635" y="0"/>
                  </a:lnTo>
                  <a:lnTo>
                    <a:pt x="1669560" y="0"/>
                  </a:lnTo>
                  <a:lnTo>
                    <a:pt x="1681486" y="0"/>
                  </a:lnTo>
                  <a:lnTo>
                    <a:pt x="1693411" y="0"/>
                  </a:lnTo>
                  <a:lnTo>
                    <a:pt x="1705337" y="0"/>
                  </a:lnTo>
                  <a:lnTo>
                    <a:pt x="1717262" y="0"/>
                  </a:lnTo>
                  <a:lnTo>
                    <a:pt x="1729188" y="0"/>
                  </a:lnTo>
                  <a:lnTo>
                    <a:pt x="1741113" y="0"/>
                  </a:lnTo>
                  <a:lnTo>
                    <a:pt x="1753038" y="0"/>
                  </a:lnTo>
                  <a:lnTo>
                    <a:pt x="1764964" y="0"/>
                  </a:lnTo>
                  <a:lnTo>
                    <a:pt x="1776889" y="0"/>
                  </a:lnTo>
                  <a:lnTo>
                    <a:pt x="1788815" y="0"/>
                  </a:lnTo>
                  <a:lnTo>
                    <a:pt x="1800740" y="0"/>
                  </a:lnTo>
                  <a:lnTo>
                    <a:pt x="1812666" y="0"/>
                  </a:lnTo>
                  <a:lnTo>
                    <a:pt x="1824591" y="0"/>
                  </a:lnTo>
                  <a:lnTo>
                    <a:pt x="1836516" y="0"/>
                  </a:lnTo>
                  <a:lnTo>
                    <a:pt x="1848442" y="0"/>
                  </a:lnTo>
                  <a:lnTo>
                    <a:pt x="1860367" y="0"/>
                  </a:lnTo>
                  <a:lnTo>
                    <a:pt x="1872293" y="0"/>
                  </a:lnTo>
                  <a:lnTo>
                    <a:pt x="1884218" y="0"/>
                  </a:lnTo>
                  <a:lnTo>
                    <a:pt x="1896144" y="0"/>
                  </a:lnTo>
                  <a:lnTo>
                    <a:pt x="1908069" y="0"/>
                  </a:lnTo>
                  <a:lnTo>
                    <a:pt x="1919995" y="0"/>
                  </a:lnTo>
                  <a:lnTo>
                    <a:pt x="1931920" y="0"/>
                  </a:lnTo>
                  <a:lnTo>
                    <a:pt x="1943845" y="0"/>
                  </a:lnTo>
                  <a:lnTo>
                    <a:pt x="1955771" y="0"/>
                  </a:lnTo>
                  <a:lnTo>
                    <a:pt x="1967696" y="0"/>
                  </a:lnTo>
                  <a:lnTo>
                    <a:pt x="1979622" y="0"/>
                  </a:lnTo>
                  <a:lnTo>
                    <a:pt x="1991547" y="0"/>
                  </a:lnTo>
                  <a:lnTo>
                    <a:pt x="2003473" y="0"/>
                  </a:lnTo>
                  <a:lnTo>
                    <a:pt x="2015398" y="0"/>
                  </a:lnTo>
                  <a:lnTo>
                    <a:pt x="2027323" y="0"/>
                  </a:lnTo>
                  <a:lnTo>
                    <a:pt x="2039249" y="0"/>
                  </a:lnTo>
                  <a:lnTo>
                    <a:pt x="2051174" y="0"/>
                  </a:lnTo>
                  <a:lnTo>
                    <a:pt x="2063100" y="0"/>
                  </a:lnTo>
                  <a:lnTo>
                    <a:pt x="2075025" y="0"/>
                  </a:lnTo>
                  <a:lnTo>
                    <a:pt x="2086951" y="0"/>
                  </a:lnTo>
                  <a:lnTo>
                    <a:pt x="2098876" y="0"/>
                  </a:lnTo>
                  <a:lnTo>
                    <a:pt x="2110801" y="0"/>
                  </a:lnTo>
                  <a:lnTo>
                    <a:pt x="2122727" y="0"/>
                  </a:lnTo>
                  <a:lnTo>
                    <a:pt x="2134652" y="0"/>
                  </a:lnTo>
                  <a:lnTo>
                    <a:pt x="2146578" y="0"/>
                  </a:lnTo>
                  <a:lnTo>
                    <a:pt x="2158503" y="0"/>
                  </a:lnTo>
                  <a:lnTo>
                    <a:pt x="2170429" y="0"/>
                  </a:lnTo>
                  <a:lnTo>
                    <a:pt x="2182354" y="0"/>
                  </a:lnTo>
                  <a:lnTo>
                    <a:pt x="2194280" y="0"/>
                  </a:lnTo>
                  <a:lnTo>
                    <a:pt x="2206205" y="0"/>
                  </a:lnTo>
                  <a:lnTo>
                    <a:pt x="2218130" y="0"/>
                  </a:lnTo>
                  <a:lnTo>
                    <a:pt x="2230056" y="0"/>
                  </a:lnTo>
                  <a:lnTo>
                    <a:pt x="2241981" y="0"/>
                  </a:lnTo>
                  <a:lnTo>
                    <a:pt x="2253907" y="0"/>
                  </a:lnTo>
                  <a:lnTo>
                    <a:pt x="2265832" y="0"/>
                  </a:lnTo>
                  <a:lnTo>
                    <a:pt x="2277758" y="0"/>
                  </a:lnTo>
                  <a:lnTo>
                    <a:pt x="2289683" y="0"/>
                  </a:lnTo>
                  <a:lnTo>
                    <a:pt x="2301608" y="0"/>
                  </a:lnTo>
                  <a:lnTo>
                    <a:pt x="2313534" y="0"/>
                  </a:lnTo>
                  <a:lnTo>
                    <a:pt x="2325459" y="0"/>
                  </a:lnTo>
                  <a:lnTo>
                    <a:pt x="2337385" y="0"/>
                  </a:lnTo>
                  <a:lnTo>
                    <a:pt x="2349310" y="0"/>
                  </a:lnTo>
                  <a:lnTo>
                    <a:pt x="2361236" y="0"/>
                  </a:lnTo>
                  <a:lnTo>
                    <a:pt x="2361236" y="0"/>
                  </a:lnTo>
                  <a:lnTo>
                    <a:pt x="2373161" y="0"/>
                  </a:lnTo>
                  <a:lnTo>
                    <a:pt x="2385086" y="0"/>
                  </a:lnTo>
                  <a:lnTo>
                    <a:pt x="2397012" y="0"/>
                  </a:lnTo>
                  <a:lnTo>
                    <a:pt x="2408937" y="0"/>
                  </a:lnTo>
                  <a:lnTo>
                    <a:pt x="2420863" y="0"/>
                  </a:lnTo>
                  <a:lnTo>
                    <a:pt x="2432788" y="0"/>
                  </a:lnTo>
                  <a:lnTo>
                    <a:pt x="2444714" y="0"/>
                  </a:lnTo>
                  <a:lnTo>
                    <a:pt x="2456639" y="0"/>
                  </a:lnTo>
                  <a:lnTo>
                    <a:pt x="2468565" y="0"/>
                  </a:lnTo>
                  <a:lnTo>
                    <a:pt x="2480490" y="0"/>
                  </a:lnTo>
                  <a:lnTo>
                    <a:pt x="2492415" y="0"/>
                  </a:lnTo>
                  <a:lnTo>
                    <a:pt x="2504341" y="0"/>
                  </a:lnTo>
                  <a:lnTo>
                    <a:pt x="2516266" y="0"/>
                  </a:lnTo>
                  <a:lnTo>
                    <a:pt x="2528192" y="0"/>
                  </a:lnTo>
                  <a:lnTo>
                    <a:pt x="2540117" y="0"/>
                  </a:lnTo>
                  <a:lnTo>
                    <a:pt x="2552043" y="0"/>
                  </a:lnTo>
                  <a:lnTo>
                    <a:pt x="2563968" y="0"/>
                  </a:lnTo>
                  <a:lnTo>
                    <a:pt x="2575893" y="0"/>
                  </a:lnTo>
                  <a:lnTo>
                    <a:pt x="2587819" y="0"/>
                  </a:lnTo>
                  <a:lnTo>
                    <a:pt x="2599744" y="0"/>
                  </a:lnTo>
                  <a:lnTo>
                    <a:pt x="2611670" y="0"/>
                  </a:lnTo>
                  <a:lnTo>
                    <a:pt x="2623595" y="0"/>
                  </a:lnTo>
                  <a:lnTo>
                    <a:pt x="2635521" y="0"/>
                  </a:lnTo>
                  <a:lnTo>
                    <a:pt x="2647446" y="0"/>
                  </a:lnTo>
                  <a:lnTo>
                    <a:pt x="2659371" y="0"/>
                  </a:lnTo>
                  <a:lnTo>
                    <a:pt x="2671297" y="0"/>
                  </a:lnTo>
                  <a:lnTo>
                    <a:pt x="2683222" y="0"/>
                  </a:lnTo>
                  <a:lnTo>
                    <a:pt x="2695148" y="0"/>
                  </a:lnTo>
                  <a:lnTo>
                    <a:pt x="2707073" y="0"/>
                  </a:lnTo>
                  <a:lnTo>
                    <a:pt x="2718999" y="0"/>
                  </a:lnTo>
                  <a:lnTo>
                    <a:pt x="2730924" y="0"/>
                  </a:lnTo>
                  <a:lnTo>
                    <a:pt x="2742850" y="0"/>
                  </a:lnTo>
                  <a:lnTo>
                    <a:pt x="2754775" y="0"/>
                  </a:lnTo>
                  <a:lnTo>
                    <a:pt x="2766700" y="0"/>
                  </a:lnTo>
                  <a:lnTo>
                    <a:pt x="2778626" y="0"/>
                  </a:lnTo>
                  <a:lnTo>
                    <a:pt x="2790551" y="0"/>
                  </a:lnTo>
                  <a:lnTo>
                    <a:pt x="2802477" y="0"/>
                  </a:lnTo>
                  <a:lnTo>
                    <a:pt x="2814402" y="0"/>
                  </a:lnTo>
                  <a:lnTo>
                    <a:pt x="2826328" y="0"/>
                  </a:lnTo>
                  <a:lnTo>
                    <a:pt x="2838253" y="0"/>
                  </a:lnTo>
                  <a:lnTo>
                    <a:pt x="2850178" y="0"/>
                  </a:lnTo>
                  <a:lnTo>
                    <a:pt x="2862104" y="0"/>
                  </a:lnTo>
                  <a:lnTo>
                    <a:pt x="2874029" y="0"/>
                  </a:lnTo>
                  <a:lnTo>
                    <a:pt x="2885955" y="0"/>
                  </a:lnTo>
                  <a:lnTo>
                    <a:pt x="2897880" y="0"/>
                  </a:lnTo>
                  <a:lnTo>
                    <a:pt x="2909806" y="0"/>
                  </a:lnTo>
                  <a:lnTo>
                    <a:pt x="2921731" y="0"/>
                  </a:lnTo>
                  <a:lnTo>
                    <a:pt x="2933656" y="0"/>
                  </a:lnTo>
                  <a:lnTo>
                    <a:pt x="2945582" y="0"/>
                  </a:lnTo>
                  <a:lnTo>
                    <a:pt x="2957507" y="0"/>
                  </a:lnTo>
                  <a:lnTo>
                    <a:pt x="2969433" y="0"/>
                  </a:lnTo>
                  <a:lnTo>
                    <a:pt x="2981358" y="0"/>
                  </a:lnTo>
                  <a:lnTo>
                    <a:pt x="2993284" y="0"/>
                  </a:lnTo>
                  <a:lnTo>
                    <a:pt x="3005209" y="0"/>
                  </a:lnTo>
                  <a:lnTo>
                    <a:pt x="3017135" y="0"/>
                  </a:lnTo>
                  <a:lnTo>
                    <a:pt x="3029060" y="0"/>
                  </a:lnTo>
                  <a:lnTo>
                    <a:pt x="3040985" y="0"/>
                  </a:lnTo>
                  <a:lnTo>
                    <a:pt x="3052911" y="0"/>
                  </a:lnTo>
                  <a:lnTo>
                    <a:pt x="3064836" y="0"/>
                  </a:lnTo>
                  <a:lnTo>
                    <a:pt x="3076762" y="0"/>
                  </a:lnTo>
                  <a:lnTo>
                    <a:pt x="3088687" y="0"/>
                  </a:lnTo>
                  <a:lnTo>
                    <a:pt x="3100613" y="0"/>
                  </a:lnTo>
                  <a:lnTo>
                    <a:pt x="3112538" y="0"/>
                  </a:lnTo>
                  <a:lnTo>
                    <a:pt x="3124463" y="0"/>
                  </a:lnTo>
                  <a:lnTo>
                    <a:pt x="3136389" y="0"/>
                  </a:lnTo>
                  <a:lnTo>
                    <a:pt x="3148314" y="0"/>
                  </a:lnTo>
                  <a:lnTo>
                    <a:pt x="3160240" y="0"/>
                  </a:lnTo>
                  <a:lnTo>
                    <a:pt x="3172165" y="0"/>
                  </a:lnTo>
                  <a:lnTo>
                    <a:pt x="3184091" y="0"/>
                  </a:lnTo>
                  <a:lnTo>
                    <a:pt x="3196016" y="0"/>
                  </a:lnTo>
                  <a:lnTo>
                    <a:pt x="3207941" y="0"/>
                  </a:lnTo>
                  <a:lnTo>
                    <a:pt x="3219867" y="0"/>
                  </a:lnTo>
                  <a:lnTo>
                    <a:pt x="3231792" y="0"/>
                  </a:lnTo>
                  <a:lnTo>
                    <a:pt x="3243718" y="0"/>
                  </a:lnTo>
                  <a:lnTo>
                    <a:pt x="3255643" y="0"/>
                  </a:lnTo>
                  <a:lnTo>
                    <a:pt x="3267569" y="0"/>
                  </a:lnTo>
                  <a:lnTo>
                    <a:pt x="3279494" y="0"/>
                  </a:lnTo>
                  <a:lnTo>
                    <a:pt x="3291420" y="0"/>
                  </a:lnTo>
                  <a:lnTo>
                    <a:pt x="3303345" y="0"/>
                  </a:lnTo>
                  <a:lnTo>
                    <a:pt x="3315270" y="0"/>
                  </a:lnTo>
                  <a:lnTo>
                    <a:pt x="3327196" y="0"/>
                  </a:lnTo>
                  <a:lnTo>
                    <a:pt x="3339121" y="0"/>
                  </a:lnTo>
                  <a:lnTo>
                    <a:pt x="3351047" y="0"/>
                  </a:lnTo>
                  <a:lnTo>
                    <a:pt x="3362972" y="0"/>
                  </a:lnTo>
                  <a:lnTo>
                    <a:pt x="3374898" y="0"/>
                  </a:lnTo>
                  <a:lnTo>
                    <a:pt x="3386823" y="0"/>
                  </a:lnTo>
                  <a:lnTo>
                    <a:pt x="3398748" y="0"/>
                  </a:lnTo>
                  <a:lnTo>
                    <a:pt x="3410674" y="0"/>
                  </a:lnTo>
                  <a:lnTo>
                    <a:pt x="3422599" y="0"/>
                  </a:lnTo>
                  <a:lnTo>
                    <a:pt x="3434525" y="0"/>
                  </a:lnTo>
                  <a:lnTo>
                    <a:pt x="3446450" y="0"/>
                  </a:lnTo>
                  <a:lnTo>
                    <a:pt x="3458376" y="0"/>
                  </a:lnTo>
                  <a:lnTo>
                    <a:pt x="3470301" y="0"/>
                  </a:lnTo>
                  <a:lnTo>
                    <a:pt x="3482226" y="0"/>
                  </a:lnTo>
                  <a:lnTo>
                    <a:pt x="3494152" y="0"/>
                  </a:lnTo>
                  <a:lnTo>
                    <a:pt x="3506077" y="0"/>
                  </a:lnTo>
                  <a:lnTo>
                    <a:pt x="3518003" y="0"/>
                  </a:lnTo>
                  <a:lnTo>
                    <a:pt x="3529928" y="0"/>
                  </a:lnTo>
                  <a:lnTo>
                    <a:pt x="3541854" y="0"/>
                  </a:lnTo>
                  <a:lnTo>
                    <a:pt x="3541854" y="0"/>
                  </a:lnTo>
                  <a:lnTo>
                    <a:pt x="3553779" y="0"/>
                  </a:lnTo>
                  <a:lnTo>
                    <a:pt x="3565705" y="0"/>
                  </a:lnTo>
                  <a:lnTo>
                    <a:pt x="3577630" y="0"/>
                  </a:lnTo>
                  <a:lnTo>
                    <a:pt x="3589555" y="0"/>
                  </a:lnTo>
                  <a:lnTo>
                    <a:pt x="3601481" y="0"/>
                  </a:lnTo>
                  <a:lnTo>
                    <a:pt x="3613406" y="0"/>
                  </a:lnTo>
                  <a:lnTo>
                    <a:pt x="3625332" y="0"/>
                  </a:lnTo>
                  <a:lnTo>
                    <a:pt x="3637257" y="0"/>
                  </a:lnTo>
                  <a:lnTo>
                    <a:pt x="3649183" y="0"/>
                  </a:lnTo>
                  <a:lnTo>
                    <a:pt x="3661108" y="0"/>
                  </a:lnTo>
                  <a:lnTo>
                    <a:pt x="3673033" y="0"/>
                  </a:lnTo>
                  <a:lnTo>
                    <a:pt x="3684959" y="0"/>
                  </a:lnTo>
                  <a:lnTo>
                    <a:pt x="3696884" y="0"/>
                  </a:lnTo>
                  <a:lnTo>
                    <a:pt x="3708810" y="0"/>
                  </a:lnTo>
                  <a:lnTo>
                    <a:pt x="3720735" y="0"/>
                  </a:lnTo>
                  <a:lnTo>
                    <a:pt x="3732661" y="0"/>
                  </a:lnTo>
                  <a:lnTo>
                    <a:pt x="3744586" y="0"/>
                  </a:lnTo>
                  <a:lnTo>
                    <a:pt x="3756511" y="0"/>
                  </a:lnTo>
                  <a:lnTo>
                    <a:pt x="3768437" y="0"/>
                  </a:lnTo>
                  <a:lnTo>
                    <a:pt x="3780362" y="0"/>
                  </a:lnTo>
                  <a:lnTo>
                    <a:pt x="3792288" y="0"/>
                  </a:lnTo>
                  <a:lnTo>
                    <a:pt x="3804213" y="0"/>
                  </a:lnTo>
                  <a:lnTo>
                    <a:pt x="3816139" y="0"/>
                  </a:lnTo>
                  <a:lnTo>
                    <a:pt x="3828064" y="0"/>
                  </a:lnTo>
                  <a:lnTo>
                    <a:pt x="3839990" y="0"/>
                  </a:lnTo>
                  <a:lnTo>
                    <a:pt x="3851915" y="0"/>
                  </a:lnTo>
                  <a:lnTo>
                    <a:pt x="3863840" y="0"/>
                  </a:lnTo>
                  <a:lnTo>
                    <a:pt x="3875766" y="0"/>
                  </a:lnTo>
                  <a:lnTo>
                    <a:pt x="3887691" y="0"/>
                  </a:lnTo>
                  <a:lnTo>
                    <a:pt x="3899617" y="0"/>
                  </a:lnTo>
                  <a:lnTo>
                    <a:pt x="3911542" y="0"/>
                  </a:lnTo>
                  <a:lnTo>
                    <a:pt x="3923468" y="0"/>
                  </a:lnTo>
                  <a:lnTo>
                    <a:pt x="3935393" y="0"/>
                  </a:lnTo>
                  <a:lnTo>
                    <a:pt x="3947318" y="0"/>
                  </a:lnTo>
                  <a:lnTo>
                    <a:pt x="3959244" y="0"/>
                  </a:lnTo>
                  <a:lnTo>
                    <a:pt x="3971169" y="0"/>
                  </a:lnTo>
                  <a:lnTo>
                    <a:pt x="3983095" y="0"/>
                  </a:lnTo>
                  <a:lnTo>
                    <a:pt x="3995020" y="0"/>
                  </a:lnTo>
                  <a:lnTo>
                    <a:pt x="4006946" y="0"/>
                  </a:lnTo>
                  <a:lnTo>
                    <a:pt x="4018871" y="0"/>
                  </a:lnTo>
                  <a:lnTo>
                    <a:pt x="4030796" y="0"/>
                  </a:lnTo>
                  <a:lnTo>
                    <a:pt x="4042722" y="0"/>
                  </a:lnTo>
                  <a:lnTo>
                    <a:pt x="4054647" y="0"/>
                  </a:lnTo>
                  <a:lnTo>
                    <a:pt x="4066573" y="0"/>
                  </a:lnTo>
                  <a:lnTo>
                    <a:pt x="4078498" y="0"/>
                  </a:lnTo>
                  <a:lnTo>
                    <a:pt x="4090424" y="0"/>
                  </a:lnTo>
                  <a:lnTo>
                    <a:pt x="4102349" y="0"/>
                  </a:lnTo>
                  <a:lnTo>
                    <a:pt x="4114275" y="0"/>
                  </a:lnTo>
                  <a:lnTo>
                    <a:pt x="4126200" y="0"/>
                  </a:lnTo>
                  <a:lnTo>
                    <a:pt x="4138125" y="0"/>
                  </a:lnTo>
                  <a:lnTo>
                    <a:pt x="4150051" y="0"/>
                  </a:lnTo>
                  <a:lnTo>
                    <a:pt x="4161976" y="0"/>
                  </a:lnTo>
                  <a:lnTo>
                    <a:pt x="4173902" y="0"/>
                  </a:lnTo>
                  <a:lnTo>
                    <a:pt x="4185827" y="0"/>
                  </a:lnTo>
                  <a:lnTo>
                    <a:pt x="4197753" y="0"/>
                  </a:lnTo>
                  <a:lnTo>
                    <a:pt x="4209678" y="0"/>
                  </a:lnTo>
                  <a:lnTo>
                    <a:pt x="4221603" y="0"/>
                  </a:lnTo>
                  <a:lnTo>
                    <a:pt x="4233529" y="0"/>
                  </a:lnTo>
                  <a:lnTo>
                    <a:pt x="4245454" y="0"/>
                  </a:lnTo>
                  <a:lnTo>
                    <a:pt x="4257380" y="0"/>
                  </a:lnTo>
                  <a:lnTo>
                    <a:pt x="4269305" y="0"/>
                  </a:lnTo>
                  <a:lnTo>
                    <a:pt x="4281231" y="0"/>
                  </a:lnTo>
                  <a:lnTo>
                    <a:pt x="4293156" y="0"/>
                  </a:lnTo>
                  <a:lnTo>
                    <a:pt x="4305081" y="0"/>
                  </a:lnTo>
                  <a:lnTo>
                    <a:pt x="4317007" y="0"/>
                  </a:lnTo>
                  <a:lnTo>
                    <a:pt x="4328932" y="0"/>
                  </a:lnTo>
                  <a:lnTo>
                    <a:pt x="4340858" y="0"/>
                  </a:lnTo>
                  <a:lnTo>
                    <a:pt x="4352783" y="0"/>
                  </a:lnTo>
                  <a:lnTo>
                    <a:pt x="4364709" y="0"/>
                  </a:lnTo>
                  <a:lnTo>
                    <a:pt x="4376634" y="0"/>
                  </a:lnTo>
                  <a:lnTo>
                    <a:pt x="4388560" y="0"/>
                  </a:lnTo>
                  <a:lnTo>
                    <a:pt x="4400485" y="0"/>
                  </a:lnTo>
                  <a:lnTo>
                    <a:pt x="4412410" y="0"/>
                  </a:lnTo>
                  <a:lnTo>
                    <a:pt x="4424336" y="0"/>
                  </a:lnTo>
                  <a:lnTo>
                    <a:pt x="4436261" y="0"/>
                  </a:lnTo>
                  <a:lnTo>
                    <a:pt x="4448187" y="0"/>
                  </a:lnTo>
                  <a:lnTo>
                    <a:pt x="4460112" y="0"/>
                  </a:lnTo>
                  <a:lnTo>
                    <a:pt x="4472038" y="0"/>
                  </a:lnTo>
                  <a:lnTo>
                    <a:pt x="4483963" y="0"/>
                  </a:lnTo>
                  <a:lnTo>
                    <a:pt x="4495888" y="0"/>
                  </a:lnTo>
                  <a:lnTo>
                    <a:pt x="4507814" y="0"/>
                  </a:lnTo>
                  <a:lnTo>
                    <a:pt x="4519739" y="0"/>
                  </a:lnTo>
                  <a:lnTo>
                    <a:pt x="4531665" y="0"/>
                  </a:lnTo>
                  <a:lnTo>
                    <a:pt x="4543590" y="0"/>
                  </a:lnTo>
                  <a:lnTo>
                    <a:pt x="4555516" y="0"/>
                  </a:lnTo>
                  <a:lnTo>
                    <a:pt x="4567441" y="0"/>
                  </a:lnTo>
                  <a:lnTo>
                    <a:pt x="4579366" y="0"/>
                  </a:lnTo>
                  <a:lnTo>
                    <a:pt x="4591292" y="0"/>
                  </a:lnTo>
                  <a:lnTo>
                    <a:pt x="4603217" y="0"/>
                  </a:lnTo>
                  <a:lnTo>
                    <a:pt x="4615143" y="0"/>
                  </a:lnTo>
                  <a:lnTo>
                    <a:pt x="4627068" y="0"/>
                  </a:lnTo>
                  <a:lnTo>
                    <a:pt x="4638994" y="0"/>
                  </a:lnTo>
                  <a:lnTo>
                    <a:pt x="4650919" y="0"/>
                  </a:lnTo>
                  <a:lnTo>
                    <a:pt x="4662845" y="0"/>
                  </a:lnTo>
                  <a:lnTo>
                    <a:pt x="4674770" y="0"/>
                  </a:lnTo>
                  <a:lnTo>
                    <a:pt x="4686695" y="0"/>
                  </a:lnTo>
                  <a:lnTo>
                    <a:pt x="4698621" y="0"/>
                  </a:lnTo>
                  <a:lnTo>
                    <a:pt x="4710546" y="0"/>
                  </a:lnTo>
                  <a:lnTo>
                    <a:pt x="4722472" y="0"/>
                  </a:lnTo>
                </a:path>
              </a:pathLst>
            </a:custGeom>
            <a:ln w="40651" cap="flat">
              <a:solidFill>
                <a:srgbClr val="FF61C3">
                  <a:alpha val="100000"/>
                </a:srgbClr>
              </a:solidFill>
              <a:prstDash val="solid"/>
              <a:round/>
            </a:ln>
          </p:spPr>
          <p:txBody>
            <a:bodyPr/>
            <a:lstStyle/>
            <a:p/>
          </p:txBody>
        </p:sp>
        <p:sp>
          <p:nvSpPr>
            <p:cNvPr id="22" name="pt22"/>
            <p:cNvSpPr/>
            <p:nvPr/>
          </p:nvSpPr>
          <p:spPr>
            <a:xfrm>
              <a:off x="4735968" y="840771"/>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23" name="pt23"/>
            <p:cNvSpPr/>
            <p:nvPr/>
          </p:nvSpPr>
          <p:spPr>
            <a:xfrm>
              <a:off x="7097204" y="840771"/>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24" name="pt24"/>
            <p:cNvSpPr/>
            <p:nvPr/>
          </p:nvSpPr>
          <p:spPr>
            <a:xfrm>
              <a:off x="3555350" y="840771"/>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25" name="pt25"/>
            <p:cNvSpPr/>
            <p:nvPr/>
          </p:nvSpPr>
          <p:spPr>
            <a:xfrm>
              <a:off x="5916586" y="840771"/>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26" name="pt26"/>
            <p:cNvSpPr/>
            <p:nvPr/>
          </p:nvSpPr>
          <p:spPr>
            <a:xfrm>
              <a:off x="2374731" y="840771"/>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27" name="pt27"/>
            <p:cNvSpPr/>
            <p:nvPr/>
          </p:nvSpPr>
          <p:spPr>
            <a:xfrm>
              <a:off x="3555350" y="1439178"/>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28" name="pt28"/>
            <p:cNvSpPr/>
            <p:nvPr/>
          </p:nvSpPr>
          <p:spPr>
            <a:xfrm>
              <a:off x="2374731" y="1439178"/>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29" name="pt29"/>
            <p:cNvSpPr/>
            <p:nvPr/>
          </p:nvSpPr>
          <p:spPr>
            <a:xfrm>
              <a:off x="4735968" y="1439178"/>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30" name="pt30"/>
            <p:cNvSpPr/>
            <p:nvPr/>
          </p:nvSpPr>
          <p:spPr>
            <a:xfrm>
              <a:off x="5916586" y="1439178"/>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31" name="pt31"/>
            <p:cNvSpPr/>
            <p:nvPr/>
          </p:nvSpPr>
          <p:spPr>
            <a:xfrm>
              <a:off x="2374731" y="2037584"/>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5916586" y="2037584"/>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3555350" y="2037584"/>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4" name="pt34"/>
            <p:cNvSpPr/>
            <p:nvPr/>
          </p:nvSpPr>
          <p:spPr>
            <a:xfrm>
              <a:off x="7097204" y="1439178"/>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35" name="pt35"/>
            <p:cNvSpPr/>
            <p:nvPr/>
          </p:nvSpPr>
          <p:spPr>
            <a:xfrm>
              <a:off x="4735968" y="2037584"/>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7097204" y="2037584"/>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7" name="pt37"/>
            <p:cNvSpPr/>
            <p:nvPr/>
          </p:nvSpPr>
          <p:spPr>
            <a:xfrm>
              <a:off x="2374731" y="2635990"/>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38" name="pt38"/>
            <p:cNvSpPr/>
            <p:nvPr/>
          </p:nvSpPr>
          <p:spPr>
            <a:xfrm>
              <a:off x="4735968" y="2635990"/>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39" name="pt39"/>
            <p:cNvSpPr/>
            <p:nvPr/>
          </p:nvSpPr>
          <p:spPr>
            <a:xfrm>
              <a:off x="3555350" y="2635990"/>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40" name="pt40"/>
            <p:cNvSpPr/>
            <p:nvPr/>
          </p:nvSpPr>
          <p:spPr>
            <a:xfrm>
              <a:off x="5916586" y="2635990"/>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41" name="pt41"/>
            <p:cNvSpPr/>
            <p:nvPr/>
          </p:nvSpPr>
          <p:spPr>
            <a:xfrm>
              <a:off x="7097204" y="2635990"/>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42" name="pt42"/>
            <p:cNvSpPr/>
            <p:nvPr/>
          </p:nvSpPr>
          <p:spPr>
            <a:xfrm>
              <a:off x="7097204" y="323439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43" name="pt43"/>
            <p:cNvSpPr/>
            <p:nvPr/>
          </p:nvSpPr>
          <p:spPr>
            <a:xfrm>
              <a:off x="5916586" y="323439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44" name="pt44"/>
            <p:cNvSpPr/>
            <p:nvPr/>
          </p:nvSpPr>
          <p:spPr>
            <a:xfrm>
              <a:off x="4735968" y="323439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45" name="pt45"/>
            <p:cNvSpPr/>
            <p:nvPr/>
          </p:nvSpPr>
          <p:spPr>
            <a:xfrm>
              <a:off x="2374731" y="323439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46" name="pt46"/>
            <p:cNvSpPr/>
            <p:nvPr/>
          </p:nvSpPr>
          <p:spPr>
            <a:xfrm>
              <a:off x="4735968" y="3832803"/>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47" name="pt47"/>
            <p:cNvSpPr/>
            <p:nvPr/>
          </p:nvSpPr>
          <p:spPr>
            <a:xfrm>
              <a:off x="3555350" y="323439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48" name="pt48"/>
            <p:cNvSpPr/>
            <p:nvPr/>
          </p:nvSpPr>
          <p:spPr>
            <a:xfrm>
              <a:off x="3555350" y="383280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49" name="pt49"/>
            <p:cNvSpPr/>
            <p:nvPr/>
          </p:nvSpPr>
          <p:spPr>
            <a:xfrm>
              <a:off x="5916586" y="3832803"/>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50" name="pt50"/>
            <p:cNvSpPr/>
            <p:nvPr/>
          </p:nvSpPr>
          <p:spPr>
            <a:xfrm>
              <a:off x="7097204" y="3832803"/>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51" name="pt51"/>
            <p:cNvSpPr/>
            <p:nvPr/>
          </p:nvSpPr>
          <p:spPr>
            <a:xfrm>
              <a:off x="3555350" y="4431209"/>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52" name="pt52"/>
            <p:cNvSpPr/>
            <p:nvPr/>
          </p:nvSpPr>
          <p:spPr>
            <a:xfrm>
              <a:off x="5916586" y="4431209"/>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53" name="pt53"/>
            <p:cNvSpPr/>
            <p:nvPr/>
          </p:nvSpPr>
          <p:spPr>
            <a:xfrm>
              <a:off x="4735968" y="4431209"/>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54" name="pt54"/>
            <p:cNvSpPr/>
            <p:nvPr/>
          </p:nvSpPr>
          <p:spPr>
            <a:xfrm>
              <a:off x="2374731" y="383280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5" name="pt55"/>
            <p:cNvSpPr/>
            <p:nvPr/>
          </p:nvSpPr>
          <p:spPr>
            <a:xfrm>
              <a:off x="2374731" y="4431209"/>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56" name="pt56"/>
            <p:cNvSpPr/>
            <p:nvPr/>
          </p:nvSpPr>
          <p:spPr>
            <a:xfrm>
              <a:off x="5916586" y="502961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57" name="pt57"/>
            <p:cNvSpPr/>
            <p:nvPr/>
          </p:nvSpPr>
          <p:spPr>
            <a:xfrm>
              <a:off x="7097204" y="4431209"/>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58" name="pt58"/>
            <p:cNvSpPr/>
            <p:nvPr/>
          </p:nvSpPr>
          <p:spPr>
            <a:xfrm>
              <a:off x="3555350" y="502961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59" name="pt59"/>
            <p:cNvSpPr/>
            <p:nvPr/>
          </p:nvSpPr>
          <p:spPr>
            <a:xfrm>
              <a:off x="2374731" y="502961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0" name="pt60"/>
            <p:cNvSpPr/>
            <p:nvPr/>
          </p:nvSpPr>
          <p:spPr>
            <a:xfrm>
              <a:off x="4735968" y="502961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1" name="pt61"/>
            <p:cNvSpPr/>
            <p:nvPr/>
          </p:nvSpPr>
          <p:spPr>
            <a:xfrm>
              <a:off x="7097204" y="502961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2" name="pt62"/>
            <p:cNvSpPr/>
            <p:nvPr/>
          </p:nvSpPr>
          <p:spPr>
            <a:xfrm>
              <a:off x="7097204" y="562802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63" name="pt63"/>
            <p:cNvSpPr/>
            <p:nvPr/>
          </p:nvSpPr>
          <p:spPr>
            <a:xfrm>
              <a:off x="5916586" y="562802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64" name="pt64"/>
            <p:cNvSpPr/>
            <p:nvPr/>
          </p:nvSpPr>
          <p:spPr>
            <a:xfrm>
              <a:off x="4735968" y="562802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65" name="pt65"/>
            <p:cNvSpPr/>
            <p:nvPr/>
          </p:nvSpPr>
          <p:spPr>
            <a:xfrm>
              <a:off x="3555350" y="562802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66" name="pt66"/>
            <p:cNvSpPr/>
            <p:nvPr/>
          </p:nvSpPr>
          <p:spPr>
            <a:xfrm>
              <a:off x="2374731" y="5628022"/>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67" name="tx67"/>
            <p:cNvSpPr/>
            <p:nvPr/>
          </p:nvSpPr>
          <p:spPr>
            <a:xfrm>
              <a:off x="1538864" y="858143"/>
              <a:ext cx="7765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DRC (757,000)</a:t>
              </a:r>
            </a:p>
          </p:txBody>
        </p:sp>
        <p:sp>
          <p:nvSpPr>
            <p:cNvPr id="68" name="tx68"/>
            <p:cNvSpPr/>
            <p:nvPr/>
          </p:nvSpPr>
          <p:spPr>
            <a:xfrm>
              <a:off x="1250005" y="1456549"/>
              <a:ext cx="106536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Cameroon (216,000)</a:t>
              </a:r>
            </a:p>
          </p:txBody>
        </p:sp>
        <p:sp>
          <p:nvSpPr>
            <p:cNvPr id="69" name="tx69"/>
            <p:cNvSpPr/>
            <p:nvPr/>
          </p:nvSpPr>
          <p:spPr>
            <a:xfrm>
              <a:off x="1513078" y="2054956"/>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Chad (154,000)</a:t>
              </a:r>
            </a:p>
          </p:txBody>
        </p:sp>
        <p:sp>
          <p:nvSpPr>
            <p:cNvPr id="70" name="tx70"/>
            <p:cNvSpPr/>
            <p:nvPr/>
          </p:nvSpPr>
          <p:spPr>
            <a:xfrm>
              <a:off x="1553860" y="2653362"/>
              <a:ext cx="7615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CAR (116,000)</a:t>
              </a:r>
            </a:p>
          </p:txBody>
        </p:sp>
        <p:sp>
          <p:nvSpPr>
            <p:cNvPr id="71" name="tx71"/>
            <p:cNvSpPr/>
            <p:nvPr/>
          </p:nvSpPr>
          <p:spPr>
            <a:xfrm>
              <a:off x="1513078" y="3251768"/>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Congo (34,000)</a:t>
              </a:r>
            </a:p>
          </p:txBody>
        </p:sp>
        <p:sp>
          <p:nvSpPr>
            <p:cNvPr id="72" name="tx72"/>
            <p:cNvSpPr/>
            <p:nvPr/>
          </p:nvSpPr>
          <p:spPr>
            <a:xfrm>
              <a:off x="1455288" y="3850175"/>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Burundi (18,000)</a:t>
              </a:r>
            </a:p>
          </p:txBody>
        </p:sp>
        <p:sp>
          <p:nvSpPr>
            <p:cNvPr id="73" name="tx73"/>
            <p:cNvSpPr/>
            <p:nvPr/>
          </p:nvSpPr>
          <p:spPr>
            <a:xfrm>
              <a:off x="1506677" y="4448581"/>
              <a:ext cx="8086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Gabon (16,000)</a:t>
              </a:r>
            </a:p>
          </p:txBody>
        </p:sp>
        <p:sp>
          <p:nvSpPr>
            <p:cNvPr id="74" name="tx74"/>
            <p:cNvSpPr/>
            <p:nvPr/>
          </p:nvSpPr>
          <p:spPr>
            <a:xfrm>
              <a:off x="928959" y="5046987"/>
              <a:ext cx="138641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Equatorial Guinea (12,000)</a:t>
              </a:r>
            </a:p>
          </p:txBody>
        </p:sp>
        <p:sp>
          <p:nvSpPr>
            <p:cNvPr id="75" name="tx75"/>
            <p:cNvSpPr/>
            <p:nvPr/>
          </p:nvSpPr>
          <p:spPr>
            <a:xfrm>
              <a:off x="754583" y="5645394"/>
              <a:ext cx="15607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Sao Tome and Principe (&lt;200)</a:t>
              </a:r>
            </a:p>
          </p:txBody>
        </p:sp>
        <p:sp>
          <p:nvSpPr>
            <p:cNvPr id="76" name="tx76"/>
            <p:cNvSpPr/>
            <p:nvPr/>
          </p:nvSpPr>
          <p:spPr>
            <a:xfrm>
              <a:off x="7273968" y="858143"/>
              <a:ext cx="7765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DRC (788,000)</a:t>
              </a:r>
            </a:p>
          </p:txBody>
        </p:sp>
        <p:sp>
          <p:nvSpPr>
            <p:cNvPr id="77" name="tx77"/>
            <p:cNvSpPr/>
            <p:nvPr/>
          </p:nvSpPr>
          <p:spPr>
            <a:xfrm>
              <a:off x="7273968" y="1456549"/>
              <a:ext cx="106536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Cameroon (132,000)</a:t>
              </a:r>
            </a:p>
          </p:txBody>
        </p:sp>
        <p:sp>
          <p:nvSpPr>
            <p:cNvPr id="78" name="tx78"/>
            <p:cNvSpPr/>
            <p:nvPr/>
          </p:nvSpPr>
          <p:spPr>
            <a:xfrm>
              <a:off x="7273968" y="2054956"/>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Chad (121,000)</a:t>
              </a:r>
            </a:p>
          </p:txBody>
        </p:sp>
        <p:sp>
          <p:nvSpPr>
            <p:cNvPr id="79" name="tx79"/>
            <p:cNvSpPr/>
            <p:nvPr/>
          </p:nvSpPr>
          <p:spPr>
            <a:xfrm>
              <a:off x="7273968" y="2653362"/>
              <a:ext cx="70591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CAR (97,000)</a:t>
              </a:r>
            </a:p>
          </p:txBody>
        </p:sp>
        <p:sp>
          <p:nvSpPr>
            <p:cNvPr id="80" name="tx80"/>
            <p:cNvSpPr/>
            <p:nvPr/>
          </p:nvSpPr>
          <p:spPr>
            <a:xfrm>
              <a:off x="7273968" y="3251768"/>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Burundi (50,000)</a:t>
              </a:r>
            </a:p>
          </p:txBody>
        </p:sp>
        <p:sp>
          <p:nvSpPr>
            <p:cNvPr id="81" name="tx81"/>
            <p:cNvSpPr/>
            <p:nvPr/>
          </p:nvSpPr>
          <p:spPr>
            <a:xfrm>
              <a:off x="7273968" y="3850175"/>
              <a:ext cx="8086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Gabon (24,000)</a:t>
              </a:r>
            </a:p>
          </p:txBody>
        </p:sp>
        <p:sp>
          <p:nvSpPr>
            <p:cNvPr id="82" name="tx82"/>
            <p:cNvSpPr/>
            <p:nvPr/>
          </p:nvSpPr>
          <p:spPr>
            <a:xfrm>
              <a:off x="7273968" y="4448581"/>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Congo (13,000)</a:t>
              </a:r>
            </a:p>
          </p:txBody>
        </p:sp>
        <p:sp>
          <p:nvSpPr>
            <p:cNvPr id="83" name="tx83"/>
            <p:cNvSpPr/>
            <p:nvPr/>
          </p:nvSpPr>
          <p:spPr>
            <a:xfrm>
              <a:off x="7273968" y="5046987"/>
              <a:ext cx="132222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Equatorial Guinea (9,000)</a:t>
              </a:r>
            </a:p>
          </p:txBody>
        </p:sp>
        <p:sp>
          <p:nvSpPr>
            <p:cNvPr id="84" name="tx84"/>
            <p:cNvSpPr/>
            <p:nvPr/>
          </p:nvSpPr>
          <p:spPr>
            <a:xfrm>
              <a:off x="7273968" y="5645394"/>
              <a:ext cx="165707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Sao Tome and Principe (&lt;1,000)</a:t>
              </a:r>
            </a:p>
          </p:txBody>
        </p:sp>
        <p:sp>
          <p:nvSpPr>
            <p:cNvPr id="85" name="tx85"/>
            <p:cNvSpPr/>
            <p:nvPr/>
          </p:nvSpPr>
          <p:spPr>
            <a:xfrm>
              <a:off x="4764541"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1</a:t>
              </a:r>
            </a:p>
          </p:txBody>
        </p:sp>
        <p:sp>
          <p:nvSpPr>
            <p:cNvPr id="86" name="tx86"/>
            <p:cNvSpPr/>
            <p:nvPr/>
          </p:nvSpPr>
          <p:spPr>
            <a:xfrm>
              <a:off x="712577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1</a:t>
              </a:r>
            </a:p>
          </p:txBody>
        </p:sp>
        <p:sp>
          <p:nvSpPr>
            <p:cNvPr id="87" name="tx87"/>
            <p:cNvSpPr/>
            <p:nvPr/>
          </p:nvSpPr>
          <p:spPr>
            <a:xfrm>
              <a:off x="358392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1</a:t>
              </a:r>
            </a:p>
          </p:txBody>
        </p:sp>
        <p:sp>
          <p:nvSpPr>
            <p:cNvPr id="88" name="tx88"/>
            <p:cNvSpPr/>
            <p:nvPr/>
          </p:nvSpPr>
          <p:spPr>
            <a:xfrm>
              <a:off x="5945159"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1</a:t>
              </a:r>
            </a:p>
          </p:txBody>
        </p:sp>
        <p:sp>
          <p:nvSpPr>
            <p:cNvPr id="89" name="tx89"/>
            <p:cNvSpPr/>
            <p:nvPr/>
          </p:nvSpPr>
          <p:spPr>
            <a:xfrm>
              <a:off x="2403304"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1</a:t>
              </a:r>
            </a:p>
          </p:txBody>
        </p:sp>
        <p:sp>
          <p:nvSpPr>
            <p:cNvPr id="90" name="tx90"/>
            <p:cNvSpPr/>
            <p:nvPr/>
          </p:nvSpPr>
          <p:spPr>
            <a:xfrm>
              <a:off x="3583923"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2</a:t>
              </a:r>
            </a:p>
          </p:txBody>
        </p:sp>
        <p:sp>
          <p:nvSpPr>
            <p:cNvPr id="91" name="tx91"/>
            <p:cNvSpPr/>
            <p:nvPr/>
          </p:nvSpPr>
          <p:spPr>
            <a:xfrm>
              <a:off x="2403304"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2</a:t>
              </a:r>
            </a:p>
          </p:txBody>
        </p:sp>
        <p:sp>
          <p:nvSpPr>
            <p:cNvPr id="92" name="tx92"/>
            <p:cNvSpPr/>
            <p:nvPr/>
          </p:nvSpPr>
          <p:spPr>
            <a:xfrm>
              <a:off x="4764541"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2</a:t>
              </a:r>
            </a:p>
          </p:txBody>
        </p:sp>
        <p:sp>
          <p:nvSpPr>
            <p:cNvPr id="93" name="tx93"/>
            <p:cNvSpPr/>
            <p:nvPr/>
          </p:nvSpPr>
          <p:spPr>
            <a:xfrm>
              <a:off x="5945159"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2</a:t>
              </a:r>
            </a:p>
          </p:txBody>
        </p:sp>
        <p:sp>
          <p:nvSpPr>
            <p:cNvPr id="94" name="tx94"/>
            <p:cNvSpPr/>
            <p:nvPr/>
          </p:nvSpPr>
          <p:spPr>
            <a:xfrm>
              <a:off x="2403304"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3</a:t>
              </a:r>
            </a:p>
          </p:txBody>
        </p:sp>
        <p:sp>
          <p:nvSpPr>
            <p:cNvPr id="95" name="tx95"/>
            <p:cNvSpPr/>
            <p:nvPr/>
          </p:nvSpPr>
          <p:spPr>
            <a:xfrm>
              <a:off x="5945159"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3</a:t>
              </a:r>
            </a:p>
          </p:txBody>
        </p:sp>
        <p:sp>
          <p:nvSpPr>
            <p:cNvPr id="96" name="tx96"/>
            <p:cNvSpPr/>
            <p:nvPr/>
          </p:nvSpPr>
          <p:spPr>
            <a:xfrm>
              <a:off x="3583923"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3</a:t>
              </a:r>
            </a:p>
          </p:txBody>
        </p:sp>
        <p:sp>
          <p:nvSpPr>
            <p:cNvPr id="97" name="tx97"/>
            <p:cNvSpPr/>
            <p:nvPr/>
          </p:nvSpPr>
          <p:spPr>
            <a:xfrm>
              <a:off x="7125777"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2</a:t>
              </a:r>
            </a:p>
          </p:txBody>
        </p:sp>
        <p:sp>
          <p:nvSpPr>
            <p:cNvPr id="98" name="tx98"/>
            <p:cNvSpPr/>
            <p:nvPr/>
          </p:nvSpPr>
          <p:spPr>
            <a:xfrm>
              <a:off x="4764541"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3</a:t>
              </a:r>
            </a:p>
          </p:txBody>
        </p:sp>
        <p:sp>
          <p:nvSpPr>
            <p:cNvPr id="99" name="tx99"/>
            <p:cNvSpPr/>
            <p:nvPr/>
          </p:nvSpPr>
          <p:spPr>
            <a:xfrm>
              <a:off x="7125777"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3</a:t>
              </a:r>
            </a:p>
          </p:txBody>
        </p:sp>
        <p:sp>
          <p:nvSpPr>
            <p:cNvPr id="100" name="tx100"/>
            <p:cNvSpPr/>
            <p:nvPr/>
          </p:nvSpPr>
          <p:spPr>
            <a:xfrm>
              <a:off x="2403304" y="26558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4</a:t>
              </a:r>
            </a:p>
          </p:txBody>
        </p:sp>
        <p:sp>
          <p:nvSpPr>
            <p:cNvPr id="101" name="tx101"/>
            <p:cNvSpPr/>
            <p:nvPr/>
          </p:nvSpPr>
          <p:spPr>
            <a:xfrm>
              <a:off x="4764541" y="26558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4</a:t>
              </a:r>
            </a:p>
          </p:txBody>
        </p:sp>
        <p:sp>
          <p:nvSpPr>
            <p:cNvPr id="102" name="tx102"/>
            <p:cNvSpPr/>
            <p:nvPr/>
          </p:nvSpPr>
          <p:spPr>
            <a:xfrm>
              <a:off x="3583923" y="26558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4</a:t>
              </a:r>
            </a:p>
          </p:txBody>
        </p:sp>
        <p:sp>
          <p:nvSpPr>
            <p:cNvPr id="103" name="tx103"/>
            <p:cNvSpPr/>
            <p:nvPr/>
          </p:nvSpPr>
          <p:spPr>
            <a:xfrm>
              <a:off x="5945159" y="26558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4</a:t>
              </a:r>
            </a:p>
          </p:txBody>
        </p:sp>
        <p:sp>
          <p:nvSpPr>
            <p:cNvPr id="104" name="tx104"/>
            <p:cNvSpPr/>
            <p:nvPr/>
          </p:nvSpPr>
          <p:spPr>
            <a:xfrm>
              <a:off x="7125777" y="26558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4</a:t>
              </a:r>
            </a:p>
          </p:txBody>
        </p:sp>
        <p:sp>
          <p:nvSpPr>
            <p:cNvPr id="105" name="tx105"/>
            <p:cNvSpPr/>
            <p:nvPr/>
          </p:nvSpPr>
          <p:spPr>
            <a:xfrm>
              <a:off x="7125777"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106" name="tx106"/>
            <p:cNvSpPr/>
            <p:nvPr/>
          </p:nvSpPr>
          <p:spPr>
            <a:xfrm>
              <a:off x="5945159"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107" name="tx107"/>
            <p:cNvSpPr/>
            <p:nvPr/>
          </p:nvSpPr>
          <p:spPr>
            <a:xfrm>
              <a:off x="4764541"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108" name="tx108"/>
            <p:cNvSpPr/>
            <p:nvPr/>
          </p:nvSpPr>
          <p:spPr>
            <a:xfrm>
              <a:off x="2403304"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5</a:t>
              </a:r>
            </a:p>
          </p:txBody>
        </p:sp>
        <p:sp>
          <p:nvSpPr>
            <p:cNvPr id="109" name="tx109"/>
            <p:cNvSpPr/>
            <p:nvPr/>
          </p:nvSpPr>
          <p:spPr>
            <a:xfrm>
              <a:off x="4764541" y="3852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6</a:t>
              </a:r>
            </a:p>
          </p:txBody>
        </p:sp>
        <p:sp>
          <p:nvSpPr>
            <p:cNvPr id="110" name="tx110"/>
            <p:cNvSpPr/>
            <p:nvPr/>
          </p:nvSpPr>
          <p:spPr>
            <a:xfrm>
              <a:off x="3583923"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5</a:t>
              </a:r>
            </a:p>
          </p:txBody>
        </p:sp>
        <p:sp>
          <p:nvSpPr>
            <p:cNvPr id="111" name="tx111"/>
            <p:cNvSpPr/>
            <p:nvPr/>
          </p:nvSpPr>
          <p:spPr>
            <a:xfrm>
              <a:off x="3583923" y="3852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6</a:t>
              </a:r>
            </a:p>
          </p:txBody>
        </p:sp>
        <p:sp>
          <p:nvSpPr>
            <p:cNvPr id="112" name="tx112"/>
            <p:cNvSpPr/>
            <p:nvPr/>
          </p:nvSpPr>
          <p:spPr>
            <a:xfrm>
              <a:off x="5945159" y="3852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6</a:t>
              </a:r>
            </a:p>
          </p:txBody>
        </p:sp>
        <p:sp>
          <p:nvSpPr>
            <p:cNvPr id="113" name="tx113"/>
            <p:cNvSpPr/>
            <p:nvPr/>
          </p:nvSpPr>
          <p:spPr>
            <a:xfrm>
              <a:off x="7125777" y="3852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6</a:t>
              </a:r>
            </a:p>
          </p:txBody>
        </p:sp>
        <p:sp>
          <p:nvSpPr>
            <p:cNvPr id="114" name="tx114"/>
            <p:cNvSpPr/>
            <p:nvPr/>
          </p:nvSpPr>
          <p:spPr>
            <a:xfrm>
              <a:off x="3583923" y="44510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7</a:t>
              </a:r>
            </a:p>
          </p:txBody>
        </p:sp>
        <p:sp>
          <p:nvSpPr>
            <p:cNvPr id="115" name="tx115"/>
            <p:cNvSpPr/>
            <p:nvPr/>
          </p:nvSpPr>
          <p:spPr>
            <a:xfrm>
              <a:off x="5945159" y="44510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7</a:t>
              </a:r>
            </a:p>
          </p:txBody>
        </p:sp>
        <p:sp>
          <p:nvSpPr>
            <p:cNvPr id="116" name="tx116"/>
            <p:cNvSpPr/>
            <p:nvPr/>
          </p:nvSpPr>
          <p:spPr>
            <a:xfrm>
              <a:off x="4764541" y="44510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7</a:t>
              </a:r>
            </a:p>
          </p:txBody>
        </p:sp>
        <p:sp>
          <p:nvSpPr>
            <p:cNvPr id="117" name="tx117"/>
            <p:cNvSpPr/>
            <p:nvPr/>
          </p:nvSpPr>
          <p:spPr>
            <a:xfrm>
              <a:off x="2403304" y="38526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6</a:t>
              </a:r>
            </a:p>
          </p:txBody>
        </p:sp>
        <p:sp>
          <p:nvSpPr>
            <p:cNvPr id="118" name="tx118"/>
            <p:cNvSpPr/>
            <p:nvPr/>
          </p:nvSpPr>
          <p:spPr>
            <a:xfrm>
              <a:off x="2403304" y="44510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7</a:t>
              </a:r>
            </a:p>
          </p:txBody>
        </p:sp>
        <p:sp>
          <p:nvSpPr>
            <p:cNvPr id="119" name="tx119"/>
            <p:cNvSpPr/>
            <p:nvPr/>
          </p:nvSpPr>
          <p:spPr>
            <a:xfrm>
              <a:off x="5945159" y="50495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8</a:t>
              </a:r>
            </a:p>
          </p:txBody>
        </p:sp>
        <p:sp>
          <p:nvSpPr>
            <p:cNvPr id="120" name="tx120"/>
            <p:cNvSpPr/>
            <p:nvPr/>
          </p:nvSpPr>
          <p:spPr>
            <a:xfrm>
              <a:off x="7125777" y="44510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7</a:t>
              </a:r>
            </a:p>
          </p:txBody>
        </p:sp>
        <p:sp>
          <p:nvSpPr>
            <p:cNvPr id="121" name="tx121"/>
            <p:cNvSpPr/>
            <p:nvPr/>
          </p:nvSpPr>
          <p:spPr>
            <a:xfrm>
              <a:off x="3583923" y="50495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8</a:t>
              </a:r>
            </a:p>
          </p:txBody>
        </p:sp>
        <p:sp>
          <p:nvSpPr>
            <p:cNvPr id="122" name="tx122"/>
            <p:cNvSpPr/>
            <p:nvPr/>
          </p:nvSpPr>
          <p:spPr>
            <a:xfrm>
              <a:off x="2403304" y="50495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8</a:t>
              </a:r>
            </a:p>
          </p:txBody>
        </p:sp>
        <p:sp>
          <p:nvSpPr>
            <p:cNvPr id="123" name="tx123"/>
            <p:cNvSpPr/>
            <p:nvPr/>
          </p:nvSpPr>
          <p:spPr>
            <a:xfrm>
              <a:off x="4764541" y="50495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8</a:t>
              </a:r>
            </a:p>
          </p:txBody>
        </p:sp>
        <p:sp>
          <p:nvSpPr>
            <p:cNvPr id="124" name="tx124"/>
            <p:cNvSpPr/>
            <p:nvPr/>
          </p:nvSpPr>
          <p:spPr>
            <a:xfrm>
              <a:off x="7125777" y="50495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8</a:t>
              </a:r>
            </a:p>
          </p:txBody>
        </p:sp>
        <p:sp>
          <p:nvSpPr>
            <p:cNvPr id="125" name="tx125"/>
            <p:cNvSpPr/>
            <p:nvPr/>
          </p:nvSpPr>
          <p:spPr>
            <a:xfrm>
              <a:off x="7125777"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9</a:t>
              </a:r>
            </a:p>
          </p:txBody>
        </p:sp>
        <p:sp>
          <p:nvSpPr>
            <p:cNvPr id="126" name="tx126"/>
            <p:cNvSpPr/>
            <p:nvPr/>
          </p:nvSpPr>
          <p:spPr>
            <a:xfrm>
              <a:off x="5945159"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9</a:t>
              </a:r>
            </a:p>
          </p:txBody>
        </p:sp>
        <p:sp>
          <p:nvSpPr>
            <p:cNvPr id="127" name="tx127"/>
            <p:cNvSpPr/>
            <p:nvPr/>
          </p:nvSpPr>
          <p:spPr>
            <a:xfrm>
              <a:off x="4764541"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9</a:t>
              </a:r>
            </a:p>
          </p:txBody>
        </p:sp>
        <p:sp>
          <p:nvSpPr>
            <p:cNvPr id="128" name="tx128"/>
            <p:cNvSpPr/>
            <p:nvPr/>
          </p:nvSpPr>
          <p:spPr>
            <a:xfrm>
              <a:off x="3583923"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9</a:t>
              </a:r>
            </a:p>
          </p:txBody>
        </p:sp>
        <p:sp>
          <p:nvSpPr>
            <p:cNvPr id="129" name="tx129"/>
            <p:cNvSpPr/>
            <p:nvPr/>
          </p:nvSpPr>
          <p:spPr>
            <a:xfrm>
              <a:off x="2403304" y="5647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9</a:t>
              </a:r>
            </a:p>
          </p:txBody>
        </p:sp>
        <p:sp>
          <p:nvSpPr>
            <p:cNvPr id="130" name="tx130"/>
            <p:cNvSpPr/>
            <p:nvPr/>
          </p:nvSpPr>
          <p:spPr>
            <a:xfrm>
              <a:off x="508182"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131" name="tx131"/>
            <p:cNvSpPr/>
            <p:nvPr/>
          </p:nvSpPr>
          <p:spPr>
            <a:xfrm>
              <a:off x="508182" y="145787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132" name="tx132"/>
            <p:cNvSpPr/>
            <p:nvPr/>
          </p:nvSpPr>
          <p:spPr>
            <a:xfrm>
              <a:off x="508182" y="205628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133" name="tx133"/>
            <p:cNvSpPr/>
            <p:nvPr/>
          </p:nvSpPr>
          <p:spPr>
            <a:xfrm>
              <a:off x="508182" y="26546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134" name="tx134"/>
            <p:cNvSpPr/>
            <p:nvPr/>
          </p:nvSpPr>
          <p:spPr>
            <a:xfrm>
              <a:off x="508182" y="32530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35" name="tx135"/>
            <p:cNvSpPr/>
            <p:nvPr/>
          </p:nvSpPr>
          <p:spPr>
            <a:xfrm>
              <a:off x="508182" y="385150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136" name="tx136"/>
            <p:cNvSpPr/>
            <p:nvPr/>
          </p:nvSpPr>
          <p:spPr>
            <a:xfrm>
              <a:off x="508182" y="44499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137" name="tx137"/>
            <p:cNvSpPr/>
            <p:nvPr/>
          </p:nvSpPr>
          <p:spPr>
            <a:xfrm>
              <a:off x="508182" y="50483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138" name="tx138"/>
            <p:cNvSpPr/>
            <p:nvPr/>
          </p:nvSpPr>
          <p:spPr>
            <a:xfrm>
              <a:off x="508182" y="56467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139" name="tx139"/>
            <p:cNvSpPr/>
            <p:nvPr/>
          </p:nvSpPr>
          <p:spPr>
            <a:xfrm>
              <a:off x="227798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0" name="tx140"/>
            <p:cNvSpPr/>
            <p:nvPr/>
          </p:nvSpPr>
          <p:spPr>
            <a:xfrm>
              <a:off x="3458604"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1" name="tx141"/>
            <p:cNvSpPr/>
            <p:nvPr/>
          </p:nvSpPr>
          <p:spPr>
            <a:xfrm>
              <a:off x="4639222"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2" name="tx142"/>
            <p:cNvSpPr/>
            <p:nvPr/>
          </p:nvSpPr>
          <p:spPr>
            <a:xfrm>
              <a:off x="581984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3" name="tx143"/>
            <p:cNvSpPr/>
            <p:nvPr/>
          </p:nvSpPr>
          <p:spPr>
            <a:xfrm>
              <a:off x="700045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4" name="tx144"/>
            <p:cNvSpPr/>
            <p:nvPr/>
          </p:nvSpPr>
          <p:spPr>
            <a:xfrm>
              <a:off x="632991" y="435349"/>
              <a:ext cx="571774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Central Africa, 2021-2025</a:t>
              </a:r>
            </a:p>
          </p:txBody>
        </p:sp>
        <p:sp>
          <p:nvSpPr>
            <p:cNvPr id="145" name="tx14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147" name="tx147"/>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Central Africa based on the absolute number of zero-dose children, with rank 1 representing the country in the region with the most zero-dose children.
In 2021, DRC had the highest number of zero-dose children (757,000), followed by Cameroon (216,000).
In 2025, DRC had the highest number of zero-dose children (788,000), followed by Cameroon (132,000).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025239"/>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2824655"/>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1624071"/>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8" name="pl8"/>
            <p:cNvSpPr/>
            <p:nvPr/>
          </p:nvSpPr>
          <p:spPr>
            <a:xfrm>
              <a:off x="1142678" y="3424947"/>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2224363"/>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1023779"/>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84231" y="4270150"/>
              <a:ext cx="198963" cy="355380"/>
            </a:xfrm>
            <a:prstGeom prst="rect">
              <a:avLst/>
            </a:prstGeom>
            <a:solidFill>
              <a:srgbClr val="80BD41">
                <a:alpha val="100000"/>
              </a:srgbClr>
            </a:solidFill>
          </p:spPr>
          <p:txBody>
            <a:bodyPr/>
            <a:lstStyle/>
            <a:p/>
          </p:txBody>
        </p:sp>
        <p:sp>
          <p:nvSpPr>
            <p:cNvPr id="26" name="rc26"/>
            <p:cNvSpPr/>
            <p:nvPr/>
          </p:nvSpPr>
          <p:spPr>
            <a:xfrm>
              <a:off x="1484231" y="3736046"/>
              <a:ext cx="198963" cy="403654"/>
            </a:xfrm>
            <a:prstGeom prst="rect">
              <a:avLst/>
            </a:prstGeom>
            <a:solidFill>
              <a:srgbClr val="0058AB">
                <a:alpha val="100000"/>
              </a:srgbClr>
            </a:solidFill>
          </p:spPr>
          <p:txBody>
            <a:bodyPr/>
            <a:lstStyle/>
            <a:p/>
          </p:txBody>
        </p:sp>
        <p:sp>
          <p:nvSpPr>
            <p:cNvPr id="27" name="rc27"/>
            <p:cNvSpPr/>
            <p:nvPr/>
          </p:nvSpPr>
          <p:spPr>
            <a:xfrm>
              <a:off x="1484231" y="4139700"/>
              <a:ext cx="198963" cy="130449"/>
            </a:xfrm>
            <a:prstGeom prst="rect">
              <a:avLst/>
            </a:prstGeom>
            <a:solidFill>
              <a:srgbClr val="1CABE2">
                <a:alpha val="100000"/>
              </a:srgbClr>
            </a:solidFill>
          </p:spPr>
          <p:txBody>
            <a:bodyPr/>
            <a:lstStyle/>
            <a:p/>
          </p:txBody>
        </p:sp>
        <p:sp>
          <p:nvSpPr>
            <p:cNvPr id="28" name="rc28"/>
            <p:cNvSpPr/>
            <p:nvPr/>
          </p:nvSpPr>
          <p:spPr>
            <a:xfrm>
              <a:off x="1705302" y="4269615"/>
              <a:ext cx="198963" cy="355915"/>
            </a:xfrm>
            <a:prstGeom prst="rect">
              <a:avLst/>
            </a:prstGeom>
            <a:solidFill>
              <a:srgbClr val="80BD41">
                <a:alpha val="100000"/>
              </a:srgbClr>
            </a:solidFill>
          </p:spPr>
          <p:txBody>
            <a:bodyPr/>
            <a:lstStyle/>
            <a:p/>
          </p:txBody>
        </p:sp>
        <p:sp>
          <p:nvSpPr>
            <p:cNvPr id="29" name="rc29"/>
            <p:cNvSpPr/>
            <p:nvPr/>
          </p:nvSpPr>
          <p:spPr>
            <a:xfrm>
              <a:off x="1705302" y="3711727"/>
              <a:ext cx="198963" cy="407148"/>
            </a:xfrm>
            <a:prstGeom prst="rect">
              <a:avLst/>
            </a:prstGeom>
            <a:solidFill>
              <a:srgbClr val="0058AB">
                <a:alpha val="100000"/>
              </a:srgbClr>
            </a:solidFill>
          </p:spPr>
          <p:txBody>
            <a:bodyPr/>
            <a:lstStyle/>
            <a:p/>
          </p:txBody>
        </p:sp>
        <p:sp>
          <p:nvSpPr>
            <p:cNvPr id="30" name="rc30"/>
            <p:cNvSpPr/>
            <p:nvPr/>
          </p:nvSpPr>
          <p:spPr>
            <a:xfrm>
              <a:off x="1705302" y="4118875"/>
              <a:ext cx="198963" cy="150739"/>
            </a:xfrm>
            <a:prstGeom prst="rect">
              <a:avLst/>
            </a:prstGeom>
            <a:solidFill>
              <a:srgbClr val="1CABE2">
                <a:alpha val="100000"/>
              </a:srgbClr>
            </a:solidFill>
          </p:spPr>
          <p:txBody>
            <a:bodyPr/>
            <a:lstStyle/>
            <a:p/>
          </p:txBody>
        </p:sp>
        <p:sp>
          <p:nvSpPr>
            <p:cNvPr id="31" name="rc31"/>
            <p:cNvSpPr/>
            <p:nvPr/>
          </p:nvSpPr>
          <p:spPr>
            <a:xfrm>
              <a:off x="1926372" y="4208322"/>
              <a:ext cx="198963" cy="417208"/>
            </a:xfrm>
            <a:prstGeom prst="rect">
              <a:avLst/>
            </a:prstGeom>
            <a:solidFill>
              <a:srgbClr val="80BD41">
                <a:alpha val="100000"/>
              </a:srgbClr>
            </a:solidFill>
          </p:spPr>
          <p:txBody>
            <a:bodyPr/>
            <a:lstStyle/>
            <a:p/>
          </p:txBody>
        </p:sp>
        <p:sp>
          <p:nvSpPr>
            <p:cNvPr id="32" name="rc32"/>
            <p:cNvSpPr/>
            <p:nvPr/>
          </p:nvSpPr>
          <p:spPr>
            <a:xfrm>
              <a:off x="1926372" y="3687906"/>
              <a:ext cx="198963" cy="417131"/>
            </a:xfrm>
            <a:prstGeom prst="rect">
              <a:avLst/>
            </a:prstGeom>
            <a:solidFill>
              <a:srgbClr val="0058AB">
                <a:alpha val="100000"/>
              </a:srgbClr>
            </a:solidFill>
          </p:spPr>
          <p:txBody>
            <a:bodyPr/>
            <a:lstStyle/>
            <a:p/>
          </p:txBody>
        </p:sp>
        <p:sp>
          <p:nvSpPr>
            <p:cNvPr id="33" name="rc33"/>
            <p:cNvSpPr/>
            <p:nvPr/>
          </p:nvSpPr>
          <p:spPr>
            <a:xfrm>
              <a:off x="1926372" y="4105038"/>
              <a:ext cx="198963" cy="103284"/>
            </a:xfrm>
            <a:prstGeom prst="rect">
              <a:avLst/>
            </a:prstGeom>
            <a:solidFill>
              <a:srgbClr val="1CABE2">
                <a:alpha val="100000"/>
              </a:srgbClr>
            </a:solidFill>
          </p:spPr>
          <p:txBody>
            <a:bodyPr/>
            <a:lstStyle/>
            <a:p/>
          </p:txBody>
        </p:sp>
        <p:sp>
          <p:nvSpPr>
            <p:cNvPr id="34" name="rc34"/>
            <p:cNvSpPr/>
            <p:nvPr/>
          </p:nvSpPr>
          <p:spPr>
            <a:xfrm>
              <a:off x="2147442" y="4161091"/>
              <a:ext cx="198963" cy="464439"/>
            </a:xfrm>
            <a:prstGeom prst="rect">
              <a:avLst/>
            </a:prstGeom>
            <a:solidFill>
              <a:srgbClr val="80BD41">
                <a:alpha val="100000"/>
              </a:srgbClr>
            </a:solidFill>
          </p:spPr>
          <p:txBody>
            <a:bodyPr/>
            <a:lstStyle/>
            <a:p/>
          </p:txBody>
        </p:sp>
        <p:sp>
          <p:nvSpPr>
            <p:cNvPr id="35" name="rc35"/>
            <p:cNvSpPr/>
            <p:nvPr/>
          </p:nvSpPr>
          <p:spPr>
            <a:xfrm>
              <a:off x="2147442" y="3662236"/>
              <a:ext cx="198963" cy="383680"/>
            </a:xfrm>
            <a:prstGeom prst="rect">
              <a:avLst/>
            </a:prstGeom>
            <a:solidFill>
              <a:srgbClr val="0058AB">
                <a:alpha val="100000"/>
              </a:srgbClr>
            </a:solidFill>
          </p:spPr>
          <p:txBody>
            <a:bodyPr/>
            <a:lstStyle/>
            <a:p/>
          </p:txBody>
        </p:sp>
        <p:sp>
          <p:nvSpPr>
            <p:cNvPr id="36" name="rc36"/>
            <p:cNvSpPr/>
            <p:nvPr/>
          </p:nvSpPr>
          <p:spPr>
            <a:xfrm>
              <a:off x="2147442" y="4045917"/>
              <a:ext cx="198963" cy="115173"/>
            </a:xfrm>
            <a:prstGeom prst="rect">
              <a:avLst/>
            </a:prstGeom>
            <a:solidFill>
              <a:srgbClr val="1CABE2">
                <a:alpha val="100000"/>
              </a:srgbClr>
            </a:solidFill>
          </p:spPr>
          <p:txBody>
            <a:bodyPr/>
            <a:lstStyle/>
            <a:p/>
          </p:txBody>
        </p:sp>
        <p:sp>
          <p:nvSpPr>
            <p:cNvPr id="37" name="rc37"/>
            <p:cNvSpPr/>
            <p:nvPr/>
          </p:nvSpPr>
          <p:spPr>
            <a:xfrm>
              <a:off x="2368512" y="4072210"/>
              <a:ext cx="198963" cy="553320"/>
            </a:xfrm>
            <a:prstGeom prst="rect">
              <a:avLst/>
            </a:prstGeom>
            <a:solidFill>
              <a:srgbClr val="80BD41">
                <a:alpha val="100000"/>
              </a:srgbClr>
            </a:solidFill>
          </p:spPr>
          <p:txBody>
            <a:bodyPr/>
            <a:lstStyle/>
            <a:p/>
          </p:txBody>
        </p:sp>
        <p:sp>
          <p:nvSpPr>
            <p:cNvPr id="38" name="rc38"/>
            <p:cNvSpPr/>
            <p:nvPr/>
          </p:nvSpPr>
          <p:spPr>
            <a:xfrm>
              <a:off x="2368512" y="3632261"/>
              <a:ext cx="198963" cy="328921"/>
            </a:xfrm>
            <a:prstGeom prst="rect">
              <a:avLst/>
            </a:prstGeom>
            <a:solidFill>
              <a:srgbClr val="0058AB">
                <a:alpha val="100000"/>
              </a:srgbClr>
            </a:solidFill>
          </p:spPr>
          <p:txBody>
            <a:bodyPr/>
            <a:lstStyle/>
            <a:p/>
          </p:txBody>
        </p:sp>
        <p:sp>
          <p:nvSpPr>
            <p:cNvPr id="39" name="rc39"/>
            <p:cNvSpPr/>
            <p:nvPr/>
          </p:nvSpPr>
          <p:spPr>
            <a:xfrm>
              <a:off x="2368512" y="3961183"/>
              <a:ext cx="198963" cy="111027"/>
            </a:xfrm>
            <a:prstGeom prst="rect">
              <a:avLst/>
            </a:prstGeom>
            <a:solidFill>
              <a:srgbClr val="1CABE2">
                <a:alpha val="100000"/>
              </a:srgbClr>
            </a:solidFill>
          </p:spPr>
          <p:txBody>
            <a:bodyPr/>
            <a:lstStyle/>
            <a:p/>
          </p:txBody>
        </p:sp>
        <p:sp>
          <p:nvSpPr>
            <p:cNvPr id="40" name="rc40"/>
            <p:cNvSpPr/>
            <p:nvPr/>
          </p:nvSpPr>
          <p:spPr>
            <a:xfrm>
              <a:off x="2589583" y="3993025"/>
              <a:ext cx="198963" cy="632505"/>
            </a:xfrm>
            <a:prstGeom prst="rect">
              <a:avLst/>
            </a:prstGeom>
            <a:solidFill>
              <a:srgbClr val="80BD41">
                <a:alpha val="100000"/>
              </a:srgbClr>
            </a:solidFill>
          </p:spPr>
          <p:txBody>
            <a:bodyPr/>
            <a:lstStyle/>
            <a:p/>
          </p:txBody>
        </p:sp>
        <p:sp>
          <p:nvSpPr>
            <p:cNvPr id="41" name="rc41"/>
            <p:cNvSpPr/>
            <p:nvPr/>
          </p:nvSpPr>
          <p:spPr>
            <a:xfrm>
              <a:off x="2589583" y="3597038"/>
              <a:ext cx="198963" cy="305496"/>
            </a:xfrm>
            <a:prstGeom prst="rect">
              <a:avLst/>
            </a:prstGeom>
            <a:solidFill>
              <a:srgbClr val="0058AB">
                <a:alpha val="100000"/>
              </a:srgbClr>
            </a:solidFill>
          </p:spPr>
          <p:txBody>
            <a:bodyPr/>
            <a:lstStyle/>
            <a:p/>
          </p:txBody>
        </p:sp>
        <p:sp>
          <p:nvSpPr>
            <p:cNvPr id="42" name="rc42"/>
            <p:cNvSpPr/>
            <p:nvPr/>
          </p:nvSpPr>
          <p:spPr>
            <a:xfrm>
              <a:off x="2589583" y="3902534"/>
              <a:ext cx="198963" cy="90491"/>
            </a:xfrm>
            <a:prstGeom prst="rect">
              <a:avLst/>
            </a:prstGeom>
            <a:solidFill>
              <a:srgbClr val="1CABE2">
                <a:alpha val="100000"/>
              </a:srgbClr>
            </a:solidFill>
          </p:spPr>
          <p:txBody>
            <a:bodyPr/>
            <a:lstStyle/>
            <a:p/>
          </p:txBody>
        </p:sp>
        <p:sp>
          <p:nvSpPr>
            <p:cNvPr id="43" name="rc43"/>
            <p:cNvSpPr/>
            <p:nvPr/>
          </p:nvSpPr>
          <p:spPr>
            <a:xfrm>
              <a:off x="2810653" y="3937760"/>
              <a:ext cx="198963" cy="687770"/>
            </a:xfrm>
            <a:prstGeom prst="rect">
              <a:avLst/>
            </a:prstGeom>
            <a:solidFill>
              <a:srgbClr val="80BD41">
                <a:alpha val="100000"/>
              </a:srgbClr>
            </a:solidFill>
          </p:spPr>
          <p:txBody>
            <a:bodyPr/>
            <a:lstStyle/>
            <a:p/>
          </p:txBody>
        </p:sp>
        <p:sp>
          <p:nvSpPr>
            <p:cNvPr id="44" name="rc44"/>
            <p:cNvSpPr/>
            <p:nvPr/>
          </p:nvSpPr>
          <p:spPr>
            <a:xfrm>
              <a:off x="2810653" y="3560178"/>
              <a:ext cx="198963" cy="275492"/>
            </a:xfrm>
            <a:prstGeom prst="rect">
              <a:avLst/>
            </a:prstGeom>
            <a:solidFill>
              <a:srgbClr val="0058AB">
                <a:alpha val="100000"/>
              </a:srgbClr>
            </a:solidFill>
          </p:spPr>
          <p:txBody>
            <a:bodyPr/>
            <a:lstStyle/>
            <a:p/>
          </p:txBody>
        </p:sp>
        <p:sp>
          <p:nvSpPr>
            <p:cNvPr id="45" name="rc45"/>
            <p:cNvSpPr/>
            <p:nvPr/>
          </p:nvSpPr>
          <p:spPr>
            <a:xfrm>
              <a:off x="2810653" y="3835670"/>
              <a:ext cx="198963" cy="102090"/>
            </a:xfrm>
            <a:prstGeom prst="rect">
              <a:avLst/>
            </a:prstGeom>
            <a:solidFill>
              <a:srgbClr val="1CABE2">
                <a:alpha val="100000"/>
              </a:srgbClr>
            </a:solidFill>
          </p:spPr>
          <p:txBody>
            <a:bodyPr/>
            <a:lstStyle/>
            <a:p/>
          </p:txBody>
        </p:sp>
        <p:sp>
          <p:nvSpPr>
            <p:cNvPr id="46" name="rc46"/>
            <p:cNvSpPr/>
            <p:nvPr/>
          </p:nvSpPr>
          <p:spPr>
            <a:xfrm>
              <a:off x="3031723" y="3901726"/>
              <a:ext cx="198963" cy="723804"/>
            </a:xfrm>
            <a:prstGeom prst="rect">
              <a:avLst/>
            </a:prstGeom>
            <a:solidFill>
              <a:srgbClr val="80BD41">
                <a:alpha val="100000"/>
              </a:srgbClr>
            </a:solidFill>
          </p:spPr>
          <p:txBody>
            <a:bodyPr/>
            <a:lstStyle/>
            <a:p/>
          </p:txBody>
        </p:sp>
        <p:sp>
          <p:nvSpPr>
            <p:cNvPr id="47" name="rc47"/>
            <p:cNvSpPr/>
            <p:nvPr/>
          </p:nvSpPr>
          <p:spPr>
            <a:xfrm>
              <a:off x="3031723" y="3526607"/>
              <a:ext cx="198963" cy="275067"/>
            </a:xfrm>
            <a:prstGeom prst="rect">
              <a:avLst/>
            </a:prstGeom>
            <a:solidFill>
              <a:srgbClr val="0058AB">
                <a:alpha val="100000"/>
              </a:srgbClr>
            </a:solidFill>
          </p:spPr>
          <p:txBody>
            <a:bodyPr/>
            <a:lstStyle/>
            <a:p/>
          </p:txBody>
        </p:sp>
        <p:sp>
          <p:nvSpPr>
            <p:cNvPr id="48" name="rc48"/>
            <p:cNvSpPr/>
            <p:nvPr/>
          </p:nvSpPr>
          <p:spPr>
            <a:xfrm>
              <a:off x="3031723" y="3801675"/>
              <a:ext cx="198963" cy="100050"/>
            </a:xfrm>
            <a:prstGeom prst="rect">
              <a:avLst/>
            </a:prstGeom>
            <a:solidFill>
              <a:srgbClr val="1CABE2">
                <a:alpha val="100000"/>
              </a:srgbClr>
            </a:solidFill>
          </p:spPr>
          <p:txBody>
            <a:bodyPr/>
            <a:lstStyle/>
            <a:p/>
          </p:txBody>
        </p:sp>
        <p:sp>
          <p:nvSpPr>
            <p:cNvPr id="49" name="rc49"/>
            <p:cNvSpPr/>
            <p:nvPr/>
          </p:nvSpPr>
          <p:spPr>
            <a:xfrm>
              <a:off x="3252793" y="3872775"/>
              <a:ext cx="198963" cy="752755"/>
            </a:xfrm>
            <a:prstGeom prst="rect">
              <a:avLst/>
            </a:prstGeom>
            <a:solidFill>
              <a:srgbClr val="80BD41">
                <a:alpha val="100000"/>
              </a:srgbClr>
            </a:solidFill>
          </p:spPr>
          <p:txBody>
            <a:bodyPr/>
            <a:lstStyle/>
            <a:p/>
          </p:txBody>
        </p:sp>
        <p:sp>
          <p:nvSpPr>
            <p:cNvPr id="50" name="rc50"/>
            <p:cNvSpPr/>
            <p:nvPr/>
          </p:nvSpPr>
          <p:spPr>
            <a:xfrm>
              <a:off x="3252793" y="3491238"/>
              <a:ext cx="198963" cy="258887"/>
            </a:xfrm>
            <a:prstGeom prst="rect">
              <a:avLst/>
            </a:prstGeom>
            <a:solidFill>
              <a:srgbClr val="0058AB">
                <a:alpha val="100000"/>
              </a:srgbClr>
            </a:solidFill>
          </p:spPr>
          <p:txBody>
            <a:bodyPr/>
            <a:lstStyle/>
            <a:p/>
          </p:txBody>
        </p:sp>
        <p:sp>
          <p:nvSpPr>
            <p:cNvPr id="51" name="rc51"/>
            <p:cNvSpPr/>
            <p:nvPr/>
          </p:nvSpPr>
          <p:spPr>
            <a:xfrm>
              <a:off x="3252793" y="3750126"/>
              <a:ext cx="198963" cy="122648"/>
            </a:xfrm>
            <a:prstGeom prst="rect">
              <a:avLst/>
            </a:prstGeom>
            <a:solidFill>
              <a:srgbClr val="1CABE2">
                <a:alpha val="100000"/>
              </a:srgbClr>
            </a:solidFill>
          </p:spPr>
          <p:txBody>
            <a:bodyPr/>
            <a:lstStyle/>
            <a:p/>
          </p:txBody>
        </p:sp>
        <p:sp>
          <p:nvSpPr>
            <p:cNvPr id="52" name="rc52"/>
            <p:cNvSpPr/>
            <p:nvPr/>
          </p:nvSpPr>
          <p:spPr>
            <a:xfrm>
              <a:off x="3473863" y="3827571"/>
              <a:ext cx="198963" cy="797959"/>
            </a:xfrm>
            <a:prstGeom prst="rect">
              <a:avLst/>
            </a:prstGeom>
            <a:solidFill>
              <a:srgbClr val="80BD41">
                <a:alpha val="100000"/>
              </a:srgbClr>
            </a:solidFill>
          </p:spPr>
          <p:txBody>
            <a:bodyPr/>
            <a:lstStyle/>
            <a:p/>
          </p:txBody>
        </p:sp>
        <p:sp>
          <p:nvSpPr>
            <p:cNvPr id="53" name="rc53"/>
            <p:cNvSpPr/>
            <p:nvPr/>
          </p:nvSpPr>
          <p:spPr>
            <a:xfrm>
              <a:off x="3473863" y="3458522"/>
              <a:ext cx="198963" cy="263685"/>
            </a:xfrm>
            <a:prstGeom prst="rect">
              <a:avLst/>
            </a:prstGeom>
            <a:solidFill>
              <a:srgbClr val="0058AB">
                <a:alpha val="100000"/>
              </a:srgbClr>
            </a:solidFill>
          </p:spPr>
          <p:txBody>
            <a:bodyPr/>
            <a:lstStyle/>
            <a:p/>
          </p:txBody>
        </p:sp>
        <p:sp>
          <p:nvSpPr>
            <p:cNvPr id="54" name="rc54"/>
            <p:cNvSpPr/>
            <p:nvPr/>
          </p:nvSpPr>
          <p:spPr>
            <a:xfrm>
              <a:off x="3473863" y="3722207"/>
              <a:ext cx="198963" cy="105363"/>
            </a:xfrm>
            <a:prstGeom prst="rect">
              <a:avLst/>
            </a:prstGeom>
            <a:solidFill>
              <a:srgbClr val="1CABE2">
                <a:alpha val="100000"/>
              </a:srgbClr>
            </a:solidFill>
          </p:spPr>
          <p:txBody>
            <a:bodyPr/>
            <a:lstStyle/>
            <a:p/>
          </p:txBody>
        </p:sp>
        <p:sp>
          <p:nvSpPr>
            <p:cNvPr id="55" name="rc55"/>
            <p:cNvSpPr/>
            <p:nvPr/>
          </p:nvSpPr>
          <p:spPr>
            <a:xfrm>
              <a:off x="3694934" y="3847555"/>
              <a:ext cx="198963" cy="777975"/>
            </a:xfrm>
            <a:prstGeom prst="rect">
              <a:avLst/>
            </a:prstGeom>
            <a:solidFill>
              <a:srgbClr val="80BD41">
                <a:alpha val="100000"/>
              </a:srgbClr>
            </a:solidFill>
          </p:spPr>
          <p:txBody>
            <a:bodyPr/>
            <a:lstStyle/>
            <a:p/>
          </p:txBody>
        </p:sp>
        <p:sp>
          <p:nvSpPr>
            <p:cNvPr id="56" name="rc56"/>
            <p:cNvSpPr/>
            <p:nvPr/>
          </p:nvSpPr>
          <p:spPr>
            <a:xfrm>
              <a:off x="3694934" y="3416436"/>
              <a:ext cx="198963" cy="320707"/>
            </a:xfrm>
            <a:prstGeom prst="rect">
              <a:avLst/>
            </a:prstGeom>
            <a:solidFill>
              <a:srgbClr val="0058AB">
                <a:alpha val="100000"/>
              </a:srgbClr>
            </a:solidFill>
          </p:spPr>
          <p:txBody>
            <a:bodyPr/>
            <a:lstStyle/>
            <a:p/>
          </p:txBody>
        </p:sp>
        <p:sp>
          <p:nvSpPr>
            <p:cNvPr id="57" name="rc57"/>
            <p:cNvSpPr/>
            <p:nvPr/>
          </p:nvSpPr>
          <p:spPr>
            <a:xfrm>
              <a:off x="3694934" y="3737143"/>
              <a:ext cx="198963" cy="110411"/>
            </a:xfrm>
            <a:prstGeom prst="rect">
              <a:avLst/>
            </a:prstGeom>
            <a:solidFill>
              <a:srgbClr val="1CABE2">
                <a:alpha val="100000"/>
              </a:srgbClr>
            </a:solidFill>
          </p:spPr>
          <p:txBody>
            <a:bodyPr/>
            <a:lstStyle/>
            <a:p/>
          </p:txBody>
        </p:sp>
        <p:sp>
          <p:nvSpPr>
            <p:cNvPr id="58" name="rc58"/>
            <p:cNvSpPr/>
            <p:nvPr/>
          </p:nvSpPr>
          <p:spPr>
            <a:xfrm>
              <a:off x="3916004" y="3765311"/>
              <a:ext cx="198963" cy="860219"/>
            </a:xfrm>
            <a:prstGeom prst="rect">
              <a:avLst/>
            </a:prstGeom>
            <a:solidFill>
              <a:srgbClr val="80BD41">
                <a:alpha val="100000"/>
              </a:srgbClr>
            </a:solidFill>
          </p:spPr>
          <p:txBody>
            <a:bodyPr/>
            <a:lstStyle/>
            <a:p/>
          </p:txBody>
        </p:sp>
        <p:sp>
          <p:nvSpPr>
            <p:cNvPr id="59" name="rc59"/>
            <p:cNvSpPr/>
            <p:nvPr/>
          </p:nvSpPr>
          <p:spPr>
            <a:xfrm>
              <a:off x="3916004" y="3381007"/>
              <a:ext cx="198963" cy="266097"/>
            </a:xfrm>
            <a:prstGeom prst="rect">
              <a:avLst/>
            </a:prstGeom>
            <a:solidFill>
              <a:srgbClr val="0058AB">
                <a:alpha val="100000"/>
              </a:srgbClr>
            </a:solidFill>
          </p:spPr>
          <p:txBody>
            <a:bodyPr/>
            <a:lstStyle/>
            <a:p/>
          </p:txBody>
        </p:sp>
        <p:sp>
          <p:nvSpPr>
            <p:cNvPr id="60" name="rc60"/>
            <p:cNvSpPr/>
            <p:nvPr/>
          </p:nvSpPr>
          <p:spPr>
            <a:xfrm>
              <a:off x="3916004" y="3647105"/>
              <a:ext cx="198963" cy="118206"/>
            </a:xfrm>
            <a:prstGeom prst="rect">
              <a:avLst/>
            </a:prstGeom>
            <a:solidFill>
              <a:srgbClr val="1CABE2">
                <a:alpha val="100000"/>
              </a:srgbClr>
            </a:solidFill>
          </p:spPr>
          <p:txBody>
            <a:bodyPr/>
            <a:lstStyle/>
            <a:p/>
          </p:txBody>
        </p:sp>
        <p:sp>
          <p:nvSpPr>
            <p:cNvPr id="61" name="rc61"/>
            <p:cNvSpPr/>
            <p:nvPr/>
          </p:nvSpPr>
          <p:spPr>
            <a:xfrm>
              <a:off x="4137074" y="3727053"/>
              <a:ext cx="198963" cy="898477"/>
            </a:xfrm>
            <a:prstGeom prst="rect">
              <a:avLst/>
            </a:prstGeom>
            <a:solidFill>
              <a:srgbClr val="80BD41">
                <a:alpha val="100000"/>
              </a:srgbClr>
            </a:solidFill>
          </p:spPr>
          <p:txBody>
            <a:bodyPr/>
            <a:lstStyle/>
            <a:p/>
          </p:txBody>
        </p:sp>
        <p:sp>
          <p:nvSpPr>
            <p:cNvPr id="62" name="rc62"/>
            <p:cNvSpPr/>
            <p:nvPr/>
          </p:nvSpPr>
          <p:spPr>
            <a:xfrm>
              <a:off x="4137074" y="3347063"/>
              <a:ext cx="198963" cy="278109"/>
            </a:xfrm>
            <a:prstGeom prst="rect">
              <a:avLst/>
            </a:prstGeom>
            <a:solidFill>
              <a:srgbClr val="0058AB">
                <a:alpha val="100000"/>
              </a:srgbClr>
            </a:solidFill>
          </p:spPr>
          <p:txBody>
            <a:bodyPr/>
            <a:lstStyle/>
            <a:p/>
          </p:txBody>
        </p:sp>
        <p:sp>
          <p:nvSpPr>
            <p:cNvPr id="63" name="rc63"/>
            <p:cNvSpPr/>
            <p:nvPr/>
          </p:nvSpPr>
          <p:spPr>
            <a:xfrm>
              <a:off x="4137074" y="3625172"/>
              <a:ext cx="198963" cy="101880"/>
            </a:xfrm>
            <a:prstGeom prst="rect">
              <a:avLst/>
            </a:prstGeom>
            <a:solidFill>
              <a:srgbClr val="1CABE2">
                <a:alpha val="100000"/>
              </a:srgbClr>
            </a:solidFill>
          </p:spPr>
          <p:txBody>
            <a:bodyPr/>
            <a:lstStyle/>
            <a:p/>
          </p:txBody>
        </p:sp>
        <p:sp>
          <p:nvSpPr>
            <p:cNvPr id="64" name="rc64"/>
            <p:cNvSpPr/>
            <p:nvPr/>
          </p:nvSpPr>
          <p:spPr>
            <a:xfrm>
              <a:off x="4358144" y="3725013"/>
              <a:ext cx="198963" cy="900517"/>
            </a:xfrm>
            <a:prstGeom prst="rect">
              <a:avLst/>
            </a:prstGeom>
            <a:solidFill>
              <a:srgbClr val="80BD41">
                <a:alpha val="100000"/>
              </a:srgbClr>
            </a:solidFill>
          </p:spPr>
          <p:txBody>
            <a:bodyPr/>
            <a:lstStyle/>
            <a:p/>
          </p:txBody>
        </p:sp>
        <p:sp>
          <p:nvSpPr>
            <p:cNvPr id="65" name="rc65"/>
            <p:cNvSpPr/>
            <p:nvPr/>
          </p:nvSpPr>
          <p:spPr>
            <a:xfrm>
              <a:off x="4358144" y="3317441"/>
              <a:ext cx="198963" cy="305415"/>
            </a:xfrm>
            <a:prstGeom prst="rect">
              <a:avLst/>
            </a:prstGeom>
            <a:solidFill>
              <a:srgbClr val="0058AB">
                <a:alpha val="100000"/>
              </a:srgbClr>
            </a:solidFill>
          </p:spPr>
          <p:txBody>
            <a:bodyPr/>
            <a:lstStyle/>
            <a:p/>
          </p:txBody>
        </p:sp>
        <p:sp>
          <p:nvSpPr>
            <p:cNvPr id="66" name="rc66"/>
            <p:cNvSpPr/>
            <p:nvPr/>
          </p:nvSpPr>
          <p:spPr>
            <a:xfrm>
              <a:off x="4358144" y="3622856"/>
              <a:ext cx="198963" cy="102156"/>
            </a:xfrm>
            <a:prstGeom prst="rect">
              <a:avLst/>
            </a:prstGeom>
            <a:solidFill>
              <a:srgbClr val="1CABE2">
                <a:alpha val="100000"/>
              </a:srgbClr>
            </a:solidFill>
          </p:spPr>
          <p:txBody>
            <a:bodyPr/>
            <a:lstStyle/>
            <a:p/>
          </p:txBody>
        </p:sp>
        <p:sp>
          <p:nvSpPr>
            <p:cNvPr id="67" name="rc67"/>
            <p:cNvSpPr/>
            <p:nvPr/>
          </p:nvSpPr>
          <p:spPr>
            <a:xfrm>
              <a:off x="4579214" y="3681937"/>
              <a:ext cx="198963" cy="943593"/>
            </a:xfrm>
            <a:prstGeom prst="rect">
              <a:avLst/>
            </a:prstGeom>
            <a:solidFill>
              <a:srgbClr val="80BD41">
                <a:alpha val="100000"/>
              </a:srgbClr>
            </a:solidFill>
          </p:spPr>
          <p:txBody>
            <a:bodyPr/>
            <a:lstStyle/>
            <a:p/>
          </p:txBody>
        </p:sp>
        <p:sp>
          <p:nvSpPr>
            <p:cNvPr id="68" name="rc68"/>
            <p:cNvSpPr/>
            <p:nvPr/>
          </p:nvSpPr>
          <p:spPr>
            <a:xfrm>
              <a:off x="4579214" y="3285344"/>
              <a:ext cx="198963" cy="268208"/>
            </a:xfrm>
            <a:prstGeom prst="rect">
              <a:avLst/>
            </a:prstGeom>
            <a:solidFill>
              <a:srgbClr val="0058AB">
                <a:alpha val="100000"/>
              </a:srgbClr>
            </a:solidFill>
          </p:spPr>
          <p:txBody>
            <a:bodyPr/>
            <a:lstStyle/>
            <a:p/>
          </p:txBody>
        </p:sp>
        <p:sp>
          <p:nvSpPr>
            <p:cNvPr id="69" name="rc69"/>
            <p:cNvSpPr/>
            <p:nvPr/>
          </p:nvSpPr>
          <p:spPr>
            <a:xfrm>
              <a:off x="4579214" y="3553553"/>
              <a:ext cx="198963" cy="128384"/>
            </a:xfrm>
            <a:prstGeom prst="rect">
              <a:avLst/>
            </a:prstGeom>
            <a:solidFill>
              <a:srgbClr val="1CABE2">
                <a:alpha val="100000"/>
              </a:srgbClr>
            </a:solidFill>
          </p:spPr>
          <p:txBody>
            <a:bodyPr/>
            <a:lstStyle/>
            <a:p/>
          </p:txBody>
        </p:sp>
        <p:sp>
          <p:nvSpPr>
            <p:cNvPr id="70" name="rc70"/>
            <p:cNvSpPr/>
            <p:nvPr/>
          </p:nvSpPr>
          <p:spPr>
            <a:xfrm>
              <a:off x="4800285" y="3679115"/>
              <a:ext cx="198963" cy="946415"/>
            </a:xfrm>
            <a:prstGeom prst="rect">
              <a:avLst/>
            </a:prstGeom>
            <a:solidFill>
              <a:srgbClr val="80BD41">
                <a:alpha val="100000"/>
              </a:srgbClr>
            </a:solidFill>
          </p:spPr>
          <p:txBody>
            <a:bodyPr/>
            <a:lstStyle/>
            <a:p/>
          </p:txBody>
        </p:sp>
        <p:sp>
          <p:nvSpPr>
            <p:cNvPr id="71" name="rc71"/>
            <p:cNvSpPr/>
            <p:nvPr/>
          </p:nvSpPr>
          <p:spPr>
            <a:xfrm>
              <a:off x="4800285" y="3251921"/>
              <a:ext cx="198963" cy="287642"/>
            </a:xfrm>
            <a:prstGeom prst="rect">
              <a:avLst/>
            </a:prstGeom>
            <a:solidFill>
              <a:srgbClr val="0058AB">
                <a:alpha val="100000"/>
              </a:srgbClr>
            </a:solidFill>
          </p:spPr>
          <p:txBody>
            <a:bodyPr/>
            <a:lstStyle/>
            <a:p/>
          </p:txBody>
        </p:sp>
        <p:sp>
          <p:nvSpPr>
            <p:cNvPr id="72" name="rc72"/>
            <p:cNvSpPr/>
            <p:nvPr/>
          </p:nvSpPr>
          <p:spPr>
            <a:xfrm>
              <a:off x="4800285" y="3539564"/>
              <a:ext cx="198963" cy="139550"/>
            </a:xfrm>
            <a:prstGeom prst="rect">
              <a:avLst/>
            </a:prstGeom>
            <a:solidFill>
              <a:srgbClr val="1CABE2">
                <a:alpha val="100000"/>
              </a:srgbClr>
            </a:solidFill>
          </p:spPr>
          <p:txBody>
            <a:bodyPr/>
            <a:lstStyle/>
            <a:p/>
          </p:txBody>
        </p:sp>
        <p:sp>
          <p:nvSpPr>
            <p:cNvPr id="73" name="rc73"/>
            <p:cNvSpPr/>
            <p:nvPr/>
          </p:nvSpPr>
          <p:spPr>
            <a:xfrm>
              <a:off x="5021355" y="3661002"/>
              <a:ext cx="198963" cy="964528"/>
            </a:xfrm>
            <a:prstGeom prst="rect">
              <a:avLst/>
            </a:prstGeom>
            <a:solidFill>
              <a:srgbClr val="80BD41">
                <a:alpha val="100000"/>
              </a:srgbClr>
            </a:solidFill>
          </p:spPr>
          <p:txBody>
            <a:bodyPr/>
            <a:lstStyle/>
            <a:p/>
          </p:txBody>
        </p:sp>
        <p:sp>
          <p:nvSpPr>
            <p:cNvPr id="74" name="rc74"/>
            <p:cNvSpPr/>
            <p:nvPr/>
          </p:nvSpPr>
          <p:spPr>
            <a:xfrm>
              <a:off x="5021355" y="3222974"/>
              <a:ext cx="198963" cy="298684"/>
            </a:xfrm>
            <a:prstGeom prst="rect">
              <a:avLst/>
            </a:prstGeom>
            <a:solidFill>
              <a:srgbClr val="0058AB">
                <a:alpha val="100000"/>
              </a:srgbClr>
            </a:solidFill>
          </p:spPr>
          <p:txBody>
            <a:bodyPr/>
            <a:lstStyle/>
            <a:p/>
          </p:txBody>
        </p:sp>
        <p:sp>
          <p:nvSpPr>
            <p:cNvPr id="75" name="rc75"/>
            <p:cNvSpPr/>
            <p:nvPr/>
          </p:nvSpPr>
          <p:spPr>
            <a:xfrm>
              <a:off x="5021355" y="3521659"/>
              <a:ext cx="198963" cy="139342"/>
            </a:xfrm>
            <a:prstGeom prst="rect">
              <a:avLst/>
            </a:prstGeom>
            <a:solidFill>
              <a:srgbClr val="1CABE2">
                <a:alpha val="100000"/>
              </a:srgbClr>
            </a:solidFill>
          </p:spPr>
          <p:txBody>
            <a:bodyPr/>
            <a:lstStyle/>
            <a:p/>
          </p:txBody>
        </p:sp>
        <p:sp>
          <p:nvSpPr>
            <p:cNvPr id="76" name="rc76"/>
            <p:cNvSpPr/>
            <p:nvPr/>
          </p:nvSpPr>
          <p:spPr>
            <a:xfrm>
              <a:off x="5242425" y="3636266"/>
              <a:ext cx="198963" cy="989264"/>
            </a:xfrm>
            <a:prstGeom prst="rect">
              <a:avLst/>
            </a:prstGeom>
            <a:solidFill>
              <a:srgbClr val="80BD41">
                <a:alpha val="100000"/>
              </a:srgbClr>
            </a:solidFill>
          </p:spPr>
          <p:txBody>
            <a:bodyPr/>
            <a:lstStyle/>
            <a:p/>
          </p:txBody>
        </p:sp>
        <p:sp>
          <p:nvSpPr>
            <p:cNvPr id="77" name="rc77"/>
            <p:cNvSpPr/>
            <p:nvPr/>
          </p:nvSpPr>
          <p:spPr>
            <a:xfrm>
              <a:off x="5242425" y="3181258"/>
              <a:ext cx="198963" cy="311339"/>
            </a:xfrm>
            <a:prstGeom prst="rect">
              <a:avLst/>
            </a:prstGeom>
            <a:solidFill>
              <a:srgbClr val="0058AB">
                <a:alpha val="100000"/>
              </a:srgbClr>
            </a:solidFill>
          </p:spPr>
          <p:txBody>
            <a:bodyPr/>
            <a:lstStyle/>
            <a:p/>
          </p:txBody>
        </p:sp>
        <p:sp>
          <p:nvSpPr>
            <p:cNvPr id="78" name="rc78"/>
            <p:cNvSpPr/>
            <p:nvPr/>
          </p:nvSpPr>
          <p:spPr>
            <a:xfrm>
              <a:off x="5242425" y="3492598"/>
              <a:ext cx="198963" cy="143667"/>
            </a:xfrm>
            <a:prstGeom prst="rect">
              <a:avLst/>
            </a:prstGeom>
            <a:solidFill>
              <a:srgbClr val="1CABE2">
                <a:alpha val="100000"/>
              </a:srgbClr>
            </a:solidFill>
          </p:spPr>
          <p:txBody>
            <a:bodyPr/>
            <a:lstStyle/>
            <a:p/>
          </p:txBody>
        </p:sp>
        <p:sp>
          <p:nvSpPr>
            <p:cNvPr id="79" name="rc79"/>
            <p:cNvSpPr/>
            <p:nvPr/>
          </p:nvSpPr>
          <p:spPr>
            <a:xfrm>
              <a:off x="5463495" y="3614944"/>
              <a:ext cx="198963" cy="1010586"/>
            </a:xfrm>
            <a:prstGeom prst="rect">
              <a:avLst/>
            </a:prstGeom>
            <a:solidFill>
              <a:srgbClr val="80BD41">
                <a:alpha val="100000"/>
              </a:srgbClr>
            </a:solidFill>
          </p:spPr>
          <p:txBody>
            <a:bodyPr/>
            <a:lstStyle/>
            <a:p/>
          </p:txBody>
        </p:sp>
        <p:sp>
          <p:nvSpPr>
            <p:cNvPr id="80" name="rc80"/>
            <p:cNvSpPr/>
            <p:nvPr/>
          </p:nvSpPr>
          <p:spPr>
            <a:xfrm>
              <a:off x="5463495" y="3145107"/>
              <a:ext cx="198963" cy="318745"/>
            </a:xfrm>
            <a:prstGeom prst="rect">
              <a:avLst/>
            </a:prstGeom>
            <a:solidFill>
              <a:srgbClr val="0058AB">
                <a:alpha val="100000"/>
              </a:srgbClr>
            </a:solidFill>
          </p:spPr>
          <p:txBody>
            <a:bodyPr/>
            <a:lstStyle/>
            <a:p/>
          </p:txBody>
        </p:sp>
        <p:sp>
          <p:nvSpPr>
            <p:cNvPr id="81" name="rc81"/>
            <p:cNvSpPr/>
            <p:nvPr/>
          </p:nvSpPr>
          <p:spPr>
            <a:xfrm>
              <a:off x="5463495" y="3463853"/>
              <a:ext cx="198963" cy="151090"/>
            </a:xfrm>
            <a:prstGeom prst="rect">
              <a:avLst/>
            </a:prstGeom>
            <a:solidFill>
              <a:srgbClr val="1CABE2">
                <a:alpha val="100000"/>
              </a:srgbClr>
            </a:solidFill>
          </p:spPr>
          <p:txBody>
            <a:bodyPr/>
            <a:lstStyle/>
            <a:p/>
          </p:txBody>
        </p:sp>
        <p:sp>
          <p:nvSpPr>
            <p:cNvPr id="82" name="rc82"/>
            <p:cNvSpPr/>
            <p:nvPr/>
          </p:nvSpPr>
          <p:spPr>
            <a:xfrm>
              <a:off x="5684565" y="3563433"/>
              <a:ext cx="198963" cy="1062097"/>
            </a:xfrm>
            <a:prstGeom prst="rect">
              <a:avLst/>
            </a:prstGeom>
            <a:solidFill>
              <a:srgbClr val="80BD41">
                <a:alpha val="100000"/>
              </a:srgbClr>
            </a:solidFill>
          </p:spPr>
          <p:txBody>
            <a:bodyPr/>
            <a:lstStyle/>
            <a:p/>
          </p:txBody>
        </p:sp>
        <p:sp>
          <p:nvSpPr>
            <p:cNvPr id="83" name="rc83"/>
            <p:cNvSpPr/>
            <p:nvPr/>
          </p:nvSpPr>
          <p:spPr>
            <a:xfrm>
              <a:off x="5684565" y="3114170"/>
              <a:ext cx="198963" cy="297810"/>
            </a:xfrm>
            <a:prstGeom prst="rect">
              <a:avLst/>
            </a:prstGeom>
            <a:solidFill>
              <a:srgbClr val="0058AB">
                <a:alpha val="100000"/>
              </a:srgbClr>
            </a:solidFill>
          </p:spPr>
          <p:txBody>
            <a:bodyPr/>
            <a:lstStyle/>
            <a:p/>
          </p:txBody>
        </p:sp>
        <p:sp>
          <p:nvSpPr>
            <p:cNvPr id="84" name="rc84"/>
            <p:cNvSpPr/>
            <p:nvPr/>
          </p:nvSpPr>
          <p:spPr>
            <a:xfrm>
              <a:off x="5684565" y="3411981"/>
              <a:ext cx="198963" cy="151452"/>
            </a:xfrm>
            <a:prstGeom prst="rect">
              <a:avLst/>
            </a:prstGeom>
            <a:solidFill>
              <a:srgbClr val="1CABE2">
                <a:alpha val="100000"/>
              </a:srgbClr>
            </a:solidFill>
          </p:spPr>
          <p:txBody>
            <a:bodyPr/>
            <a:lstStyle/>
            <a:p/>
          </p:txBody>
        </p:sp>
        <p:sp>
          <p:nvSpPr>
            <p:cNvPr id="85" name="rc85"/>
            <p:cNvSpPr/>
            <p:nvPr/>
          </p:nvSpPr>
          <p:spPr>
            <a:xfrm>
              <a:off x="5905636" y="3567475"/>
              <a:ext cx="198963" cy="1058055"/>
            </a:xfrm>
            <a:prstGeom prst="rect">
              <a:avLst/>
            </a:prstGeom>
            <a:solidFill>
              <a:srgbClr val="80BD41">
                <a:alpha val="100000"/>
              </a:srgbClr>
            </a:solidFill>
          </p:spPr>
          <p:txBody>
            <a:bodyPr/>
            <a:lstStyle/>
            <a:p/>
          </p:txBody>
        </p:sp>
        <p:sp>
          <p:nvSpPr>
            <p:cNvPr id="86" name="rc86"/>
            <p:cNvSpPr/>
            <p:nvPr/>
          </p:nvSpPr>
          <p:spPr>
            <a:xfrm>
              <a:off x="5905636" y="3081554"/>
              <a:ext cx="198963" cy="304571"/>
            </a:xfrm>
            <a:prstGeom prst="rect">
              <a:avLst/>
            </a:prstGeom>
            <a:solidFill>
              <a:srgbClr val="0058AB">
                <a:alpha val="100000"/>
              </a:srgbClr>
            </a:solidFill>
          </p:spPr>
          <p:txBody>
            <a:bodyPr/>
            <a:lstStyle/>
            <a:p/>
          </p:txBody>
        </p:sp>
        <p:sp>
          <p:nvSpPr>
            <p:cNvPr id="87" name="rc87"/>
            <p:cNvSpPr/>
            <p:nvPr/>
          </p:nvSpPr>
          <p:spPr>
            <a:xfrm>
              <a:off x="5905636" y="3386126"/>
              <a:ext cx="198963" cy="181349"/>
            </a:xfrm>
            <a:prstGeom prst="rect">
              <a:avLst/>
            </a:prstGeom>
            <a:solidFill>
              <a:srgbClr val="1CABE2">
                <a:alpha val="100000"/>
              </a:srgbClr>
            </a:solidFill>
          </p:spPr>
          <p:txBody>
            <a:bodyPr/>
            <a:lstStyle/>
            <a:p/>
          </p:txBody>
        </p:sp>
        <p:sp>
          <p:nvSpPr>
            <p:cNvPr id="88" name="rc88"/>
            <p:cNvSpPr/>
            <p:nvPr/>
          </p:nvSpPr>
          <p:spPr>
            <a:xfrm>
              <a:off x="6126706" y="3569227"/>
              <a:ext cx="198963" cy="1056303"/>
            </a:xfrm>
            <a:prstGeom prst="rect">
              <a:avLst/>
            </a:prstGeom>
            <a:solidFill>
              <a:srgbClr val="80BD41">
                <a:alpha val="100000"/>
              </a:srgbClr>
            </a:solidFill>
          </p:spPr>
          <p:txBody>
            <a:bodyPr/>
            <a:lstStyle/>
            <a:p/>
          </p:txBody>
        </p:sp>
        <p:sp>
          <p:nvSpPr>
            <p:cNvPr id="89" name="rc89"/>
            <p:cNvSpPr/>
            <p:nvPr/>
          </p:nvSpPr>
          <p:spPr>
            <a:xfrm>
              <a:off x="6126706" y="3047107"/>
              <a:ext cx="198963" cy="317629"/>
            </a:xfrm>
            <a:prstGeom prst="rect">
              <a:avLst/>
            </a:prstGeom>
            <a:solidFill>
              <a:srgbClr val="0058AB">
                <a:alpha val="100000"/>
              </a:srgbClr>
            </a:solidFill>
          </p:spPr>
          <p:txBody>
            <a:bodyPr/>
            <a:lstStyle/>
            <a:p/>
          </p:txBody>
        </p:sp>
        <p:sp>
          <p:nvSpPr>
            <p:cNvPr id="90" name="rc90"/>
            <p:cNvSpPr/>
            <p:nvPr/>
          </p:nvSpPr>
          <p:spPr>
            <a:xfrm>
              <a:off x="6126706" y="3364737"/>
              <a:ext cx="198963" cy="204490"/>
            </a:xfrm>
            <a:prstGeom prst="rect">
              <a:avLst/>
            </a:prstGeom>
            <a:solidFill>
              <a:srgbClr val="1CABE2">
                <a:alpha val="100000"/>
              </a:srgbClr>
            </a:solidFill>
          </p:spPr>
          <p:txBody>
            <a:bodyPr/>
            <a:lstStyle/>
            <a:p/>
          </p:txBody>
        </p:sp>
        <p:sp>
          <p:nvSpPr>
            <p:cNvPr id="91" name="rc91"/>
            <p:cNvSpPr/>
            <p:nvPr/>
          </p:nvSpPr>
          <p:spPr>
            <a:xfrm>
              <a:off x="6347776" y="3545599"/>
              <a:ext cx="198963" cy="1079931"/>
            </a:xfrm>
            <a:prstGeom prst="rect">
              <a:avLst/>
            </a:prstGeom>
            <a:solidFill>
              <a:srgbClr val="80BD41">
                <a:alpha val="100000"/>
              </a:srgbClr>
            </a:solidFill>
          </p:spPr>
          <p:txBody>
            <a:bodyPr/>
            <a:lstStyle/>
            <a:p/>
          </p:txBody>
        </p:sp>
        <p:sp>
          <p:nvSpPr>
            <p:cNvPr id="92" name="rc92"/>
            <p:cNvSpPr/>
            <p:nvPr/>
          </p:nvSpPr>
          <p:spPr>
            <a:xfrm>
              <a:off x="6347776" y="3014845"/>
              <a:ext cx="198963" cy="322880"/>
            </a:xfrm>
            <a:prstGeom prst="rect">
              <a:avLst/>
            </a:prstGeom>
            <a:solidFill>
              <a:srgbClr val="0058AB">
                <a:alpha val="100000"/>
              </a:srgbClr>
            </a:solidFill>
          </p:spPr>
          <p:txBody>
            <a:bodyPr/>
            <a:lstStyle/>
            <a:p/>
          </p:txBody>
        </p:sp>
        <p:sp>
          <p:nvSpPr>
            <p:cNvPr id="93" name="rc93"/>
            <p:cNvSpPr/>
            <p:nvPr/>
          </p:nvSpPr>
          <p:spPr>
            <a:xfrm>
              <a:off x="6347776" y="3337726"/>
              <a:ext cx="198963" cy="207872"/>
            </a:xfrm>
            <a:prstGeom prst="rect">
              <a:avLst/>
            </a:prstGeom>
            <a:solidFill>
              <a:srgbClr val="1CABE2">
                <a:alpha val="100000"/>
              </a:srgbClr>
            </a:solidFill>
          </p:spPr>
          <p:txBody>
            <a:bodyPr/>
            <a:lstStyle/>
            <a:p/>
          </p:txBody>
        </p:sp>
        <p:sp>
          <p:nvSpPr>
            <p:cNvPr id="94" name="rc94"/>
            <p:cNvSpPr/>
            <p:nvPr/>
          </p:nvSpPr>
          <p:spPr>
            <a:xfrm>
              <a:off x="6568846" y="3556509"/>
              <a:ext cx="198963" cy="1069021"/>
            </a:xfrm>
            <a:prstGeom prst="rect">
              <a:avLst/>
            </a:prstGeom>
            <a:solidFill>
              <a:srgbClr val="80BD41">
                <a:alpha val="100000"/>
              </a:srgbClr>
            </a:solidFill>
          </p:spPr>
          <p:txBody>
            <a:bodyPr/>
            <a:lstStyle/>
            <a:p/>
          </p:txBody>
        </p:sp>
        <p:sp>
          <p:nvSpPr>
            <p:cNvPr id="95" name="rc95"/>
            <p:cNvSpPr/>
            <p:nvPr/>
          </p:nvSpPr>
          <p:spPr>
            <a:xfrm>
              <a:off x="6568846" y="2974225"/>
              <a:ext cx="198963" cy="327931"/>
            </a:xfrm>
            <a:prstGeom prst="rect">
              <a:avLst/>
            </a:prstGeom>
            <a:solidFill>
              <a:srgbClr val="0058AB">
                <a:alpha val="100000"/>
              </a:srgbClr>
            </a:solidFill>
          </p:spPr>
          <p:txBody>
            <a:bodyPr/>
            <a:lstStyle/>
            <a:p/>
          </p:txBody>
        </p:sp>
        <p:sp>
          <p:nvSpPr>
            <p:cNvPr id="96" name="rc96"/>
            <p:cNvSpPr/>
            <p:nvPr/>
          </p:nvSpPr>
          <p:spPr>
            <a:xfrm>
              <a:off x="6568846" y="3302157"/>
              <a:ext cx="198963" cy="254352"/>
            </a:xfrm>
            <a:prstGeom prst="rect">
              <a:avLst/>
            </a:prstGeom>
            <a:solidFill>
              <a:srgbClr val="1CABE2">
                <a:alpha val="100000"/>
              </a:srgbClr>
            </a:solidFill>
          </p:spPr>
          <p:txBody>
            <a:bodyPr/>
            <a:lstStyle/>
            <a:p/>
          </p:txBody>
        </p:sp>
        <p:sp>
          <p:nvSpPr>
            <p:cNvPr id="97" name="rc97"/>
            <p:cNvSpPr/>
            <p:nvPr/>
          </p:nvSpPr>
          <p:spPr>
            <a:xfrm>
              <a:off x="6789916" y="3468907"/>
              <a:ext cx="198963" cy="1156623"/>
            </a:xfrm>
            <a:prstGeom prst="rect">
              <a:avLst/>
            </a:prstGeom>
            <a:solidFill>
              <a:srgbClr val="80BD41">
                <a:alpha val="100000"/>
              </a:srgbClr>
            </a:solidFill>
          </p:spPr>
          <p:txBody>
            <a:bodyPr/>
            <a:lstStyle/>
            <a:p/>
          </p:txBody>
        </p:sp>
        <p:sp>
          <p:nvSpPr>
            <p:cNvPr id="98" name="rc98"/>
            <p:cNvSpPr/>
            <p:nvPr/>
          </p:nvSpPr>
          <p:spPr>
            <a:xfrm>
              <a:off x="6789916" y="2929682"/>
              <a:ext cx="198963" cy="312950"/>
            </a:xfrm>
            <a:prstGeom prst="rect">
              <a:avLst/>
            </a:prstGeom>
            <a:solidFill>
              <a:srgbClr val="0058AB">
                <a:alpha val="100000"/>
              </a:srgbClr>
            </a:solidFill>
          </p:spPr>
          <p:txBody>
            <a:bodyPr/>
            <a:lstStyle/>
            <a:p/>
          </p:txBody>
        </p:sp>
        <p:sp>
          <p:nvSpPr>
            <p:cNvPr id="99" name="rc99"/>
            <p:cNvSpPr/>
            <p:nvPr/>
          </p:nvSpPr>
          <p:spPr>
            <a:xfrm>
              <a:off x="6789916" y="3242633"/>
              <a:ext cx="198963" cy="226274"/>
            </a:xfrm>
            <a:prstGeom prst="rect">
              <a:avLst/>
            </a:prstGeom>
            <a:solidFill>
              <a:srgbClr val="1CABE2">
                <a:alpha val="100000"/>
              </a:srgbClr>
            </a:solidFill>
          </p:spPr>
          <p:txBody>
            <a:bodyPr/>
            <a:lstStyle/>
            <a:p/>
          </p:txBody>
        </p:sp>
        <p:sp>
          <p:nvSpPr>
            <p:cNvPr id="100" name="rc100"/>
            <p:cNvSpPr/>
            <p:nvPr/>
          </p:nvSpPr>
          <p:spPr>
            <a:xfrm>
              <a:off x="7010987" y="3422276"/>
              <a:ext cx="198963" cy="1203254"/>
            </a:xfrm>
            <a:prstGeom prst="rect">
              <a:avLst/>
            </a:prstGeom>
            <a:solidFill>
              <a:srgbClr val="80BD41">
                <a:alpha val="100000"/>
              </a:srgbClr>
            </a:solidFill>
          </p:spPr>
          <p:txBody>
            <a:bodyPr/>
            <a:lstStyle/>
            <a:p/>
          </p:txBody>
        </p:sp>
        <p:sp>
          <p:nvSpPr>
            <p:cNvPr id="101" name="rc101"/>
            <p:cNvSpPr/>
            <p:nvPr/>
          </p:nvSpPr>
          <p:spPr>
            <a:xfrm>
              <a:off x="7010987" y="2896485"/>
              <a:ext cx="198963" cy="296722"/>
            </a:xfrm>
            <a:prstGeom prst="rect">
              <a:avLst/>
            </a:prstGeom>
            <a:solidFill>
              <a:srgbClr val="0058AB">
                <a:alpha val="100000"/>
              </a:srgbClr>
            </a:solidFill>
          </p:spPr>
          <p:txBody>
            <a:bodyPr/>
            <a:lstStyle/>
            <a:p/>
          </p:txBody>
        </p:sp>
        <p:sp>
          <p:nvSpPr>
            <p:cNvPr id="102" name="rc102"/>
            <p:cNvSpPr/>
            <p:nvPr/>
          </p:nvSpPr>
          <p:spPr>
            <a:xfrm>
              <a:off x="7010987" y="3193208"/>
              <a:ext cx="198963" cy="229068"/>
            </a:xfrm>
            <a:prstGeom prst="rect">
              <a:avLst/>
            </a:prstGeom>
            <a:solidFill>
              <a:srgbClr val="1CABE2">
                <a:alpha val="100000"/>
              </a:srgbClr>
            </a:solidFill>
          </p:spPr>
          <p:txBody>
            <a:bodyPr/>
            <a:lstStyle/>
            <a:p/>
          </p:txBody>
        </p:sp>
        <p:sp>
          <p:nvSpPr>
            <p:cNvPr id="103" name="rc103"/>
            <p:cNvSpPr/>
            <p:nvPr/>
          </p:nvSpPr>
          <p:spPr>
            <a:xfrm>
              <a:off x="7232057" y="2872442"/>
              <a:ext cx="198963" cy="258501"/>
            </a:xfrm>
            <a:prstGeom prst="rect">
              <a:avLst/>
            </a:prstGeom>
            <a:solidFill>
              <a:srgbClr val="F26A21">
                <a:alpha val="100000"/>
              </a:srgbClr>
            </a:solidFill>
          </p:spPr>
          <p:txBody>
            <a:bodyPr/>
            <a:lstStyle/>
            <a:p/>
          </p:txBody>
        </p:sp>
        <p:sp>
          <p:nvSpPr>
            <p:cNvPr id="104" name="rc104"/>
            <p:cNvSpPr/>
            <p:nvPr/>
          </p:nvSpPr>
          <p:spPr>
            <a:xfrm>
              <a:off x="7232057" y="3130943"/>
              <a:ext cx="198963" cy="1494587"/>
            </a:xfrm>
            <a:prstGeom prst="rect">
              <a:avLst/>
            </a:prstGeom>
            <a:solidFill>
              <a:srgbClr val="FFC20E">
                <a:alpha val="100000"/>
              </a:srgbClr>
            </a:solidFill>
          </p:spPr>
          <p:txBody>
            <a:bodyPr/>
            <a:lstStyle/>
            <a:p/>
          </p:txBody>
        </p:sp>
        <p:sp>
          <p:nvSpPr>
            <p:cNvPr id="105" name="rc105"/>
            <p:cNvSpPr/>
            <p:nvPr/>
          </p:nvSpPr>
          <p:spPr>
            <a:xfrm>
              <a:off x="7453127" y="2846283"/>
              <a:ext cx="198963" cy="225203"/>
            </a:xfrm>
            <a:prstGeom prst="rect">
              <a:avLst/>
            </a:prstGeom>
            <a:solidFill>
              <a:srgbClr val="F26A21">
                <a:alpha val="100000"/>
              </a:srgbClr>
            </a:solidFill>
          </p:spPr>
          <p:txBody>
            <a:bodyPr/>
            <a:lstStyle/>
            <a:p/>
          </p:txBody>
        </p:sp>
        <p:sp>
          <p:nvSpPr>
            <p:cNvPr id="106" name="rc106"/>
            <p:cNvSpPr/>
            <p:nvPr/>
          </p:nvSpPr>
          <p:spPr>
            <a:xfrm>
              <a:off x="7453127" y="3071487"/>
              <a:ext cx="198963" cy="1554043"/>
            </a:xfrm>
            <a:prstGeom prst="rect">
              <a:avLst/>
            </a:prstGeom>
            <a:solidFill>
              <a:srgbClr val="FFC20E">
                <a:alpha val="100000"/>
              </a:srgbClr>
            </a:solidFill>
          </p:spPr>
          <p:txBody>
            <a:bodyPr/>
            <a:lstStyle/>
            <a:p/>
          </p:txBody>
        </p:sp>
        <p:sp>
          <p:nvSpPr>
            <p:cNvPr id="107" name="rc107"/>
            <p:cNvSpPr/>
            <p:nvPr/>
          </p:nvSpPr>
          <p:spPr>
            <a:xfrm>
              <a:off x="7674197" y="2815875"/>
              <a:ext cx="198963" cy="196194"/>
            </a:xfrm>
            <a:prstGeom prst="rect">
              <a:avLst/>
            </a:prstGeom>
            <a:solidFill>
              <a:srgbClr val="F26A21">
                <a:alpha val="100000"/>
              </a:srgbClr>
            </a:solidFill>
          </p:spPr>
          <p:txBody>
            <a:bodyPr/>
            <a:lstStyle/>
            <a:p/>
          </p:txBody>
        </p:sp>
        <p:sp>
          <p:nvSpPr>
            <p:cNvPr id="108" name="rc108"/>
            <p:cNvSpPr/>
            <p:nvPr/>
          </p:nvSpPr>
          <p:spPr>
            <a:xfrm>
              <a:off x="7674197" y="3012069"/>
              <a:ext cx="198963" cy="1613461"/>
            </a:xfrm>
            <a:prstGeom prst="rect">
              <a:avLst/>
            </a:prstGeom>
            <a:solidFill>
              <a:srgbClr val="FFC20E">
                <a:alpha val="100000"/>
              </a:srgbClr>
            </a:solidFill>
          </p:spPr>
          <p:txBody>
            <a:bodyPr/>
            <a:lstStyle/>
            <a:p/>
          </p:txBody>
        </p:sp>
        <p:sp>
          <p:nvSpPr>
            <p:cNvPr id="109" name="rc109"/>
            <p:cNvSpPr/>
            <p:nvPr/>
          </p:nvSpPr>
          <p:spPr>
            <a:xfrm>
              <a:off x="7895267" y="2788843"/>
              <a:ext cx="198963" cy="170922"/>
            </a:xfrm>
            <a:prstGeom prst="rect">
              <a:avLst/>
            </a:prstGeom>
            <a:solidFill>
              <a:srgbClr val="F26A21">
                <a:alpha val="100000"/>
              </a:srgbClr>
            </a:solidFill>
          </p:spPr>
          <p:txBody>
            <a:bodyPr/>
            <a:lstStyle/>
            <a:p/>
          </p:txBody>
        </p:sp>
        <p:sp>
          <p:nvSpPr>
            <p:cNvPr id="110" name="rc110"/>
            <p:cNvSpPr/>
            <p:nvPr/>
          </p:nvSpPr>
          <p:spPr>
            <a:xfrm>
              <a:off x="7895267" y="2959766"/>
              <a:ext cx="198963" cy="1665764"/>
            </a:xfrm>
            <a:prstGeom prst="rect">
              <a:avLst/>
            </a:prstGeom>
            <a:solidFill>
              <a:srgbClr val="FFC20E">
                <a:alpha val="100000"/>
              </a:srgbClr>
            </a:solidFill>
          </p:spPr>
          <p:txBody>
            <a:bodyPr/>
            <a:lstStyle/>
            <a:p/>
          </p:txBody>
        </p:sp>
        <p:sp>
          <p:nvSpPr>
            <p:cNvPr id="111" name="rc111"/>
            <p:cNvSpPr/>
            <p:nvPr/>
          </p:nvSpPr>
          <p:spPr>
            <a:xfrm>
              <a:off x="8116338" y="2760358"/>
              <a:ext cx="198963" cy="148905"/>
            </a:xfrm>
            <a:prstGeom prst="rect">
              <a:avLst/>
            </a:prstGeom>
            <a:solidFill>
              <a:srgbClr val="F26A21">
                <a:alpha val="100000"/>
              </a:srgbClr>
            </a:solidFill>
          </p:spPr>
          <p:txBody>
            <a:bodyPr/>
            <a:lstStyle/>
            <a:p/>
          </p:txBody>
        </p:sp>
        <p:sp>
          <p:nvSpPr>
            <p:cNvPr id="112" name="rc112"/>
            <p:cNvSpPr/>
            <p:nvPr/>
          </p:nvSpPr>
          <p:spPr>
            <a:xfrm>
              <a:off x="8116338" y="2909264"/>
              <a:ext cx="198963" cy="1716266"/>
            </a:xfrm>
            <a:prstGeom prst="rect">
              <a:avLst/>
            </a:prstGeom>
            <a:solidFill>
              <a:srgbClr val="FFC20E">
                <a:alpha val="100000"/>
              </a:srgbClr>
            </a:solidFill>
          </p:spPr>
          <p:txBody>
            <a:bodyPr/>
            <a:lstStyle/>
            <a:p/>
          </p:txBody>
        </p:sp>
        <p:sp>
          <p:nvSpPr>
            <p:cNvPr id="113" name="pl113"/>
            <p:cNvSpPr/>
            <p:nvPr/>
          </p:nvSpPr>
          <p:spPr>
            <a:xfrm>
              <a:off x="1583713" y="1776528"/>
              <a:ext cx="5526755" cy="961109"/>
            </a:xfrm>
            <a:custGeom>
              <a:avLst/>
              <a:pathLst>
                <a:path w="5526755" h="961109">
                  <a:moveTo>
                    <a:pt x="0" y="961109"/>
                  </a:moveTo>
                  <a:lnTo>
                    <a:pt x="221070" y="961109"/>
                  </a:lnTo>
                  <a:lnTo>
                    <a:pt x="442140" y="926784"/>
                  </a:lnTo>
                  <a:lnTo>
                    <a:pt x="663210" y="789482"/>
                  </a:lnTo>
                  <a:lnTo>
                    <a:pt x="884280" y="549205"/>
                  </a:lnTo>
                  <a:lnTo>
                    <a:pt x="1105351" y="446229"/>
                  </a:lnTo>
                  <a:lnTo>
                    <a:pt x="1326421" y="308928"/>
                  </a:lnTo>
                  <a:lnTo>
                    <a:pt x="1547491" y="274602"/>
                  </a:lnTo>
                  <a:lnTo>
                    <a:pt x="1768561" y="205952"/>
                  </a:lnTo>
                  <a:lnTo>
                    <a:pt x="1989631" y="205952"/>
                  </a:lnTo>
                  <a:lnTo>
                    <a:pt x="2210702" y="343253"/>
                  </a:lnTo>
                  <a:lnTo>
                    <a:pt x="2431772" y="137301"/>
                  </a:lnTo>
                  <a:lnTo>
                    <a:pt x="2652842" y="171626"/>
                  </a:lnTo>
                  <a:lnTo>
                    <a:pt x="2873912" y="205952"/>
                  </a:lnTo>
                  <a:lnTo>
                    <a:pt x="3094982" y="102976"/>
                  </a:lnTo>
                  <a:lnTo>
                    <a:pt x="3316053" y="137301"/>
                  </a:lnTo>
                  <a:lnTo>
                    <a:pt x="3537123" y="137301"/>
                  </a:lnTo>
                  <a:lnTo>
                    <a:pt x="3758193" y="171626"/>
                  </a:lnTo>
                  <a:lnTo>
                    <a:pt x="3979263" y="171626"/>
                  </a:lnTo>
                  <a:lnTo>
                    <a:pt x="4200333" y="102976"/>
                  </a:lnTo>
                  <a:lnTo>
                    <a:pt x="4421404" y="102976"/>
                  </a:lnTo>
                  <a:lnTo>
                    <a:pt x="4642474" y="102976"/>
                  </a:lnTo>
                  <a:lnTo>
                    <a:pt x="4863544" y="102976"/>
                  </a:lnTo>
                  <a:lnTo>
                    <a:pt x="5084614" y="102976"/>
                  </a:lnTo>
                  <a:lnTo>
                    <a:pt x="5305684" y="34325"/>
                  </a:lnTo>
                  <a:lnTo>
                    <a:pt x="5526755" y="0"/>
                  </a:lnTo>
                </a:path>
              </a:pathLst>
            </a:custGeom>
            <a:ln w="27101" cap="flat">
              <a:solidFill>
                <a:srgbClr val="0058AB">
                  <a:alpha val="100000"/>
                </a:srgbClr>
              </a:solidFill>
              <a:prstDash val="solid"/>
              <a:round/>
            </a:ln>
          </p:spPr>
          <p:txBody>
            <a:bodyPr/>
            <a:lstStyle/>
            <a:p/>
          </p:txBody>
        </p:sp>
        <p:sp>
          <p:nvSpPr>
            <p:cNvPr id="114" name="pl114"/>
            <p:cNvSpPr/>
            <p:nvPr/>
          </p:nvSpPr>
          <p:spPr>
            <a:xfrm>
              <a:off x="1583713" y="2222757"/>
              <a:ext cx="5526755" cy="1064085"/>
            </a:xfrm>
            <a:custGeom>
              <a:avLst/>
              <a:pathLst>
                <a:path w="5526755" h="1064085">
                  <a:moveTo>
                    <a:pt x="0" y="1029760"/>
                  </a:moveTo>
                  <a:lnTo>
                    <a:pt x="221070" y="1064085"/>
                  </a:lnTo>
                  <a:lnTo>
                    <a:pt x="442140" y="892458"/>
                  </a:lnTo>
                  <a:lnTo>
                    <a:pt x="663210" y="755157"/>
                  </a:lnTo>
                  <a:lnTo>
                    <a:pt x="884280" y="480554"/>
                  </a:lnTo>
                  <a:lnTo>
                    <a:pt x="1105351" y="308928"/>
                  </a:lnTo>
                  <a:lnTo>
                    <a:pt x="1326421" y="171626"/>
                  </a:lnTo>
                  <a:lnTo>
                    <a:pt x="1547491" y="137301"/>
                  </a:lnTo>
                  <a:lnTo>
                    <a:pt x="1768561" y="137301"/>
                  </a:lnTo>
                  <a:lnTo>
                    <a:pt x="1989631" y="68650"/>
                  </a:lnTo>
                  <a:lnTo>
                    <a:pt x="2210702" y="205952"/>
                  </a:lnTo>
                  <a:lnTo>
                    <a:pt x="2431772" y="34325"/>
                  </a:lnTo>
                  <a:lnTo>
                    <a:pt x="2652842" y="0"/>
                  </a:lnTo>
                  <a:lnTo>
                    <a:pt x="2873912" y="34325"/>
                  </a:lnTo>
                  <a:lnTo>
                    <a:pt x="3094982" y="0"/>
                  </a:lnTo>
                  <a:lnTo>
                    <a:pt x="3316053" y="34325"/>
                  </a:lnTo>
                  <a:lnTo>
                    <a:pt x="3537123" y="34325"/>
                  </a:lnTo>
                  <a:lnTo>
                    <a:pt x="3758193" y="68650"/>
                  </a:lnTo>
                  <a:lnTo>
                    <a:pt x="3979263" y="68650"/>
                  </a:lnTo>
                  <a:lnTo>
                    <a:pt x="4200333" y="0"/>
                  </a:lnTo>
                  <a:lnTo>
                    <a:pt x="4421404" y="34325"/>
                  </a:lnTo>
                  <a:lnTo>
                    <a:pt x="4642474" y="102976"/>
                  </a:lnTo>
                  <a:lnTo>
                    <a:pt x="4863544" y="102976"/>
                  </a:lnTo>
                  <a:lnTo>
                    <a:pt x="5084614" y="171626"/>
                  </a:lnTo>
                  <a:lnTo>
                    <a:pt x="5305684" y="68650"/>
                  </a:lnTo>
                  <a:lnTo>
                    <a:pt x="5526755" y="0"/>
                  </a:lnTo>
                </a:path>
              </a:pathLst>
            </a:custGeom>
            <a:ln w="27101" cap="flat">
              <a:solidFill>
                <a:srgbClr val="80BD41">
                  <a:alpha val="100000"/>
                </a:srgbClr>
              </a:solidFill>
              <a:prstDash val="solid"/>
              <a:round/>
            </a:ln>
          </p:spPr>
          <p:txBody>
            <a:bodyPr/>
            <a:lstStyle/>
            <a:p/>
          </p:txBody>
        </p:sp>
        <p:sp>
          <p:nvSpPr>
            <p:cNvPr id="115" name="tx115"/>
            <p:cNvSpPr/>
            <p:nvPr/>
          </p:nvSpPr>
          <p:spPr>
            <a:xfrm>
              <a:off x="1515407" y="25353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55</a:t>
              </a:r>
            </a:p>
          </p:txBody>
        </p:sp>
        <p:sp>
          <p:nvSpPr>
            <p:cNvPr id="116" name="tx116"/>
            <p:cNvSpPr/>
            <p:nvPr/>
          </p:nvSpPr>
          <p:spPr>
            <a:xfrm>
              <a:off x="2620758" y="20204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70</a:t>
              </a:r>
            </a:p>
          </p:txBody>
        </p:sp>
        <p:sp>
          <p:nvSpPr>
            <p:cNvPr id="117" name="tx117"/>
            <p:cNvSpPr/>
            <p:nvPr/>
          </p:nvSpPr>
          <p:spPr>
            <a:xfrm>
              <a:off x="3726109" y="19174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73</a:t>
              </a:r>
            </a:p>
          </p:txBody>
        </p:sp>
        <p:sp>
          <p:nvSpPr>
            <p:cNvPr id="118" name="tx118"/>
            <p:cNvSpPr/>
            <p:nvPr/>
          </p:nvSpPr>
          <p:spPr>
            <a:xfrm>
              <a:off x="4831460" y="17115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19" name="tx119"/>
            <p:cNvSpPr/>
            <p:nvPr/>
          </p:nvSpPr>
          <p:spPr>
            <a:xfrm>
              <a:off x="5715741"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0" name="tx120"/>
            <p:cNvSpPr/>
            <p:nvPr/>
          </p:nvSpPr>
          <p:spPr>
            <a:xfrm>
              <a:off x="5936812"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1" name="tx121"/>
            <p:cNvSpPr/>
            <p:nvPr/>
          </p:nvSpPr>
          <p:spPr>
            <a:xfrm>
              <a:off x="6157882"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2" name="tx122"/>
            <p:cNvSpPr/>
            <p:nvPr/>
          </p:nvSpPr>
          <p:spPr>
            <a:xfrm>
              <a:off x="6378952"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3" name="tx123"/>
            <p:cNvSpPr/>
            <p:nvPr/>
          </p:nvSpPr>
          <p:spPr>
            <a:xfrm>
              <a:off x="6600022"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4" name="tx124"/>
            <p:cNvSpPr/>
            <p:nvPr/>
          </p:nvSpPr>
          <p:spPr>
            <a:xfrm>
              <a:off x="6821092"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25" name="tx125"/>
            <p:cNvSpPr/>
            <p:nvPr/>
          </p:nvSpPr>
          <p:spPr>
            <a:xfrm>
              <a:off x="7042163"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6" name="tx126"/>
            <p:cNvSpPr/>
            <p:nvPr/>
          </p:nvSpPr>
          <p:spPr>
            <a:xfrm>
              <a:off x="1515407" y="332288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40</a:t>
              </a:r>
            </a:p>
          </p:txBody>
        </p:sp>
        <p:sp>
          <p:nvSpPr>
            <p:cNvPr id="127" name="tx127"/>
            <p:cNvSpPr/>
            <p:nvPr/>
          </p:nvSpPr>
          <p:spPr>
            <a:xfrm>
              <a:off x="2620758" y="26020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61</a:t>
              </a:r>
            </a:p>
          </p:txBody>
        </p:sp>
        <p:sp>
          <p:nvSpPr>
            <p:cNvPr id="128" name="tx128"/>
            <p:cNvSpPr/>
            <p:nvPr/>
          </p:nvSpPr>
          <p:spPr>
            <a:xfrm>
              <a:off x="3726109" y="24990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64</a:t>
              </a:r>
            </a:p>
          </p:txBody>
        </p:sp>
        <p:sp>
          <p:nvSpPr>
            <p:cNvPr id="129" name="tx129"/>
            <p:cNvSpPr/>
            <p:nvPr/>
          </p:nvSpPr>
          <p:spPr>
            <a:xfrm>
              <a:off x="4831460" y="232745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69</a:t>
              </a:r>
            </a:p>
          </p:txBody>
        </p:sp>
        <p:sp>
          <p:nvSpPr>
            <p:cNvPr id="130" name="tx130"/>
            <p:cNvSpPr/>
            <p:nvPr/>
          </p:nvSpPr>
          <p:spPr>
            <a:xfrm>
              <a:off x="5715741" y="22931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31" name="tx131"/>
            <p:cNvSpPr/>
            <p:nvPr/>
          </p:nvSpPr>
          <p:spPr>
            <a:xfrm>
              <a:off x="5936812" y="232745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69</a:t>
              </a:r>
            </a:p>
          </p:txBody>
        </p:sp>
        <p:sp>
          <p:nvSpPr>
            <p:cNvPr id="132" name="tx132"/>
            <p:cNvSpPr/>
            <p:nvPr/>
          </p:nvSpPr>
          <p:spPr>
            <a:xfrm>
              <a:off x="6157882" y="23961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67</a:t>
              </a:r>
            </a:p>
          </p:txBody>
        </p:sp>
        <p:sp>
          <p:nvSpPr>
            <p:cNvPr id="133" name="tx133"/>
            <p:cNvSpPr/>
            <p:nvPr/>
          </p:nvSpPr>
          <p:spPr>
            <a:xfrm>
              <a:off x="6378952" y="23961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67</a:t>
              </a:r>
            </a:p>
          </p:txBody>
        </p:sp>
        <p:sp>
          <p:nvSpPr>
            <p:cNvPr id="134" name="tx134"/>
            <p:cNvSpPr/>
            <p:nvPr/>
          </p:nvSpPr>
          <p:spPr>
            <a:xfrm>
              <a:off x="6600022" y="24647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65</a:t>
              </a:r>
            </a:p>
          </p:txBody>
        </p:sp>
        <p:sp>
          <p:nvSpPr>
            <p:cNvPr id="135" name="tx135"/>
            <p:cNvSpPr/>
            <p:nvPr/>
          </p:nvSpPr>
          <p:spPr>
            <a:xfrm>
              <a:off x="6821092" y="236178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68</a:t>
              </a:r>
            </a:p>
          </p:txBody>
        </p:sp>
        <p:sp>
          <p:nvSpPr>
            <p:cNvPr id="136" name="tx136"/>
            <p:cNvSpPr/>
            <p:nvPr/>
          </p:nvSpPr>
          <p:spPr>
            <a:xfrm>
              <a:off x="7042163" y="22931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37" name="tx137"/>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8" name="tx138"/>
            <p:cNvSpPr/>
            <p:nvPr/>
          </p:nvSpPr>
          <p:spPr>
            <a:xfrm>
              <a:off x="571733" y="3384027"/>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5,000,000</a:t>
              </a:r>
            </a:p>
          </p:txBody>
        </p:sp>
        <p:sp>
          <p:nvSpPr>
            <p:cNvPr id="139" name="tx139"/>
            <p:cNvSpPr/>
            <p:nvPr/>
          </p:nvSpPr>
          <p:spPr>
            <a:xfrm>
              <a:off x="508182" y="2183443"/>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40" name="tx140"/>
            <p:cNvSpPr/>
            <p:nvPr/>
          </p:nvSpPr>
          <p:spPr>
            <a:xfrm>
              <a:off x="508182" y="982860"/>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15,000,000</a:t>
              </a:r>
            </a:p>
          </p:txBody>
        </p:sp>
        <p:sp>
          <p:nvSpPr>
            <p:cNvPr id="141" name="tx141"/>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2" name="tx142"/>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3" name="tx143"/>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4" name="tx144"/>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5" name="tx145"/>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6" name="tx146"/>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7" name="tx147"/>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8" name="tx148"/>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9" name="tx149"/>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0" name="tx150"/>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1" name="tx151"/>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2" name="tx152"/>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3" name="tx153"/>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4" name="tx154"/>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5" name="tx155"/>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6" name="tx156"/>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7" name="tx157"/>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8" name="tx158"/>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9" name="tx159"/>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0" name="tx160"/>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1" name="tx161"/>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2" name="rc162"/>
            <p:cNvSpPr/>
            <p:nvPr/>
          </p:nvSpPr>
          <p:spPr>
            <a:xfrm>
              <a:off x="1887666" y="5504613"/>
              <a:ext cx="201455" cy="201456"/>
            </a:xfrm>
            <a:prstGeom prst="rect">
              <a:avLst/>
            </a:prstGeom>
            <a:solidFill>
              <a:srgbClr val="80BD41">
                <a:alpha val="100000"/>
              </a:srgbClr>
            </a:solidFill>
          </p:spPr>
          <p:txBody>
            <a:bodyPr/>
            <a:lstStyle/>
            <a:p/>
          </p:txBody>
        </p:sp>
        <p:sp>
          <p:nvSpPr>
            <p:cNvPr id="163" name="rc163"/>
            <p:cNvSpPr/>
            <p:nvPr/>
          </p:nvSpPr>
          <p:spPr>
            <a:xfrm>
              <a:off x="2603373" y="5504613"/>
              <a:ext cx="201456" cy="201456"/>
            </a:xfrm>
            <a:prstGeom prst="rect">
              <a:avLst/>
            </a:prstGeom>
            <a:solidFill>
              <a:srgbClr val="1CABE2">
                <a:alpha val="100000"/>
              </a:srgbClr>
            </a:solidFill>
          </p:spPr>
          <p:txBody>
            <a:bodyPr/>
            <a:lstStyle/>
            <a:p/>
          </p:txBody>
        </p:sp>
        <p:sp>
          <p:nvSpPr>
            <p:cNvPr id="164" name="rc164"/>
            <p:cNvSpPr/>
            <p:nvPr/>
          </p:nvSpPr>
          <p:spPr>
            <a:xfrm>
              <a:off x="3676245" y="5504613"/>
              <a:ext cx="201456" cy="201456"/>
            </a:xfrm>
            <a:prstGeom prst="rect">
              <a:avLst/>
            </a:prstGeom>
            <a:solidFill>
              <a:srgbClr val="0058AB">
                <a:alpha val="100000"/>
              </a:srgbClr>
            </a:solidFill>
          </p:spPr>
          <p:txBody>
            <a:bodyPr/>
            <a:lstStyle/>
            <a:p/>
          </p:txBody>
        </p:sp>
        <p:sp>
          <p:nvSpPr>
            <p:cNvPr id="165" name="rc165"/>
            <p:cNvSpPr/>
            <p:nvPr/>
          </p:nvSpPr>
          <p:spPr>
            <a:xfrm>
              <a:off x="4671759" y="5504613"/>
              <a:ext cx="201456" cy="201456"/>
            </a:xfrm>
            <a:prstGeom prst="rect">
              <a:avLst/>
            </a:prstGeom>
            <a:solidFill>
              <a:srgbClr val="FFC20E">
                <a:alpha val="100000"/>
              </a:srgbClr>
            </a:solidFill>
          </p:spPr>
          <p:txBody>
            <a:bodyPr/>
            <a:lstStyle/>
            <a:p/>
          </p:txBody>
        </p:sp>
        <p:sp>
          <p:nvSpPr>
            <p:cNvPr id="166" name="rc166"/>
            <p:cNvSpPr/>
            <p:nvPr/>
          </p:nvSpPr>
          <p:spPr>
            <a:xfrm>
              <a:off x="6576552" y="5504613"/>
              <a:ext cx="201455" cy="201456"/>
            </a:xfrm>
            <a:prstGeom prst="rect">
              <a:avLst/>
            </a:prstGeom>
            <a:solidFill>
              <a:srgbClr val="F26A21">
                <a:alpha val="100000"/>
              </a:srgbClr>
            </a:solidFill>
          </p:spPr>
          <p:txBody>
            <a:bodyPr/>
            <a:lstStyle/>
            <a:p/>
          </p:txBody>
        </p:sp>
        <p:sp>
          <p:nvSpPr>
            <p:cNvPr id="167" name="tx167"/>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8" name="tx168"/>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9" name="tx169"/>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0" name="tx170"/>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1" name="tx171"/>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2" name="pl172"/>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5" name="tx175"/>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6" name="tx176"/>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142678" y="616400"/>
              <a:ext cx="46753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Central Africa</a:t>
              </a:r>
            </a:p>
          </p:txBody>
        </p:sp>
        <p:sp>
          <p:nvSpPr>
            <p:cNvPr id="178" name="tx178"/>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Central Africa is projected to have a  moderate increase (400,000-1 million) in the number of surviving infants by 2030. Therefore, maintaining current coverage requires vaccinating an increasing number of children.
To achieve the IA2030 ZD target, more (~3.68%) children need to be vaccinated with DTP1 each year. This will require increases in immunization programme and health system capacity.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556231"/>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683147"/>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810064"/>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1936980"/>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8" name="pl8"/>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4119689"/>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3246606"/>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192604" y="2373522"/>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2" name="pl12"/>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550868" y="2057337"/>
              <a:ext cx="208697" cy="2935436"/>
            </a:xfrm>
            <a:prstGeom prst="rect">
              <a:avLst/>
            </a:prstGeom>
            <a:solidFill>
              <a:srgbClr val="0058AB">
                <a:alpha val="100000"/>
              </a:srgbClr>
            </a:solidFill>
          </p:spPr>
          <p:txBody>
            <a:bodyPr/>
            <a:lstStyle/>
            <a:p/>
          </p:txBody>
        </p:sp>
        <p:sp>
          <p:nvSpPr>
            <p:cNvPr id="40" name="rc40"/>
            <p:cNvSpPr/>
            <p:nvPr/>
          </p:nvSpPr>
          <p:spPr>
            <a:xfrm>
              <a:off x="1782754" y="2031925"/>
              <a:ext cx="208697" cy="2960848"/>
            </a:xfrm>
            <a:prstGeom prst="rect">
              <a:avLst/>
            </a:prstGeom>
            <a:solidFill>
              <a:srgbClr val="0058AB">
                <a:alpha val="100000"/>
              </a:srgbClr>
            </a:solidFill>
          </p:spPr>
          <p:txBody>
            <a:bodyPr/>
            <a:lstStyle/>
            <a:p/>
          </p:txBody>
        </p:sp>
        <p:sp>
          <p:nvSpPr>
            <p:cNvPr id="41" name="rc41"/>
            <p:cNvSpPr/>
            <p:nvPr/>
          </p:nvSpPr>
          <p:spPr>
            <a:xfrm>
              <a:off x="2014640" y="1959324"/>
              <a:ext cx="208697" cy="3033448"/>
            </a:xfrm>
            <a:prstGeom prst="rect">
              <a:avLst/>
            </a:prstGeom>
            <a:solidFill>
              <a:srgbClr val="0058AB">
                <a:alpha val="100000"/>
              </a:srgbClr>
            </a:solidFill>
          </p:spPr>
          <p:txBody>
            <a:bodyPr/>
            <a:lstStyle/>
            <a:p/>
          </p:txBody>
        </p:sp>
        <p:sp>
          <p:nvSpPr>
            <p:cNvPr id="42" name="rc42"/>
            <p:cNvSpPr/>
            <p:nvPr/>
          </p:nvSpPr>
          <p:spPr>
            <a:xfrm>
              <a:off x="2246526" y="2202585"/>
              <a:ext cx="208697" cy="2790188"/>
            </a:xfrm>
            <a:prstGeom prst="rect">
              <a:avLst/>
            </a:prstGeom>
            <a:solidFill>
              <a:srgbClr val="0058AB">
                <a:alpha val="100000"/>
              </a:srgbClr>
            </a:solidFill>
          </p:spPr>
          <p:txBody>
            <a:bodyPr/>
            <a:lstStyle/>
            <a:p/>
          </p:txBody>
        </p:sp>
        <p:sp>
          <p:nvSpPr>
            <p:cNvPr id="43" name="rc43"/>
            <p:cNvSpPr/>
            <p:nvPr/>
          </p:nvSpPr>
          <p:spPr>
            <a:xfrm>
              <a:off x="2478412" y="2600803"/>
              <a:ext cx="208697" cy="2391969"/>
            </a:xfrm>
            <a:prstGeom prst="rect">
              <a:avLst/>
            </a:prstGeom>
            <a:solidFill>
              <a:srgbClr val="0058AB">
                <a:alpha val="100000"/>
              </a:srgbClr>
            </a:solidFill>
          </p:spPr>
          <p:txBody>
            <a:bodyPr/>
            <a:lstStyle/>
            <a:p/>
          </p:txBody>
        </p:sp>
        <p:sp>
          <p:nvSpPr>
            <p:cNvPr id="44" name="rc44"/>
            <p:cNvSpPr/>
            <p:nvPr/>
          </p:nvSpPr>
          <p:spPr>
            <a:xfrm>
              <a:off x="2710298" y="2771157"/>
              <a:ext cx="208697" cy="2221615"/>
            </a:xfrm>
            <a:prstGeom prst="rect">
              <a:avLst/>
            </a:prstGeom>
            <a:solidFill>
              <a:srgbClr val="0058AB">
                <a:alpha val="100000"/>
              </a:srgbClr>
            </a:solidFill>
          </p:spPr>
          <p:txBody>
            <a:bodyPr/>
            <a:lstStyle/>
            <a:p/>
          </p:txBody>
        </p:sp>
        <p:sp>
          <p:nvSpPr>
            <p:cNvPr id="45" name="rc45"/>
            <p:cNvSpPr/>
            <p:nvPr/>
          </p:nvSpPr>
          <p:spPr>
            <a:xfrm>
              <a:off x="2942184" y="2989350"/>
              <a:ext cx="208697" cy="2003422"/>
            </a:xfrm>
            <a:prstGeom prst="rect">
              <a:avLst/>
            </a:prstGeom>
            <a:solidFill>
              <a:srgbClr val="0058AB">
                <a:alpha val="100000"/>
              </a:srgbClr>
            </a:solidFill>
          </p:spPr>
          <p:txBody>
            <a:bodyPr/>
            <a:lstStyle/>
            <a:p/>
          </p:txBody>
        </p:sp>
        <p:sp>
          <p:nvSpPr>
            <p:cNvPr id="46" name="rc46"/>
            <p:cNvSpPr/>
            <p:nvPr/>
          </p:nvSpPr>
          <p:spPr>
            <a:xfrm>
              <a:off x="3174070" y="2992437"/>
              <a:ext cx="208697" cy="2000335"/>
            </a:xfrm>
            <a:prstGeom prst="rect">
              <a:avLst/>
            </a:prstGeom>
            <a:solidFill>
              <a:srgbClr val="0058AB">
                <a:alpha val="100000"/>
              </a:srgbClr>
            </a:solidFill>
          </p:spPr>
          <p:txBody>
            <a:bodyPr/>
            <a:lstStyle/>
            <a:p/>
          </p:txBody>
        </p:sp>
        <p:sp>
          <p:nvSpPr>
            <p:cNvPr id="47" name="rc47"/>
            <p:cNvSpPr/>
            <p:nvPr/>
          </p:nvSpPr>
          <p:spPr>
            <a:xfrm>
              <a:off x="3405956" y="3110099"/>
              <a:ext cx="208697" cy="1882673"/>
            </a:xfrm>
            <a:prstGeom prst="rect">
              <a:avLst/>
            </a:prstGeom>
            <a:solidFill>
              <a:srgbClr val="0058AB">
                <a:alpha val="100000"/>
              </a:srgbClr>
            </a:solidFill>
          </p:spPr>
          <p:txBody>
            <a:bodyPr/>
            <a:lstStyle/>
            <a:p/>
          </p:txBody>
        </p:sp>
        <p:sp>
          <p:nvSpPr>
            <p:cNvPr id="48" name="rc48"/>
            <p:cNvSpPr/>
            <p:nvPr/>
          </p:nvSpPr>
          <p:spPr>
            <a:xfrm>
              <a:off x="3637842" y="3075211"/>
              <a:ext cx="208697" cy="1917562"/>
            </a:xfrm>
            <a:prstGeom prst="rect">
              <a:avLst/>
            </a:prstGeom>
            <a:solidFill>
              <a:srgbClr val="0058AB">
                <a:alpha val="100000"/>
              </a:srgbClr>
            </a:solidFill>
          </p:spPr>
          <p:txBody>
            <a:bodyPr/>
            <a:lstStyle/>
            <a:p/>
          </p:txBody>
        </p:sp>
        <p:sp>
          <p:nvSpPr>
            <p:cNvPr id="49" name="rc49"/>
            <p:cNvSpPr/>
            <p:nvPr/>
          </p:nvSpPr>
          <p:spPr>
            <a:xfrm>
              <a:off x="3869728" y="2660540"/>
              <a:ext cx="208697" cy="2332233"/>
            </a:xfrm>
            <a:prstGeom prst="rect">
              <a:avLst/>
            </a:prstGeom>
            <a:solidFill>
              <a:srgbClr val="0058AB">
                <a:alpha val="100000"/>
              </a:srgbClr>
            </a:solidFill>
          </p:spPr>
          <p:txBody>
            <a:bodyPr/>
            <a:lstStyle/>
            <a:p/>
          </p:txBody>
        </p:sp>
        <p:sp>
          <p:nvSpPr>
            <p:cNvPr id="50" name="rc50"/>
            <p:cNvSpPr/>
            <p:nvPr/>
          </p:nvSpPr>
          <p:spPr>
            <a:xfrm>
              <a:off x="4101615" y="3057669"/>
              <a:ext cx="208697" cy="1935104"/>
            </a:xfrm>
            <a:prstGeom prst="rect">
              <a:avLst/>
            </a:prstGeom>
            <a:solidFill>
              <a:srgbClr val="0058AB">
                <a:alpha val="100000"/>
              </a:srgbClr>
            </a:solidFill>
          </p:spPr>
          <p:txBody>
            <a:bodyPr/>
            <a:lstStyle/>
            <a:p/>
          </p:txBody>
        </p:sp>
        <p:sp>
          <p:nvSpPr>
            <p:cNvPr id="51" name="rc51"/>
            <p:cNvSpPr/>
            <p:nvPr/>
          </p:nvSpPr>
          <p:spPr>
            <a:xfrm>
              <a:off x="4333501" y="2970318"/>
              <a:ext cx="208697" cy="2022454"/>
            </a:xfrm>
            <a:prstGeom prst="rect">
              <a:avLst/>
            </a:prstGeom>
            <a:solidFill>
              <a:srgbClr val="0058AB">
                <a:alpha val="100000"/>
              </a:srgbClr>
            </a:solidFill>
          </p:spPr>
          <p:txBody>
            <a:bodyPr/>
            <a:lstStyle/>
            <a:p/>
          </p:txBody>
        </p:sp>
        <p:sp>
          <p:nvSpPr>
            <p:cNvPr id="52" name="rc52"/>
            <p:cNvSpPr/>
            <p:nvPr/>
          </p:nvSpPr>
          <p:spPr>
            <a:xfrm>
              <a:off x="4565387" y="2771744"/>
              <a:ext cx="208697" cy="2221028"/>
            </a:xfrm>
            <a:prstGeom prst="rect">
              <a:avLst/>
            </a:prstGeom>
            <a:solidFill>
              <a:srgbClr val="0058AB">
                <a:alpha val="100000"/>
              </a:srgbClr>
            </a:solidFill>
          </p:spPr>
          <p:txBody>
            <a:bodyPr/>
            <a:lstStyle/>
            <a:p/>
          </p:txBody>
        </p:sp>
        <p:sp>
          <p:nvSpPr>
            <p:cNvPr id="53" name="rc53"/>
            <p:cNvSpPr/>
            <p:nvPr/>
          </p:nvSpPr>
          <p:spPr>
            <a:xfrm>
              <a:off x="4797273" y="3042315"/>
              <a:ext cx="208697" cy="1950458"/>
            </a:xfrm>
            <a:prstGeom prst="rect">
              <a:avLst/>
            </a:prstGeom>
            <a:solidFill>
              <a:srgbClr val="0058AB">
                <a:alpha val="100000"/>
              </a:srgbClr>
            </a:solidFill>
          </p:spPr>
          <p:txBody>
            <a:bodyPr/>
            <a:lstStyle/>
            <a:p/>
          </p:txBody>
        </p:sp>
        <p:sp>
          <p:nvSpPr>
            <p:cNvPr id="54" name="rc54"/>
            <p:cNvSpPr/>
            <p:nvPr/>
          </p:nvSpPr>
          <p:spPr>
            <a:xfrm>
              <a:off x="5029159" y="2900988"/>
              <a:ext cx="208697" cy="2091784"/>
            </a:xfrm>
            <a:prstGeom prst="rect">
              <a:avLst/>
            </a:prstGeom>
            <a:solidFill>
              <a:srgbClr val="0058AB">
                <a:alpha val="100000"/>
              </a:srgbClr>
            </a:solidFill>
          </p:spPr>
          <p:txBody>
            <a:bodyPr/>
            <a:lstStyle/>
            <a:p/>
          </p:txBody>
        </p:sp>
        <p:sp>
          <p:nvSpPr>
            <p:cNvPr id="55" name="rc55"/>
            <p:cNvSpPr/>
            <p:nvPr/>
          </p:nvSpPr>
          <p:spPr>
            <a:xfrm>
              <a:off x="5261045" y="2820691"/>
              <a:ext cx="208697" cy="2172081"/>
            </a:xfrm>
            <a:prstGeom prst="rect">
              <a:avLst/>
            </a:prstGeom>
            <a:solidFill>
              <a:srgbClr val="0058AB">
                <a:alpha val="100000"/>
              </a:srgbClr>
            </a:solidFill>
          </p:spPr>
          <p:txBody>
            <a:bodyPr/>
            <a:lstStyle/>
            <a:p/>
          </p:txBody>
        </p:sp>
        <p:sp>
          <p:nvSpPr>
            <p:cNvPr id="56" name="rc56"/>
            <p:cNvSpPr/>
            <p:nvPr/>
          </p:nvSpPr>
          <p:spPr>
            <a:xfrm>
              <a:off x="5492931" y="2728661"/>
              <a:ext cx="208697" cy="2264111"/>
            </a:xfrm>
            <a:prstGeom prst="rect">
              <a:avLst/>
            </a:prstGeom>
            <a:solidFill>
              <a:srgbClr val="0058AB">
                <a:alpha val="100000"/>
              </a:srgbClr>
            </a:solidFill>
          </p:spPr>
          <p:txBody>
            <a:bodyPr/>
            <a:lstStyle/>
            <a:p/>
          </p:txBody>
        </p:sp>
        <p:sp>
          <p:nvSpPr>
            <p:cNvPr id="57" name="rc57"/>
            <p:cNvSpPr/>
            <p:nvPr/>
          </p:nvSpPr>
          <p:spPr>
            <a:xfrm>
              <a:off x="5724817" y="2674804"/>
              <a:ext cx="208697" cy="2317968"/>
            </a:xfrm>
            <a:prstGeom prst="rect">
              <a:avLst/>
            </a:prstGeom>
            <a:solidFill>
              <a:srgbClr val="0058AB">
                <a:alpha val="100000"/>
              </a:srgbClr>
            </a:solidFill>
          </p:spPr>
          <p:txBody>
            <a:bodyPr/>
            <a:lstStyle/>
            <a:p/>
          </p:txBody>
        </p:sp>
        <p:sp>
          <p:nvSpPr>
            <p:cNvPr id="58" name="rc58"/>
            <p:cNvSpPr/>
            <p:nvPr/>
          </p:nvSpPr>
          <p:spPr>
            <a:xfrm>
              <a:off x="5956703" y="2827045"/>
              <a:ext cx="208697" cy="2165727"/>
            </a:xfrm>
            <a:prstGeom prst="rect">
              <a:avLst/>
            </a:prstGeom>
            <a:solidFill>
              <a:srgbClr val="0058AB">
                <a:alpha val="100000"/>
              </a:srgbClr>
            </a:solidFill>
          </p:spPr>
          <p:txBody>
            <a:bodyPr/>
            <a:lstStyle/>
            <a:p/>
          </p:txBody>
        </p:sp>
        <p:sp>
          <p:nvSpPr>
            <p:cNvPr id="59" name="rc59"/>
            <p:cNvSpPr/>
            <p:nvPr/>
          </p:nvSpPr>
          <p:spPr>
            <a:xfrm>
              <a:off x="6188589" y="2777882"/>
              <a:ext cx="208697" cy="2214890"/>
            </a:xfrm>
            <a:prstGeom prst="rect">
              <a:avLst/>
            </a:prstGeom>
            <a:solidFill>
              <a:srgbClr val="0058AB">
                <a:alpha val="100000"/>
              </a:srgbClr>
            </a:solidFill>
          </p:spPr>
          <p:txBody>
            <a:bodyPr/>
            <a:lstStyle/>
            <a:p/>
          </p:txBody>
        </p:sp>
        <p:sp>
          <p:nvSpPr>
            <p:cNvPr id="60" name="rc60"/>
            <p:cNvSpPr/>
            <p:nvPr/>
          </p:nvSpPr>
          <p:spPr>
            <a:xfrm>
              <a:off x="6420475" y="2682918"/>
              <a:ext cx="208697" cy="2309854"/>
            </a:xfrm>
            <a:prstGeom prst="rect">
              <a:avLst/>
            </a:prstGeom>
            <a:solidFill>
              <a:srgbClr val="0058AB">
                <a:alpha val="100000"/>
              </a:srgbClr>
            </a:solidFill>
          </p:spPr>
          <p:txBody>
            <a:bodyPr/>
            <a:lstStyle/>
            <a:p/>
          </p:txBody>
        </p:sp>
        <p:sp>
          <p:nvSpPr>
            <p:cNvPr id="61" name="rc61"/>
            <p:cNvSpPr/>
            <p:nvPr/>
          </p:nvSpPr>
          <p:spPr>
            <a:xfrm>
              <a:off x="6652361" y="2644733"/>
              <a:ext cx="208697" cy="2348039"/>
            </a:xfrm>
            <a:prstGeom prst="rect">
              <a:avLst/>
            </a:prstGeom>
            <a:solidFill>
              <a:srgbClr val="0058AB">
                <a:alpha val="100000"/>
              </a:srgbClr>
            </a:solidFill>
          </p:spPr>
          <p:txBody>
            <a:bodyPr/>
            <a:lstStyle/>
            <a:p/>
          </p:txBody>
        </p:sp>
        <p:sp>
          <p:nvSpPr>
            <p:cNvPr id="62" name="rc62"/>
            <p:cNvSpPr/>
            <p:nvPr/>
          </p:nvSpPr>
          <p:spPr>
            <a:xfrm>
              <a:off x="6884247" y="2608001"/>
              <a:ext cx="208697" cy="2384771"/>
            </a:xfrm>
            <a:prstGeom prst="rect">
              <a:avLst/>
            </a:prstGeom>
            <a:solidFill>
              <a:srgbClr val="0058AB">
                <a:alpha val="100000"/>
              </a:srgbClr>
            </a:solidFill>
          </p:spPr>
          <p:txBody>
            <a:bodyPr/>
            <a:lstStyle/>
            <a:p/>
          </p:txBody>
        </p:sp>
        <p:sp>
          <p:nvSpPr>
            <p:cNvPr id="63" name="rc63"/>
            <p:cNvSpPr/>
            <p:nvPr/>
          </p:nvSpPr>
          <p:spPr>
            <a:xfrm>
              <a:off x="7116133" y="2716946"/>
              <a:ext cx="208697" cy="2275826"/>
            </a:xfrm>
            <a:prstGeom prst="rect">
              <a:avLst/>
            </a:prstGeom>
            <a:solidFill>
              <a:srgbClr val="0058AB">
                <a:alpha val="100000"/>
              </a:srgbClr>
            </a:solidFill>
          </p:spPr>
          <p:txBody>
            <a:bodyPr/>
            <a:lstStyle/>
            <a:p/>
          </p:txBody>
        </p:sp>
        <p:sp>
          <p:nvSpPr>
            <p:cNvPr id="64" name="rc64"/>
            <p:cNvSpPr/>
            <p:nvPr/>
          </p:nvSpPr>
          <p:spPr>
            <a:xfrm>
              <a:off x="7348019" y="2834961"/>
              <a:ext cx="208697" cy="2157811"/>
            </a:xfrm>
            <a:prstGeom prst="rect">
              <a:avLst/>
            </a:prstGeom>
            <a:solidFill>
              <a:srgbClr val="0058AB">
                <a:alpha val="100000"/>
              </a:srgbClr>
            </a:solidFill>
          </p:spPr>
          <p:txBody>
            <a:bodyPr/>
            <a:lstStyle/>
            <a:p/>
          </p:txBody>
        </p:sp>
        <p:sp>
          <p:nvSpPr>
            <p:cNvPr id="65" name="rc65"/>
            <p:cNvSpPr/>
            <p:nvPr/>
          </p:nvSpPr>
          <p:spPr>
            <a:xfrm>
              <a:off x="8507449" y="3909908"/>
              <a:ext cx="208697" cy="1082864"/>
            </a:xfrm>
            <a:prstGeom prst="rect">
              <a:avLst/>
            </a:prstGeom>
            <a:solidFill>
              <a:srgbClr val="69DBFF">
                <a:alpha val="100000"/>
              </a:srgbClr>
            </a:solidFill>
          </p:spPr>
          <p:txBody>
            <a:bodyPr/>
            <a:lstStyle/>
            <a:p/>
          </p:txBody>
        </p:sp>
        <p:sp>
          <p:nvSpPr>
            <p:cNvPr id="66" name="pl66"/>
            <p:cNvSpPr/>
            <p:nvPr/>
          </p:nvSpPr>
          <p:spPr>
            <a:xfrm>
              <a:off x="6292938" y="2827045"/>
              <a:ext cx="2318860" cy="1082863"/>
            </a:xfrm>
            <a:custGeom>
              <a:avLst/>
              <a:pathLst>
                <a:path w="2318860" h="1082863">
                  <a:moveTo>
                    <a:pt x="0" y="0"/>
                  </a:moveTo>
                  <a:lnTo>
                    <a:pt x="231886" y="108286"/>
                  </a:lnTo>
                  <a:lnTo>
                    <a:pt x="463772" y="216572"/>
                  </a:lnTo>
                  <a:lnTo>
                    <a:pt x="695658" y="324859"/>
                  </a:lnTo>
                  <a:lnTo>
                    <a:pt x="927544" y="433145"/>
                  </a:lnTo>
                  <a:lnTo>
                    <a:pt x="1159430" y="541431"/>
                  </a:lnTo>
                  <a:lnTo>
                    <a:pt x="1391316" y="649718"/>
                  </a:lnTo>
                  <a:lnTo>
                    <a:pt x="1623202" y="758004"/>
                  </a:lnTo>
                  <a:lnTo>
                    <a:pt x="1855088" y="866290"/>
                  </a:lnTo>
                  <a:lnTo>
                    <a:pt x="2086974" y="974577"/>
                  </a:lnTo>
                  <a:lnTo>
                    <a:pt x="2318860" y="1082863"/>
                  </a:lnTo>
                </a:path>
              </a:pathLst>
            </a:custGeom>
            <a:ln w="20325" cap="flat">
              <a:solidFill>
                <a:srgbClr val="000000">
                  <a:alpha val="100000"/>
                </a:srgbClr>
              </a:solidFill>
              <a:prstDash val="solid"/>
              <a:round/>
            </a:ln>
          </p:spPr>
          <p:txBody>
            <a:bodyPr/>
            <a:lstStyle/>
            <a:p/>
          </p:txBody>
        </p:sp>
        <p:sp>
          <p:nvSpPr>
            <p:cNvPr id="67" name="pt67"/>
            <p:cNvSpPr/>
            <p:nvPr/>
          </p:nvSpPr>
          <p:spPr>
            <a:xfrm>
              <a:off x="6261336" y="279544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93222" y="290373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725108" y="301201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56994" y="312030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88880" y="322859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420766" y="333687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52652" y="344516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84538" y="355344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116425" y="366173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48311" y="377002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80197" y="387830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4798060" y="1660221"/>
              <a:ext cx="6708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a:t>
              </a:r>
            </a:p>
          </p:txBody>
        </p:sp>
        <p:sp>
          <p:nvSpPr>
            <p:cNvPr id="79" name="tx79"/>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0" name="tx80"/>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1" name="tx81"/>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2" name="tx82"/>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3" name="tx83"/>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4" name="tx84"/>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5" name="tx85"/>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 name="tx86"/>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 name="tx87"/>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8" name="tx88"/>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9" name="tx89"/>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1" name="tx91"/>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2" name="tx92"/>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3" name="tx93"/>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4" name="tx94"/>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5" name="tx95"/>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6" name="tx96"/>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7" name="tx97"/>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8" name="tx98"/>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9" name="tx99"/>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0" name="tx100"/>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1" name="tx101"/>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2" name="tx102"/>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3" name="tx103"/>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4" name="tx104"/>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5" name="tx105"/>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6" name="tx106"/>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7" name="tx107"/>
            <p:cNvSpPr/>
            <p:nvPr/>
          </p:nvSpPr>
          <p:spPr>
            <a:xfrm>
              <a:off x="624768" y="4069671"/>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a:t>
              </a:r>
            </a:p>
          </p:txBody>
        </p:sp>
        <p:sp>
          <p:nvSpPr>
            <p:cNvPr id="108" name="tx108"/>
            <p:cNvSpPr/>
            <p:nvPr/>
          </p:nvSpPr>
          <p:spPr>
            <a:xfrm>
              <a:off x="508182" y="3196588"/>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09" name="tx109"/>
            <p:cNvSpPr/>
            <p:nvPr/>
          </p:nvSpPr>
          <p:spPr>
            <a:xfrm>
              <a:off x="508182" y="2323504"/>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a:t>
              </a:r>
            </a:p>
          </p:txBody>
        </p:sp>
        <p:sp>
          <p:nvSpPr>
            <p:cNvPr id="110" name="tx110"/>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1" name="rc111"/>
            <p:cNvSpPr/>
            <p:nvPr/>
          </p:nvSpPr>
          <p:spPr>
            <a:xfrm>
              <a:off x="2573396" y="5900012"/>
              <a:ext cx="201456" cy="201456"/>
            </a:xfrm>
            <a:prstGeom prst="rect">
              <a:avLst/>
            </a:prstGeom>
            <a:solidFill>
              <a:srgbClr val="0058AB">
                <a:alpha val="100000"/>
              </a:srgbClr>
            </a:solidFill>
          </p:spPr>
          <p:txBody>
            <a:bodyPr/>
            <a:lstStyle/>
            <a:p/>
          </p:txBody>
        </p:sp>
        <p:sp>
          <p:nvSpPr>
            <p:cNvPr id="112" name="rc112"/>
            <p:cNvSpPr/>
            <p:nvPr/>
          </p:nvSpPr>
          <p:spPr>
            <a:xfrm>
              <a:off x="3475641" y="5900012"/>
              <a:ext cx="201456" cy="201456"/>
            </a:xfrm>
            <a:prstGeom prst="rect">
              <a:avLst/>
            </a:prstGeom>
            <a:solidFill>
              <a:srgbClr val="69DBFF">
                <a:alpha val="100000"/>
              </a:srgbClr>
            </a:solidFill>
          </p:spPr>
          <p:txBody>
            <a:bodyPr/>
            <a:lstStyle/>
            <a:p/>
          </p:txBody>
        </p:sp>
        <p:sp>
          <p:nvSpPr>
            <p:cNvPr id="113" name="tx113"/>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4" name="tx114"/>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5" name="pl115"/>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6" name="pt116"/>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7" name="tx117"/>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8" name="tx118"/>
            <p:cNvSpPr/>
            <p:nvPr/>
          </p:nvSpPr>
          <p:spPr>
            <a:xfrm>
              <a:off x="1929953" y="1368037"/>
              <a:ext cx="64071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Central Africa</a:t>
              </a:r>
            </a:p>
          </p:txBody>
        </p:sp>
        <p:sp>
          <p:nvSpPr>
            <p:cNvPr id="119" name="tx119"/>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0" name="tx120"/>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33% higher than the annual milestone to reach the target.</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33% above the annual IA2030 milestone,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336508" y="1687352"/>
              <a:ext cx="246809" cy="44449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2583318" y="1687352"/>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2830127" y="1687352"/>
              <a:ext cx="246809" cy="44449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3076937" y="1687352"/>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3323747" y="1687352"/>
              <a:ext cx="246809" cy="4444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3570556" y="1687352"/>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3817366" y="1687352"/>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4064175" y="1687352"/>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4310985" y="1687352"/>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4557795" y="1687352"/>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804604" y="1687352"/>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5051414" y="1687352"/>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5298223" y="1687352"/>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5545033" y="1687352"/>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791843" y="1687352"/>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6038652" y="1687352"/>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6285462" y="1687352"/>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532271" y="1687352"/>
              <a:ext cx="246809" cy="4444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779081" y="1687352"/>
              <a:ext cx="246809" cy="4444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7025891" y="1687352"/>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272700" y="1687352"/>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519510" y="1687352"/>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66320" y="1687352"/>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 name="rc27"/>
            <p:cNvSpPr/>
            <p:nvPr/>
          </p:nvSpPr>
          <p:spPr>
            <a:xfrm>
              <a:off x="8013129" y="1687352"/>
              <a:ext cx="246809" cy="44449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259939" y="1687352"/>
              <a:ext cx="246809" cy="44449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8506748" y="1687352"/>
              <a:ext cx="246809" cy="44449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 name="rc30"/>
            <p:cNvSpPr/>
            <p:nvPr/>
          </p:nvSpPr>
          <p:spPr>
            <a:xfrm>
              <a:off x="2336508" y="2576343"/>
              <a:ext cx="246809" cy="44449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 name="rc31"/>
            <p:cNvSpPr/>
            <p:nvPr/>
          </p:nvSpPr>
          <p:spPr>
            <a:xfrm>
              <a:off x="2583318" y="2576343"/>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 name="rc32"/>
            <p:cNvSpPr/>
            <p:nvPr/>
          </p:nvSpPr>
          <p:spPr>
            <a:xfrm>
              <a:off x="2830127" y="2576343"/>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3076937" y="2576343"/>
              <a:ext cx="246809" cy="44449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3323747" y="2576343"/>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 name="rc35"/>
            <p:cNvSpPr/>
            <p:nvPr/>
          </p:nvSpPr>
          <p:spPr>
            <a:xfrm>
              <a:off x="3570556" y="2576343"/>
              <a:ext cx="246809" cy="4444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 name="rc36"/>
            <p:cNvSpPr/>
            <p:nvPr/>
          </p:nvSpPr>
          <p:spPr>
            <a:xfrm>
              <a:off x="3817366" y="2576343"/>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 name="rc37"/>
            <p:cNvSpPr/>
            <p:nvPr/>
          </p:nvSpPr>
          <p:spPr>
            <a:xfrm>
              <a:off x="4064175" y="2576343"/>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4310985" y="2576343"/>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4557795" y="2576343"/>
              <a:ext cx="246809" cy="44449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4804604" y="2576343"/>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 name="rc41"/>
            <p:cNvSpPr/>
            <p:nvPr/>
          </p:nvSpPr>
          <p:spPr>
            <a:xfrm>
              <a:off x="5051414" y="2576343"/>
              <a:ext cx="246809" cy="44449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5298223" y="2576343"/>
              <a:ext cx="246809" cy="4444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 name="rc43"/>
            <p:cNvSpPr/>
            <p:nvPr/>
          </p:nvSpPr>
          <p:spPr>
            <a:xfrm>
              <a:off x="5545033" y="2576343"/>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 name="rc44"/>
            <p:cNvSpPr/>
            <p:nvPr/>
          </p:nvSpPr>
          <p:spPr>
            <a:xfrm>
              <a:off x="5791843" y="2576343"/>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 name="rc45"/>
            <p:cNvSpPr/>
            <p:nvPr/>
          </p:nvSpPr>
          <p:spPr>
            <a:xfrm>
              <a:off x="6038652" y="2576343"/>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 name="rc46"/>
            <p:cNvSpPr/>
            <p:nvPr/>
          </p:nvSpPr>
          <p:spPr>
            <a:xfrm>
              <a:off x="6285462" y="2576343"/>
              <a:ext cx="246809" cy="44449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7" name="rc47"/>
            <p:cNvSpPr/>
            <p:nvPr/>
          </p:nvSpPr>
          <p:spPr>
            <a:xfrm>
              <a:off x="6532271" y="2576343"/>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 name="rc48"/>
            <p:cNvSpPr/>
            <p:nvPr/>
          </p:nvSpPr>
          <p:spPr>
            <a:xfrm>
              <a:off x="6779081" y="2576343"/>
              <a:ext cx="246809" cy="44449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9" name="rc49"/>
            <p:cNvSpPr/>
            <p:nvPr/>
          </p:nvSpPr>
          <p:spPr>
            <a:xfrm>
              <a:off x="7025891" y="2576343"/>
              <a:ext cx="246809" cy="44449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0" name="rc50"/>
            <p:cNvSpPr/>
            <p:nvPr/>
          </p:nvSpPr>
          <p:spPr>
            <a:xfrm>
              <a:off x="7272700" y="2576343"/>
              <a:ext cx="246809" cy="44449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7519510" y="2576343"/>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 name="rc52"/>
            <p:cNvSpPr/>
            <p:nvPr/>
          </p:nvSpPr>
          <p:spPr>
            <a:xfrm>
              <a:off x="7766320" y="2576343"/>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 name="rc53"/>
            <p:cNvSpPr/>
            <p:nvPr/>
          </p:nvSpPr>
          <p:spPr>
            <a:xfrm>
              <a:off x="8013129" y="2576343"/>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 name="rc54"/>
            <p:cNvSpPr/>
            <p:nvPr/>
          </p:nvSpPr>
          <p:spPr>
            <a:xfrm>
              <a:off x="8259939" y="2576343"/>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506748" y="2576343"/>
              <a:ext cx="246809" cy="4444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2336508" y="5243314"/>
              <a:ext cx="246809" cy="4444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7" name="rc57"/>
            <p:cNvSpPr/>
            <p:nvPr/>
          </p:nvSpPr>
          <p:spPr>
            <a:xfrm>
              <a:off x="2583318" y="5243314"/>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8" name="rc58"/>
            <p:cNvSpPr/>
            <p:nvPr/>
          </p:nvSpPr>
          <p:spPr>
            <a:xfrm>
              <a:off x="2830127" y="5243314"/>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9" name="rc59"/>
            <p:cNvSpPr/>
            <p:nvPr/>
          </p:nvSpPr>
          <p:spPr>
            <a:xfrm>
              <a:off x="3076937" y="5243314"/>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0" name="rc60"/>
            <p:cNvSpPr/>
            <p:nvPr/>
          </p:nvSpPr>
          <p:spPr>
            <a:xfrm>
              <a:off x="3323747" y="5243314"/>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3570556" y="5243314"/>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2" name="rc62"/>
            <p:cNvSpPr/>
            <p:nvPr/>
          </p:nvSpPr>
          <p:spPr>
            <a:xfrm>
              <a:off x="3817366" y="5243314"/>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 name="rc63"/>
            <p:cNvSpPr/>
            <p:nvPr/>
          </p:nvSpPr>
          <p:spPr>
            <a:xfrm>
              <a:off x="4064175" y="5243314"/>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4" name="rc64"/>
            <p:cNvSpPr/>
            <p:nvPr/>
          </p:nvSpPr>
          <p:spPr>
            <a:xfrm>
              <a:off x="4310985" y="5243314"/>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5" name="rc65"/>
            <p:cNvSpPr/>
            <p:nvPr/>
          </p:nvSpPr>
          <p:spPr>
            <a:xfrm>
              <a:off x="4557795" y="5243314"/>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6" name="rc66"/>
            <p:cNvSpPr/>
            <p:nvPr/>
          </p:nvSpPr>
          <p:spPr>
            <a:xfrm>
              <a:off x="4804604" y="5243314"/>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7" name="rc67"/>
            <p:cNvSpPr/>
            <p:nvPr/>
          </p:nvSpPr>
          <p:spPr>
            <a:xfrm>
              <a:off x="5051414" y="5243314"/>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8" name="rc68"/>
            <p:cNvSpPr/>
            <p:nvPr/>
          </p:nvSpPr>
          <p:spPr>
            <a:xfrm>
              <a:off x="5298223" y="5243314"/>
              <a:ext cx="246809" cy="44449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9" name="rc69"/>
            <p:cNvSpPr/>
            <p:nvPr/>
          </p:nvSpPr>
          <p:spPr>
            <a:xfrm>
              <a:off x="5545033" y="5243314"/>
              <a:ext cx="246809" cy="444495"/>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0" name="rc70"/>
            <p:cNvSpPr/>
            <p:nvPr/>
          </p:nvSpPr>
          <p:spPr>
            <a:xfrm>
              <a:off x="5791843" y="5243314"/>
              <a:ext cx="246809" cy="4444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1" name="rc71"/>
            <p:cNvSpPr/>
            <p:nvPr/>
          </p:nvSpPr>
          <p:spPr>
            <a:xfrm>
              <a:off x="6038652" y="5243314"/>
              <a:ext cx="246809" cy="44449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2" name="rc72"/>
            <p:cNvSpPr/>
            <p:nvPr/>
          </p:nvSpPr>
          <p:spPr>
            <a:xfrm>
              <a:off x="6285462" y="5243314"/>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3" name="rc73"/>
            <p:cNvSpPr/>
            <p:nvPr/>
          </p:nvSpPr>
          <p:spPr>
            <a:xfrm>
              <a:off x="6532271" y="5243314"/>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4" name="rc74"/>
            <p:cNvSpPr/>
            <p:nvPr/>
          </p:nvSpPr>
          <p:spPr>
            <a:xfrm>
              <a:off x="6779081" y="5243314"/>
              <a:ext cx="246809" cy="44449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5" name="rc75"/>
            <p:cNvSpPr/>
            <p:nvPr/>
          </p:nvSpPr>
          <p:spPr>
            <a:xfrm>
              <a:off x="7025891" y="5243314"/>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6" name="rc76"/>
            <p:cNvSpPr/>
            <p:nvPr/>
          </p:nvSpPr>
          <p:spPr>
            <a:xfrm>
              <a:off x="7272700" y="5243314"/>
              <a:ext cx="246809" cy="44449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7" name="rc77"/>
            <p:cNvSpPr/>
            <p:nvPr/>
          </p:nvSpPr>
          <p:spPr>
            <a:xfrm>
              <a:off x="7519510" y="5243314"/>
              <a:ext cx="246809" cy="44449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8" name="rc78"/>
            <p:cNvSpPr/>
            <p:nvPr/>
          </p:nvSpPr>
          <p:spPr>
            <a:xfrm>
              <a:off x="7766320" y="5243314"/>
              <a:ext cx="246809" cy="44449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79" name="rc79"/>
            <p:cNvSpPr/>
            <p:nvPr/>
          </p:nvSpPr>
          <p:spPr>
            <a:xfrm>
              <a:off x="8013129" y="5243314"/>
              <a:ext cx="246809" cy="44449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0" name="rc80"/>
            <p:cNvSpPr/>
            <p:nvPr/>
          </p:nvSpPr>
          <p:spPr>
            <a:xfrm>
              <a:off x="8259939" y="5243314"/>
              <a:ext cx="246809" cy="44449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1" name="rc81"/>
            <p:cNvSpPr/>
            <p:nvPr/>
          </p:nvSpPr>
          <p:spPr>
            <a:xfrm>
              <a:off x="8506748" y="5243314"/>
              <a:ext cx="246809" cy="44449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2" name="rc82"/>
            <p:cNvSpPr/>
            <p:nvPr/>
          </p:nvSpPr>
          <p:spPr>
            <a:xfrm>
              <a:off x="2336508" y="3020838"/>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3" name="rc83"/>
            <p:cNvSpPr/>
            <p:nvPr/>
          </p:nvSpPr>
          <p:spPr>
            <a:xfrm>
              <a:off x="2583318" y="3020838"/>
              <a:ext cx="246809" cy="44449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4" name="rc84"/>
            <p:cNvSpPr/>
            <p:nvPr/>
          </p:nvSpPr>
          <p:spPr>
            <a:xfrm>
              <a:off x="2830127" y="3020838"/>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5" name="rc85"/>
            <p:cNvSpPr/>
            <p:nvPr/>
          </p:nvSpPr>
          <p:spPr>
            <a:xfrm>
              <a:off x="3076937" y="3020838"/>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6" name="rc86"/>
            <p:cNvSpPr/>
            <p:nvPr/>
          </p:nvSpPr>
          <p:spPr>
            <a:xfrm>
              <a:off x="3323747" y="3020838"/>
              <a:ext cx="246809" cy="444495"/>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7" name="rc87"/>
            <p:cNvSpPr/>
            <p:nvPr/>
          </p:nvSpPr>
          <p:spPr>
            <a:xfrm>
              <a:off x="3570556" y="3020838"/>
              <a:ext cx="246809" cy="44449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8" name="rc88"/>
            <p:cNvSpPr/>
            <p:nvPr/>
          </p:nvSpPr>
          <p:spPr>
            <a:xfrm>
              <a:off x="3817366" y="3020838"/>
              <a:ext cx="246809" cy="444495"/>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9" name="rc89"/>
            <p:cNvSpPr/>
            <p:nvPr/>
          </p:nvSpPr>
          <p:spPr>
            <a:xfrm>
              <a:off x="4064175" y="3020838"/>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0" name="rc90"/>
            <p:cNvSpPr/>
            <p:nvPr/>
          </p:nvSpPr>
          <p:spPr>
            <a:xfrm>
              <a:off x="4310985" y="3020838"/>
              <a:ext cx="246809" cy="44449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1" name="rc91"/>
            <p:cNvSpPr/>
            <p:nvPr/>
          </p:nvSpPr>
          <p:spPr>
            <a:xfrm>
              <a:off x="4557795" y="3020838"/>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2" name="rc92"/>
            <p:cNvSpPr/>
            <p:nvPr/>
          </p:nvSpPr>
          <p:spPr>
            <a:xfrm>
              <a:off x="4804604" y="3020838"/>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3" name="rc93"/>
            <p:cNvSpPr/>
            <p:nvPr/>
          </p:nvSpPr>
          <p:spPr>
            <a:xfrm>
              <a:off x="5051414" y="3020838"/>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4" name="rc94"/>
            <p:cNvSpPr/>
            <p:nvPr/>
          </p:nvSpPr>
          <p:spPr>
            <a:xfrm>
              <a:off x="5298223" y="3020838"/>
              <a:ext cx="246809" cy="44449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5" name="rc95"/>
            <p:cNvSpPr/>
            <p:nvPr/>
          </p:nvSpPr>
          <p:spPr>
            <a:xfrm>
              <a:off x="5545033" y="3020838"/>
              <a:ext cx="246809" cy="444495"/>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6" name="rc96"/>
            <p:cNvSpPr/>
            <p:nvPr/>
          </p:nvSpPr>
          <p:spPr>
            <a:xfrm>
              <a:off x="5791843" y="3020838"/>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7" name="rc97"/>
            <p:cNvSpPr/>
            <p:nvPr/>
          </p:nvSpPr>
          <p:spPr>
            <a:xfrm>
              <a:off x="6038652" y="3020838"/>
              <a:ext cx="246809" cy="44449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8" name="rc98"/>
            <p:cNvSpPr/>
            <p:nvPr/>
          </p:nvSpPr>
          <p:spPr>
            <a:xfrm>
              <a:off x="6285462" y="3020838"/>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9" name="rc99"/>
            <p:cNvSpPr/>
            <p:nvPr/>
          </p:nvSpPr>
          <p:spPr>
            <a:xfrm>
              <a:off x="6532271" y="3020838"/>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0" name="rc100"/>
            <p:cNvSpPr/>
            <p:nvPr/>
          </p:nvSpPr>
          <p:spPr>
            <a:xfrm>
              <a:off x="6779081" y="3020838"/>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1" name="rc101"/>
            <p:cNvSpPr/>
            <p:nvPr/>
          </p:nvSpPr>
          <p:spPr>
            <a:xfrm>
              <a:off x="7025891" y="3020838"/>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2" name="rc102"/>
            <p:cNvSpPr/>
            <p:nvPr/>
          </p:nvSpPr>
          <p:spPr>
            <a:xfrm>
              <a:off x="7272700" y="3020838"/>
              <a:ext cx="246809" cy="44449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3" name="rc103"/>
            <p:cNvSpPr/>
            <p:nvPr/>
          </p:nvSpPr>
          <p:spPr>
            <a:xfrm>
              <a:off x="7519510" y="3020838"/>
              <a:ext cx="246809" cy="44449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4" name="rc104"/>
            <p:cNvSpPr/>
            <p:nvPr/>
          </p:nvSpPr>
          <p:spPr>
            <a:xfrm>
              <a:off x="7766320" y="3020838"/>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5" name="rc105"/>
            <p:cNvSpPr/>
            <p:nvPr/>
          </p:nvSpPr>
          <p:spPr>
            <a:xfrm>
              <a:off x="8013129" y="3020838"/>
              <a:ext cx="246809" cy="44449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6" name="rc106"/>
            <p:cNvSpPr/>
            <p:nvPr/>
          </p:nvSpPr>
          <p:spPr>
            <a:xfrm>
              <a:off x="8259939" y="3020838"/>
              <a:ext cx="246809" cy="44449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7" name="rc107"/>
            <p:cNvSpPr/>
            <p:nvPr/>
          </p:nvSpPr>
          <p:spPr>
            <a:xfrm>
              <a:off x="8506748" y="3020838"/>
              <a:ext cx="246809" cy="4444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2336508" y="1242857"/>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9" name="rc109"/>
            <p:cNvSpPr/>
            <p:nvPr/>
          </p:nvSpPr>
          <p:spPr>
            <a:xfrm>
              <a:off x="2583318" y="1242857"/>
              <a:ext cx="246809" cy="44449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0" name="rc110"/>
            <p:cNvSpPr/>
            <p:nvPr/>
          </p:nvSpPr>
          <p:spPr>
            <a:xfrm>
              <a:off x="2830127" y="1242857"/>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1" name="rc111"/>
            <p:cNvSpPr/>
            <p:nvPr/>
          </p:nvSpPr>
          <p:spPr>
            <a:xfrm>
              <a:off x="3076937" y="1242857"/>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2" name="rc112"/>
            <p:cNvSpPr/>
            <p:nvPr/>
          </p:nvSpPr>
          <p:spPr>
            <a:xfrm>
              <a:off x="3323747" y="1242857"/>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3" name="rc113"/>
            <p:cNvSpPr/>
            <p:nvPr/>
          </p:nvSpPr>
          <p:spPr>
            <a:xfrm>
              <a:off x="3570556" y="1242857"/>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4" name="rc114"/>
            <p:cNvSpPr/>
            <p:nvPr/>
          </p:nvSpPr>
          <p:spPr>
            <a:xfrm>
              <a:off x="3817366" y="1242857"/>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5" name="rc115"/>
            <p:cNvSpPr/>
            <p:nvPr/>
          </p:nvSpPr>
          <p:spPr>
            <a:xfrm>
              <a:off x="4064175" y="1242857"/>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6" name="rc116"/>
            <p:cNvSpPr/>
            <p:nvPr/>
          </p:nvSpPr>
          <p:spPr>
            <a:xfrm>
              <a:off x="4310985" y="1242857"/>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4557795" y="1242857"/>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4804604" y="1242857"/>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5051414" y="1242857"/>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5298223" y="1242857"/>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5545033" y="1242857"/>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2" name="rc122"/>
            <p:cNvSpPr/>
            <p:nvPr/>
          </p:nvSpPr>
          <p:spPr>
            <a:xfrm>
              <a:off x="5791843" y="1242857"/>
              <a:ext cx="246809" cy="4444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6038652" y="1242857"/>
              <a:ext cx="246809" cy="4444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4" name="rc124"/>
            <p:cNvSpPr/>
            <p:nvPr/>
          </p:nvSpPr>
          <p:spPr>
            <a:xfrm>
              <a:off x="6285462" y="1242857"/>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5" name="rc125"/>
            <p:cNvSpPr/>
            <p:nvPr/>
          </p:nvSpPr>
          <p:spPr>
            <a:xfrm>
              <a:off x="6532271" y="1242857"/>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6" name="rc126"/>
            <p:cNvSpPr/>
            <p:nvPr/>
          </p:nvSpPr>
          <p:spPr>
            <a:xfrm>
              <a:off x="6779081" y="1242857"/>
              <a:ext cx="246809" cy="44449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7" name="rc127"/>
            <p:cNvSpPr/>
            <p:nvPr/>
          </p:nvSpPr>
          <p:spPr>
            <a:xfrm>
              <a:off x="7025891" y="1242857"/>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8" name="rc128"/>
            <p:cNvSpPr/>
            <p:nvPr/>
          </p:nvSpPr>
          <p:spPr>
            <a:xfrm>
              <a:off x="7272700" y="1242857"/>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9" name="rc129"/>
            <p:cNvSpPr/>
            <p:nvPr/>
          </p:nvSpPr>
          <p:spPr>
            <a:xfrm>
              <a:off x="7519510" y="1242857"/>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0" name="rc130"/>
            <p:cNvSpPr/>
            <p:nvPr/>
          </p:nvSpPr>
          <p:spPr>
            <a:xfrm>
              <a:off x="7766320" y="1242857"/>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1" name="rc131"/>
            <p:cNvSpPr/>
            <p:nvPr/>
          </p:nvSpPr>
          <p:spPr>
            <a:xfrm>
              <a:off x="8013129" y="1242857"/>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2" name="rc132"/>
            <p:cNvSpPr/>
            <p:nvPr/>
          </p:nvSpPr>
          <p:spPr>
            <a:xfrm>
              <a:off x="8259939" y="1242857"/>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3" name="rc133"/>
            <p:cNvSpPr/>
            <p:nvPr/>
          </p:nvSpPr>
          <p:spPr>
            <a:xfrm>
              <a:off x="8506748" y="1242857"/>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4" name="rc134"/>
            <p:cNvSpPr/>
            <p:nvPr/>
          </p:nvSpPr>
          <p:spPr>
            <a:xfrm>
              <a:off x="2336508" y="4354324"/>
              <a:ext cx="246809" cy="44449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5" name="rc135"/>
            <p:cNvSpPr/>
            <p:nvPr/>
          </p:nvSpPr>
          <p:spPr>
            <a:xfrm>
              <a:off x="2583318" y="4354324"/>
              <a:ext cx="246809" cy="44449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6" name="rc136"/>
            <p:cNvSpPr/>
            <p:nvPr/>
          </p:nvSpPr>
          <p:spPr>
            <a:xfrm>
              <a:off x="2830127" y="4354324"/>
              <a:ext cx="246809" cy="44449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7" name="rc137"/>
            <p:cNvSpPr/>
            <p:nvPr/>
          </p:nvSpPr>
          <p:spPr>
            <a:xfrm>
              <a:off x="3076937" y="4354324"/>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8" name="rc138"/>
            <p:cNvSpPr/>
            <p:nvPr/>
          </p:nvSpPr>
          <p:spPr>
            <a:xfrm>
              <a:off x="3323747" y="4354324"/>
              <a:ext cx="246809" cy="44449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9" name="rc139"/>
            <p:cNvSpPr/>
            <p:nvPr/>
          </p:nvSpPr>
          <p:spPr>
            <a:xfrm>
              <a:off x="3570556" y="4354324"/>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0" name="rc140"/>
            <p:cNvSpPr/>
            <p:nvPr/>
          </p:nvSpPr>
          <p:spPr>
            <a:xfrm>
              <a:off x="3817366" y="4354324"/>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1" name="rc141"/>
            <p:cNvSpPr/>
            <p:nvPr/>
          </p:nvSpPr>
          <p:spPr>
            <a:xfrm>
              <a:off x="4064175" y="4354324"/>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2" name="rc142"/>
            <p:cNvSpPr/>
            <p:nvPr/>
          </p:nvSpPr>
          <p:spPr>
            <a:xfrm>
              <a:off x="4310985" y="4354324"/>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3" name="rc143"/>
            <p:cNvSpPr/>
            <p:nvPr/>
          </p:nvSpPr>
          <p:spPr>
            <a:xfrm>
              <a:off x="4557795" y="4354324"/>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4" name="rc144"/>
            <p:cNvSpPr/>
            <p:nvPr/>
          </p:nvSpPr>
          <p:spPr>
            <a:xfrm>
              <a:off x="4804604" y="4354324"/>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5" name="rc145"/>
            <p:cNvSpPr/>
            <p:nvPr/>
          </p:nvSpPr>
          <p:spPr>
            <a:xfrm>
              <a:off x="5051414" y="4354324"/>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6" name="rc146"/>
            <p:cNvSpPr/>
            <p:nvPr/>
          </p:nvSpPr>
          <p:spPr>
            <a:xfrm>
              <a:off x="5298223" y="4354324"/>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7" name="rc147"/>
            <p:cNvSpPr/>
            <p:nvPr/>
          </p:nvSpPr>
          <p:spPr>
            <a:xfrm>
              <a:off x="5545033" y="4354324"/>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8" name="rc148"/>
            <p:cNvSpPr/>
            <p:nvPr/>
          </p:nvSpPr>
          <p:spPr>
            <a:xfrm>
              <a:off x="5791843" y="4354324"/>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9" name="rc149"/>
            <p:cNvSpPr/>
            <p:nvPr/>
          </p:nvSpPr>
          <p:spPr>
            <a:xfrm>
              <a:off x="6038652" y="4354324"/>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0" name="rc150"/>
            <p:cNvSpPr/>
            <p:nvPr/>
          </p:nvSpPr>
          <p:spPr>
            <a:xfrm>
              <a:off x="6285462" y="4354324"/>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1" name="rc151"/>
            <p:cNvSpPr/>
            <p:nvPr/>
          </p:nvSpPr>
          <p:spPr>
            <a:xfrm>
              <a:off x="6532271" y="4354324"/>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2" name="rc152"/>
            <p:cNvSpPr/>
            <p:nvPr/>
          </p:nvSpPr>
          <p:spPr>
            <a:xfrm>
              <a:off x="6779081" y="4354324"/>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3" name="rc153"/>
            <p:cNvSpPr/>
            <p:nvPr/>
          </p:nvSpPr>
          <p:spPr>
            <a:xfrm>
              <a:off x="7025891" y="4354324"/>
              <a:ext cx="246809" cy="44449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4" name="rc154"/>
            <p:cNvSpPr/>
            <p:nvPr/>
          </p:nvSpPr>
          <p:spPr>
            <a:xfrm>
              <a:off x="7272700" y="4354324"/>
              <a:ext cx="246809" cy="44449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5" name="rc155"/>
            <p:cNvSpPr/>
            <p:nvPr/>
          </p:nvSpPr>
          <p:spPr>
            <a:xfrm>
              <a:off x="7519510" y="4354324"/>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6" name="rc156"/>
            <p:cNvSpPr/>
            <p:nvPr/>
          </p:nvSpPr>
          <p:spPr>
            <a:xfrm>
              <a:off x="7766320" y="4354324"/>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7" name="rc157"/>
            <p:cNvSpPr/>
            <p:nvPr/>
          </p:nvSpPr>
          <p:spPr>
            <a:xfrm>
              <a:off x="8013129" y="4354324"/>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8" name="rc158"/>
            <p:cNvSpPr/>
            <p:nvPr/>
          </p:nvSpPr>
          <p:spPr>
            <a:xfrm>
              <a:off x="8259939" y="4354324"/>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9" name="rc159"/>
            <p:cNvSpPr/>
            <p:nvPr/>
          </p:nvSpPr>
          <p:spPr>
            <a:xfrm>
              <a:off x="8506748" y="4354324"/>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0" name="rc160"/>
            <p:cNvSpPr/>
            <p:nvPr/>
          </p:nvSpPr>
          <p:spPr>
            <a:xfrm>
              <a:off x="2336508" y="3465333"/>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1" name="rc161"/>
            <p:cNvSpPr/>
            <p:nvPr/>
          </p:nvSpPr>
          <p:spPr>
            <a:xfrm>
              <a:off x="2583318" y="3465333"/>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2" name="rc162"/>
            <p:cNvSpPr/>
            <p:nvPr/>
          </p:nvSpPr>
          <p:spPr>
            <a:xfrm>
              <a:off x="2830127" y="3465333"/>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3" name="rc163"/>
            <p:cNvSpPr/>
            <p:nvPr/>
          </p:nvSpPr>
          <p:spPr>
            <a:xfrm>
              <a:off x="3076937" y="3465333"/>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4" name="rc164"/>
            <p:cNvSpPr/>
            <p:nvPr/>
          </p:nvSpPr>
          <p:spPr>
            <a:xfrm>
              <a:off x="3323747" y="3465333"/>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5" name="rc165"/>
            <p:cNvSpPr/>
            <p:nvPr/>
          </p:nvSpPr>
          <p:spPr>
            <a:xfrm>
              <a:off x="3570556" y="3465333"/>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6" name="rc166"/>
            <p:cNvSpPr/>
            <p:nvPr/>
          </p:nvSpPr>
          <p:spPr>
            <a:xfrm>
              <a:off x="3817366" y="3465333"/>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7" name="rc167"/>
            <p:cNvSpPr/>
            <p:nvPr/>
          </p:nvSpPr>
          <p:spPr>
            <a:xfrm>
              <a:off x="4064175" y="3465333"/>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8" name="rc168"/>
            <p:cNvSpPr/>
            <p:nvPr/>
          </p:nvSpPr>
          <p:spPr>
            <a:xfrm>
              <a:off x="4310985" y="3465333"/>
              <a:ext cx="246809" cy="4444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9" name="rc169"/>
            <p:cNvSpPr/>
            <p:nvPr/>
          </p:nvSpPr>
          <p:spPr>
            <a:xfrm>
              <a:off x="4557795" y="3465333"/>
              <a:ext cx="246809" cy="4444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0" name="rc170"/>
            <p:cNvSpPr/>
            <p:nvPr/>
          </p:nvSpPr>
          <p:spPr>
            <a:xfrm>
              <a:off x="4804604" y="3465333"/>
              <a:ext cx="246809" cy="44449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1" name="rc171"/>
            <p:cNvSpPr/>
            <p:nvPr/>
          </p:nvSpPr>
          <p:spPr>
            <a:xfrm>
              <a:off x="5051414" y="3465333"/>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2" name="rc172"/>
            <p:cNvSpPr/>
            <p:nvPr/>
          </p:nvSpPr>
          <p:spPr>
            <a:xfrm>
              <a:off x="5298223" y="3465333"/>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3" name="rc173"/>
            <p:cNvSpPr/>
            <p:nvPr/>
          </p:nvSpPr>
          <p:spPr>
            <a:xfrm>
              <a:off x="5545033" y="3465333"/>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4" name="rc174"/>
            <p:cNvSpPr/>
            <p:nvPr/>
          </p:nvSpPr>
          <p:spPr>
            <a:xfrm>
              <a:off x="5791843" y="3465333"/>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5" name="rc175"/>
            <p:cNvSpPr/>
            <p:nvPr/>
          </p:nvSpPr>
          <p:spPr>
            <a:xfrm>
              <a:off x="6038652" y="3465333"/>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6" name="rc176"/>
            <p:cNvSpPr/>
            <p:nvPr/>
          </p:nvSpPr>
          <p:spPr>
            <a:xfrm>
              <a:off x="6285462" y="3465333"/>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7" name="rc177"/>
            <p:cNvSpPr/>
            <p:nvPr/>
          </p:nvSpPr>
          <p:spPr>
            <a:xfrm>
              <a:off x="6532271" y="3465333"/>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8" name="rc178"/>
            <p:cNvSpPr/>
            <p:nvPr/>
          </p:nvSpPr>
          <p:spPr>
            <a:xfrm>
              <a:off x="6779081" y="3465333"/>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9" name="rc179"/>
            <p:cNvSpPr/>
            <p:nvPr/>
          </p:nvSpPr>
          <p:spPr>
            <a:xfrm>
              <a:off x="7025891" y="3465333"/>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0" name="rc180"/>
            <p:cNvSpPr/>
            <p:nvPr/>
          </p:nvSpPr>
          <p:spPr>
            <a:xfrm>
              <a:off x="7272700" y="3465333"/>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7519510" y="3465333"/>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2" name="rc182"/>
            <p:cNvSpPr/>
            <p:nvPr/>
          </p:nvSpPr>
          <p:spPr>
            <a:xfrm>
              <a:off x="7766320" y="3465333"/>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3" name="rc183"/>
            <p:cNvSpPr/>
            <p:nvPr/>
          </p:nvSpPr>
          <p:spPr>
            <a:xfrm>
              <a:off x="8013129" y="3465333"/>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4" name="rc184"/>
            <p:cNvSpPr/>
            <p:nvPr/>
          </p:nvSpPr>
          <p:spPr>
            <a:xfrm>
              <a:off x="8259939" y="3465333"/>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5" name="rc185"/>
            <p:cNvSpPr/>
            <p:nvPr/>
          </p:nvSpPr>
          <p:spPr>
            <a:xfrm>
              <a:off x="8506748" y="3465333"/>
              <a:ext cx="246809" cy="44449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6" name="rc186"/>
            <p:cNvSpPr/>
            <p:nvPr/>
          </p:nvSpPr>
          <p:spPr>
            <a:xfrm>
              <a:off x="2336508" y="4798819"/>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7" name="rc187"/>
            <p:cNvSpPr/>
            <p:nvPr/>
          </p:nvSpPr>
          <p:spPr>
            <a:xfrm>
              <a:off x="2583318" y="4798819"/>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8" name="rc188"/>
            <p:cNvSpPr/>
            <p:nvPr/>
          </p:nvSpPr>
          <p:spPr>
            <a:xfrm>
              <a:off x="2830127" y="4798819"/>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9" name="rc189"/>
            <p:cNvSpPr/>
            <p:nvPr/>
          </p:nvSpPr>
          <p:spPr>
            <a:xfrm>
              <a:off x="3076937" y="4798819"/>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0" name="rc190"/>
            <p:cNvSpPr/>
            <p:nvPr/>
          </p:nvSpPr>
          <p:spPr>
            <a:xfrm>
              <a:off x="3323747" y="4798819"/>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1" name="rc191"/>
            <p:cNvSpPr/>
            <p:nvPr/>
          </p:nvSpPr>
          <p:spPr>
            <a:xfrm>
              <a:off x="3570556" y="4798819"/>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2" name="rc192"/>
            <p:cNvSpPr/>
            <p:nvPr/>
          </p:nvSpPr>
          <p:spPr>
            <a:xfrm>
              <a:off x="3817366" y="4798819"/>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3" name="rc193"/>
            <p:cNvSpPr/>
            <p:nvPr/>
          </p:nvSpPr>
          <p:spPr>
            <a:xfrm>
              <a:off x="4064175" y="4798819"/>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4" name="rc194"/>
            <p:cNvSpPr/>
            <p:nvPr/>
          </p:nvSpPr>
          <p:spPr>
            <a:xfrm>
              <a:off x="4310985" y="4798819"/>
              <a:ext cx="246809" cy="4444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5" name="rc195"/>
            <p:cNvSpPr/>
            <p:nvPr/>
          </p:nvSpPr>
          <p:spPr>
            <a:xfrm>
              <a:off x="4557795" y="4798819"/>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6" name="rc196"/>
            <p:cNvSpPr/>
            <p:nvPr/>
          </p:nvSpPr>
          <p:spPr>
            <a:xfrm>
              <a:off x="4804604" y="4798819"/>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7" name="rc197"/>
            <p:cNvSpPr/>
            <p:nvPr/>
          </p:nvSpPr>
          <p:spPr>
            <a:xfrm>
              <a:off x="5051414" y="4798819"/>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8" name="rc198"/>
            <p:cNvSpPr/>
            <p:nvPr/>
          </p:nvSpPr>
          <p:spPr>
            <a:xfrm>
              <a:off x="5298223" y="4798819"/>
              <a:ext cx="246809" cy="4444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9" name="rc199"/>
            <p:cNvSpPr/>
            <p:nvPr/>
          </p:nvSpPr>
          <p:spPr>
            <a:xfrm>
              <a:off x="5545033" y="4798819"/>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0" name="rc200"/>
            <p:cNvSpPr/>
            <p:nvPr/>
          </p:nvSpPr>
          <p:spPr>
            <a:xfrm>
              <a:off x="5791843" y="4798819"/>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1" name="rc201"/>
            <p:cNvSpPr/>
            <p:nvPr/>
          </p:nvSpPr>
          <p:spPr>
            <a:xfrm>
              <a:off x="6038652" y="4798819"/>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2" name="rc202"/>
            <p:cNvSpPr/>
            <p:nvPr/>
          </p:nvSpPr>
          <p:spPr>
            <a:xfrm>
              <a:off x="6285462" y="4798819"/>
              <a:ext cx="246809" cy="44449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3" name="rc203"/>
            <p:cNvSpPr/>
            <p:nvPr/>
          </p:nvSpPr>
          <p:spPr>
            <a:xfrm>
              <a:off x="6532271" y="4798819"/>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4" name="rc204"/>
            <p:cNvSpPr/>
            <p:nvPr/>
          </p:nvSpPr>
          <p:spPr>
            <a:xfrm>
              <a:off x="6779081" y="4798819"/>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5" name="rc205"/>
            <p:cNvSpPr/>
            <p:nvPr/>
          </p:nvSpPr>
          <p:spPr>
            <a:xfrm>
              <a:off x="7025891" y="4798819"/>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6" name="rc206"/>
            <p:cNvSpPr/>
            <p:nvPr/>
          </p:nvSpPr>
          <p:spPr>
            <a:xfrm>
              <a:off x="7272700" y="4798819"/>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7" name="rc207"/>
            <p:cNvSpPr/>
            <p:nvPr/>
          </p:nvSpPr>
          <p:spPr>
            <a:xfrm>
              <a:off x="7519510" y="4798819"/>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8" name="rc208"/>
            <p:cNvSpPr/>
            <p:nvPr/>
          </p:nvSpPr>
          <p:spPr>
            <a:xfrm>
              <a:off x="7766320" y="4798819"/>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9" name="rc209"/>
            <p:cNvSpPr/>
            <p:nvPr/>
          </p:nvSpPr>
          <p:spPr>
            <a:xfrm>
              <a:off x="8013129" y="4798819"/>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0" name="rc210"/>
            <p:cNvSpPr/>
            <p:nvPr/>
          </p:nvSpPr>
          <p:spPr>
            <a:xfrm>
              <a:off x="8259939" y="4798819"/>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1" name="rc211"/>
            <p:cNvSpPr/>
            <p:nvPr/>
          </p:nvSpPr>
          <p:spPr>
            <a:xfrm>
              <a:off x="8506748" y="4798819"/>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2" name="rc212"/>
            <p:cNvSpPr/>
            <p:nvPr/>
          </p:nvSpPr>
          <p:spPr>
            <a:xfrm>
              <a:off x="2336508" y="2131847"/>
              <a:ext cx="246809" cy="44449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3" name="rc213"/>
            <p:cNvSpPr/>
            <p:nvPr/>
          </p:nvSpPr>
          <p:spPr>
            <a:xfrm>
              <a:off x="2583318" y="2131847"/>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4" name="rc214"/>
            <p:cNvSpPr/>
            <p:nvPr/>
          </p:nvSpPr>
          <p:spPr>
            <a:xfrm>
              <a:off x="2830127" y="2131847"/>
              <a:ext cx="246809" cy="4444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3076937" y="2131847"/>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3323747" y="2131847"/>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3570556" y="2131847"/>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3817366" y="2131847"/>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4064175" y="2131847"/>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4310985" y="2131847"/>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557795" y="2131847"/>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804604" y="2131847"/>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5051414" y="2131847"/>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4" name="rc224"/>
            <p:cNvSpPr/>
            <p:nvPr/>
          </p:nvSpPr>
          <p:spPr>
            <a:xfrm>
              <a:off x="5298223" y="2131847"/>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5545033" y="2131847"/>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5791843" y="2131847"/>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6038652" y="2131847"/>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6285462" y="2131847"/>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9" name="rc229"/>
            <p:cNvSpPr/>
            <p:nvPr/>
          </p:nvSpPr>
          <p:spPr>
            <a:xfrm>
              <a:off x="6532271" y="2131847"/>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0" name="rc230"/>
            <p:cNvSpPr/>
            <p:nvPr/>
          </p:nvSpPr>
          <p:spPr>
            <a:xfrm>
              <a:off x="6779081" y="2131847"/>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1" name="rc231"/>
            <p:cNvSpPr/>
            <p:nvPr/>
          </p:nvSpPr>
          <p:spPr>
            <a:xfrm>
              <a:off x="7025891" y="2131847"/>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2" name="rc232"/>
            <p:cNvSpPr/>
            <p:nvPr/>
          </p:nvSpPr>
          <p:spPr>
            <a:xfrm>
              <a:off x="7272700" y="2131847"/>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7519510" y="2131847"/>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7766320" y="2131847"/>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5" name="rc235"/>
            <p:cNvSpPr/>
            <p:nvPr/>
          </p:nvSpPr>
          <p:spPr>
            <a:xfrm>
              <a:off x="8013129" y="2131847"/>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6" name="rc236"/>
            <p:cNvSpPr/>
            <p:nvPr/>
          </p:nvSpPr>
          <p:spPr>
            <a:xfrm>
              <a:off x="8259939" y="2131847"/>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7" name="rc237"/>
            <p:cNvSpPr/>
            <p:nvPr/>
          </p:nvSpPr>
          <p:spPr>
            <a:xfrm>
              <a:off x="8506748" y="2131847"/>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8" name="rc238"/>
            <p:cNvSpPr/>
            <p:nvPr/>
          </p:nvSpPr>
          <p:spPr>
            <a:xfrm>
              <a:off x="2336508" y="3909828"/>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9" name="rc239"/>
            <p:cNvSpPr/>
            <p:nvPr/>
          </p:nvSpPr>
          <p:spPr>
            <a:xfrm>
              <a:off x="2583318" y="3909828"/>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0" name="rc240"/>
            <p:cNvSpPr/>
            <p:nvPr/>
          </p:nvSpPr>
          <p:spPr>
            <a:xfrm>
              <a:off x="2830127" y="3909828"/>
              <a:ext cx="246809" cy="44449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41" name="rc241"/>
            <p:cNvSpPr/>
            <p:nvPr/>
          </p:nvSpPr>
          <p:spPr>
            <a:xfrm>
              <a:off x="3076937" y="3909828"/>
              <a:ext cx="246809" cy="4444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2" name="rc242"/>
            <p:cNvSpPr/>
            <p:nvPr/>
          </p:nvSpPr>
          <p:spPr>
            <a:xfrm>
              <a:off x="3323747" y="3909828"/>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3" name="rc243"/>
            <p:cNvSpPr/>
            <p:nvPr/>
          </p:nvSpPr>
          <p:spPr>
            <a:xfrm>
              <a:off x="3570556" y="3909828"/>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4" name="rc244"/>
            <p:cNvSpPr/>
            <p:nvPr/>
          </p:nvSpPr>
          <p:spPr>
            <a:xfrm>
              <a:off x="3817366" y="3909828"/>
              <a:ext cx="246809" cy="44449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5" name="rc245"/>
            <p:cNvSpPr/>
            <p:nvPr/>
          </p:nvSpPr>
          <p:spPr>
            <a:xfrm>
              <a:off x="4064175" y="3909828"/>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6" name="rc246"/>
            <p:cNvSpPr/>
            <p:nvPr/>
          </p:nvSpPr>
          <p:spPr>
            <a:xfrm>
              <a:off x="4310985" y="3909828"/>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7" name="rc247"/>
            <p:cNvSpPr/>
            <p:nvPr/>
          </p:nvSpPr>
          <p:spPr>
            <a:xfrm>
              <a:off x="4557795" y="3909828"/>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8" name="rc248"/>
            <p:cNvSpPr/>
            <p:nvPr/>
          </p:nvSpPr>
          <p:spPr>
            <a:xfrm>
              <a:off x="4804604" y="3909828"/>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9" name="rc249"/>
            <p:cNvSpPr/>
            <p:nvPr/>
          </p:nvSpPr>
          <p:spPr>
            <a:xfrm>
              <a:off x="5051414" y="3909828"/>
              <a:ext cx="246809" cy="44449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0" name="rc250"/>
            <p:cNvSpPr/>
            <p:nvPr/>
          </p:nvSpPr>
          <p:spPr>
            <a:xfrm>
              <a:off x="5298223" y="3909828"/>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1" name="rc251"/>
            <p:cNvSpPr/>
            <p:nvPr/>
          </p:nvSpPr>
          <p:spPr>
            <a:xfrm>
              <a:off x="5545033" y="3909828"/>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2" name="rc252"/>
            <p:cNvSpPr/>
            <p:nvPr/>
          </p:nvSpPr>
          <p:spPr>
            <a:xfrm>
              <a:off x="5791843" y="3909828"/>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3" name="rc253"/>
            <p:cNvSpPr/>
            <p:nvPr/>
          </p:nvSpPr>
          <p:spPr>
            <a:xfrm>
              <a:off x="6038652" y="3909828"/>
              <a:ext cx="246809" cy="44449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4" name="rc254"/>
            <p:cNvSpPr/>
            <p:nvPr/>
          </p:nvSpPr>
          <p:spPr>
            <a:xfrm>
              <a:off x="6285462" y="3909828"/>
              <a:ext cx="246809" cy="44449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5" name="rc255"/>
            <p:cNvSpPr/>
            <p:nvPr/>
          </p:nvSpPr>
          <p:spPr>
            <a:xfrm>
              <a:off x="6532271" y="3909828"/>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6" name="rc256"/>
            <p:cNvSpPr/>
            <p:nvPr/>
          </p:nvSpPr>
          <p:spPr>
            <a:xfrm>
              <a:off x="6779081" y="3909828"/>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7" name="rc257"/>
            <p:cNvSpPr/>
            <p:nvPr/>
          </p:nvSpPr>
          <p:spPr>
            <a:xfrm>
              <a:off x="7025891" y="3909828"/>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8" name="rc258"/>
            <p:cNvSpPr/>
            <p:nvPr/>
          </p:nvSpPr>
          <p:spPr>
            <a:xfrm>
              <a:off x="7272700" y="3909828"/>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9" name="rc259"/>
            <p:cNvSpPr/>
            <p:nvPr/>
          </p:nvSpPr>
          <p:spPr>
            <a:xfrm>
              <a:off x="7519510" y="3909828"/>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0" name="rc260"/>
            <p:cNvSpPr/>
            <p:nvPr/>
          </p:nvSpPr>
          <p:spPr>
            <a:xfrm>
              <a:off x="7766320" y="3909828"/>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1" name="rc261"/>
            <p:cNvSpPr/>
            <p:nvPr/>
          </p:nvSpPr>
          <p:spPr>
            <a:xfrm>
              <a:off x="8013129" y="3909828"/>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2" name="rc262"/>
            <p:cNvSpPr/>
            <p:nvPr/>
          </p:nvSpPr>
          <p:spPr>
            <a:xfrm>
              <a:off x="8259939" y="3909828"/>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3" name="rc263"/>
            <p:cNvSpPr/>
            <p:nvPr/>
          </p:nvSpPr>
          <p:spPr>
            <a:xfrm>
              <a:off x="8506748" y="3909828"/>
              <a:ext cx="246809" cy="44449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4" name="tx264"/>
            <p:cNvSpPr/>
            <p:nvPr/>
          </p:nvSpPr>
          <p:spPr>
            <a:xfrm>
              <a:off x="2399654"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65" name="tx265"/>
            <p:cNvSpPr/>
            <p:nvPr/>
          </p:nvSpPr>
          <p:spPr>
            <a:xfrm>
              <a:off x="2646464"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66" name="tx266"/>
            <p:cNvSpPr/>
            <p:nvPr/>
          </p:nvSpPr>
          <p:spPr>
            <a:xfrm>
              <a:off x="2893273"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7" name="tx267"/>
            <p:cNvSpPr/>
            <p:nvPr/>
          </p:nvSpPr>
          <p:spPr>
            <a:xfrm>
              <a:off x="3140083"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8" name="tx268"/>
            <p:cNvSpPr/>
            <p:nvPr/>
          </p:nvSpPr>
          <p:spPr>
            <a:xfrm>
              <a:off x="3386892"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9" name="tx269"/>
            <p:cNvSpPr/>
            <p:nvPr/>
          </p:nvSpPr>
          <p:spPr>
            <a:xfrm>
              <a:off x="3633702"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0" name="tx270"/>
            <p:cNvSpPr/>
            <p:nvPr/>
          </p:nvSpPr>
          <p:spPr>
            <a:xfrm>
              <a:off x="3880512"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1" name="tx271"/>
            <p:cNvSpPr/>
            <p:nvPr/>
          </p:nvSpPr>
          <p:spPr>
            <a:xfrm>
              <a:off x="4127321"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2" name="tx272"/>
            <p:cNvSpPr/>
            <p:nvPr/>
          </p:nvSpPr>
          <p:spPr>
            <a:xfrm>
              <a:off x="4374131"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3" name="tx273"/>
            <p:cNvSpPr/>
            <p:nvPr/>
          </p:nvSpPr>
          <p:spPr>
            <a:xfrm>
              <a:off x="4620940"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4" name="tx274"/>
            <p:cNvSpPr/>
            <p:nvPr/>
          </p:nvSpPr>
          <p:spPr>
            <a:xfrm>
              <a:off x="4867750"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5" name="tx275"/>
            <p:cNvSpPr/>
            <p:nvPr/>
          </p:nvSpPr>
          <p:spPr>
            <a:xfrm>
              <a:off x="5114560"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6" name="tx276"/>
            <p:cNvSpPr/>
            <p:nvPr/>
          </p:nvSpPr>
          <p:spPr>
            <a:xfrm>
              <a:off x="5361369"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7" name="tx277"/>
            <p:cNvSpPr/>
            <p:nvPr/>
          </p:nvSpPr>
          <p:spPr>
            <a:xfrm>
              <a:off x="5608179"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8" name="tx278"/>
            <p:cNvSpPr/>
            <p:nvPr/>
          </p:nvSpPr>
          <p:spPr>
            <a:xfrm>
              <a:off x="5854989"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9" name="tx279"/>
            <p:cNvSpPr/>
            <p:nvPr/>
          </p:nvSpPr>
          <p:spPr>
            <a:xfrm>
              <a:off x="6101798"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80" name="tx280"/>
            <p:cNvSpPr/>
            <p:nvPr/>
          </p:nvSpPr>
          <p:spPr>
            <a:xfrm>
              <a:off x="6348608"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81" name="tx281"/>
            <p:cNvSpPr/>
            <p:nvPr/>
          </p:nvSpPr>
          <p:spPr>
            <a:xfrm>
              <a:off x="6595417"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2" name="tx282"/>
            <p:cNvSpPr/>
            <p:nvPr/>
          </p:nvSpPr>
          <p:spPr>
            <a:xfrm>
              <a:off x="6842227"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3" name="tx283"/>
            <p:cNvSpPr/>
            <p:nvPr/>
          </p:nvSpPr>
          <p:spPr>
            <a:xfrm>
              <a:off x="7089037"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84" name="tx284"/>
            <p:cNvSpPr/>
            <p:nvPr/>
          </p:nvSpPr>
          <p:spPr>
            <a:xfrm>
              <a:off x="7335846"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85" name="tx285"/>
            <p:cNvSpPr/>
            <p:nvPr/>
          </p:nvSpPr>
          <p:spPr>
            <a:xfrm>
              <a:off x="7582656"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6" name="tx286"/>
            <p:cNvSpPr/>
            <p:nvPr/>
          </p:nvSpPr>
          <p:spPr>
            <a:xfrm>
              <a:off x="7829465"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7" name="tx287"/>
            <p:cNvSpPr/>
            <p:nvPr/>
          </p:nvSpPr>
          <p:spPr>
            <a:xfrm>
              <a:off x="8076275"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8" name="tx288"/>
            <p:cNvSpPr/>
            <p:nvPr/>
          </p:nvSpPr>
          <p:spPr>
            <a:xfrm>
              <a:off x="8323085"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9" name="tx289"/>
            <p:cNvSpPr/>
            <p:nvPr/>
          </p:nvSpPr>
          <p:spPr>
            <a:xfrm>
              <a:off x="8569894"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90" name="tx290"/>
            <p:cNvSpPr/>
            <p:nvPr/>
          </p:nvSpPr>
          <p:spPr>
            <a:xfrm>
              <a:off x="2399654"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1" name="tx291"/>
            <p:cNvSpPr/>
            <p:nvPr/>
          </p:nvSpPr>
          <p:spPr>
            <a:xfrm>
              <a:off x="2646464"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2" name="tx292"/>
            <p:cNvSpPr/>
            <p:nvPr/>
          </p:nvSpPr>
          <p:spPr>
            <a:xfrm>
              <a:off x="2893273"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93" name="tx293"/>
            <p:cNvSpPr/>
            <p:nvPr/>
          </p:nvSpPr>
          <p:spPr>
            <a:xfrm>
              <a:off x="3140083"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94" name="tx294"/>
            <p:cNvSpPr/>
            <p:nvPr/>
          </p:nvSpPr>
          <p:spPr>
            <a:xfrm>
              <a:off x="3386892"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5" name="tx295"/>
            <p:cNvSpPr/>
            <p:nvPr/>
          </p:nvSpPr>
          <p:spPr>
            <a:xfrm>
              <a:off x="3633702"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96" name="tx296"/>
            <p:cNvSpPr/>
            <p:nvPr/>
          </p:nvSpPr>
          <p:spPr>
            <a:xfrm>
              <a:off x="3880512"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97" name="tx297"/>
            <p:cNvSpPr/>
            <p:nvPr/>
          </p:nvSpPr>
          <p:spPr>
            <a:xfrm>
              <a:off x="4127321"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98" name="tx298"/>
            <p:cNvSpPr/>
            <p:nvPr/>
          </p:nvSpPr>
          <p:spPr>
            <a:xfrm>
              <a:off x="4374131"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9" name="tx299"/>
            <p:cNvSpPr/>
            <p:nvPr/>
          </p:nvSpPr>
          <p:spPr>
            <a:xfrm>
              <a:off x="4620940"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0" name="tx300"/>
            <p:cNvSpPr/>
            <p:nvPr/>
          </p:nvSpPr>
          <p:spPr>
            <a:xfrm>
              <a:off x="4867750"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1" name="tx301"/>
            <p:cNvSpPr/>
            <p:nvPr/>
          </p:nvSpPr>
          <p:spPr>
            <a:xfrm>
              <a:off x="5114560"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2" name="tx302"/>
            <p:cNvSpPr/>
            <p:nvPr/>
          </p:nvSpPr>
          <p:spPr>
            <a:xfrm>
              <a:off x="5361369"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3" name="tx303"/>
            <p:cNvSpPr/>
            <p:nvPr/>
          </p:nvSpPr>
          <p:spPr>
            <a:xfrm>
              <a:off x="5608179"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4" name="tx304"/>
            <p:cNvSpPr/>
            <p:nvPr/>
          </p:nvSpPr>
          <p:spPr>
            <a:xfrm>
              <a:off x="5854989"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5" name="tx305"/>
            <p:cNvSpPr/>
            <p:nvPr/>
          </p:nvSpPr>
          <p:spPr>
            <a:xfrm>
              <a:off x="6101798"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6" name="tx306"/>
            <p:cNvSpPr/>
            <p:nvPr/>
          </p:nvSpPr>
          <p:spPr>
            <a:xfrm>
              <a:off x="6348608"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7" name="tx307"/>
            <p:cNvSpPr/>
            <p:nvPr/>
          </p:nvSpPr>
          <p:spPr>
            <a:xfrm>
              <a:off x="6595417"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8" name="tx308"/>
            <p:cNvSpPr/>
            <p:nvPr/>
          </p:nvSpPr>
          <p:spPr>
            <a:xfrm>
              <a:off x="6842227"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09" name="tx309"/>
            <p:cNvSpPr/>
            <p:nvPr/>
          </p:nvSpPr>
          <p:spPr>
            <a:xfrm>
              <a:off x="7089037"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10" name="tx310"/>
            <p:cNvSpPr/>
            <p:nvPr/>
          </p:nvSpPr>
          <p:spPr>
            <a:xfrm>
              <a:off x="7335846"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1" name="tx311"/>
            <p:cNvSpPr/>
            <p:nvPr/>
          </p:nvSpPr>
          <p:spPr>
            <a:xfrm>
              <a:off x="7582656"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2" name="tx312"/>
            <p:cNvSpPr/>
            <p:nvPr/>
          </p:nvSpPr>
          <p:spPr>
            <a:xfrm>
              <a:off x="7829465"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3" name="tx313"/>
            <p:cNvSpPr/>
            <p:nvPr/>
          </p:nvSpPr>
          <p:spPr>
            <a:xfrm>
              <a:off x="8076275"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14" name="tx314"/>
            <p:cNvSpPr/>
            <p:nvPr/>
          </p:nvSpPr>
          <p:spPr>
            <a:xfrm>
              <a:off x="8323085"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15" name="tx315"/>
            <p:cNvSpPr/>
            <p:nvPr/>
          </p:nvSpPr>
          <p:spPr>
            <a:xfrm>
              <a:off x="8569894"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6" name="tx316"/>
            <p:cNvSpPr/>
            <p:nvPr/>
          </p:nvSpPr>
          <p:spPr>
            <a:xfrm>
              <a:off x="2399654"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7" name="tx317"/>
            <p:cNvSpPr/>
            <p:nvPr/>
          </p:nvSpPr>
          <p:spPr>
            <a:xfrm>
              <a:off x="2646464"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8" name="tx318"/>
            <p:cNvSpPr/>
            <p:nvPr/>
          </p:nvSpPr>
          <p:spPr>
            <a:xfrm>
              <a:off x="2893273"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9" name="tx319"/>
            <p:cNvSpPr/>
            <p:nvPr/>
          </p:nvSpPr>
          <p:spPr>
            <a:xfrm>
              <a:off x="3140083"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20" name="tx320"/>
            <p:cNvSpPr/>
            <p:nvPr/>
          </p:nvSpPr>
          <p:spPr>
            <a:xfrm>
              <a:off x="3386892"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1" name="tx321"/>
            <p:cNvSpPr/>
            <p:nvPr/>
          </p:nvSpPr>
          <p:spPr>
            <a:xfrm>
              <a:off x="3633702"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2" name="tx322"/>
            <p:cNvSpPr/>
            <p:nvPr/>
          </p:nvSpPr>
          <p:spPr>
            <a:xfrm>
              <a:off x="3880512"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3" name="tx323"/>
            <p:cNvSpPr/>
            <p:nvPr/>
          </p:nvSpPr>
          <p:spPr>
            <a:xfrm>
              <a:off x="4127321"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24" name="tx324"/>
            <p:cNvSpPr/>
            <p:nvPr/>
          </p:nvSpPr>
          <p:spPr>
            <a:xfrm>
              <a:off x="4374131"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25" name="tx325"/>
            <p:cNvSpPr/>
            <p:nvPr/>
          </p:nvSpPr>
          <p:spPr>
            <a:xfrm>
              <a:off x="4620940"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26" name="tx326"/>
            <p:cNvSpPr/>
            <p:nvPr/>
          </p:nvSpPr>
          <p:spPr>
            <a:xfrm>
              <a:off x="4867750"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27" name="tx327"/>
            <p:cNvSpPr/>
            <p:nvPr/>
          </p:nvSpPr>
          <p:spPr>
            <a:xfrm>
              <a:off x="5114560"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28" name="tx328"/>
            <p:cNvSpPr/>
            <p:nvPr/>
          </p:nvSpPr>
          <p:spPr>
            <a:xfrm>
              <a:off x="5361369"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29" name="tx329"/>
            <p:cNvSpPr/>
            <p:nvPr/>
          </p:nvSpPr>
          <p:spPr>
            <a:xfrm>
              <a:off x="5854989"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0" name="tx330"/>
            <p:cNvSpPr/>
            <p:nvPr/>
          </p:nvSpPr>
          <p:spPr>
            <a:xfrm>
              <a:off x="5854989"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31" name="tx331"/>
            <p:cNvSpPr/>
            <p:nvPr/>
          </p:nvSpPr>
          <p:spPr>
            <a:xfrm>
              <a:off x="6842227"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32" name="tx332"/>
            <p:cNvSpPr/>
            <p:nvPr/>
          </p:nvSpPr>
          <p:spPr>
            <a:xfrm>
              <a:off x="7089037"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3" name="tx333"/>
            <p:cNvSpPr/>
            <p:nvPr/>
          </p:nvSpPr>
          <p:spPr>
            <a:xfrm>
              <a:off x="7335846"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34" name="tx334"/>
            <p:cNvSpPr/>
            <p:nvPr/>
          </p:nvSpPr>
          <p:spPr>
            <a:xfrm>
              <a:off x="7582656"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5" name="tx335"/>
            <p:cNvSpPr/>
            <p:nvPr/>
          </p:nvSpPr>
          <p:spPr>
            <a:xfrm>
              <a:off x="7829465"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36" name="tx336"/>
            <p:cNvSpPr/>
            <p:nvPr/>
          </p:nvSpPr>
          <p:spPr>
            <a:xfrm>
              <a:off x="8076275"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7" name="tx337"/>
            <p:cNvSpPr/>
            <p:nvPr/>
          </p:nvSpPr>
          <p:spPr>
            <a:xfrm>
              <a:off x="8323085"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38" name="tx338"/>
            <p:cNvSpPr/>
            <p:nvPr/>
          </p:nvSpPr>
          <p:spPr>
            <a:xfrm>
              <a:off x="8569894"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9" name="tx339"/>
            <p:cNvSpPr/>
            <p:nvPr/>
          </p:nvSpPr>
          <p:spPr>
            <a:xfrm>
              <a:off x="3140083"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0" name="tx340"/>
            <p:cNvSpPr/>
            <p:nvPr/>
          </p:nvSpPr>
          <p:spPr>
            <a:xfrm>
              <a:off x="3386892"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1" name="tx341"/>
            <p:cNvSpPr/>
            <p:nvPr/>
          </p:nvSpPr>
          <p:spPr>
            <a:xfrm>
              <a:off x="3633702"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42" name="tx342"/>
            <p:cNvSpPr/>
            <p:nvPr/>
          </p:nvSpPr>
          <p:spPr>
            <a:xfrm>
              <a:off x="3880512"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43" name="tx343"/>
            <p:cNvSpPr/>
            <p:nvPr/>
          </p:nvSpPr>
          <p:spPr>
            <a:xfrm>
              <a:off x="4127321"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44" name="tx344"/>
            <p:cNvSpPr/>
            <p:nvPr/>
          </p:nvSpPr>
          <p:spPr>
            <a:xfrm>
              <a:off x="4374131"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5" name="tx345"/>
            <p:cNvSpPr/>
            <p:nvPr/>
          </p:nvSpPr>
          <p:spPr>
            <a:xfrm>
              <a:off x="4620940"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6" name="tx346"/>
            <p:cNvSpPr/>
            <p:nvPr/>
          </p:nvSpPr>
          <p:spPr>
            <a:xfrm>
              <a:off x="4867750"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7" name="tx347"/>
            <p:cNvSpPr/>
            <p:nvPr/>
          </p:nvSpPr>
          <p:spPr>
            <a:xfrm>
              <a:off x="5114560"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8" name="tx348"/>
            <p:cNvSpPr/>
            <p:nvPr/>
          </p:nvSpPr>
          <p:spPr>
            <a:xfrm>
              <a:off x="5361369"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9" name="tx349"/>
            <p:cNvSpPr/>
            <p:nvPr/>
          </p:nvSpPr>
          <p:spPr>
            <a:xfrm>
              <a:off x="5608179"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50" name="tx350"/>
            <p:cNvSpPr/>
            <p:nvPr/>
          </p:nvSpPr>
          <p:spPr>
            <a:xfrm>
              <a:off x="5854989"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1" name="tx351"/>
            <p:cNvSpPr/>
            <p:nvPr/>
          </p:nvSpPr>
          <p:spPr>
            <a:xfrm>
              <a:off x="6101798"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52" name="tx352"/>
            <p:cNvSpPr/>
            <p:nvPr/>
          </p:nvSpPr>
          <p:spPr>
            <a:xfrm>
              <a:off x="6348608"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53" name="tx353"/>
            <p:cNvSpPr/>
            <p:nvPr/>
          </p:nvSpPr>
          <p:spPr>
            <a:xfrm>
              <a:off x="6595417"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54" name="tx354"/>
            <p:cNvSpPr/>
            <p:nvPr/>
          </p:nvSpPr>
          <p:spPr>
            <a:xfrm>
              <a:off x="6842227"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55" name="tx355"/>
            <p:cNvSpPr/>
            <p:nvPr/>
          </p:nvSpPr>
          <p:spPr>
            <a:xfrm>
              <a:off x="7089037"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56" name="tx356"/>
            <p:cNvSpPr/>
            <p:nvPr/>
          </p:nvSpPr>
          <p:spPr>
            <a:xfrm>
              <a:off x="7335846"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57" name="tx357"/>
            <p:cNvSpPr/>
            <p:nvPr/>
          </p:nvSpPr>
          <p:spPr>
            <a:xfrm>
              <a:off x="7582656"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58" name="tx358"/>
            <p:cNvSpPr/>
            <p:nvPr/>
          </p:nvSpPr>
          <p:spPr>
            <a:xfrm>
              <a:off x="7829465"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59" name="tx359"/>
            <p:cNvSpPr/>
            <p:nvPr/>
          </p:nvSpPr>
          <p:spPr>
            <a:xfrm>
              <a:off x="8076275"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60" name="tx360"/>
            <p:cNvSpPr/>
            <p:nvPr/>
          </p:nvSpPr>
          <p:spPr>
            <a:xfrm>
              <a:off x="8323085"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1" name="tx361"/>
            <p:cNvSpPr/>
            <p:nvPr/>
          </p:nvSpPr>
          <p:spPr>
            <a:xfrm>
              <a:off x="8569894"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2" name="tx362"/>
            <p:cNvSpPr/>
            <p:nvPr/>
          </p:nvSpPr>
          <p:spPr>
            <a:xfrm>
              <a:off x="3386892"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63" name="tx363"/>
            <p:cNvSpPr/>
            <p:nvPr/>
          </p:nvSpPr>
          <p:spPr>
            <a:xfrm>
              <a:off x="3633702"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4" name="tx364"/>
            <p:cNvSpPr/>
            <p:nvPr/>
          </p:nvSpPr>
          <p:spPr>
            <a:xfrm>
              <a:off x="3880512"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65" name="tx365"/>
            <p:cNvSpPr/>
            <p:nvPr/>
          </p:nvSpPr>
          <p:spPr>
            <a:xfrm>
              <a:off x="4127321"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66" name="tx366"/>
            <p:cNvSpPr/>
            <p:nvPr/>
          </p:nvSpPr>
          <p:spPr>
            <a:xfrm>
              <a:off x="4374131"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7" name="tx367"/>
            <p:cNvSpPr/>
            <p:nvPr/>
          </p:nvSpPr>
          <p:spPr>
            <a:xfrm>
              <a:off x="4620940"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68" name="tx368"/>
            <p:cNvSpPr/>
            <p:nvPr/>
          </p:nvSpPr>
          <p:spPr>
            <a:xfrm>
              <a:off x="4867750"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9" name="tx369"/>
            <p:cNvSpPr/>
            <p:nvPr/>
          </p:nvSpPr>
          <p:spPr>
            <a:xfrm>
              <a:off x="5114560"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0" name="tx370"/>
            <p:cNvSpPr/>
            <p:nvPr/>
          </p:nvSpPr>
          <p:spPr>
            <a:xfrm>
              <a:off x="5361369"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1" name="tx371"/>
            <p:cNvSpPr/>
            <p:nvPr/>
          </p:nvSpPr>
          <p:spPr>
            <a:xfrm>
              <a:off x="5608179"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2" name="tx372"/>
            <p:cNvSpPr/>
            <p:nvPr/>
          </p:nvSpPr>
          <p:spPr>
            <a:xfrm>
              <a:off x="5854989"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3" name="tx373"/>
            <p:cNvSpPr/>
            <p:nvPr/>
          </p:nvSpPr>
          <p:spPr>
            <a:xfrm>
              <a:off x="6101798"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4" name="tx374"/>
            <p:cNvSpPr/>
            <p:nvPr/>
          </p:nvSpPr>
          <p:spPr>
            <a:xfrm>
              <a:off x="6348608"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5" name="tx375"/>
            <p:cNvSpPr/>
            <p:nvPr/>
          </p:nvSpPr>
          <p:spPr>
            <a:xfrm>
              <a:off x="6595417"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6" name="tx376"/>
            <p:cNvSpPr/>
            <p:nvPr/>
          </p:nvSpPr>
          <p:spPr>
            <a:xfrm>
              <a:off x="6842227"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7" name="tx377"/>
            <p:cNvSpPr/>
            <p:nvPr/>
          </p:nvSpPr>
          <p:spPr>
            <a:xfrm>
              <a:off x="7089037"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8" name="tx378"/>
            <p:cNvSpPr/>
            <p:nvPr/>
          </p:nvSpPr>
          <p:spPr>
            <a:xfrm>
              <a:off x="7335846"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9" name="tx379"/>
            <p:cNvSpPr/>
            <p:nvPr/>
          </p:nvSpPr>
          <p:spPr>
            <a:xfrm>
              <a:off x="7582656"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80" name="tx380"/>
            <p:cNvSpPr/>
            <p:nvPr/>
          </p:nvSpPr>
          <p:spPr>
            <a:xfrm>
              <a:off x="7829465"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81" name="tx381"/>
            <p:cNvSpPr/>
            <p:nvPr/>
          </p:nvSpPr>
          <p:spPr>
            <a:xfrm>
              <a:off x="8076275"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82" name="tx382"/>
            <p:cNvSpPr/>
            <p:nvPr/>
          </p:nvSpPr>
          <p:spPr>
            <a:xfrm>
              <a:off x="8323085"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3" name="tx383"/>
            <p:cNvSpPr/>
            <p:nvPr/>
          </p:nvSpPr>
          <p:spPr>
            <a:xfrm>
              <a:off x="8569894"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4" name="tx384"/>
            <p:cNvSpPr/>
            <p:nvPr/>
          </p:nvSpPr>
          <p:spPr>
            <a:xfrm>
              <a:off x="2399654"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85" name="tx385"/>
            <p:cNvSpPr/>
            <p:nvPr/>
          </p:nvSpPr>
          <p:spPr>
            <a:xfrm>
              <a:off x="2646464"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86" name="tx386"/>
            <p:cNvSpPr/>
            <p:nvPr/>
          </p:nvSpPr>
          <p:spPr>
            <a:xfrm>
              <a:off x="2893273"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7" name="tx387"/>
            <p:cNvSpPr/>
            <p:nvPr/>
          </p:nvSpPr>
          <p:spPr>
            <a:xfrm>
              <a:off x="3140083"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8" name="tx388"/>
            <p:cNvSpPr/>
            <p:nvPr/>
          </p:nvSpPr>
          <p:spPr>
            <a:xfrm>
              <a:off x="3386892"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89" name="tx389"/>
            <p:cNvSpPr/>
            <p:nvPr/>
          </p:nvSpPr>
          <p:spPr>
            <a:xfrm>
              <a:off x="3633702"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0" name="tx390"/>
            <p:cNvSpPr/>
            <p:nvPr/>
          </p:nvSpPr>
          <p:spPr>
            <a:xfrm>
              <a:off x="3880512"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91" name="tx391"/>
            <p:cNvSpPr/>
            <p:nvPr/>
          </p:nvSpPr>
          <p:spPr>
            <a:xfrm>
              <a:off x="4127321"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92" name="tx392"/>
            <p:cNvSpPr/>
            <p:nvPr/>
          </p:nvSpPr>
          <p:spPr>
            <a:xfrm>
              <a:off x="4374131"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3" name="tx393"/>
            <p:cNvSpPr/>
            <p:nvPr/>
          </p:nvSpPr>
          <p:spPr>
            <a:xfrm>
              <a:off x="4620940"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4" name="tx394"/>
            <p:cNvSpPr/>
            <p:nvPr/>
          </p:nvSpPr>
          <p:spPr>
            <a:xfrm>
              <a:off x="5114560"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95" name="tx395"/>
            <p:cNvSpPr/>
            <p:nvPr/>
          </p:nvSpPr>
          <p:spPr>
            <a:xfrm>
              <a:off x="5361369"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6" name="tx396"/>
            <p:cNvSpPr/>
            <p:nvPr/>
          </p:nvSpPr>
          <p:spPr>
            <a:xfrm>
              <a:off x="5608179"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97" name="tx397"/>
            <p:cNvSpPr/>
            <p:nvPr/>
          </p:nvSpPr>
          <p:spPr>
            <a:xfrm>
              <a:off x="5854989"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98" name="tx398"/>
            <p:cNvSpPr/>
            <p:nvPr/>
          </p:nvSpPr>
          <p:spPr>
            <a:xfrm>
              <a:off x="6101798"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99" name="tx399"/>
            <p:cNvSpPr/>
            <p:nvPr/>
          </p:nvSpPr>
          <p:spPr>
            <a:xfrm>
              <a:off x="6348608"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0" name="tx400"/>
            <p:cNvSpPr/>
            <p:nvPr/>
          </p:nvSpPr>
          <p:spPr>
            <a:xfrm>
              <a:off x="6595417"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1" name="tx401"/>
            <p:cNvSpPr/>
            <p:nvPr/>
          </p:nvSpPr>
          <p:spPr>
            <a:xfrm>
              <a:off x="6842227"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2" name="tx402"/>
            <p:cNvSpPr/>
            <p:nvPr/>
          </p:nvSpPr>
          <p:spPr>
            <a:xfrm>
              <a:off x="7089037"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3" name="tx403"/>
            <p:cNvSpPr/>
            <p:nvPr/>
          </p:nvSpPr>
          <p:spPr>
            <a:xfrm>
              <a:off x="7335846"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4" name="tx404"/>
            <p:cNvSpPr/>
            <p:nvPr/>
          </p:nvSpPr>
          <p:spPr>
            <a:xfrm>
              <a:off x="7582656"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5" name="tx405"/>
            <p:cNvSpPr/>
            <p:nvPr/>
          </p:nvSpPr>
          <p:spPr>
            <a:xfrm>
              <a:off x="7829465"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6" name="tx406"/>
            <p:cNvSpPr/>
            <p:nvPr/>
          </p:nvSpPr>
          <p:spPr>
            <a:xfrm>
              <a:off x="8076275"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7" name="tx407"/>
            <p:cNvSpPr/>
            <p:nvPr/>
          </p:nvSpPr>
          <p:spPr>
            <a:xfrm>
              <a:off x="8323085"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8" name="tx408"/>
            <p:cNvSpPr/>
            <p:nvPr/>
          </p:nvSpPr>
          <p:spPr>
            <a:xfrm>
              <a:off x="8569894"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09" name="tx409"/>
            <p:cNvSpPr/>
            <p:nvPr/>
          </p:nvSpPr>
          <p:spPr>
            <a:xfrm>
              <a:off x="2399654"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0" name="tx410"/>
            <p:cNvSpPr/>
            <p:nvPr/>
          </p:nvSpPr>
          <p:spPr>
            <a:xfrm>
              <a:off x="2646464"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1" name="tx411"/>
            <p:cNvSpPr/>
            <p:nvPr/>
          </p:nvSpPr>
          <p:spPr>
            <a:xfrm>
              <a:off x="2893273"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2" name="tx412"/>
            <p:cNvSpPr/>
            <p:nvPr/>
          </p:nvSpPr>
          <p:spPr>
            <a:xfrm>
              <a:off x="3140083"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3" name="tx413"/>
            <p:cNvSpPr/>
            <p:nvPr/>
          </p:nvSpPr>
          <p:spPr>
            <a:xfrm>
              <a:off x="3386892"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4" name="tx414"/>
            <p:cNvSpPr/>
            <p:nvPr/>
          </p:nvSpPr>
          <p:spPr>
            <a:xfrm>
              <a:off x="3633702"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5" name="tx415"/>
            <p:cNvSpPr/>
            <p:nvPr/>
          </p:nvSpPr>
          <p:spPr>
            <a:xfrm>
              <a:off x="3880512"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6" name="tx416"/>
            <p:cNvSpPr/>
            <p:nvPr/>
          </p:nvSpPr>
          <p:spPr>
            <a:xfrm>
              <a:off x="4127321"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17" name="tx417"/>
            <p:cNvSpPr/>
            <p:nvPr/>
          </p:nvSpPr>
          <p:spPr>
            <a:xfrm>
              <a:off x="4374131"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8" name="tx418"/>
            <p:cNvSpPr/>
            <p:nvPr/>
          </p:nvSpPr>
          <p:spPr>
            <a:xfrm>
              <a:off x="4620940"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19" name="tx419"/>
            <p:cNvSpPr/>
            <p:nvPr/>
          </p:nvSpPr>
          <p:spPr>
            <a:xfrm>
              <a:off x="4867750"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0" name="tx420"/>
            <p:cNvSpPr/>
            <p:nvPr/>
          </p:nvSpPr>
          <p:spPr>
            <a:xfrm>
              <a:off x="5114560"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1" name="tx421"/>
            <p:cNvSpPr/>
            <p:nvPr/>
          </p:nvSpPr>
          <p:spPr>
            <a:xfrm>
              <a:off x="5361369"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2" name="tx422"/>
            <p:cNvSpPr/>
            <p:nvPr/>
          </p:nvSpPr>
          <p:spPr>
            <a:xfrm>
              <a:off x="5608179"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3" name="tx423"/>
            <p:cNvSpPr/>
            <p:nvPr/>
          </p:nvSpPr>
          <p:spPr>
            <a:xfrm>
              <a:off x="5854989"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24" name="tx424"/>
            <p:cNvSpPr/>
            <p:nvPr/>
          </p:nvSpPr>
          <p:spPr>
            <a:xfrm>
              <a:off x="6101798"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5" name="tx425"/>
            <p:cNvSpPr/>
            <p:nvPr/>
          </p:nvSpPr>
          <p:spPr>
            <a:xfrm>
              <a:off x="6348608"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6" name="tx426"/>
            <p:cNvSpPr/>
            <p:nvPr/>
          </p:nvSpPr>
          <p:spPr>
            <a:xfrm>
              <a:off x="6595417"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7" name="tx427"/>
            <p:cNvSpPr/>
            <p:nvPr/>
          </p:nvSpPr>
          <p:spPr>
            <a:xfrm>
              <a:off x="6842227"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8" name="tx428"/>
            <p:cNvSpPr/>
            <p:nvPr/>
          </p:nvSpPr>
          <p:spPr>
            <a:xfrm>
              <a:off x="7089037"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29" name="tx429"/>
            <p:cNvSpPr/>
            <p:nvPr/>
          </p:nvSpPr>
          <p:spPr>
            <a:xfrm>
              <a:off x="7335846"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0" name="tx430"/>
            <p:cNvSpPr/>
            <p:nvPr/>
          </p:nvSpPr>
          <p:spPr>
            <a:xfrm>
              <a:off x="7582656"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1" name="tx431"/>
            <p:cNvSpPr/>
            <p:nvPr/>
          </p:nvSpPr>
          <p:spPr>
            <a:xfrm>
              <a:off x="7829465"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32" name="tx432"/>
            <p:cNvSpPr/>
            <p:nvPr/>
          </p:nvSpPr>
          <p:spPr>
            <a:xfrm>
              <a:off x="8076275"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3" name="tx433"/>
            <p:cNvSpPr/>
            <p:nvPr/>
          </p:nvSpPr>
          <p:spPr>
            <a:xfrm>
              <a:off x="8323085"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34" name="tx434"/>
            <p:cNvSpPr/>
            <p:nvPr/>
          </p:nvSpPr>
          <p:spPr>
            <a:xfrm>
              <a:off x="8569894"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35" name="tx435"/>
            <p:cNvSpPr/>
            <p:nvPr/>
          </p:nvSpPr>
          <p:spPr>
            <a:xfrm>
              <a:off x="2399654"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36" name="tx436"/>
            <p:cNvSpPr/>
            <p:nvPr/>
          </p:nvSpPr>
          <p:spPr>
            <a:xfrm>
              <a:off x="2646464"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7" name="tx437"/>
            <p:cNvSpPr/>
            <p:nvPr/>
          </p:nvSpPr>
          <p:spPr>
            <a:xfrm>
              <a:off x="2893273"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8" name="tx438"/>
            <p:cNvSpPr/>
            <p:nvPr/>
          </p:nvSpPr>
          <p:spPr>
            <a:xfrm>
              <a:off x="3140083"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9" name="tx439"/>
            <p:cNvSpPr/>
            <p:nvPr/>
          </p:nvSpPr>
          <p:spPr>
            <a:xfrm>
              <a:off x="3386892"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40" name="tx440"/>
            <p:cNvSpPr/>
            <p:nvPr/>
          </p:nvSpPr>
          <p:spPr>
            <a:xfrm>
              <a:off x="3633702"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41" name="tx441"/>
            <p:cNvSpPr/>
            <p:nvPr/>
          </p:nvSpPr>
          <p:spPr>
            <a:xfrm>
              <a:off x="3880512"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42" name="tx442"/>
            <p:cNvSpPr/>
            <p:nvPr/>
          </p:nvSpPr>
          <p:spPr>
            <a:xfrm>
              <a:off x="4127321"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43" name="tx443"/>
            <p:cNvSpPr/>
            <p:nvPr/>
          </p:nvSpPr>
          <p:spPr>
            <a:xfrm>
              <a:off x="4374131"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44" name="tx444"/>
            <p:cNvSpPr/>
            <p:nvPr/>
          </p:nvSpPr>
          <p:spPr>
            <a:xfrm>
              <a:off x="4620940"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45" name="tx445"/>
            <p:cNvSpPr/>
            <p:nvPr/>
          </p:nvSpPr>
          <p:spPr>
            <a:xfrm>
              <a:off x="4867750"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6" name="tx446"/>
            <p:cNvSpPr/>
            <p:nvPr/>
          </p:nvSpPr>
          <p:spPr>
            <a:xfrm>
              <a:off x="5114560"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7" name="tx447"/>
            <p:cNvSpPr/>
            <p:nvPr/>
          </p:nvSpPr>
          <p:spPr>
            <a:xfrm>
              <a:off x="5361369"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8" name="tx448"/>
            <p:cNvSpPr/>
            <p:nvPr/>
          </p:nvSpPr>
          <p:spPr>
            <a:xfrm>
              <a:off x="5608179"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49" name="tx449"/>
            <p:cNvSpPr/>
            <p:nvPr/>
          </p:nvSpPr>
          <p:spPr>
            <a:xfrm>
              <a:off x="5854989"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50" name="tx450"/>
            <p:cNvSpPr/>
            <p:nvPr/>
          </p:nvSpPr>
          <p:spPr>
            <a:xfrm>
              <a:off x="6101798"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51" name="tx451"/>
            <p:cNvSpPr/>
            <p:nvPr/>
          </p:nvSpPr>
          <p:spPr>
            <a:xfrm>
              <a:off x="6348608"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2" name="tx452"/>
            <p:cNvSpPr/>
            <p:nvPr/>
          </p:nvSpPr>
          <p:spPr>
            <a:xfrm>
              <a:off x="6595417"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53" name="tx453"/>
            <p:cNvSpPr/>
            <p:nvPr/>
          </p:nvSpPr>
          <p:spPr>
            <a:xfrm>
              <a:off x="6842227"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4" name="tx454"/>
            <p:cNvSpPr/>
            <p:nvPr/>
          </p:nvSpPr>
          <p:spPr>
            <a:xfrm>
              <a:off x="7089037"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5" name="tx455"/>
            <p:cNvSpPr/>
            <p:nvPr/>
          </p:nvSpPr>
          <p:spPr>
            <a:xfrm>
              <a:off x="7335846"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6" name="tx456"/>
            <p:cNvSpPr/>
            <p:nvPr/>
          </p:nvSpPr>
          <p:spPr>
            <a:xfrm>
              <a:off x="7582656"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7" name="tx457"/>
            <p:cNvSpPr/>
            <p:nvPr/>
          </p:nvSpPr>
          <p:spPr>
            <a:xfrm>
              <a:off x="7829465"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58" name="tx458"/>
            <p:cNvSpPr/>
            <p:nvPr/>
          </p:nvSpPr>
          <p:spPr>
            <a:xfrm>
              <a:off x="8076275"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9" name="tx459"/>
            <p:cNvSpPr/>
            <p:nvPr/>
          </p:nvSpPr>
          <p:spPr>
            <a:xfrm>
              <a:off x="8323085"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60" name="tx460"/>
            <p:cNvSpPr/>
            <p:nvPr/>
          </p:nvSpPr>
          <p:spPr>
            <a:xfrm>
              <a:off x="8569894"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61" name="tx461"/>
            <p:cNvSpPr/>
            <p:nvPr/>
          </p:nvSpPr>
          <p:spPr>
            <a:xfrm>
              <a:off x="3140083"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62" name="tx462"/>
            <p:cNvSpPr/>
            <p:nvPr/>
          </p:nvSpPr>
          <p:spPr>
            <a:xfrm>
              <a:off x="3386892"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3" name="tx463"/>
            <p:cNvSpPr/>
            <p:nvPr/>
          </p:nvSpPr>
          <p:spPr>
            <a:xfrm>
              <a:off x="3633702"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64" name="tx464"/>
            <p:cNvSpPr/>
            <p:nvPr/>
          </p:nvSpPr>
          <p:spPr>
            <a:xfrm>
              <a:off x="3880512"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65" name="tx465"/>
            <p:cNvSpPr/>
            <p:nvPr/>
          </p:nvSpPr>
          <p:spPr>
            <a:xfrm>
              <a:off x="4127321"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66" name="tx466"/>
            <p:cNvSpPr/>
            <p:nvPr/>
          </p:nvSpPr>
          <p:spPr>
            <a:xfrm>
              <a:off x="4374131"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67" name="tx467"/>
            <p:cNvSpPr/>
            <p:nvPr/>
          </p:nvSpPr>
          <p:spPr>
            <a:xfrm>
              <a:off x="4620940"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68" name="tx468"/>
            <p:cNvSpPr/>
            <p:nvPr/>
          </p:nvSpPr>
          <p:spPr>
            <a:xfrm>
              <a:off x="4867750"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69" name="tx469"/>
            <p:cNvSpPr/>
            <p:nvPr/>
          </p:nvSpPr>
          <p:spPr>
            <a:xfrm>
              <a:off x="5114560"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0" name="tx470"/>
            <p:cNvSpPr/>
            <p:nvPr/>
          </p:nvSpPr>
          <p:spPr>
            <a:xfrm>
              <a:off x="5361369"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71" name="tx471"/>
            <p:cNvSpPr/>
            <p:nvPr/>
          </p:nvSpPr>
          <p:spPr>
            <a:xfrm>
              <a:off x="5608179"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2" name="tx472"/>
            <p:cNvSpPr/>
            <p:nvPr/>
          </p:nvSpPr>
          <p:spPr>
            <a:xfrm>
              <a:off x="5854989"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3" name="tx473"/>
            <p:cNvSpPr/>
            <p:nvPr/>
          </p:nvSpPr>
          <p:spPr>
            <a:xfrm>
              <a:off x="6101798"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4" name="tx474"/>
            <p:cNvSpPr/>
            <p:nvPr/>
          </p:nvSpPr>
          <p:spPr>
            <a:xfrm>
              <a:off x="6348608"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5" name="tx475"/>
            <p:cNvSpPr/>
            <p:nvPr/>
          </p:nvSpPr>
          <p:spPr>
            <a:xfrm>
              <a:off x="6595417"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76" name="tx476"/>
            <p:cNvSpPr/>
            <p:nvPr/>
          </p:nvSpPr>
          <p:spPr>
            <a:xfrm>
              <a:off x="6842227"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77" name="tx477"/>
            <p:cNvSpPr/>
            <p:nvPr/>
          </p:nvSpPr>
          <p:spPr>
            <a:xfrm>
              <a:off x="7089037"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8" name="tx478"/>
            <p:cNvSpPr/>
            <p:nvPr/>
          </p:nvSpPr>
          <p:spPr>
            <a:xfrm>
              <a:off x="7335846"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9" name="tx479"/>
            <p:cNvSpPr/>
            <p:nvPr/>
          </p:nvSpPr>
          <p:spPr>
            <a:xfrm>
              <a:off x="7582656"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80" name="tx480"/>
            <p:cNvSpPr/>
            <p:nvPr/>
          </p:nvSpPr>
          <p:spPr>
            <a:xfrm>
              <a:off x="7829465"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81" name="tx481"/>
            <p:cNvSpPr/>
            <p:nvPr/>
          </p:nvSpPr>
          <p:spPr>
            <a:xfrm>
              <a:off x="8076275"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82" name="tx482"/>
            <p:cNvSpPr/>
            <p:nvPr/>
          </p:nvSpPr>
          <p:spPr>
            <a:xfrm>
              <a:off x="8323085"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83" name="tx483"/>
            <p:cNvSpPr/>
            <p:nvPr/>
          </p:nvSpPr>
          <p:spPr>
            <a:xfrm>
              <a:off x="8569894"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4" name="tx484"/>
            <p:cNvSpPr/>
            <p:nvPr/>
          </p:nvSpPr>
          <p:spPr>
            <a:xfrm>
              <a:off x="5608179"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485" name="tx485"/>
            <p:cNvSpPr/>
            <p:nvPr/>
          </p:nvSpPr>
          <p:spPr>
            <a:xfrm>
              <a:off x="6101798"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86" name="tx486"/>
            <p:cNvSpPr/>
            <p:nvPr/>
          </p:nvSpPr>
          <p:spPr>
            <a:xfrm>
              <a:off x="6348608"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487" name="tx487"/>
            <p:cNvSpPr/>
            <p:nvPr/>
          </p:nvSpPr>
          <p:spPr>
            <a:xfrm>
              <a:off x="6595417"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488" name="tx488"/>
            <p:cNvSpPr/>
            <p:nvPr/>
          </p:nvSpPr>
          <p:spPr>
            <a:xfrm>
              <a:off x="6842227"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489" name="tx489"/>
            <p:cNvSpPr/>
            <p:nvPr/>
          </p:nvSpPr>
          <p:spPr>
            <a:xfrm>
              <a:off x="7089037"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90" name="tx490"/>
            <p:cNvSpPr/>
            <p:nvPr/>
          </p:nvSpPr>
          <p:spPr>
            <a:xfrm>
              <a:off x="7335846"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91" name="tx491"/>
            <p:cNvSpPr/>
            <p:nvPr/>
          </p:nvSpPr>
          <p:spPr>
            <a:xfrm>
              <a:off x="7582656"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492" name="tx492"/>
            <p:cNvSpPr/>
            <p:nvPr/>
          </p:nvSpPr>
          <p:spPr>
            <a:xfrm>
              <a:off x="7829465"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493" name="tx493"/>
            <p:cNvSpPr/>
            <p:nvPr/>
          </p:nvSpPr>
          <p:spPr>
            <a:xfrm>
              <a:off x="8076275"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494" name="tx494"/>
            <p:cNvSpPr/>
            <p:nvPr/>
          </p:nvSpPr>
          <p:spPr>
            <a:xfrm>
              <a:off x="8323085"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495" name="tx495"/>
            <p:cNvSpPr/>
            <p:nvPr/>
          </p:nvSpPr>
          <p:spPr>
            <a:xfrm>
              <a:off x="8569894"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96" name="tx496"/>
            <p:cNvSpPr/>
            <p:nvPr/>
          </p:nvSpPr>
          <p:spPr>
            <a:xfrm>
              <a:off x="2399654"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97" name="tx497"/>
            <p:cNvSpPr/>
            <p:nvPr/>
          </p:nvSpPr>
          <p:spPr>
            <a:xfrm>
              <a:off x="2646464"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498" name="tx498"/>
            <p:cNvSpPr/>
            <p:nvPr/>
          </p:nvSpPr>
          <p:spPr>
            <a:xfrm>
              <a:off x="2893273"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99" name="tx499"/>
            <p:cNvSpPr/>
            <p:nvPr/>
          </p:nvSpPr>
          <p:spPr>
            <a:xfrm>
              <a:off x="3140083"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00" name="tx500"/>
            <p:cNvSpPr/>
            <p:nvPr/>
          </p:nvSpPr>
          <p:spPr>
            <a:xfrm>
              <a:off x="3386892"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01" name="tx501"/>
            <p:cNvSpPr/>
            <p:nvPr/>
          </p:nvSpPr>
          <p:spPr>
            <a:xfrm>
              <a:off x="3633702"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02" name="tx502"/>
            <p:cNvSpPr/>
            <p:nvPr/>
          </p:nvSpPr>
          <p:spPr>
            <a:xfrm>
              <a:off x="3880512"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03" name="tx503"/>
            <p:cNvSpPr/>
            <p:nvPr/>
          </p:nvSpPr>
          <p:spPr>
            <a:xfrm>
              <a:off x="4127321"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04" name="tx504"/>
            <p:cNvSpPr/>
            <p:nvPr/>
          </p:nvSpPr>
          <p:spPr>
            <a:xfrm>
              <a:off x="4374131"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05" name="tx505"/>
            <p:cNvSpPr/>
            <p:nvPr/>
          </p:nvSpPr>
          <p:spPr>
            <a:xfrm>
              <a:off x="4620940"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06" name="tx506"/>
            <p:cNvSpPr/>
            <p:nvPr/>
          </p:nvSpPr>
          <p:spPr>
            <a:xfrm>
              <a:off x="4867750"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07" name="tx507"/>
            <p:cNvSpPr/>
            <p:nvPr/>
          </p:nvSpPr>
          <p:spPr>
            <a:xfrm>
              <a:off x="5114560"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08" name="tx508"/>
            <p:cNvSpPr/>
            <p:nvPr/>
          </p:nvSpPr>
          <p:spPr>
            <a:xfrm>
              <a:off x="5361369"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09" name="tx509"/>
            <p:cNvSpPr/>
            <p:nvPr/>
          </p:nvSpPr>
          <p:spPr>
            <a:xfrm>
              <a:off x="5608179"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10" name="tx510"/>
            <p:cNvSpPr/>
            <p:nvPr/>
          </p:nvSpPr>
          <p:spPr>
            <a:xfrm>
              <a:off x="6101798"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11" name="tx511"/>
            <p:cNvSpPr/>
            <p:nvPr/>
          </p:nvSpPr>
          <p:spPr>
            <a:xfrm>
              <a:off x="6348608"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12" name="tx512"/>
            <p:cNvSpPr/>
            <p:nvPr/>
          </p:nvSpPr>
          <p:spPr>
            <a:xfrm>
              <a:off x="6595417"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13" name="tx513"/>
            <p:cNvSpPr/>
            <p:nvPr/>
          </p:nvSpPr>
          <p:spPr>
            <a:xfrm>
              <a:off x="2399654"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14" name="tx514"/>
            <p:cNvSpPr/>
            <p:nvPr/>
          </p:nvSpPr>
          <p:spPr>
            <a:xfrm>
              <a:off x="2646464"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15" name="tx515"/>
            <p:cNvSpPr/>
            <p:nvPr/>
          </p:nvSpPr>
          <p:spPr>
            <a:xfrm>
              <a:off x="2893273"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16" name="tx516"/>
            <p:cNvSpPr/>
            <p:nvPr/>
          </p:nvSpPr>
          <p:spPr>
            <a:xfrm>
              <a:off x="2399654"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17" name="tx517"/>
            <p:cNvSpPr/>
            <p:nvPr/>
          </p:nvSpPr>
          <p:spPr>
            <a:xfrm>
              <a:off x="2646464"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18" name="tx518"/>
            <p:cNvSpPr/>
            <p:nvPr/>
          </p:nvSpPr>
          <p:spPr>
            <a:xfrm>
              <a:off x="2893273"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19" name="tx519"/>
            <p:cNvSpPr/>
            <p:nvPr/>
          </p:nvSpPr>
          <p:spPr>
            <a:xfrm>
              <a:off x="3140083"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20" name="tx520"/>
            <p:cNvSpPr/>
            <p:nvPr/>
          </p:nvSpPr>
          <p:spPr>
            <a:xfrm>
              <a:off x="4867750"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21" name="tx521"/>
            <p:cNvSpPr/>
            <p:nvPr/>
          </p:nvSpPr>
          <p:spPr>
            <a:xfrm>
              <a:off x="2399654"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22" name="tx522"/>
            <p:cNvSpPr/>
            <p:nvPr/>
          </p:nvSpPr>
          <p:spPr>
            <a:xfrm>
              <a:off x="2646464"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23" name="tx523"/>
            <p:cNvSpPr/>
            <p:nvPr/>
          </p:nvSpPr>
          <p:spPr>
            <a:xfrm>
              <a:off x="2893273"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24" name="rc52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0" name="rc55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1" name="rc55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2" name="rc55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3" name="rc55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4" name="rc55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5" name="rc55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6" name="rc55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7" name="rc55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8" name="rc55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9" name="rc55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0" name="rc56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1" name="rc56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2" name="rc56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3" name="rc56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4" name="rc56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5" name="rc56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6" name="rc56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7" name="rc56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8" name="rc56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9" name="rc56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0" name="rc57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1" name="rc57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2" name="rc57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84" name="tx784"/>
            <p:cNvSpPr/>
            <p:nvPr/>
          </p:nvSpPr>
          <p:spPr>
            <a:xfrm rot="-2700000">
              <a:off x="23790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85" name="tx785"/>
            <p:cNvSpPr/>
            <p:nvPr/>
          </p:nvSpPr>
          <p:spPr>
            <a:xfrm rot="-2700000">
              <a:off x="26258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786" name="tx786"/>
            <p:cNvSpPr/>
            <p:nvPr/>
          </p:nvSpPr>
          <p:spPr>
            <a:xfrm rot="-2700000">
              <a:off x="28726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787" name="tx787"/>
            <p:cNvSpPr/>
            <p:nvPr/>
          </p:nvSpPr>
          <p:spPr>
            <a:xfrm rot="-2700000">
              <a:off x="3119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788" name="tx788"/>
            <p:cNvSpPr/>
            <p:nvPr/>
          </p:nvSpPr>
          <p:spPr>
            <a:xfrm rot="-2700000">
              <a:off x="33662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789" name="tx789"/>
            <p:cNvSpPr/>
            <p:nvPr/>
          </p:nvSpPr>
          <p:spPr>
            <a:xfrm rot="-2700000">
              <a:off x="36130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90" name="tx790"/>
            <p:cNvSpPr/>
            <p:nvPr/>
          </p:nvSpPr>
          <p:spPr>
            <a:xfrm rot="-2700000">
              <a:off x="38598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791" name="tx791"/>
            <p:cNvSpPr/>
            <p:nvPr/>
          </p:nvSpPr>
          <p:spPr>
            <a:xfrm rot="-2700000">
              <a:off x="41066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792" name="tx792"/>
            <p:cNvSpPr/>
            <p:nvPr/>
          </p:nvSpPr>
          <p:spPr>
            <a:xfrm rot="-2700000">
              <a:off x="43534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793" name="tx793"/>
            <p:cNvSpPr/>
            <p:nvPr/>
          </p:nvSpPr>
          <p:spPr>
            <a:xfrm rot="-2700000">
              <a:off x="46003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794" name="tx794"/>
            <p:cNvSpPr/>
            <p:nvPr/>
          </p:nvSpPr>
          <p:spPr>
            <a:xfrm rot="-2700000">
              <a:off x="48471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95" name="tx795"/>
            <p:cNvSpPr/>
            <p:nvPr/>
          </p:nvSpPr>
          <p:spPr>
            <a:xfrm rot="-2700000">
              <a:off x="509543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796" name="tx796"/>
            <p:cNvSpPr/>
            <p:nvPr/>
          </p:nvSpPr>
          <p:spPr>
            <a:xfrm rot="-2700000">
              <a:off x="53407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797" name="tx797"/>
            <p:cNvSpPr/>
            <p:nvPr/>
          </p:nvSpPr>
          <p:spPr>
            <a:xfrm rot="-2700000">
              <a:off x="55875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798" name="tx798"/>
            <p:cNvSpPr/>
            <p:nvPr/>
          </p:nvSpPr>
          <p:spPr>
            <a:xfrm rot="-2700000">
              <a:off x="58343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799" name="tx799"/>
            <p:cNvSpPr/>
            <p:nvPr/>
          </p:nvSpPr>
          <p:spPr>
            <a:xfrm rot="-2700000">
              <a:off x="60811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00" name="tx800"/>
            <p:cNvSpPr/>
            <p:nvPr/>
          </p:nvSpPr>
          <p:spPr>
            <a:xfrm rot="-2700000">
              <a:off x="63279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01" name="tx801"/>
            <p:cNvSpPr/>
            <p:nvPr/>
          </p:nvSpPr>
          <p:spPr>
            <a:xfrm rot="-2700000">
              <a:off x="65747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802" name="tx802"/>
            <p:cNvSpPr/>
            <p:nvPr/>
          </p:nvSpPr>
          <p:spPr>
            <a:xfrm rot="-2700000">
              <a:off x="68215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803" name="tx803"/>
            <p:cNvSpPr/>
            <p:nvPr/>
          </p:nvSpPr>
          <p:spPr>
            <a:xfrm rot="-2700000">
              <a:off x="70683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04" name="tx804"/>
            <p:cNvSpPr/>
            <p:nvPr/>
          </p:nvSpPr>
          <p:spPr>
            <a:xfrm rot="-2700000">
              <a:off x="73152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805" name="tx805"/>
            <p:cNvSpPr/>
            <p:nvPr/>
          </p:nvSpPr>
          <p:spPr>
            <a:xfrm rot="-2700000">
              <a:off x="75620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806" name="tx806"/>
            <p:cNvSpPr/>
            <p:nvPr/>
          </p:nvSpPr>
          <p:spPr>
            <a:xfrm rot="-2700000">
              <a:off x="78088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807" name="tx807"/>
            <p:cNvSpPr/>
            <p:nvPr/>
          </p:nvSpPr>
          <p:spPr>
            <a:xfrm rot="-2700000">
              <a:off x="80556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808" name="tx808"/>
            <p:cNvSpPr/>
            <p:nvPr/>
          </p:nvSpPr>
          <p:spPr>
            <a:xfrm rot="-2700000">
              <a:off x="83024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809" name="tx809"/>
            <p:cNvSpPr/>
            <p:nvPr/>
          </p:nvSpPr>
          <p:spPr>
            <a:xfrm rot="-2700000">
              <a:off x="85492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10" name="tx810"/>
            <p:cNvSpPr/>
            <p:nvPr/>
          </p:nvSpPr>
          <p:spPr>
            <a:xfrm>
              <a:off x="1658132" y="5400823"/>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811" name="tx811"/>
            <p:cNvSpPr/>
            <p:nvPr/>
          </p:nvSpPr>
          <p:spPr>
            <a:xfrm>
              <a:off x="1533407" y="4956327"/>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Gabon</a:t>
              </a:r>
            </a:p>
          </p:txBody>
        </p:sp>
        <p:sp>
          <p:nvSpPr>
            <p:cNvPr id="812" name="tx812"/>
            <p:cNvSpPr/>
            <p:nvPr/>
          </p:nvSpPr>
          <p:spPr>
            <a:xfrm>
              <a:off x="1650451" y="4511832"/>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813" name="tx813"/>
            <p:cNvSpPr/>
            <p:nvPr/>
          </p:nvSpPr>
          <p:spPr>
            <a:xfrm>
              <a:off x="1036614" y="4067337"/>
              <a:ext cx="48143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Central</a:t>
              </a:r>
            </a:p>
          </p:txBody>
        </p:sp>
        <p:sp>
          <p:nvSpPr>
            <p:cNvPr id="814" name="tx814"/>
            <p:cNvSpPr/>
            <p:nvPr/>
          </p:nvSpPr>
          <p:spPr>
            <a:xfrm>
              <a:off x="1556907" y="4067337"/>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815" name="tx815"/>
            <p:cNvSpPr/>
            <p:nvPr/>
          </p:nvSpPr>
          <p:spPr>
            <a:xfrm>
              <a:off x="834349" y="3622841"/>
              <a:ext cx="6291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Equatorial</a:t>
              </a:r>
            </a:p>
          </p:txBody>
        </p:sp>
        <p:sp>
          <p:nvSpPr>
            <p:cNvPr id="816" name="tx816"/>
            <p:cNvSpPr/>
            <p:nvPr/>
          </p:nvSpPr>
          <p:spPr>
            <a:xfrm>
              <a:off x="1502409" y="3622841"/>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817" name="tx817"/>
            <p:cNvSpPr/>
            <p:nvPr/>
          </p:nvSpPr>
          <p:spPr>
            <a:xfrm>
              <a:off x="1618995" y="3178346"/>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818" name="tx818"/>
            <p:cNvSpPr/>
            <p:nvPr/>
          </p:nvSpPr>
          <p:spPr>
            <a:xfrm>
              <a:off x="1300601" y="2733851"/>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819" name="tx819"/>
            <p:cNvSpPr/>
            <p:nvPr/>
          </p:nvSpPr>
          <p:spPr>
            <a:xfrm>
              <a:off x="508182" y="2289355"/>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Sao</a:t>
              </a:r>
            </a:p>
          </p:txBody>
        </p:sp>
        <p:sp>
          <p:nvSpPr>
            <p:cNvPr id="820" name="tx820"/>
            <p:cNvSpPr/>
            <p:nvPr/>
          </p:nvSpPr>
          <p:spPr>
            <a:xfrm>
              <a:off x="795669" y="2289355"/>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Tome</a:t>
              </a:r>
            </a:p>
          </p:txBody>
        </p:sp>
        <p:sp>
          <p:nvSpPr>
            <p:cNvPr id="821" name="tx821"/>
            <p:cNvSpPr/>
            <p:nvPr/>
          </p:nvSpPr>
          <p:spPr>
            <a:xfrm>
              <a:off x="1176243" y="228935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and</a:t>
              </a:r>
            </a:p>
          </p:txBody>
        </p:sp>
        <p:sp>
          <p:nvSpPr>
            <p:cNvPr id="822" name="tx822"/>
            <p:cNvSpPr/>
            <p:nvPr/>
          </p:nvSpPr>
          <p:spPr>
            <a:xfrm>
              <a:off x="1448277" y="2289355"/>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Principe</a:t>
              </a:r>
            </a:p>
          </p:txBody>
        </p:sp>
        <p:sp>
          <p:nvSpPr>
            <p:cNvPr id="823" name="tx823"/>
            <p:cNvSpPr/>
            <p:nvPr/>
          </p:nvSpPr>
          <p:spPr>
            <a:xfrm>
              <a:off x="1471411" y="1844860"/>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Burundi</a:t>
              </a:r>
            </a:p>
          </p:txBody>
        </p:sp>
        <p:sp>
          <p:nvSpPr>
            <p:cNvPr id="824" name="tx824"/>
            <p:cNvSpPr/>
            <p:nvPr/>
          </p:nvSpPr>
          <p:spPr>
            <a:xfrm>
              <a:off x="1541271" y="1400365"/>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Congo</a:t>
              </a:r>
            </a:p>
          </p:txBody>
        </p:sp>
        <p:sp>
          <p:nvSpPr>
            <p:cNvPr id="825" name="tx825"/>
            <p:cNvSpPr/>
            <p:nvPr/>
          </p:nvSpPr>
          <p:spPr>
            <a:xfrm>
              <a:off x="363923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826" name="pic826"/>
            <p:cNvPicPr/>
            <p:nvPr/>
          </p:nvPicPr>
          <p:blipFill>
            <a:blip r:embed="rId2" cstate="print"/>
            <a:stretch>
              <a:fillRect/>
            </a:stretch>
          </p:blipFill>
          <p:spPr>
            <a:xfrm>
              <a:off x="5290829" y="5941026"/>
              <a:ext cx="2160000" cy="219455"/>
            </a:xfrm>
            <a:prstGeom prst="rect">
              <a:avLst/>
            </a:prstGeom>
          </p:spPr>
        </p:pic>
        <p:sp>
          <p:nvSpPr>
            <p:cNvPr id="827" name="pl827"/>
            <p:cNvSpPr/>
            <p:nvPr/>
          </p:nvSpPr>
          <p:spPr>
            <a:xfrm>
              <a:off x="52944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28" name="pl828"/>
            <p:cNvSpPr/>
            <p:nvPr/>
          </p:nvSpPr>
          <p:spPr>
            <a:xfrm>
              <a:off x="658610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29" name="pl829"/>
            <p:cNvSpPr/>
            <p:nvPr/>
          </p:nvSpPr>
          <p:spPr>
            <a:xfrm>
              <a:off x="680138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30" name="pl830"/>
            <p:cNvSpPr/>
            <p:nvPr/>
          </p:nvSpPr>
          <p:spPr>
            <a:xfrm>
              <a:off x="701666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31" name="pl831"/>
            <p:cNvSpPr/>
            <p:nvPr/>
          </p:nvSpPr>
          <p:spPr>
            <a:xfrm>
              <a:off x="723194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32" name="pl832"/>
            <p:cNvSpPr/>
            <p:nvPr/>
          </p:nvSpPr>
          <p:spPr>
            <a:xfrm>
              <a:off x="74472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33" name="pl833"/>
            <p:cNvSpPr/>
            <p:nvPr/>
          </p:nvSpPr>
          <p:spPr>
            <a:xfrm>
              <a:off x="52944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4" name="pl834"/>
            <p:cNvSpPr/>
            <p:nvPr/>
          </p:nvSpPr>
          <p:spPr>
            <a:xfrm>
              <a:off x="658610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5" name="pl835"/>
            <p:cNvSpPr/>
            <p:nvPr/>
          </p:nvSpPr>
          <p:spPr>
            <a:xfrm>
              <a:off x="680138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6" name="pl836"/>
            <p:cNvSpPr/>
            <p:nvPr/>
          </p:nvSpPr>
          <p:spPr>
            <a:xfrm>
              <a:off x="701666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7" name="pl837"/>
            <p:cNvSpPr/>
            <p:nvPr/>
          </p:nvSpPr>
          <p:spPr>
            <a:xfrm>
              <a:off x="723194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8" name="pl838"/>
            <p:cNvSpPr/>
            <p:nvPr/>
          </p:nvSpPr>
          <p:spPr>
            <a:xfrm>
              <a:off x="74472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9" name="tx839"/>
            <p:cNvSpPr/>
            <p:nvPr/>
          </p:nvSpPr>
          <p:spPr>
            <a:xfrm>
              <a:off x="526334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840" name="tx840"/>
            <p:cNvSpPr/>
            <p:nvPr/>
          </p:nvSpPr>
          <p:spPr>
            <a:xfrm>
              <a:off x="652393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841" name="tx841"/>
            <p:cNvSpPr/>
            <p:nvPr/>
          </p:nvSpPr>
          <p:spPr>
            <a:xfrm>
              <a:off x="673921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842" name="tx842"/>
            <p:cNvSpPr/>
            <p:nvPr/>
          </p:nvSpPr>
          <p:spPr>
            <a:xfrm>
              <a:off x="695449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843" name="tx843"/>
            <p:cNvSpPr/>
            <p:nvPr/>
          </p:nvSpPr>
          <p:spPr>
            <a:xfrm>
              <a:off x="716977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844" name="tx844"/>
            <p:cNvSpPr/>
            <p:nvPr/>
          </p:nvSpPr>
          <p:spPr>
            <a:xfrm>
              <a:off x="735396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845" name="tx845"/>
            <p:cNvSpPr/>
            <p:nvPr/>
          </p:nvSpPr>
          <p:spPr>
            <a:xfrm>
              <a:off x="2015656" y="435349"/>
              <a:ext cx="401037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Central Africa, 2000-2025</a:t>
              </a:r>
            </a:p>
          </p:txBody>
        </p:sp>
        <p:sp>
          <p:nvSpPr>
            <p:cNvPr id="846" name="tx846"/>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47" name="tx847"/>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8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9479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991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5034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0077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426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2469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512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5560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602577"/>
              <a:ext cx="3434315" cy="1387896"/>
            </a:xfrm>
            <a:custGeom>
              <a:avLst/>
              <a:pathLst>
                <a:path w="3434315" h="1387896">
                  <a:moveTo>
                    <a:pt x="0" y="1387896"/>
                  </a:moveTo>
                  <a:lnTo>
                    <a:pt x="137372" y="1387896"/>
                  </a:lnTo>
                  <a:lnTo>
                    <a:pt x="274745" y="1338329"/>
                  </a:lnTo>
                  <a:lnTo>
                    <a:pt x="412117" y="1140058"/>
                  </a:lnTo>
                  <a:lnTo>
                    <a:pt x="549490" y="793083"/>
                  </a:lnTo>
                  <a:lnTo>
                    <a:pt x="686863" y="644380"/>
                  </a:lnTo>
                  <a:lnTo>
                    <a:pt x="824235" y="446109"/>
                  </a:lnTo>
                  <a:lnTo>
                    <a:pt x="961608" y="396541"/>
                  </a:lnTo>
                  <a:lnTo>
                    <a:pt x="1098981" y="297406"/>
                  </a:lnTo>
                  <a:lnTo>
                    <a:pt x="1236353" y="297406"/>
                  </a:lnTo>
                  <a:lnTo>
                    <a:pt x="1373726" y="495677"/>
                  </a:lnTo>
                  <a:lnTo>
                    <a:pt x="1511098" y="198270"/>
                  </a:lnTo>
                  <a:lnTo>
                    <a:pt x="1648471" y="247838"/>
                  </a:lnTo>
                  <a:lnTo>
                    <a:pt x="1785844" y="297406"/>
                  </a:lnTo>
                  <a:lnTo>
                    <a:pt x="1923216" y="148703"/>
                  </a:lnTo>
                  <a:lnTo>
                    <a:pt x="2060589" y="198270"/>
                  </a:lnTo>
                  <a:lnTo>
                    <a:pt x="2197962" y="198270"/>
                  </a:lnTo>
                  <a:lnTo>
                    <a:pt x="2335334" y="247838"/>
                  </a:lnTo>
                  <a:lnTo>
                    <a:pt x="2472707" y="247838"/>
                  </a:lnTo>
                  <a:lnTo>
                    <a:pt x="2610079" y="148703"/>
                  </a:lnTo>
                  <a:lnTo>
                    <a:pt x="2747452" y="148703"/>
                  </a:lnTo>
                  <a:lnTo>
                    <a:pt x="2884825" y="148703"/>
                  </a:lnTo>
                  <a:lnTo>
                    <a:pt x="3022197" y="148703"/>
                  </a:lnTo>
                  <a:lnTo>
                    <a:pt x="3159570" y="148703"/>
                  </a:lnTo>
                  <a:lnTo>
                    <a:pt x="3296943" y="49567"/>
                  </a:lnTo>
                  <a:lnTo>
                    <a:pt x="3434315" y="0"/>
                  </a:lnTo>
                </a:path>
              </a:pathLst>
            </a:custGeom>
            <a:ln w="27101" cap="flat">
              <a:solidFill>
                <a:srgbClr val="0058AB">
                  <a:alpha val="69803"/>
                </a:srgbClr>
              </a:solidFill>
              <a:prstDash val="solid"/>
              <a:round/>
            </a:ln>
          </p:spPr>
          <p:txBody>
            <a:bodyPr/>
            <a:lstStyle/>
            <a:p/>
          </p:txBody>
        </p:sp>
        <p:sp>
          <p:nvSpPr>
            <p:cNvPr id="22" name="pl22"/>
            <p:cNvSpPr/>
            <p:nvPr/>
          </p:nvSpPr>
          <p:spPr>
            <a:xfrm>
              <a:off x="1083054" y="2354738"/>
              <a:ext cx="3434315" cy="892219"/>
            </a:xfrm>
            <a:custGeom>
              <a:avLst/>
              <a:pathLst>
                <a:path w="3434315" h="892219">
                  <a:moveTo>
                    <a:pt x="0" y="892219"/>
                  </a:moveTo>
                  <a:lnTo>
                    <a:pt x="137372" y="793083"/>
                  </a:lnTo>
                  <a:lnTo>
                    <a:pt x="274745" y="693948"/>
                  </a:lnTo>
                  <a:lnTo>
                    <a:pt x="412117" y="545245"/>
                  </a:lnTo>
                  <a:lnTo>
                    <a:pt x="549490" y="495677"/>
                  </a:lnTo>
                  <a:lnTo>
                    <a:pt x="686863" y="446109"/>
                  </a:lnTo>
                  <a:lnTo>
                    <a:pt x="824235" y="346974"/>
                  </a:lnTo>
                  <a:lnTo>
                    <a:pt x="961608" y="247838"/>
                  </a:lnTo>
                  <a:lnTo>
                    <a:pt x="1098981" y="297406"/>
                  </a:lnTo>
                  <a:lnTo>
                    <a:pt x="1236353" y="198270"/>
                  </a:lnTo>
                  <a:lnTo>
                    <a:pt x="1373726" y="49567"/>
                  </a:lnTo>
                  <a:lnTo>
                    <a:pt x="1511098" y="0"/>
                  </a:lnTo>
                  <a:lnTo>
                    <a:pt x="1648471" y="99135"/>
                  </a:lnTo>
                  <a:lnTo>
                    <a:pt x="1785844" y="198270"/>
                  </a:lnTo>
                  <a:lnTo>
                    <a:pt x="1923216" y="99135"/>
                  </a:lnTo>
                  <a:lnTo>
                    <a:pt x="2060589" y="148703"/>
                  </a:lnTo>
                  <a:lnTo>
                    <a:pt x="2197962" y="148703"/>
                  </a:lnTo>
                  <a:lnTo>
                    <a:pt x="2335334" y="198270"/>
                  </a:lnTo>
                  <a:lnTo>
                    <a:pt x="2472707" y="99135"/>
                  </a:lnTo>
                  <a:lnTo>
                    <a:pt x="2610079" y="99135"/>
                  </a:lnTo>
                  <a:lnTo>
                    <a:pt x="2747452" y="99135"/>
                  </a:lnTo>
                  <a:lnTo>
                    <a:pt x="2884825" y="198270"/>
                  </a:lnTo>
                  <a:lnTo>
                    <a:pt x="3022197" y="148703"/>
                  </a:lnTo>
                  <a:lnTo>
                    <a:pt x="3159570" y="297406"/>
                  </a:lnTo>
                  <a:lnTo>
                    <a:pt x="3296943" y="396541"/>
                  </a:lnTo>
                  <a:lnTo>
                    <a:pt x="3434315" y="99135"/>
                  </a:lnTo>
                </a:path>
              </a:pathLst>
            </a:custGeom>
            <a:ln w="27101" cap="flat">
              <a:solidFill>
                <a:srgbClr val="1CABE2">
                  <a:alpha val="69803"/>
                </a:srgbClr>
              </a:solidFill>
              <a:prstDash val="solid"/>
              <a:round/>
            </a:ln>
          </p:spPr>
          <p:txBody>
            <a:bodyPr/>
            <a:lstStyle/>
            <a:p/>
          </p:txBody>
        </p:sp>
        <p:sp>
          <p:nvSpPr>
            <p:cNvPr id="23" name="pl23"/>
            <p:cNvSpPr/>
            <p:nvPr/>
          </p:nvSpPr>
          <p:spPr>
            <a:xfrm>
              <a:off x="1083054" y="1809493"/>
              <a:ext cx="3434315" cy="198270"/>
            </a:xfrm>
            <a:custGeom>
              <a:avLst/>
              <a:pathLst>
                <a:path w="3434315" h="198270">
                  <a:moveTo>
                    <a:pt x="0" y="99135"/>
                  </a:moveTo>
                  <a:lnTo>
                    <a:pt x="137372" y="99135"/>
                  </a:lnTo>
                  <a:lnTo>
                    <a:pt x="274745" y="99135"/>
                  </a:lnTo>
                  <a:lnTo>
                    <a:pt x="412117" y="148703"/>
                  </a:lnTo>
                  <a:lnTo>
                    <a:pt x="549490" y="99135"/>
                  </a:lnTo>
                  <a:lnTo>
                    <a:pt x="686863" y="99135"/>
                  </a:lnTo>
                  <a:lnTo>
                    <a:pt x="824235" y="49567"/>
                  </a:lnTo>
                  <a:lnTo>
                    <a:pt x="961608" y="49567"/>
                  </a:lnTo>
                  <a:lnTo>
                    <a:pt x="1098981" y="49567"/>
                  </a:lnTo>
                  <a:lnTo>
                    <a:pt x="1236353" y="99135"/>
                  </a:lnTo>
                  <a:lnTo>
                    <a:pt x="1373726" y="99135"/>
                  </a:lnTo>
                  <a:lnTo>
                    <a:pt x="1511098" y="49567"/>
                  </a:lnTo>
                  <a:lnTo>
                    <a:pt x="1648471" y="148703"/>
                  </a:lnTo>
                  <a:lnTo>
                    <a:pt x="1785844" y="49567"/>
                  </a:lnTo>
                  <a:lnTo>
                    <a:pt x="1923216" y="99135"/>
                  </a:lnTo>
                  <a:lnTo>
                    <a:pt x="2060589" y="148703"/>
                  </a:lnTo>
                  <a:lnTo>
                    <a:pt x="2197962" y="148703"/>
                  </a:lnTo>
                  <a:lnTo>
                    <a:pt x="2335334" y="148703"/>
                  </a:lnTo>
                  <a:lnTo>
                    <a:pt x="2472707" y="148703"/>
                  </a:lnTo>
                  <a:lnTo>
                    <a:pt x="2610079" y="198270"/>
                  </a:lnTo>
                  <a:lnTo>
                    <a:pt x="2747452" y="198270"/>
                  </a:lnTo>
                  <a:lnTo>
                    <a:pt x="2884825" y="198270"/>
                  </a:lnTo>
                  <a:lnTo>
                    <a:pt x="3022197" y="198270"/>
                  </a:lnTo>
                  <a:lnTo>
                    <a:pt x="3159570" y="99135"/>
                  </a:lnTo>
                  <a:lnTo>
                    <a:pt x="3296943" y="49567"/>
                  </a:lnTo>
                  <a:lnTo>
                    <a:pt x="3434315" y="0"/>
                  </a:lnTo>
                </a:path>
              </a:pathLst>
            </a:custGeom>
            <a:ln w="27101" cap="flat">
              <a:solidFill>
                <a:srgbClr val="00833D">
                  <a:alpha val="69803"/>
                </a:srgbClr>
              </a:solidFill>
              <a:prstDash val="solid"/>
              <a:round/>
            </a:ln>
          </p:spPr>
          <p:txBody>
            <a:bodyPr/>
            <a:lstStyle/>
            <a:p/>
          </p:txBody>
        </p:sp>
        <p:sp>
          <p:nvSpPr>
            <p:cNvPr id="24" name="pl24"/>
            <p:cNvSpPr/>
            <p:nvPr/>
          </p:nvSpPr>
          <p:spPr>
            <a:xfrm>
              <a:off x="1083054" y="2354738"/>
              <a:ext cx="3434315" cy="396541"/>
            </a:xfrm>
            <a:custGeom>
              <a:avLst/>
              <a:pathLst>
                <a:path w="3434315" h="396541">
                  <a:moveTo>
                    <a:pt x="0" y="396541"/>
                  </a:moveTo>
                  <a:lnTo>
                    <a:pt x="137372" y="297406"/>
                  </a:lnTo>
                  <a:lnTo>
                    <a:pt x="274745" y="297406"/>
                  </a:lnTo>
                  <a:lnTo>
                    <a:pt x="412117" y="247838"/>
                  </a:lnTo>
                  <a:lnTo>
                    <a:pt x="549490" y="198270"/>
                  </a:lnTo>
                  <a:lnTo>
                    <a:pt x="686863" y="297406"/>
                  </a:lnTo>
                  <a:lnTo>
                    <a:pt x="824235" y="99135"/>
                  </a:lnTo>
                  <a:lnTo>
                    <a:pt x="961608" y="49567"/>
                  </a:lnTo>
                  <a:lnTo>
                    <a:pt x="1098981" y="49567"/>
                  </a:lnTo>
                  <a:lnTo>
                    <a:pt x="1236353" y="198270"/>
                  </a:lnTo>
                  <a:lnTo>
                    <a:pt x="1373726" y="148703"/>
                  </a:lnTo>
                  <a:lnTo>
                    <a:pt x="1511098" y="148703"/>
                  </a:lnTo>
                  <a:lnTo>
                    <a:pt x="1648471" y="247838"/>
                  </a:lnTo>
                  <a:lnTo>
                    <a:pt x="1785844" y="198270"/>
                  </a:lnTo>
                  <a:lnTo>
                    <a:pt x="1923216" y="0"/>
                  </a:lnTo>
                  <a:lnTo>
                    <a:pt x="2060589" y="49567"/>
                  </a:lnTo>
                  <a:lnTo>
                    <a:pt x="2197962" y="49567"/>
                  </a:lnTo>
                  <a:lnTo>
                    <a:pt x="2335334" y="148703"/>
                  </a:lnTo>
                  <a:lnTo>
                    <a:pt x="2472707" y="49567"/>
                  </a:lnTo>
                  <a:lnTo>
                    <a:pt x="2610079" y="49567"/>
                  </a:lnTo>
                  <a:lnTo>
                    <a:pt x="2747452" y="198270"/>
                  </a:lnTo>
                  <a:lnTo>
                    <a:pt x="2884825" y="247838"/>
                  </a:lnTo>
                  <a:lnTo>
                    <a:pt x="3022197" y="297406"/>
                  </a:lnTo>
                  <a:lnTo>
                    <a:pt x="3159570" y="49567"/>
                  </a:lnTo>
                  <a:lnTo>
                    <a:pt x="3296943" y="198270"/>
                  </a:lnTo>
                  <a:lnTo>
                    <a:pt x="3434315" y="346974"/>
                  </a:lnTo>
                </a:path>
              </a:pathLst>
            </a:custGeom>
            <a:ln w="27101" cap="flat">
              <a:solidFill>
                <a:srgbClr val="80BD41">
                  <a:alpha val="69803"/>
                </a:srgbClr>
              </a:solidFill>
              <a:prstDash val="solid"/>
              <a:round/>
            </a:ln>
          </p:spPr>
          <p:txBody>
            <a:bodyPr/>
            <a:lstStyle/>
            <a:p/>
          </p:txBody>
        </p:sp>
        <p:sp>
          <p:nvSpPr>
            <p:cNvPr id="25" name="pl25"/>
            <p:cNvSpPr/>
            <p:nvPr/>
          </p:nvSpPr>
          <p:spPr>
            <a:xfrm>
              <a:off x="1083054" y="2701713"/>
              <a:ext cx="3434315" cy="1140058"/>
            </a:xfrm>
            <a:custGeom>
              <a:avLst/>
              <a:pathLst>
                <a:path w="3434315" h="1140058">
                  <a:moveTo>
                    <a:pt x="0" y="1140058"/>
                  </a:moveTo>
                  <a:lnTo>
                    <a:pt x="137372" y="1140058"/>
                  </a:lnTo>
                  <a:lnTo>
                    <a:pt x="274745" y="1090490"/>
                  </a:lnTo>
                  <a:lnTo>
                    <a:pt x="412117" y="991354"/>
                  </a:lnTo>
                  <a:lnTo>
                    <a:pt x="549490" y="941787"/>
                  </a:lnTo>
                  <a:lnTo>
                    <a:pt x="686863" y="793083"/>
                  </a:lnTo>
                  <a:lnTo>
                    <a:pt x="824235" y="743516"/>
                  </a:lnTo>
                  <a:lnTo>
                    <a:pt x="961608" y="594812"/>
                  </a:lnTo>
                  <a:lnTo>
                    <a:pt x="1098981" y="346974"/>
                  </a:lnTo>
                  <a:lnTo>
                    <a:pt x="1236353" y="0"/>
                  </a:lnTo>
                  <a:lnTo>
                    <a:pt x="1373726" y="346974"/>
                  </a:lnTo>
                  <a:lnTo>
                    <a:pt x="1511098" y="545245"/>
                  </a:lnTo>
                  <a:lnTo>
                    <a:pt x="1648471" y="594812"/>
                  </a:lnTo>
                  <a:lnTo>
                    <a:pt x="1785844" y="693948"/>
                  </a:lnTo>
                  <a:lnTo>
                    <a:pt x="1923216" y="693948"/>
                  </a:lnTo>
                  <a:lnTo>
                    <a:pt x="2060589" y="644380"/>
                  </a:lnTo>
                  <a:lnTo>
                    <a:pt x="2197962" y="297406"/>
                  </a:lnTo>
                  <a:lnTo>
                    <a:pt x="2335334" y="198270"/>
                  </a:lnTo>
                  <a:lnTo>
                    <a:pt x="2472707" y="99135"/>
                  </a:lnTo>
                  <a:lnTo>
                    <a:pt x="2610079" y="49567"/>
                  </a:lnTo>
                  <a:lnTo>
                    <a:pt x="2747452" y="148703"/>
                  </a:lnTo>
                  <a:lnTo>
                    <a:pt x="2884825" y="446109"/>
                  </a:lnTo>
                  <a:lnTo>
                    <a:pt x="3022197" y="247838"/>
                  </a:lnTo>
                  <a:lnTo>
                    <a:pt x="3159570" y="49567"/>
                  </a:lnTo>
                  <a:lnTo>
                    <a:pt x="3296943" y="0"/>
                  </a:lnTo>
                  <a:lnTo>
                    <a:pt x="3434315" y="49567"/>
                  </a:lnTo>
                </a:path>
              </a:pathLst>
            </a:custGeom>
            <a:ln w="27101" cap="flat">
              <a:solidFill>
                <a:srgbClr val="6A1E74">
                  <a:alpha val="69803"/>
                </a:srgbClr>
              </a:solidFill>
              <a:prstDash val="solid"/>
              <a:round/>
            </a:ln>
          </p:spPr>
          <p:txBody>
            <a:bodyPr/>
            <a:lstStyle/>
            <a:p/>
          </p:txBody>
        </p:sp>
        <p:sp>
          <p:nvSpPr>
            <p:cNvPr id="26" name="pl26"/>
            <p:cNvSpPr/>
            <p:nvPr/>
          </p:nvSpPr>
          <p:spPr>
            <a:xfrm>
              <a:off x="1083054" y="2602577"/>
              <a:ext cx="3434315" cy="1387896"/>
            </a:xfrm>
            <a:custGeom>
              <a:avLst/>
              <a:pathLst>
                <a:path w="3434315" h="1387896">
                  <a:moveTo>
                    <a:pt x="0" y="1387896"/>
                  </a:moveTo>
                  <a:lnTo>
                    <a:pt x="137372" y="1387896"/>
                  </a:lnTo>
                  <a:lnTo>
                    <a:pt x="274745" y="1338329"/>
                  </a:lnTo>
                  <a:lnTo>
                    <a:pt x="412117" y="1140058"/>
                  </a:lnTo>
                  <a:lnTo>
                    <a:pt x="549490" y="793083"/>
                  </a:lnTo>
                  <a:lnTo>
                    <a:pt x="686863" y="644380"/>
                  </a:lnTo>
                  <a:lnTo>
                    <a:pt x="824235" y="446109"/>
                  </a:lnTo>
                  <a:lnTo>
                    <a:pt x="961608" y="396541"/>
                  </a:lnTo>
                  <a:lnTo>
                    <a:pt x="1098981" y="297406"/>
                  </a:lnTo>
                  <a:lnTo>
                    <a:pt x="1236353" y="297406"/>
                  </a:lnTo>
                  <a:lnTo>
                    <a:pt x="1373726" y="495677"/>
                  </a:lnTo>
                  <a:lnTo>
                    <a:pt x="1511098" y="198270"/>
                  </a:lnTo>
                  <a:lnTo>
                    <a:pt x="1648471" y="247838"/>
                  </a:lnTo>
                  <a:lnTo>
                    <a:pt x="1785844" y="297406"/>
                  </a:lnTo>
                  <a:lnTo>
                    <a:pt x="1923216" y="148703"/>
                  </a:lnTo>
                  <a:lnTo>
                    <a:pt x="2060589" y="198270"/>
                  </a:lnTo>
                  <a:lnTo>
                    <a:pt x="2197962" y="198270"/>
                  </a:lnTo>
                  <a:lnTo>
                    <a:pt x="2335334" y="247838"/>
                  </a:lnTo>
                  <a:lnTo>
                    <a:pt x="2472707" y="247838"/>
                  </a:lnTo>
                  <a:lnTo>
                    <a:pt x="2610079" y="148703"/>
                  </a:lnTo>
                  <a:lnTo>
                    <a:pt x="2747452" y="148703"/>
                  </a:lnTo>
                  <a:lnTo>
                    <a:pt x="2884825" y="148703"/>
                  </a:lnTo>
                  <a:lnTo>
                    <a:pt x="3022197" y="148703"/>
                  </a:lnTo>
                  <a:lnTo>
                    <a:pt x="3159570" y="148703"/>
                  </a:lnTo>
                  <a:lnTo>
                    <a:pt x="3296943" y="49567"/>
                  </a:lnTo>
                  <a:lnTo>
                    <a:pt x="3434315" y="0"/>
                  </a:lnTo>
                </a:path>
              </a:pathLst>
            </a:custGeom>
            <a:ln w="65043" cap="flat">
              <a:solidFill>
                <a:srgbClr val="000000">
                  <a:alpha val="100000"/>
                </a:srgbClr>
              </a:solidFill>
              <a:prstDash val="solid"/>
              <a:round/>
            </a:ln>
          </p:spPr>
          <p:txBody>
            <a:bodyPr/>
            <a:lstStyle/>
            <a:p/>
          </p:txBody>
        </p:sp>
        <p:sp>
          <p:nvSpPr>
            <p:cNvPr id="27" name="pl27"/>
            <p:cNvSpPr/>
            <p:nvPr/>
          </p:nvSpPr>
          <p:spPr>
            <a:xfrm>
              <a:off x="1083054" y="2602577"/>
              <a:ext cx="3434315" cy="1387896"/>
            </a:xfrm>
            <a:custGeom>
              <a:avLst/>
              <a:pathLst>
                <a:path w="3434315" h="1387896">
                  <a:moveTo>
                    <a:pt x="0" y="1387896"/>
                  </a:moveTo>
                  <a:lnTo>
                    <a:pt x="137372" y="1387896"/>
                  </a:lnTo>
                  <a:lnTo>
                    <a:pt x="274745" y="1338329"/>
                  </a:lnTo>
                  <a:lnTo>
                    <a:pt x="412117" y="1140058"/>
                  </a:lnTo>
                  <a:lnTo>
                    <a:pt x="549490" y="793083"/>
                  </a:lnTo>
                  <a:lnTo>
                    <a:pt x="686863" y="644380"/>
                  </a:lnTo>
                  <a:lnTo>
                    <a:pt x="824235" y="446109"/>
                  </a:lnTo>
                  <a:lnTo>
                    <a:pt x="961608" y="396541"/>
                  </a:lnTo>
                  <a:lnTo>
                    <a:pt x="1098981" y="297406"/>
                  </a:lnTo>
                  <a:lnTo>
                    <a:pt x="1236353" y="297406"/>
                  </a:lnTo>
                  <a:lnTo>
                    <a:pt x="1373726" y="495677"/>
                  </a:lnTo>
                  <a:lnTo>
                    <a:pt x="1511098" y="198270"/>
                  </a:lnTo>
                  <a:lnTo>
                    <a:pt x="1648471" y="247838"/>
                  </a:lnTo>
                  <a:lnTo>
                    <a:pt x="1785844" y="297406"/>
                  </a:lnTo>
                  <a:lnTo>
                    <a:pt x="1923216" y="148703"/>
                  </a:lnTo>
                  <a:lnTo>
                    <a:pt x="2060589" y="198270"/>
                  </a:lnTo>
                  <a:lnTo>
                    <a:pt x="2197962" y="198270"/>
                  </a:lnTo>
                  <a:lnTo>
                    <a:pt x="2335334" y="247838"/>
                  </a:lnTo>
                  <a:lnTo>
                    <a:pt x="2472707" y="247838"/>
                  </a:lnTo>
                  <a:lnTo>
                    <a:pt x="2610079" y="148703"/>
                  </a:lnTo>
                  <a:lnTo>
                    <a:pt x="2747452" y="148703"/>
                  </a:lnTo>
                  <a:lnTo>
                    <a:pt x="2884825" y="148703"/>
                  </a:lnTo>
                  <a:lnTo>
                    <a:pt x="3022197" y="148703"/>
                  </a:lnTo>
                  <a:lnTo>
                    <a:pt x="3159570" y="148703"/>
                  </a:lnTo>
                  <a:lnTo>
                    <a:pt x="3296943" y="49567"/>
                  </a:lnTo>
                  <a:lnTo>
                    <a:pt x="3434315" y="0"/>
                  </a:lnTo>
                </a:path>
              </a:pathLst>
            </a:custGeom>
            <a:ln w="40651" cap="flat">
              <a:solidFill>
                <a:srgbClr val="0058AB">
                  <a:alpha val="100000"/>
                </a:srgbClr>
              </a:solidFill>
              <a:prstDash val="solid"/>
              <a:round/>
            </a:ln>
          </p:spPr>
          <p:txBody>
            <a:bodyPr/>
            <a:lstStyle/>
            <a:p/>
          </p:txBody>
        </p:sp>
        <p:sp>
          <p:nvSpPr>
            <p:cNvPr id="28" name="tx28"/>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29" name="tx29"/>
            <p:cNvSpPr/>
            <p:nvPr/>
          </p:nvSpPr>
          <p:spPr>
            <a:xfrm>
              <a:off x="1709658" y="30761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0" name="tx30"/>
            <p:cNvSpPr/>
            <p:nvPr/>
          </p:nvSpPr>
          <p:spPr>
            <a:xfrm>
              <a:off x="2396521" y="29274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1" name="tx31"/>
            <p:cNvSpPr/>
            <p:nvPr/>
          </p:nvSpPr>
          <p:spPr>
            <a:xfrm>
              <a:off x="3083384" y="2630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2" name="tx32"/>
            <p:cNvSpPr/>
            <p:nvPr/>
          </p:nvSpPr>
          <p:spPr>
            <a:xfrm>
              <a:off x="3632875" y="2580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 name="tx33"/>
            <p:cNvSpPr/>
            <p:nvPr/>
          </p:nvSpPr>
          <p:spPr>
            <a:xfrm>
              <a:off x="4457110" y="2431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 name="tx34"/>
            <p:cNvSpPr/>
            <p:nvPr/>
          </p:nvSpPr>
          <p:spPr>
            <a:xfrm>
              <a:off x="707342" y="36971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5" name="tx35"/>
            <p:cNvSpPr/>
            <p:nvPr/>
          </p:nvSpPr>
          <p:spPr>
            <a:xfrm>
              <a:off x="707342" y="32014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6" name="tx36"/>
            <p:cNvSpPr/>
            <p:nvPr/>
          </p:nvSpPr>
          <p:spPr>
            <a:xfrm>
              <a:off x="707342" y="27057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7" name="tx37"/>
            <p:cNvSpPr/>
            <p:nvPr/>
          </p:nvSpPr>
          <p:spPr>
            <a:xfrm>
              <a:off x="707342" y="221011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8" name="tx38"/>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 name="tx39"/>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0" name="tx40"/>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1" name="tx41"/>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2" name="tx42"/>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3" name="tx43"/>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4" name="tx44"/>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5" name="tx45"/>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6" name="pl46"/>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7" name="pl47"/>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8" name="pl48"/>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0" name="tx50"/>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1" name="tx51"/>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2" name="tx52"/>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3" name="tx53"/>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4" name="tx54"/>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5" name="tx55"/>
            <p:cNvSpPr/>
            <p:nvPr/>
          </p:nvSpPr>
          <p:spPr>
            <a:xfrm>
              <a:off x="1364146" y="1437626"/>
              <a:ext cx="287213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Central Africa, 2000-2025</a:t>
              </a:r>
            </a:p>
          </p:txBody>
        </p:sp>
        <p:sp>
          <p:nvSpPr>
            <p:cNvPr id="56" name="pl56"/>
            <p:cNvSpPr/>
            <p:nvPr/>
          </p:nvSpPr>
          <p:spPr>
            <a:xfrm>
              <a:off x="5227074"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7" name="pl57"/>
            <p:cNvSpPr/>
            <p:nvPr/>
          </p:nvSpPr>
          <p:spPr>
            <a:xfrm>
              <a:off x="5227074" y="32213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8" name="pl58"/>
            <p:cNvSpPr/>
            <p:nvPr/>
          </p:nvSpPr>
          <p:spPr>
            <a:xfrm>
              <a:off x="5227074" y="24521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16830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36058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1" name="pl61"/>
            <p:cNvSpPr/>
            <p:nvPr/>
          </p:nvSpPr>
          <p:spPr>
            <a:xfrm>
              <a:off x="5227074" y="283674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20675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398790" y="1836841"/>
              <a:ext cx="3434315" cy="2153632"/>
            </a:xfrm>
            <a:custGeom>
              <a:avLst/>
              <a:pathLst>
                <a:path w="3434315" h="2153632">
                  <a:moveTo>
                    <a:pt x="0" y="2153632"/>
                  </a:moveTo>
                  <a:lnTo>
                    <a:pt x="137372" y="2153632"/>
                  </a:lnTo>
                  <a:lnTo>
                    <a:pt x="274745" y="2076717"/>
                  </a:lnTo>
                  <a:lnTo>
                    <a:pt x="412117" y="1769055"/>
                  </a:lnTo>
                  <a:lnTo>
                    <a:pt x="549490" y="1230647"/>
                  </a:lnTo>
                  <a:lnTo>
                    <a:pt x="686863" y="999901"/>
                  </a:lnTo>
                  <a:lnTo>
                    <a:pt x="824235" y="692239"/>
                  </a:lnTo>
                  <a:lnTo>
                    <a:pt x="961608" y="615323"/>
                  </a:lnTo>
                  <a:lnTo>
                    <a:pt x="1098981" y="461492"/>
                  </a:lnTo>
                  <a:lnTo>
                    <a:pt x="1236353" y="461492"/>
                  </a:lnTo>
                  <a:lnTo>
                    <a:pt x="1373726" y="769154"/>
                  </a:lnTo>
                  <a:lnTo>
                    <a:pt x="1511098" y="307661"/>
                  </a:lnTo>
                  <a:lnTo>
                    <a:pt x="1648471" y="384577"/>
                  </a:lnTo>
                  <a:lnTo>
                    <a:pt x="1785844" y="461492"/>
                  </a:lnTo>
                  <a:lnTo>
                    <a:pt x="1923216" y="230746"/>
                  </a:lnTo>
                  <a:lnTo>
                    <a:pt x="2060589" y="307661"/>
                  </a:lnTo>
                  <a:lnTo>
                    <a:pt x="2197962" y="307661"/>
                  </a:lnTo>
                  <a:lnTo>
                    <a:pt x="2335334" y="384577"/>
                  </a:lnTo>
                  <a:lnTo>
                    <a:pt x="2472707" y="384577"/>
                  </a:lnTo>
                  <a:lnTo>
                    <a:pt x="2610079" y="230746"/>
                  </a:lnTo>
                  <a:lnTo>
                    <a:pt x="2747452" y="230746"/>
                  </a:lnTo>
                  <a:lnTo>
                    <a:pt x="2884825" y="230746"/>
                  </a:lnTo>
                  <a:lnTo>
                    <a:pt x="3022197" y="230746"/>
                  </a:lnTo>
                  <a:lnTo>
                    <a:pt x="3159570" y="230746"/>
                  </a:lnTo>
                  <a:lnTo>
                    <a:pt x="3296943" y="76915"/>
                  </a:lnTo>
                  <a:lnTo>
                    <a:pt x="3434315" y="0"/>
                  </a:lnTo>
                </a:path>
              </a:pathLst>
            </a:custGeom>
            <a:ln w="27101" cap="flat">
              <a:solidFill>
                <a:srgbClr val="0058AB">
                  <a:alpha val="69803"/>
                </a:srgbClr>
              </a:solidFill>
              <a:prstDash val="solid"/>
              <a:round/>
            </a:ln>
          </p:spPr>
          <p:txBody>
            <a:bodyPr/>
            <a:lstStyle/>
            <a:p/>
          </p:txBody>
        </p:sp>
        <p:sp>
          <p:nvSpPr>
            <p:cNvPr id="70" name="pl70"/>
            <p:cNvSpPr/>
            <p:nvPr/>
          </p:nvSpPr>
          <p:spPr>
            <a:xfrm>
              <a:off x="5398790" y="1913756"/>
              <a:ext cx="3434315" cy="1384478"/>
            </a:xfrm>
            <a:custGeom>
              <a:avLst/>
              <a:pathLst>
                <a:path w="3434315" h="1384478">
                  <a:moveTo>
                    <a:pt x="0" y="1384478"/>
                  </a:moveTo>
                  <a:lnTo>
                    <a:pt x="137372" y="1230647"/>
                  </a:lnTo>
                  <a:lnTo>
                    <a:pt x="274745" y="1076816"/>
                  </a:lnTo>
                  <a:lnTo>
                    <a:pt x="412117" y="846070"/>
                  </a:lnTo>
                  <a:lnTo>
                    <a:pt x="549490" y="769154"/>
                  </a:lnTo>
                  <a:lnTo>
                    <a:pt x="686863" y="692239"/>
                  </a:lnTo>
                  <a:lnTo>
                    <a:pt x="824235" y="538408"/>
                  </a:lnTo>
                  <a:lnTo>
                    <a:pt x="961608" y="384577"/>
                  </a:lnTo>
                  <a:lnTo>
                    <a:pt x="1098981" y="461492"/>
                  </a:lnTo>
                  <a:lnTo>
                    <a:pt x="1236353" y="307661"/>
                  </a:lnTo>
                  <a:lnTo>
                    <a:pt x="1373726" y="76915"/>
                  </a:lnTo>
                  <a:lnTo>
                    <a:pt x="1511098" y="0"/>
                  </a:lnTo>
                  <a:lnTo>
                    <a:pt x="1648471" y="153830"/>
                  </a:lnTo>
                  <a:lnTo>
                    <a:pt x="1785844" y="307661"/>
                  </a:lnTo>
                  <a:lnTo>
                    <a:pt x="1923216" y="153830"/>
                  </a:lnTo>
                  <a:lnTo>
                    <a:pt x="2060589" y="230746"/>
                  </a:lnTo>
                  <a:lnTo>
                    <a:pt x="2197962" y="230746"/>
                  </a:lnTo>
                  <a:lnTo>
                    <a:pt x="2335334" y="307661"/>
                  </a:lnTo>
                  <a:lnTo>
                    <a:pt x="2472707" y="153830"/>
                  </a:lnTo>
                  <a:lnTo>
                    <a:pt x="2610079" y="153830"/>
                  </a:lnTo>
                  <a:lnTo>
                    <a:pt x="2747452" y="153830"/>
                  </a:lnTo>
                  <a:lnTo>
                    <a:pt x="2884825" y="307661"/>
                  </a:lnTo>
                  <a:lnTo>
                    <a:pt x="3022197" y="230746"/>
                  </a:lnTo>
                  <a:lnTo>
                    <a:pt x="3159570" y="461492"/>
                  </a:lnTo>
                  <a:lnTo>
                    <a:pt x="3296943" y="615323"/>
                  </a:lnTo>
                  <a:lnTo>
                    <a:pt x="3434315" y="153830"/>
                  </a:lnTo>
                </a:path>
              </a:pathLst>
            </a:custGeom>
            <a:ln w="27101" cap="flat">
              <a:solidFill>
                <a:srgbClr val="1CABE2">
                  <a:alpha val="69803"/>
                </a:srgbClr>
              </a:solidFill>
              <a:prstDash val="solid"/>
              <a:round/>
            </a:ln>
          </p:spPr>
          <p:txBody>
            <a:bodyPr/>
            <a:lstStyle/>
            <a:p/>
          </p:txBody>
        </p:sp>
        <p:sp>
          <p:nvSpPr>
            <p:cNvPr id="71" name="pl71"/>
            <p:cNvSpPr/>
            <p:nvPr/>
          </p:nvSpPr>
          <p:spPr>
            <a:xfrm>
              <a:off x="5398790" y="1759925"/>
              <a:ext cx="3434315" cy="307661"/>
            </a:xfrm>
            <a:custGeom>
              <a:avLst/>
              <a:pathLst>
                <a:path w="3434315" h="307661">
                  <a:moveTo>
                    <a:pt x="0" y="153830"/>
                  </a:moveTo>
                  <a:lnTo>
                    <a:pt x="137372" y="153830"/>
                  </a:lnTo>
                  <a:lnTo>
                    <a:pt x="274745" y="153830"/>
                  </a:lnTo>
                  <a:lnTo>
                    <a:pt x="412117" y="230746"/>
                  </a:lnTo>
                  <a:lnTo>
                    <a:pt x="549490" y="153830"/>
                  </a:lnTo>
                  <a:lnTo>
                    <a:pt x="686863" y="153830"/>
                  </a:lnTo>
                  <a:lnTo>
                    <a:pt x="824235" y="76915"/>
                  </a:lnTo>
                  <a:lnTo>
                    <a:pt x="961608" y="76915"/>
                  </a:lnTo>
                  <a:lnTo>
                    <a:pt x="1098981" y="76915"/>
                  </a:lnTo>
                  <a:lnTo>
                    <a:pt x="1236353" y="153830"/>
                  </a:lnTo>
                  <a:lnTo>
                    <a:pt x="1373726" y="153830"/>
                  </a:lnTo>
                  <a:lnTo>
                    <a:pt x="1511098" y="76915"/>
                  </a:lnTo>
                  <a:lnTo>
                    <a:pt x="1648471" y="230746"/>
                  </a:lnTo>
                  <a:lnTo>
                    <a:pt x="1785844" y="76915"/>
                  </a:lnTo>
                  <a:lnTo>
                    <a:pt x="1923216" y="153830"/>
                  </a:lnTo>
                  <a:lnTo>
                    <a:pt x="2060589" y="230746"/>
                  </a:lnTo>
                  <a:lnTo>
                    <a:pt x="2197962" y="230746"/>
                  </a:lnTo>
                  <a:lnTo>
                    <a:pt x="2335334" y="230746"/>
                  </a:lnTo>
                  <a:lnTo>
                    <a:pt x="2472707" y="230746"/>
                  </a:lnTo>
                  <a:lnTo>
                    <a:pt x="2610079" y="307661"/>
                  </a:lnTo>
                  <a:lnTo>
                    <a:pt x="2747452" y="307661"/>
                  </a:lnTo>
                  <a:lnTo>
                    <a:pt x="2884825" y="307661"/>
                  </a:lnTo>
                  <a:lnTo>
                    <a:pt x="3022197" y="307661"/>
                  </a:lnTo>
                  <a:lnTo>
                    <a:pt x="3159570" y="153830"/>
                  </a:lnTo>
                  <a:lnTo>
                    <a:pt x="3296943" y="76915"/>
                  </a:lnTo>
                  <a:lnTo>
                    <a:pt x="3434315" y="0"/>
                  </a:lnTo>
                </a:path>
              </a:pathLst>
            </a:custGeom>
            <a:ln w="27101" cap="flat">
              <a:solidFill>
                <a:srgbClr val="00833D">
                  <a:alpha val="69803"/>
                </a:srgbClr>
              </a:solidFill>
              <a:prstDash val="solid"/>
              <a:round/>
            </a:ln>
          </p:spPr>
          <p:txBody>
            <a:bodyPr/>
            <a:lstStyle/>
            <a:p/>
          </p:txBody>
        </p:sp>
        <p:sp>
          <p:nvSpPr>
            <p:cNvPr id="72" name="pl72"/>
            <p:cNvSpPr/>
            <p:nvPr/>
          </p:nvSpPr>
          <p:spPr>
            <a:xfrm>
              <a:off x="5398790" y="1990672"/>
              <a:ext cx="3434315" cy="615323"/>
            </a:xfrm>
            <a:custGeom>
              <a:avLst/>
              <a:pathLst>
                <a:path w="3434315" h="615323">
                  <a:moveTo>
                    <a:pt x="0" y="615323"/>
                  </a:moveTo>
                  <a:lnTo>
                    <a:pt x="137372" y="461492"/>
                  </a:lnTo>
                  <a:lnTo>
                    <a:pt x="274745" y="461492"/>
                  </a:lnTo>
                  <a:lnTo>
                    <a:pt x="412117" y="384577"/>
                  </a:lnTo>
                  <a:lnTo>
                    <a:pt x="549490" y="307661"/>
                  </a:lnTo>
                  <a:lnTo>
                    <a:pt x="686863" y="461492"/>
                  </a:lnTo>
                  <a:lnTo>
                    <a:pt x="824235" y="153830"/>
                  </a:lnTo>
                  <a:lnTo>
                    <a:pt x="961608" y="76915"/>
                  </a:lnTo>
                  <a:lnTo>
                    <a:pt x="1098981" y="76915"/>
                  </a:lnTo>
                  <a:lnTo>
                    <a:pt x="1236353" y="307661"/>
                  </a:lnTo>
                  <a:lnTo>
                    <a:pt x="1373726" y="230746"/>
                  </a:lnTo>
                  <a:lnTo>
                    <a:pt x="1511098" y="230746"/>
                  </a:lnTo>
                  <a:lnTo>
                    <a:pt x="1648471" y="384577"/>
                  </a:lnTo>
                  <a:lnTo>
                    <a:pt x="1785844" y="307661"/>
                  </a:lnTo>
                  <a:lnTo>
                    <a:pt x="1923216" y="0"/>
                  </a:lnTo>
                  <a:lnTo>
                    <a:pt x="2060589" y="76915"/>
                  </a:lnTo>
                  <a:lnTo>
                    <a:pt x="2197962" y="76915"/>
                  </a:lnTo>
                  <a:lnTo>
                    <a:pt x="2335334" y="230746"/>
                  </a:lnTo>
                  <a:lnTo>
                    <a:pt x="2472707" y="76915"/>
                  </a:lnTo>
                  <a:lnTo>
                    <a:pt x="2610079" y="76915"/>
                  </a:lnTo>
                  <a:lnTo>
                    <a:pt x="2747452" y="307661"/>
                  </a:lnTo>
                  <a:lnTo>
                    <a:pt x="2884825" y="384577"/>
                  </a:lnTo>
                  <a:lnTo>
                    <a:pt x="3022197" y="461492"/>
                  </a:lnTo>
                  <a:lnTo>
                    <a:pt x="3159570" y="76915"/>
                  </a:lnTo>
                  <a:lnTo>
                    <a:pt x="3296943" y="307661"/>
                  </a:lnTo>
                  <a:lnTo>
                    <a:pt x="3434315" y="538408"/>
                  </a:lnTo>
                </a:path>
              </a:pathLst>
            </a:custGeom>
            <a:ln w="27101" cap="flat">
              <a:solidFill>
                <a:srgbClr val="80BD41">
                  <a:alpha val="69803"/>
                </a:srgbClr>
              </a:solidFill>
              <a:prstDash val="solid"/>
              <a:round/>
            </a:ln>
          </p:spPr>
          <p:txBody>
            <a:bodyPr/>
            <a:lstStyle/>
            <a:p/>
          </p:txBody>
        </p:sp>
        <p:sp>
          <p:nvSpPr>
            <p:cNvPr id="73" name="pl73"/>
            <p:cNvSpPr/>
            <p:nvPr/>
          </p:nvSpPr>
          <p:spPr>
            <a:xfrm>
              <a:off x="5398790" y="1990672"/>
              <a:ext cx="3434315" cy="1769055"/>
            </a:xfrm>
            <a:custGeom>
              <a:avLst/>
              <a:pathLst>
                <a:path w="3434315" h="1769055">
                  <a:moveTo>
                    <a:pt x="0" y="1769055"/>
                  </a:moveTo>
                  <a:lnTo>
                    <a:pt x="137372" y="1769055"/>
                  </a:lnTo>
                  <a:lnTo>
                    <a:pt x="274745" y="1692140"/>
                  </a:lnTo>
                  <a:lnTo>
                    <a:pt x="412117" y="1538309"/>
                  </a:lnTo>
                  <a:lnTo>
                    <a:pt x="549490" y="1461393"/>
                  </a:lnTo>
                  <a:lnTo>
                    <a:pt x="686863" y="1230647"/>
                  </a:lnTo>
                  <a:lnTo>
                    <a:pt x="824235" y="1153731"/>
                  </a:lnTo>
                  <a:lnTo>
                    <a:pt x="961608" y="922985"/>
                  </a:lnTo>
                  <a:lnTo>
                    <a:pt x="1098981" y="538408"/>
                  </a:lnTo>
                  <a:lnTo>
                    <a:pt x="1236353" y="0"/>
                  </a:lnTo>
                  <a:lnTo>
                    <a:pt x="1373726" y="538408"/>
                  </a:lnTo>
                  <a:lnTo>
                    <a:pt x="1511098" y="846070"/>
                  </a:lnTo>
                  <a:lnTo>
                    <a:pt x="1648471" y="922985"/>
                  </a:lnTo>
                  <a:lnTo>
                    <a:pt x="1785844" y="1076816"/>
                  </a:lnTo>
                  <a:lnTo>
                    <a:pt x="1923216" y="1076816"/>
                  </a:lnTo>
                  <a:lnTo>
                    <a:pt x="2060589" y="999901"/>
                  </a:lnTo>
                  <a:lnTo>
                    <a:pt x="2197962" y="461492"/>
                  </a:lnTo>
                  <a:lnTo>
                    <a:pt x="2335334" y="307661"/>
                  </a:lnTo>
                  <a:lnTo>
                    <a:pt x="2472707" y="153830"/>
                  </a:lnTo>
                  <a:lnTo>
                    <a:pt x="2610079" y="76915"/>
                  </a:lnTo>
                  <a:lnTo>
                    <a:pt x="2747452" y="230746"/>
                  </a:lnTo>
                  <a:lnTo>
                    <a:pt x="2884825" y="692239"/>
                  </a:lnTo>
                  <a:lnTo>
                    <a:pt x="3022197" y="384577"/>
                  </a:lnTo>
                  <a:lnTo>
                    <a:pt x="3159570" y="76915"/>
                  </a:lnTo>
                  <a:lnTo>
                    <a:pt x="3296943" y="0"/>
                  </a:lnTo>
                  <a:lnTo>
                    <a:pt x="3434315" y="76915"/>
                  </a:lnTo>
                </a:path>
              </a:pathLst>
            </a:custGeom>
            <a:ln w="27101" cap="flat">
              <a:solidFill>
                <a:srgbClr val="6A1E74">
                  <a:alpha val="69803"/>
                </a:srgbClr>
              </a:solidFill>
              <a:prstDash val="solid"/>
              <a:round/>
            </a:ln>
          </p:spPr>
          <p:txBody>
            <a:bodyPr/>
            <a:lstStyle/>
            <a:p/>
          </p:txBody>
        </p:sp>
        <p:sp>
          <p:nvSpPr>
            <p:cNvPr id="74" name="pl74"/>
            <p:cNvSpPr/>
            <p:nvPr/>
          </p:nvSpPr>
          <p:spPr>
            <a:xfrm>
              <a:off x="5398790" y="2067587"/>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5" name="pl75"/>
            <p:cNvSpPr/>
            <p:nvPr/>
          </p:nvSpPr>
          <p:spPr>
            <a:xfrm>
              <a:off x="5398790" y="1836841"/>
              <a:ext cx="3434315" cy="2153632"/>
            </a:xfrm>
            <a:custGeom>
              <a:avLst/>
              <a:pathLst>
                <a:path w="3434315" h="2153632">
                  <a:moveTo>
                    <a:pt x="0" y="2153632"/>
                  </a:moveTo>
                  <a:lnTo>
                    <a:pt x="137372" y="2153632"/>
                  </a:lnTo>
                  <a:lnTo>
                    <a:pt x="274745" y="2076717"/>
                  </a:lnTo>
                  <a:lnTo>
                    <a:pt x="412117" y="1769055"/>
                  </a:lnTo>
                  <a:lnTo>
                    <a:pt x="549490" y="1230647"/>
                  </a:lnTo>
                  <a:lnTo>
                    <a:pt x="686863" y="999901"/>
                  </a:lnTo>
                  <a:lnTo>
                    <a:pt x="824235" y="692239"/>
                  </a:lnTo>
                  <a:lnTo>
                    <a:pt x="961608" y="615323"/>
                  </a:lnTo>
                  <a:lnTo>
                    <a:pt x="1098981" y="461492"/>
                  </a:lnTo>
                  <a:lnTo>
                    <a:pt x="1236353" y="461492"/>
                  </a:lnTo>
                  <a:lnTo>
                    <a:pt x="1373726" y="769154"/>
                  </a:lnTo>
                  <a:lnTo>
                    <a:pt x="1511098" y="307661"/>
                  </a:lnTo>
                  <a:lnTo>
                    <a:pt x="1648471" y="384577"/>
                  </a:lnTo>
                  <a:lnTo>
                    <a:pt x="1785844" y="461492"/>
                  </a:lnTo>
                  <a:lnTo>
                    <a:pt x="1923216" y="230746"/>
                  </a:lnTo>
                  <a:lnTo>
                    <a:pt x="2060589" y="307661"/>
                  </a:lnTo>
                  <a:lnTo>
                    <a:pt x="2197962" y="307661"/>
                  </a:lnTo>
                  <a:lnTo>
                    <a:pt x="2335334" y="384577"/>
                  </a:lnTo>
                  <a:lnTo>
                    <a:pt x="2472707" y="384577"/>
                  </a:lnTo>
                  <a:lnTo>
                    <a:pt x="2610079" y="230746"/>
                  </a:lnTo>
                  <a:lnTo>
                    <a:pt x="2747452" y="230746"/>
                  </a:lnTo>
                  <a:lnTo>
                    <a:pt x="2884825" y="230746"/>
                  </a:lnTo>
                  <a:lnTo>
                    <a:pt x="3022197" y="230746"/>
                  </a:lnTo>
                  <a:lnTo>
                    <a:pt x="3159570" y="230746"/>
                  </a:lnTo>
                  <a:lnTo>
                    <a:pt x="3296943" y="76915"/>
                  </a:lnTo>
                  <a:lnTo>
                    <a:pt x="3434315" y="0"/>
                  </a:lnTo>
                </a:path>
              </a:pathLst>
            </a:custGeom>
            <a:ln w="65043" cap="flat">
              <a:solidFill>
                <a:srgbClr val="000000">
                  <a:alpha val="100000"/>
                </a:srgbClr>
              </a:solidFill>
              <a:prstDash val="solid"/>
              <a:round/>
            </a:ln>
          </p:spPr>
          <p:txBody>
            <a:bodyPr/>
            <a:lstStyle/>
            <a:p/>
          </p:txBody>
        </p:sp>
        <p:sp>
          <p:nvSpPr>
            <p:cNvPr id="76" name="pl76"/>
            <p:cNvSpPr/>
            <p:nvPr/>
          </p:nvSpPr>
          <p:spPr>
            <a:xfrm>
              <a:off x="5398790" y="1836841"/>
              <a:ext cx="3434315" cy="2153632"/>
            </a:xfrm>
            <a:custGeom>
              <a:avLst/>
              <a:pathLst>
                <a:path w="3434315" h="2153632">
                  <a:moveTo>
                    <a:pt x="0" y="2153632"/>
                  </a:moveTo>
                  <a:lnTo>
                    <a:pt x="137372" y="2153632"/>
                  </a:lnTo>
                  <a:lnTo>
                    <a:pt x="274745" y="2076717"/>
                  </a:lnTo>
                  <a:lnTo>
                    <a:pt x="412117" y="1769055"/>
                  </a:lnTo>
                  <a:lnTo>
                    <a:pt x="549490" y="1230647"/>
                  </a:lnTo>
                  <a:lnTo>
                    <a:pt x="686863" y="999901"/>
                  </a:lnTo>
                  <a:lnTo>
                    <a:pt x="824235" y="692239"/>
                  </a:lnTo>
                  <a:lnTo>
                    <a:pt x="961608" y="615323"/>
                  </a:lnTo>
                  <a:lnTo>
                    <a:pt x="1098981" y="461492"/>
                  </a:lnTo>
                  <a:lnTo>
                    <a:pt x="1236353" y="461492"/>
                  </a:lnTo>
                  <a:lnTo>
                    <a:pt x="1373726" y="769154"/>
                  </a:lnTo>
                  <a:lnTo>
                    <a:pt x="1511098" y="307661"/>
                  </a:lnTo>
                  <a:lnTo>
                    <a:pt x="1648471" y="384577"/>
                  </a:lnTo>
                  <a:lnTo>
                    <a:pt x="1785844" y="461492"/>
                  </a:lnTo>
                  <a:lnTo>
                    <a:pt x="1923216" y="230746"/>
                  </a:lnTo>
                  <a:lnTo>
                    <a:pt x="2060589" y="307661"/>
                  </a:lnTo>
                  <a:lnTo>
                    <a:pt x="2197962" y="307661"/>
                  </a:lnTo>
                  <a:lnTo>
                    <a:pt x="2335334" y="384577"/>
                  </a:lnTo>
                  <a:lnTo>
                    <a:pt x="2472707" y="384577"/>
                  </a:lnTo>
                  <a:lnTo>
                    <a:pt x="2610079" y="230746"/>
                  </a:lnTo>
                  <a:lnTo>
                    <a:pt x="2747452" y="230746"/>
                  </a:lnTo>
                  <a:lnTo>
                    <a:pt x="2884825" y="230746"/>
                  </a:lnTo>
                  <a:lnTo>
                    <a:pt x="3022197" y="230746"/>
                  </a:lnTo>
                  <a:lnTo>
                    <a:pt x="3159570" y="230746"/>
                  </a:lnTo>
                  <a:lnTo>
                    <a:pt x="3296943" y="76915"/>
                  </a:lnTo>
                  <a:lnTo>
                    <a:pt x="3434315" y="0"/>
                  </a:lnTo>
                </a:path>
              </a:pathLst>
            </a:custGeom>
            <a:ln w="40651" cap="flat">
              <a:solidFill>
                <a:srgbClr val="0058AB">
                  <a:alpha val="100000"/>
                </a:srgbClr>
              </a:solidFill>
              <a:prstDash val="solid"/>
              <a:round/>
            </a:ln>
          </p:spPr>
          <p:txBody>
            <a:bodyPr/>
            <a:lstStyle/>
            <a:p/>
          </p:txBody>
        </p:sp>
        <p:sp>
          <p:nvSpPr>
            <p:cNvPr id="77" name="tx77"/>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78" name="tx78"/>
            <p:cNvSpPr/>
            <p:nvPr/>
          </p:nvSpPr>
          <p:spPr>
            <a:xfrm>
              <a:off x="6007335" y="26581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9" name="tx79"/>
            <p:cNvSpPr/>
            <p:nvPr/>
          </p:nvSpPr>
          <p:spPr>
            <a:xfrm>
              <a:off x="6724327" y="24274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0" name="tx80"/>
            <p:cNvSpPr/>
            <p:nvPr/>
          </p:nvSpPr>
          <p:spPr>
            <a:xfrm>
              <a:off x="7411190" y="19659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1" name="tx81"/>
            <p:cNvSpPr/>
            <p:nvPr/>
          </p:nvSpPr>
          <p:spPr>
            <a:xfrm>
              <a:off x="7978740" y="18890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8802976" y="16582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3" name="tx83"/>
            <p:cNvSpPr/>
            <p:nvPr/>
          </p:nvSpPr>
          <p:spPr>
            <a:xfrm>
              <a:off x="4980741" y="356040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4" name="tx84"/>
            <p:cNvSpPr/>
            <p:nvPr/>
          </p:nvSpPr>
          <p:spPr>
            <a:xfrm>
              <a:off x="4980741" y="279125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5" name="tx85"/>
            <p:cNvSpPr/>
            <p:nvPr/>
          </p:nvSpPr>
          <p:spPr>
            <a:xfrm>
              <a:off x="5093761" y="202209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6" name="tx86"/>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7" name="tx87"/>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8" name="tx88"/>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9" name="tx89"/>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0" name="tx90"/>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1" name="tx91"/>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2" name="tx92"/>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3" name="pl93"/>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4" name="pl94"/>
            <p:cNvSpPr/>
            <p:nvPr/>
          </p:nvSpPr>
          <p:spPr>
            <a:xfrm>
              <a:off x="4229218" y="4946500"/>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95" name="pl95"/>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6" name="pl96"/>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7" name="pl97"/>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8" name="pl98"/>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9" name="tx99"/>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0" name="tx100"/>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01" name="tx101"/>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02" name="tx102"/>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03" name="tx103"/>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04" name="tx104"/>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05" name="pl105"/>
            <p:cNvSpPr/>
            <p:nvPr/>
          </p:nvSpPr>
          <p:spPr>
            <a:xfrm>
              <a:off x="269416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552405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8353947"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9" name="pl109"/>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0" name="pl110"/>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1" name="pl111"/>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10911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93900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1279224" y="5782468"/>
              <a:ext cx="6791734" cy="111527"/>
            </a:xfrm>
            <a:prstGeom prst="rect">
              <a:avLst/>
            </a:prstGeom>
            <a:solidFill>
              <a:srgbClr val="0058AB">
                <a:alpha val="80000"/>
              </a:srgbClr>
            </a:solidFill>
          </p:spPr>
          <p:txBody>
            <a:bodyPr/>
            <a:lstStyle/>
            <a:p/>
          </p:txBody>
        </p:sp>
        <p:sp>
          <p:nvSpPr>
            <p:cNvPr id="115" name="rc115"/>
            <p:cNvSpPr/>
            <p:nvPr/>
          </p:nvSpPr>
          <p:spPr>
            <a:xfrm>
              <a:off x="1279224" y="5643059"/>
              <a:ext cx="7357712" cy="111527"/>
            </a:xfrm>
            <a:prstGeom prst="rect">
              <a:avLst/>
            </a:prstGeom>
            <a:solidFill>
              <a:srgbClr val="0058AB">
                <a:alpha val="80000"/>
              </a:srgbClr>
            </a:solidFill>
          </p:spPr>
          <p:txBody>
            <a:bodyPr/>
            <a:lstStyle/>
            <a:p/>
          </p:txBody>
        </p:sp>
        <p:sp>
          <p:nvSpPr>
            <p:cNvPr id="116" name="rc116"/>
            <p:cNvSpPr/>
            <p:nvPr/>
          </p:nvSpPr>
          <p:spPr>
            <a:xfrm>
              <a:off x="1279224" y="5503650"/>
              <a:ext cx="6791734" cy="111527"/>
            </a:xfrm>
            <a:prstGeom prst="rect">
              <a:avLst/>
            </a:prstGeom>
            <a:solidFill>
              <a:srgbClr val="0058AB">
                <a:alpha val="80000"/>
              </a:srgbClr>
            </a:solidFill>
          </p:spPr>
          <p:txBody>
            <a:bodyPr/>
            <a:lstStyle/>
            <a:p/>
          </p:txBody>
        </p:sp>
        <p:sp>
          <p:nvSpPr>
            <p:cNvPr id="117" name="tx117"/>
            <p:cNvSpPr/>
            <p:nvPr/>
          </p:nvSpPr>
          <p:spPr>
            <a:xfrm>
              <a:off x="8146259"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8" name="tx118"/>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9" name="tx119"/>
            <p:cNvSpPr/>
            <p:nvPr/>
          </p:nvSpPr>
          <p:spPr>
            <a:xfrm>
              <a:off x="8146259"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0" name="tx120"/>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1" name="tx121"/>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2" name="tx122"/>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3" name="tx123"/>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24" name="tx124"/>
            <p:cNvSpPr/>
            <p:nvPr/>
          </p:nvSpPr>
          <p:spPr>
            <a:xfrm>
              <a:off x="393245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25" name="tx125"/>
            <p:cNvSpPr/>
            <p:nvPr/>
          </p:nvSpPr>
          <p:spPr>
            <a:xfrm>
              <a:off x="676234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6" name="tx126"/>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7" name="tx127"/>
            <p:cNvSpPr/>
            <p:nvPr/>
          </p:nvSpPr>
          <p:spPr>
            <a:xfrm>
              <a:off x="911338" y="5264995"/>
              <a:ext cx="300737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Central Africa</a:t>
              </a:r>
            </a:p>
          </p:txBody>
        </p:sp>
        <p:sp>
          <p:nvSpPr>
            <p:cNvPr id="128" name="tx12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0" name="tx130"/>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Central Africa ranked number 3 out of 5 AU regions, with DTP1 coverage of 83%.
DTP1 coverage (83%) was 3 percentage points higher than in 2019 (80%).
This equates to 1.2 million zero-dose children in 2025 compared to 1.2 million zero-dose children in 2019.</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regions and exceeded pre-pandemic levels in over half of regions, but progress is uneven and gaps in zero-dose children persist.</a:t>
            </a:r>
          </a:p>
        </p:txBody>
      </p:sp>
      <p:grpSp xmlns:pic="http://schemas.openxmlformats.org/drawingml/2006/picture">
        <p:nvGrpSpPr>
          <p:cNvPr id="133" name=""/>
          <p:cNvGrpSpPr/>
          <p:nvPr/>
        </p:nvGrpSpPr>
        <p:grpSpPr>
          <a:xfrm>
            <a:off x="292608" y="1005840"/>
            <a:ext cx="8595360" cy="28575"/>
            <a:chOff x="292608" y="1005840"/>
            <a:chExt cx="8595360" cy="28575"/>
          </a:xfrm>
        </p:grpSpPr>
        <p:sp>
          <p:nvSpPr>
            <p:cNvPr id="13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718199"/>
              <a:ext cx="3466444" cy="281526"/>
            </a:xfrm>
            <a:custGeom>
              <a:avLst/>
              <a:pathLst>
                <a:path w="3466444" h="281526">
                  <a:moveTo>
                    <a:pt x="0" y="281526"/>
                  </a:moveTo>
                  <a:lnTo>
                    <a:pt x="495206" y="168915"/>
                  </a:lnTo>
                  <a:lnTo>
                    <a:pt x="990412" y="168915"/>
                  </a:lnTo>
                  <a:lnTo>
                    <a:pt x="1485619" y="168915"/>
                  </a:lnTo>
                  <a:lnTo>
                    <a:pt x="1980825" y="168915"/>
                  </a:lnTo>
                  <a:lnTo>
                    <a:pt x="2476031" y="168915"/>
                  </a:lnTo>
                  <a:lnTo>
                    <a:pt x="2971238" y="56305"/>
                  </a:lnTo>
                  <a:lnTo>
                    <a:pt x="3466444" y="0"/>
                  </a:lnTo>
                </a:path>
              </a:pathLst>
            </a:custGeom>
            <a:ln w="27101" cap="flat">
              <a:solidFill>
                <a:srgbClr val="0058AB">
                  <a:alpha val="69803"/>
                </a:srgbClr>
              </a:solidFill>
              <a:prstDash val="solid"/>
              <a:round/>
            </a:ln>
          </p:spPr>
          <p:txBody>
            <a:bodyPr/>
            <a:lstStyle/>
            <a:p/>
          </p:txBody>
        </p:sp>
        <p:sp>
          <p:nvSpPr>
            <p:cNvPr id="19" name="pl19"/>
            <p:cNvSpPr/>
            <p:nvPr/>
          </p:nvSpPr>
          <p:spPr>
            <a:xfrm>
              <a:off x="1084660" y="2549283"/>
              <a:ext cx="3466444" cy="337831"/>
            </a:xfrm>
            <a:custGeom>
              <a:avLst/>
              <a:pathLst>
                <a:path w="3466444" h="337831">
                  <a:moveTo>
                    <a:pt x="0" y="0"/>
                  </a:moveTo>
                  <a:lnTo>
                    <a:pt x="495206" y="0"/>
                  </a:lnTo>
                  <a:lnTo>
                    <a:pt x="990412" y="0"/>
                  </a:lnTo>
                  <a:lnTo>
                    <a:pt x="1485619" y="112610"/>
                  </a:lnTo>
                  <a:lnTo>
                    <a:pt x="1980825" y="56305"/>
                  </a:lnTo>
                  <a:lnTo>
                    <a:pt x="2476031" y="225221"/>
                  </a:lnTo>
                  <a:lnTo>
                    <a:pt x="2971238" y="337831"/>
                  </a:lnTo>
                  <a:lnTo>
                    <a:pt x="3466444" y="0"/>
                  </a:lnTo>
                </a:path>
              </a:pathLst>
            </a:custGeom>
            <a:ln w="27101" cap="flat">
              <a:solidFill>
                <a:srgbClr val="1CABE2">
                  <a:alpha val="69803"/>
                </a:srgbClr>
              </a:solidFill>
              <a:prstDash val="solid"/>
              <a:round/>
            </a:ln>
          </p:spPr>
          <p:txBody>
            <a:bodyPr/>
            <a:lstStyle/>
            <a:p/>
          </p:txBody>
        </p:sp>
        <p:sp>
          <p:nvSpPr>
            <p:cNvPr id="20" name="pl20"/>
            <p:cNvSpPr/>
            <p:nvPr/>
          </p:nvSpPr>
          <p:spPr>
            <a:xfrm>
              <a:off x="1084660" y="1817314"/>
              <a:ext cx="3466444" cy="225221"/>
            </a:xfrm>
            <a:custGeom>
              <a:avLst/>
              <a:pathLst>
                <a:path w="3466444" h="225221">
                  <a:moveTo>
                    <a:pt x="0" y="168915"/>
                  </a:moveTo>
                  <a:lnTo>
                    <a:pt x="495206" y="225221"/>
                  </a:lnTo>
                  <a:lnTo>
                    <a:pt x="990412" y="225221"/>
                  </a:lnTo>
                  <a:lnTo>
                    <a:pt x="1485619" y="225221"/>
                  </a:lnTo>
                  <a:lnTo>
                    <a:pt x="1980825" y="225221"/>
                  </a:lnTo>
                  <a:lnTo>
                    <a:pt x="2476031" y="112610"/>
                  </a:lnTo>
                  <a:lnTo>
                    <a:pt x="2971238" y="56305"/>
                  </a:lnTo>
                  <a:lnTo>
                    <a:pt x="3466444" y="0"/>
                  </a:lnTo>
                </a:path>
              </a:pathLst>
            </a:custGeom>
            <a:ln w="27101" cap="flat">
              <a:solidFill>
                <a:srgbClr val="00833D">
                  <a:alpha val="69803"/>
                </a:srgbClr>
              </a:solidFill>
              <a:prstDash val="solid"/>
              <a:round/>
            </a:ln>
          </p:spPr>
          <p:txBody>
            <a:bodyPr/>
            <a:lstStyle/>
            <a:p/>
          </p:txBody>
        </p:sp>
        <p:sp>
          <p:nvSpPr>
            <p:cNvPr id="21" name="pl21"/>
            <p:cNvSpPr/>
            <p:nvPr/>
          </p:nvSpPr>
          <p:spPr>
            <a:xfrm>
              <a:off x="1084660" y="2492978"/>
              <a:ext cx="3466444" cy="337831"/>
            </a:xfrm>
            <a:custGeom>
              <a:avLst/>
              <a:pathLst>
                <a:path w="3466444" h="337831">
                  <a:moveTo>
                    <a:pt x="0" y="0"/>
                  </a:moveTo>
                  <a:lnTo>
                    <a:pt x="495206" y="0"/>
                  </a:lnTo>
                  <a:lnTo>
                    <a:pt x="990412" y="168915"/>
                  </a:lnTo>
                  <a:lnTo>
                    <a:pt x="1485619" y="225221"/>
                  </a:lnTo>
                  <a:lnTo>
                    <a:pt x="1980825" y="281526"/>
                  </a:lnTo>
                  <a:lnTo>
                    <a:pt x="2476031" y="0"/>
                  </a:lnTo>
                  <a:lnTo>
                    <a:pt x="2971238" y="168915"/>
                  </a:lnTo>
                  <a:lnTo>
                    <a:pt x="3466444" y="337831"/>
                  </a:lnTo>
                </a:path>
              </a:pathLst>
            </a:custGeom>
            <a:ln w="27101" cap="flat">
              <a:solidFill>
                <a:srgbClr val="80BD41">
                  <a:alpha val="69803"/>
                </a:srgbClr>
              </a:solidFill>
              <a:prstDash val="solid"/>
              <a:round/>
            </a:ln>
          </p:spPr>
          <p:txBody>
            <a:bodyPr/>
            <a:lstStyle/>
            <a:p/>
          </p:txBody>
        </p:sp>
        <p:sp>
          <p:nvSpPr>
            <p:cNvPr id="22" name="pl22"/>
            <p:cNvSpPr/>
            <p:nvPr/>
          </p:nvSpPr>
          <p:spPr>
            <a:xfrm>
              <a:off x="1084660" y="2830810"/>
              <a:ext cx="3466444" cy="506747"/>
            </a:xfrm>
            <a:custGeom>
              <a:avLst/>
              <a:pathLst>
                <a:path w="3466444" h="506747">
                  <a:moveTo>
                    <a:pt x="0" y="112610"/>
                  </a:moveTo>
                  <a:lnTo>
                    <a:pt x="495206" y="56305"/>
                  </a:lnTo>
                  <a:lnTo>
                    <a:pt x="990412" y="168915"/>
                  </a:lnTo>
                  <a:lnTo>
                    <a:pt x="1485619" y="506747"/>
                  </a:lnTo>
                  <a:lnTo>
                    <a:pt x="1980825" y="281526"/>
                  </a:lnTo>
                  <a:lnTo>
                    <a:pt x="2476031" y="56305"/>
                  </a:lnTo>
                  <a:lnTo>
                    <a:pt x="2971238" y="0"/>
                  </a:lnTo>
                  <a:lnTo>
                    <a:pt x="3466444" y="56305"/>
                  </a:lnTo>
                </a:path>
              </a:pathLst>
            </a:custGeom>
            <a:ln w="27101" cap="flat">
              <a:solidFill>
                <a:srgbClr val="6A1E74">
                  <a:alpha val="69803"/>
                </a:srgbClr>
              </a:solidFill>
              <a:prstDash val="solid"/>
              <a:round/>
            </a:ln>
          </p:spPr>
          <p:txBody>
            <a:bodyPr/>
            <a:lstStyle/>
            <a:p/>
          </p:txBody>
        </p:sp>
        <p:sp>
          <p:nvSpPr>
            <p:cNvPr id="23" name="pl23"/>
            <p:cNvSpPr/>
            <p:nvPr/>
          </p:nvSpPr>
          <p:spPr>
            <a:xfrm>
              <a:off x="1084660" y="2718199"/>
              <a:ext cx="3466444" cy="281526"/>
            </a:xfrm>
            <a:custGeom>
              <a:avLst/>
              <a:pathLst>
                <a:path w="3466444" h="281526">
                  <a:moveTo>
                    <a:pt x="0" y="281526"/>
                  </a:moveTo>
                  <a:lnTo>
                    <a:pt x="495206" y="168915"/>
                  </a:lnTo>
                  <a:lnTo>
                    <a:pt x="990412" y="168915"/>
                  </a:lnTo>
                  <a:lnTo>
                    <a:pt x="1485619" y="168915"/>
                  </a:lnTo>
                  <a:lnTo>
                    <a:pt x="1980825" y="168915"/>
                  </a:lnTo>
                  <a:lnTo>
                    <a:pt x="2476031" y="168915"/>
                  </a:lnTo>
                  <a:lnTo>
                    <a:pt x="2971238" y="56305"/>
                  </a:lnTo>
                  <a:lnTo>
                    <a:pt x="3466444" y="0"/>
                  </a:lnTo>
                </a:path>
              </a:pathLst>
            </a:custGeom>
            <a:ln w="65043" cap="flat">
              <a:solidFill>
                <a:srgbClr val="000000">
                  <a:alpha val="100000"/>
                </a:srgbClr>
              </a:solidFill>
              <a:prstDash val="solid"/>
              <a:round/>
            </a:ln>
          </p:spPr>
          <p:txBody>
            <a:bodyPr/>
            <a:lstStyle/>
            <a:p/>
          </p:txBody>
        </p:sp>
        <p:sp>
          <p:nvSpPr>
            <p:cNvPr id="24" name="pl24"/>
            <p:cNvSpPr/>
            <p:nvPr/>
          </p:nvSpPr>
          <p:spPr>
            <a:xfrm>
              <a:off x="1084660" y="2718199"/>
              <a:ext cx="3466444" cy="281526"/>
            </a:xfrm>
            <a:custGeom>
              <a:avLst/>
              <a:pathLst>
                <a:path w="3466444" h="281526">
                  <a:moveTo>
                    <a:pt x="0" y="281526"/>
                  </a:moveTo>
                  <a:lnTo>
                    <a:pt x="495206" y="168915"/>
                  </a:lnTo>
                  <a:lnTo>
                    <a:pt x="990412" y="168915"/>
                  </a:lnTo>
                  <a:lnTo>
                    <a:pt x="1485619" y="168915"/>
                  </a:lnTo>
                  <a:lnTo>
                    <a:pt x="1980825" y="168915"/>
                  </a:lnTo>
                  <a:lnTo>
                    <a:pt x="2476031" y="168915"/>
                  </a:lnTo>
                  <a:lnTo>
                    <a:pt x="2971238" y="56305"/>
                  </a:lnTo>
                  <a:lnTo>
                    <a:pt x="3466444" y="0"/>
                  </a:lnTo>
                </a:path>
              </a:pathLst>
            </a:custGeom>
            <a:ln w="40651" cap="flat">
              <a:solidFill>
                <a:srgbClr val="0058AB">
                  <a:alpha val="100000"/>
                </a:srgbClr>
              </a:solidFill>
              <a:prstDash val="solid"/>
              <a:round/>
            </a:ln>
          </p:spPr>
          <p:txBody>
            <a:bodyPr/>
            <a:lstStyle/>
            <a:p/>
          </p:txBody>
        </p:sp>
        <p:sp>
          <p:nvSpPr>
            <p:cNvPr id="25" name="tx25"/>
            <p:cNvSpPr/>
            <p:nvPr/>
          </p:nvSpPr>
          <p:spPr>
            <a:xfrm>
              <a:off x="1024401" y="2828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6" name="tx26"/>
            <p:cNvSpPr/>
            <p:nvPr/>
          </p:nvSpPr>
          <p:spPr>
            <a:xfrm>
              <a:off x="1519608"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7" name="tx27"/>
            <p:cNvSpPr/>
            <p:nvPr/>
          </p:nvSpPr>
          <p:spPr>
            <a:xfrm>
              <a:off x="2014814"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 name="tx28"/>
            <p:cNvSpPr/>
            <p:nvPr/>
          </p:nvSpPr>
          <p:spPr>
            <a:xfrm>
              <a:off x="2510020"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 name="tx29"/>
            <p:cNvSpPr/>
            <p:nvPr/>
          </p:nvSpPr>
          <p:spPr>
            <a:xfrm>
              <a:off x="3005227"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 name="tx30"/>
            <p:cNvSpPr/>
            <p:nvPr/>
          </p:nvSpPr>
          <p:spPr>
            <a:xfrm>
              <a:off x="3500433"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1" name="tx31"/>
            <p:cNvSpPr/>
            <p:nvPr/>
          </p:nvSpPr>
          <p:spPr>
            <a:xfrm>
              <a:off x="3995639"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2" name="tx32"/>
            <p:cNvSpPr/>
            <p:nvPr/>
          </p:nvSpPr>
          <p:spPr>
            <a:xfrm>
              <a:off x="4490846" y="2547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3" name="tx33"/>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 name="tx39"/>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1" name="tx41"/>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pl43"/>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5" name="pl45"/>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6" name="pl46"/>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7" name="tx47"/>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48" name="tx48"/>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49" name="tx49"/>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0" name="tx50"/>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1" name="tx51"/>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2" name="tx52"/>
            <p:cNvSpPr/>
            <p:nvPr/>
          </p:nvSpPr>
          <p:spPr>
            <a:xfrm>
              <a:off x="1381817" y="1437626"/>
              <a:ext cx="287213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Central Africa, 2018-2025</a:t>
              </a:r>
            </a:p>
          </p:txBody>
        </p:sp>
        <p:sp>
          <p:nvSpPr>
            <p:cNvPr id="53" name="pl53"/>
            <p:cNvSpPr/>
            <p:nvPr/>
          </p:nvSpPr>
          <p:spPr>
            <a:xfrm>
              <a:off x="5191733" y="391937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298095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191733" y="25117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5365055" y="1948693"/>
              <a:ext cx="3466444" cy="938421"/>
            </a:xfrm>
            <a:custGeom>
              <a:avLst/>
              <a:pathLst>
                <a:path w="3466444" h="938421">
                  <a:moveTo>
                    <a:pt x="0" y="938421"/>
                  </a:moveTo>
                  <a:lnTo>
                    <a:pt x="495206" y="563053"/>
                  </a:lnTo>
                  <a:lnTo>
                    <a:pt x="990412" y="563053"/>
                  </a:lnTo>
                  <a:lnTo>
                    <a:pt x="1485619" y="563053"/>
                  </a:lnTo>
                  <a:lnTo>
                    <a:pt x="1980825" y="563053"/>
                  </a:lnTo>
                  <a:lnTo>
                    <a:pt x="2476031" y="563053"/>
                  </a:lnTo>
                  <a:lnTo>
                    <a:pt x="2971238" y="187684"/>
                  </a:lnTo>
                  <a:lnTo>
                    <a:pt x="3466444" y="0"/>
                  </a:lnTo>
                </a:path>
              </a:pathLst>
            </a:custGeom>
            <a:ln w="27101" cap="flat">
              <a:solidFill>
                <a:srgbClr val="0058AB">
                  <a:alpha val="69803"/>
                </a:srgbClr>
              </a:solidFill>
              <a:prstDash val="solid"/>
              <a:round/>
            </a:ln>
          </p:spPr>
          <p:txBody>
            <a:bodyPr/>
            <a:lstStyle/>
            <a:p/>
          </p:txBody>
        </p:sp>
        <p:sp>
          <p:nvSpPr>
            <p:cNvPr id="63" name="pl63"/>
            <p:cNvSpPr/>
            <p:nvPr/>
          </p:nvSpPr>
          <p:spPr>
            <a:xfrm>
              <a:off x="5365055" y="2511746"/>
              <a:ext cx="3466444" cy="1126106"/>
            </a:xfrm>
            <a:custGeom>
              <a:avLst/>
              <a:pathLst>
                <a:path w="3466444" h="1126106">
                  <a:moveTo>
                    <a:pt x="0" y="0"/>
                  </a:moveTo>
                  <a:lnTo>
                    <a:pt x="495206" y="0"/>
                  </a:lnTo>
                  <a:lnTo>
                    <a:pt x="990412" y="0"/>
                  </a:lnTo>
                  <a:lnTo>
                    <a:pt x="1485619" y="375368"/>
                  </a:lnTo>
                  <a:lnTo>
                    <a:pt x="1980825" y="187684"/>
                  </a:lnTo>
                  <a:lnTo>
                    <a:pt x="2476031" y="750737"/>
                  </a:lnTo>
                  <a:lnTo>
                    <a:pt x="2971238" y="1126106"/>
                  </a:lnTo>
                  <a:lnTo>
                    <a:pt x="3466444" y="0"/>
                  </a:lnTo>
                </a:path>
              </a:pathLst>
            </a:custGeom>
            <a:ln w="27101" cap="flat">
              <a:solidFill>
                <a:srgbClr val="1CABE2">
                  <a:alpha val="69803"/>
                </a:srgbClr>
              </a:solidFill>
              <a:prstDash val="solid"/>
              <a:round/>
            </a:ln>
          </p:spPr>
          <p:txBody>
            <a:bodyPr/>
            <a:lstStyle/>
            <a:p/>
          </p:txBody>
        </p:sp>
        <p:sp>
          <p:nvSpPr>
            <p:cNvPr id="64" name="pl64"/>
            <p:cNvSpPr/>
            <p:nvPr/>
          </p:nvSpPr>
          <p:spPr>
            <a:xfrm>
              <a:off x="5365055" y="1761009"/>
              <a:ext cx="3466444" cy="750737"/>
            </a:xfrm>
            <a:custGeom>
              <a:avLst/>
              <a:pathLst>
                <a:path w="3466444" h="750737">
                  <a:moveTo>
                    <a:pt x="0" y="563053"/>
                  </a:moveTo>
                  <a:lnTo>
                    <a:pt x="495206" y="750737"/>
                  </a:lnTo>
                  <a:lnTo>
                    <a:pt x="990412" y="750737"/>
                  </a:lnTo>
                  <a:lnTo>
                    <a:pt x="1485619" y="750737"/>
                  </a:lnTo>
                  <a:lnTo>
                    <a:pt x="1980825" y="750737"/>
                  </a:lnTo>
                  <a:lnTo>
                    <a:pt x="2476031" y="375368"/>
                  </a:lnTo>
                  <a:lnTo>
                    <a:pt x="2971238" y="187684"/>
                  </a:lnTo>
                  <a:lnTo>
                    <a:pt x="3466444" y="0"/>
                  </a:lnTo>
                </a:path>
              </a:pathLst>
            </a:custGeom>
            <a:ln w="27101" cap="flat">
              <a:solidFill>
                <a:srgbClr val="00833D">
                  <a:alpha val="69803"/>
                </a:srgbClr>
              </a:solidFill>
              <a:prstDash val="solid"/>
              <a:round/>
            </a:ln>
          </p:spPr>
          <p:txBody>
            <a:bodyPr/>
            <a:lstStyle/>
            <a:p/>
          </p:txBody>
        </p:sp>
        <p:sp>
          <p:nvSpPr>
            <p:cNvPr id="65" name="pl65"/>
            <p:cNvSpPr/>
            <p:nvPr/>
          </p:nvSpPr>
          <p:spPr>
            <a:xfrm>
              <a:off x="5365055" y="2511746"/>
              <a:ext cx="3466444" cy="1126106"/>
            </a:xfrm>
            <a:custGeom>
              <a:avLst/>
              <a:pathLst>
                <a:path w="3466444" h="1126106">
                  <a:moveTo>
                    <a:pt x="0" y="0"/>
                  </a:moveTo>
                  <a:lnTo>
                    <a:pt x="495206" y="0"/>
                  </a:lnTo>
                  <a:lnTo>
                    <a:pt x="990412" y="563053"/>
                  </a:lnTo>
                  <a:lnTo>
                    <a:pt x="1485619" y="750737"/>
                  </a:lnTo>
                  <a:lnTo>
                    <a:pt x="1980825" y="938421"/>
                  </a:lnTo>
                  <a:lnTo>
                    <a:pt x="2476031" y="0"/>
                  </a:lnTo>
                  <a:lnTo>
                    <a:pt x="2971238" y="563053"/>
                  </a:lnTo>
                  <a:lnTo>
                    <a:pt x="3466444" y="1126106"/>
                  </a:lnTo>
                </a:path>
              </a:pathLst>
            </a:custGeom>
            <a:ln w="27101" cap="flat">
              <a:solidFill>
                <a:srgbClr val="80BD41">
                  <a:alpha val="69803"/>
                </a:srgbClr>
              </a:solidFill>
              <a:prstDash val="solid"/>
              <a:round/>
            </a:ln>
          </p:spPr>
          <p:txBody>
            <a:bodyPr/>
            <a:lstStyle/>
            <a:p/>
          </p:txBody>
        </p:sp>
        <p:sp>
          <p:nvSpPr>
            <p:cNvPr id="66" name="pl66"/>
            <p:cNvSpPr/>
            <p:nvPr/>
          </p:nvSpPr>
          <p:spPr>
            <a:xfrm>
              <a:off x="5365055" y="2324062"/>
              <a:ext cx="3466444" cy="1689159"/>
            </a:xfrm>
            <a:custGeom>
              <a:avLst/>
              <a:pathLst>
                <a:path w="3466444" h="1689159">
                  <a:moveTo>
                    <a:pt x="0" y="375368"/>
                  </a:moveTo>
                  <a:lnTo>
                    <a:pt x="495206" y="187684"/>
                  </a:lnTo>
                  <a:lnTo>
                    <a:pt x="990412" y="563053"/>
                  </a:lnTo>
                  <a:lnTo>
                    <a:pt x="1485619" y="1689159"/>
                  </a:lnTo>
                  <a:lnTo>
                    <a:pt x="1980825" y="938421"/>
                  </a:lnTo>
                  <a:lnTo>
                    <a:pt x="2476031" y="187684"/>
                  </a:lnTo>
                  <a:lnTo>
                    <a:pt x="2971238" y="0"/>
                  </a:lnTo>
                  <a:lnTo>
                    <a:pt x="3466444" y="187684"/>
                  </a:lnTo>
                </a:path>
              </a:pathLst>
            </a:custGeom>
            <a:ln w="27101" cap="flat">
              <a:solidFill>
                <a:srgbClr val="6A1E74">
                  <a:alpha val="69803"/>
                </a:srgbClr>
              </a:solidFill>
              <a:prstDash val="solid"/>
              <a:round/>
            </a:ln>
          </p:spPr>
          <p:txBody>
            <a:bodyPr/>
            <a:lstStyle/>
            <a:p/>
          </p:txBody>
        </p:sp>
        <p:sp>
          <p:nvSpPr>
            <p:cNvPr id="67" name="pl67"/>
            <p:cNvSpPr/>
            <p:nvPr/>
          </p:nvSpPr>
          <p:spPr>
            <a:xfrm>
              <a:off x="5365055" y="2511746"/>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8" name="pl68"/>
            <p:cNvSpPr/>
            <p:nvPr/>
          </p:nvSpPr>
          <p:spPr>
            <a:xfrm>
              <a:off x="5365055" y="1948693"/>
              <a:ext cx="3466444" cy="938421"/>
            </a:xfrm>
            <a:custGeom>
              <a:avLst/>
              <a:pathLst>
                <a:path w="3466444" h="938421">
                  <a:moveTo>
                    <a:pt x="0" y="938421"/>
                  </a:moveTo>
                  <a:lnTo>
                    <a:pt x="495206" y="563053"/>
                  </a:lnTo>
                  <a:lnTo>
                    <a:pt x="990412" y="563053"/>
                  </a:lnTo>
                  <a:lnTo>
                    <a:pt x="1485619" y="563053"/>
                  </a:lnTo>
                  <a:lnTo>
                    <a:pt x="1980825" y="563053"/>
                  </a:lnTo>
                  <a:lnTo>
                    <a:pt x="2476031" y="563053"/>
                  </a:lnTo>
                  <a:lnTo>
                    <a:pt x="2971238" y="187684"/>
                  </a:lnTo>
                  <a:lnTo>
                    <a:pt x="3466444" y="0"/>
                  </a:lnTo>
                </a:path>
              </a:pathLst>
            </a:custGeom>
            <a:ln w="65043" cap="flat">
              <a:solidFill>
                <a:srgbClr val="000000">
                  <a:alpha val="100000"/>
                </a:srgbClr>
              </a:solidFill>
              <a:prstDash val="solid"/>
              <a:round/>
            </a:ln>
          </p:spPr>
          <p:txBody>
            <a:bodyPr/>
            <a:lstStyle/>
            <a:p/>
          </p:txBody>
        </p:sp>
        <p:sp>
          <p:nvSpPr>
            <p:cNvPr id="69" name="pl69"/>
            <p:cNvSpPr/>
            <p:nvPr/>
          </p:nvSpPr>
          <p:spPr>
            <a:xfrm>
              <a:off x="5365055" y="1948693"/>
              <a:ext cx="3466444" cy="938421"/>
            </a:xfrm>
            <a:custGeom>
              <a:avLst/>
              <a:pathLst>
                <a:path w="3466444" h="938421">
                  <a:moveTo>
                    <a:pt x="0" y="938421"/>
                  </a:moveTo>
                  <a:lnTo>
                    <a:pt x="495206" y="563053"/>
                  </a:lnTo>
                  <a:lnTo>
                    <a:pt x="990412" y="563053"/>
                  </a:lnTo>
                  <a:lnTo>
                    <a:pt x="1485619" y="563053"/>
                  </a:lnTo>
                  <a:lnTo>
                    <a:pt x="1980825" y="563053"/>
                  </a:lnTo>
                  <a:lnTo>
                    <a:pt x="2476031" y="563053"/>
                  </a:lnTo>
                  <a:lnTo>
                    <a:pt x="2971238" y="187684"/>
                  </a:lnTo>
                  <a:lnTo>
                    <a:pt x="3466444" y="0"/>
                  </a:lnTo>
                </a:path>
              </a:pathLst>
            </a:custGeom>
            <a:ln w="40651" cap="flat">
              <a:solidFill>
                <a:srgbClr val="0058AB">
                  <a:alpha val="100000"/>
                </a:srgbClr>
              </a:solidFill>
              <a:prstDash val="solid"/>
              <a:round/>
            </a:ln>
          </p:spPr>
          <p:txBody>
            <a:bodyPr/>
            <a:lstStyle/>
            <a:p/>
          </p:txBody>
        </p:sp>
        <p:sp>
          <p:nvSpPr>
            <p:cNvPr id="70" name="tx70"/>
            <p:cNvSpPr/>
            <p:nvPr/>
          </p:nvSpPr>
          <p:spPr>
            <a:xfrm>
              <a:off x="5316866"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1" name="tx71"/>
            <p:cNvSpPr/>
            <p:nvPr/>
          </p:nvSpPr>
          <p:spPr>
            <a:xfrm>
              <a:off x="5830132"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 name="tx72"/>
            <p:cNvSpPr/>
            <p:nvPr/>
          </p:nvSpPr>
          <p:spPr>
            <a:xfrm>
              <a:off x="6325338"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 name="tx73"/>
            <p:cNvSpPr/>
            <p:nvPr/>
          </p:nvSpPr>
          <p:spPr>
            <a:xfrm>
              <a:off x="6820544"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4" name="tx74"/>
            <p:cNvSpPr/>
            <p:nvPr/>
          </p:nvSpPr>
          <p:spPr>
            <a:xfrm>
              <a:off x="7315751"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 name="tx75"/>
            <p:cNvSpPr/>
            <p:nvPr/>
          </p:nvSpPr>
          <p:spPr>
            <a:xfrm>
              <a:off x="7810957" y="23331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6" name="tx76"/>
            <p:cNvSpPr/>
            <p:nvPr/>
          </p:nvSpPr>
          <p:spPr>
            <a:xfrm>
              <a:off x="8306163" y="1957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7" name="tx77"/>
            <p:cNvSpPr/>
            <p:nvPr/>
          </p:nvSpPr>
          <p:spPr>
            <a:xfrm>
              <a:off x="8801370" y="1770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8" name="tx78"/>
            <p:cNvSpPr/>
            <p:nvPr/>
          </p:nvSpPr>
          <p:spPr>
            <a:xfrm>
              <a:off x="5016083" y="340467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79" name="tx79"/>
            <p:cNvSpPr/>
            <p:nvPr/>
          </p:nvSpPr>
          <p:spPr>
            <a:xfrm>
              <a:off x="5058419" y="246625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0" name="tx80"/>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1" name="tx81"/>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2" name="tx82"/>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3" name="tx83"/>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4" name="tx84"/>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5" name="pl85"/>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6" name="pl86"/>
            <p:cNvSpPr/>
            <p:nvPr/>
          </p:nvSpPr>
          <p:spPr>
            <a:xfrm>
              <a:off x="4211548" y="4942167"/>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87" name="pl87"/>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8" name="pl88"/>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89" name="pl89"/>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0" name="pl90"/>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1" name="tx91"/>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2" name="tx92"/>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3" name="tx93"/>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4" name="tx94"/>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95" name="tx95"/>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96" name="tx96"/>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7" name="pl97"/>
            <p:cNvSpPr/>
            <p:nvPr/>
          </p:nvSpPr>
          <p:spPr>
            <a:xfrm>
              <a:off x="269416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552405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8353947"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410911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93900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6" name="rc106"/>
            <p:cNvSpPr/>
            <p:nvPr/>
          </p:nvSpPr>
          <p:spPr>
            <a:xfrm>
              <a:off x="1279224" y="5781114"/>
              <a:ext cx="6791734" cy="112610"/>
            </a:xfrm>
            <a:prstGeom prst="rect">
              <a:avLst/>
            </a:prstGeom>
            <a:solidFill>
              <a:srgbClr val="0058AB">
                <a:alpha val="80000"/>
              </a:srgbClr>
            </a:solidFill>
          </p:spPr>
          <p:txBody>
            <a:bodyPr/>
            <a:lstStyle/>
            <a:p/>
          </p:txBody>
        </p:sp>
        <p:sp>
          <p:nvSpPr>
            <p:cNvPr id="107" name="rc107"/>
            <p:cNvSpPr/>
            <p:nvPr/>
          </p:nvSpPr>
          <p:spPr>
            <a:xfrm>
              <a:off x="1279224" y="5640351"/>
              <a:ext cx="7357712" cy="112610"/>
            </a:xfrm>
            <a:prstGeom prst="rect">
              <a:avLst/>
            </a:prstGeom>
            <a:solidFill>
              <a:srgbClr val="0058AB">
                <a:alpha val="80000"/>
              </a:srgbClr>
            </a:solidFill>
          </p:spPr>
          <p:txBody>
            <a:bodyPr/>
            <a:lstStyle/>
            <a:p/>
          </p:txBody>
        </p:sp>
        <p:sp>
          <p:nvSpPr>
            <p:cNvPr id="108" name="rc108"/>
            <p:cNvSpPr/>
            <p:nvPr/>
          </p:nvSpPr>
          <p:spPr>
            <a:xfrm>
              <a:off x="1279224" y="5499588"/>
              <a:ext cx="6791734" cy="112610"/>
            </a:xfrm>
            <a:prstGeom prst="rect">
              <a:avLst/>
            </a:prstGeom>
            <a:solidFill>
              <a:srgbClr val="0058AB">
                <a:alpha val="80000"/>
              </a:srgbClr>
            </a:solidFill>
          </p:spPr>
          <p:txBody>
            <a:bodyPr/>
            <a:lstStyle/>
            <a:p/>
          </p:txBody>
        </p:sp>
        <p:sp>
          <p:nvSpPr>
            <p:cNvPr id="109" name="tx109"/>
            <p:cNvSpPr/>
            <p:nvPr/>
          </p:nvSpPr>
          <p:spPr>
            <a:xfrm>
              <a:off x="8146259"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0" name="tx110"/>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1" name="tx111"/>
            <p:cNvSpPr/>
            <p:nvPr/>
          </p:nvSpPr>
          <p:spPr>
            <a:xfrm>
              <a:off x="8146259"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2" name="tx112"/>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3" name="tx113"/>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4" name="tx114"/>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5" name="tx115"/>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6" name="tx116"/>
            <p:cNvSpPr/>
            <p:nvPr/>
          </p:nvSpPr>
          <p:spPr>
            <a:xfrm>
              <a:off x="393245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17" name="tx117"/>
            <p:cNvSpPr/>
            <p:nvPr/>
          </p:nvSpPr>
          <p:spPr>
            <a:xfrm>
              <a:off x="6762340"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18" name="tx118"/>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19" name="tx119"/>
            <p:cNvSpPr/>
            <p:nvPr/>
          </p:nvSpPr>
          <p:spPr>
            <a:xfrm>
              <a:off x="911338" y="5260663"/>
              <a:ext cx="300737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Central Africa</a:t>
              </a:r>
            </a:p>
          </p:txBody>
        </p:sp>
        <p:sp>
          <p:nvSpPr>
            <p:cNvPr id="120" name="tx12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2" name="tx122"/>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Central Africa ranked number 3 out of 5 AU regions, with DTP1 coverage of 83%.
DTP1 coverage (83%) was 3 percentage points higher than in 2019 (80%).
This equates to 1.2 million zero-dose children in 2025 compared to 1.2 million zero-dose children in 2019.</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over half of regions and exceeded pre-pandemic levels in over half of regions, but progress is uneven and gaps in zero-dose children persist.</a:t>
            </a:r>
          </a:p>
        </p:txBody>
      </p:sp>
      <p:grpSp xmlns:pic="http://schemas.openxmlformats.org/drawingml/2006/picture">
        <p:nvGrpSpPr>
          <p:cNvPr id="125" name=""/>
          <p:cNvGrpSpPr/>
          <p:nvPr/>
        </p:nvGrpSpPr>
        <p:grpSpPr>
          <a:xfrm>
            <a:off x="292608" y="1005840"/>
            <a:ext cx="8595360" cy="28575"/>
            <a:chOff x="292608" y="1005840"/>
            <a:chExt cx="8595360" cy="28575"/>
          </a:xfrm>
        </p:grpSpPr>
        <p:sp>
          <p:nvSpPr>
            <p:cNvPr id="12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Central Africa, 2 out of 9 (22%) countries had DTP1 coverage below 70% in 2025. These are CAR and Gabon.
These countries account for approximately 305,000 (4%) of the total annual cohort of surviving infants in the region.
There were 1 (11%) countries that achieved DTP1 of 90% or higher, accounting for 191,000 (3%)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achieved at least 90% DTP1 coverage, while 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725960" cy="1494567"/>
            </a:xfrm>
            <a:prstGeom prst="rect">
              <a:avLst/>
            </a:prstGeom>
            <a:solidFill>
              <a:srgbClr val="EBEBEB">
                <a:alpha val="100000"/>
              </a:srgbClr>
            </a:solidFill>
          </p:spPr>
          <p:txBody>
            <a:bodyPr/>
            <a:lstStyle/>
            <a:p/>
          </p:txBody>
        </p:sp>
        <p:sp>
          <p:nvSpPr>
            <p:cNvPr id="6" name="pl6"/>
            <p:cNvSpPr/>
            <p:nvPr/>
          </p:nvSpPr>
          <p:spPr>
            <a:xfrm>
              <a:off x="757350" y="199127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7" name="pl7"/>
            <p:cNvSpPr/>
            <p:nvPr/>
          </p:nvSpPr>
          <p:spPr>
            <a:xfrm>
              <a:off x="757350" y="157192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8" name="pl8"/>
            <p:cNvSpPr/>
            <p:nvPr/>
          </p:nvSpPr>
          <p:spPr>
            <a:xfrm>
              <a:off x="757350" y="115257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 name="pl9"/>
            <p:cNvSpPr/>
            <p:nvPr/>
          </p:nvSpPr>
          <p:spPr>
            <a:xfrm>
              <a:off x="757350" y="94289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220095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78160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36225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3" name="pl13"/>
            <p:cNvSpPr/>
            <p:nvPr/>
          </p:nvSpPr>
          <p:spPr>
            <a:xfrm>
              <a:off x="88125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23527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58929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94332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9734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65136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300538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335940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81257" y="1647409"/>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BEBEBE">
                  <a:alpha val="69803"/>
                </a:srgbClr>
              </a:solidFill>
              <a:prstDash val="solid"/>
              <a:round/>
            </a:ln>
          </p:spPr>
          <p:txBody>
            <a:bodyPr/>
            <a:lstStyle/>
            <a:p/>
          </p:txBody>
        </p:sp>
        <p:sp>
          <p:nvSpPr>
            <p:cNvPr id="22" name="pl22"/>
            <p:cNvSpPr/>
            <p:nvPr/>
          </p:nvSpPr>
          <p:spPr>
            <a:xfrm>
              <a:off x="881257" y="1395798"/>
              <a:ext cx="2478146" cy="150966"/>
            </a:xfrm>
            <a:custGeom>
              <a:avLst/>
              <a:pathLst>
                <a:path w="2478146" h="150966">
                  <a:moveTo>
                    <a:pt x="0" y="67096"/>
                  </a:moveTo>
                  <a:lnTo>
                    <a:pt x="354020" y="16774"/>
                  </a:lnTo>
                  <a:lnTo>
                    <a:pt x="708041" y="0"/>
                  </a:lnTo>
                  <a:lnTo>
                    <a:pt x="1062062" y="33548"/>
                  </a:lnTo>
                  <a:lnTo>
                    <a:pt x="1416083" y="83870"/>
                  </a:lnTo>
                  <a:lnTo>
                    <a:pt x="1770104" y="150966"/>
                  </a:lnTo>
                  <a:lnTo>
                    <a:pt x="2124125" y="150966"/>
                  </a:lnTo>
                  <a:lnTo>
                    <a:pt x="2478146" y="150966"/>
                  </a:lnTo>
                </a:path>
              </a:pathLst>
            </a:custGeom>
            <a:ln w="40651" cap="flat">
              <a:solidFill>
                <a:srgbClr val="BEBEBE">
                  <a:alpha val="69803"/>
                </a:srgbClr>
              </a:solidFill>
              <a:prstDash val="solid"/>
              <a:round/>
            </a:ln>
          </p:spPr>
          <p:txBody>
            <a:bodyPr/>
            <a:lstStyle/>
            <a:p/>
          </p:txBody>
        </p:sp>
        <p:sp>
          <p:nvSpPr>
            <p:cNvPr id="23" name="pl23"/>
            <p:cNvSpPr/>
            <p:nvPr/>
          </p:nvSpPr>
          <p:spPr>
            <a:xfrm>
              <a:off x="881257" y="1395798"/>
              <a:ext cx="2478146" cy="150966"/>
            </a:xfrm>
            <a:custGeom>
              <a:avLst/>
              <a:pathLst>
                <a:path w="2478146" h="150966">
                  <a:moveTo>
                    <a:pt x="0" y="67096"/>
                  </a:moveTo>
                  <a:lnTo>
                    <a:pt x="354020" y="16774"/>
                  </a:lnTo>
                  <a:lnTo>
                    <a:pt x="708041" y="0"/>
                  </a:lnTo>
                  <a:lnTo>
                    <a:pt x="1062062" y="33548"/>
                  </a:lnTo>
                  <a:lnTo>
                    <a:pt x="1416083" y="83870"/>
                  </a:lnTo>
                  <a:lnTo>
                    <a:pt x="1770104" y="150966"/>
                  </a:lnTo>
                  <a:lnTo>
                    <a:pt x="2124125" y="150966"/>
                  </a:lnTo>
                  <a:lnTo>
                    <a:pt x="2478146" y="150966"/>
                  </a:lnTo>
                </a:path>
              </a:pathLst>
            </a:custGeom>
            <a:ln w="35231" cap="flat">
              <a:solidFill>
                <a:srgbClr val="BEBEBE">
                  <a:alpha val="69803"/>
                </a:srgbClr>
              </a:solidFill>
              <a:prstDash val="solid"/>
              <a:round/>
            </a:ln>
          </p:spPr>
          <p:txBody>
            <a:bodyPr/>
            <a:lstStyle/>
            <a:p/>
          </p:txBody>
        </p:sp>
        <p:sp>
          <p:nvSpPr>
            <p:cNvPr id="24" name="pl24"/>
            <p:cNvSpPr/>
            <p:nvPr/>
          </p:nvSpPr>
          <p:spPr>
            <a:xfrm>
              <a:off x="881257" y="1647409"/>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6B6B6B">
                  <a:alpha val="100000"/>
                </a:srgbClr>
              </a:solidFill>
              <a:prstDash val="solid"/>
              <a:round/>
            </a:ln>
          </p:spPr>
          <p:txBody>
            <a:bodyPr/>
            <a:lstStyle/>
            <a:p/>
          </p:txBody>
        </p:sp>
        <p:sp>
          <p:nvSpPr>
            <p:cNvPr id="25" name="pl25"/>
            <p:cNvSpPr/>
            <p:nvPr/>
          </p:nvSpPr>
          <p:spPr>
            <a:xfrm>
              <a:off x="881257" y="1395798"/>
              <a:ext cx="2478146" cy="150966"/>
            </a:xfrm>
            <a:custGeom>
              <a:avLst/>
              <a:pathLst>
                <a:path w="2478146" h="150966">
                  <a:moveTo>
                    <a:pt x="0" y="67096"/>
                  </a:moveTo>
                  <a:lnTo>
                    <a:pt x="354020" y="16774"/>
                  </a:lnTo>
                  <a:lnTo>
                    <a:pt x="708041" y="0"/>
                  </a:lnTo>
                  <a:lnTo>
                    <a:pt x="1062062" y="33548"/>
                  </a:lnTo>
                  <a:lnTo>
                    <a:pt x="1416083" y="83870"/>
                  </a:lnTo>
                  <a:lnTo>
                    <a:pt x="1770104" y="150966"/>
                  </a:lnTo>
                  <a:lnTo>
                    <a:pt x="2124125" y="150966"/>
                  </a:lnTo>
                  <a:lnTo>
                    <a:pt x="2478146" y="150966"/>
                  </a:lnTo>
                </a:path>
              </a:pathLst>
            </a:custGeom>
            <a:ln w="40651" cap="flat">
              <a:solidFill>
                <a:srgbClr val="000000">
                  <a:alpha val="100000"/>
                </a:srgbClr>
              </a:solidFill>
              <a:prstDash val="solid"/>
              <a:round/>
            </a:ln>
          </p:spPr>
          <p:txBody>
            <a:bodyPr/>
            <a:lstStyle/>
            <a:p/>
          </p:txBody>
        </p:sp>
        <p:sp>
          <p:nvSpPr>
            <p:cNvPr id="26" name="pl26"/>
            <p:cNvSpPr/>
            <p:nvPr/>
          </p:nvSpPr>
          <p:spPr>
            <a:xfrm>
              <a:off x="881257" y="1395798"/>
              <a:ext cx="2478146" cy="150966"/>
            </a:xfrm>
            <a:custGeom>
              <a:avLst/>
              <a:pathLst>
                <a:path w="2478146" h="150966">
                  <a:moveTo>
                    <a:pt x="0" y="67096"/>
                  </a:moveTo>
                  <a:lnTo>
                    <a:pt x="354020" y="16774"/>
                  </a:lnTo>
                  <a:lnTo>
                    <a:pt x="708041" y="0"/>
                  </a:lnTo>
                  <a:lnTo>
                    <a:pt x="1062062" y="33548"/>
                  </a:lnTo>
                  <a:lnTo>
                    <a:pt x="1416083" y="83870"/>
                  </a:lnTo>
                  <a:lnTo>
                    <a:pt x="1770104" y="150966"/>
                  </a:lnTo>
                  <a:lnTo>
                    <a:pt x="2124125" y="150966"/>
                  </a:lnTo>
                  <a:lnTo>
                    <a:pt x="2478146" y="150966"/>
                  </a:lnTo>
                </a:path>
              </a:pathLst>
            </a:custGeom>
            <a:ln w="35231" cap="flat">
              <a:solidFill>
                <a:srgbClr val="1CABE2">
                  <a:alpha val="100000"/>
                </a:srgbClr>
              </a:solidFill>
              <a:prstDash val="solid"/>
              <a:round/>
            </a:ln>
          </p:spPr>
          <p:txBody>
            <a:bodyPr/>
            <a:lstStyle/>
            <a:p/>
          </p:txBody>
        </p:sp>
        <p:sp>
          <p:nvSpPr>
            <p:cNvPr id="27" name="tx27"/>
            <p:cNvSpPr/>
            <p:nvPr/>
          </p:nvSpPr>
          <p:spPr>
            <a:xfrm>
              <a:off x="820998" y="12843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 name="tx28"/>
            <p:cNvSpPr/>
            <p:nvPr/>
          </p:nvSpPr>
          <p:spPr>
            <a:xfrm>
              <a:off x="1175019" y="12340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 name="tx29"/>
            <p:cNvSpPr/>
            <p:nvPr/>
          </p:nvSpPr>
          <p:spPr>
            <a:xfrm>
              <a:off x="1529040" y="12172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 name="tx30"/>
            <p:cNvSpPr/>
            <p:nvPr/>
          </p:nvSpPr>
          <p:spPr>
            <a:xfrm>
              <a:off x="1883061" y="12507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 name="tx31"/>
            <p:cNvSpPr/>
            <p:nvPr/>
          </p:nvSpPr>
          <p:spPr>
            <a:xfrm>
              <a:off x="2237082" y="1301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 name="tx32"/>
            <p:cNvSpPr/>
            <p:nvPr/>
          </p:nvSpPr>
          <p:spPr>
            <a:xfrm>
              <a:off x="2591103" y="1368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 name="tx33"/>
            <p:cNvSpPr/>
            <p:nvPr/>
          </p:nvSpPr>
          <p:spPr>
            <a:xfrm>
              <a:off x="2945124" y="1368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 name="tx34"/>
            <p:cNvSpPr/>
            <p:nvPr/>
          </p:nvSpPr>
          <p:spPr>
            <a:xfrm>
              <a:off x="3299144" y="1368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 name="rc35"/>
            <p:cNvSpPr/>
            <p:nvPr/>
          </p:nvSpPr>
          <p:spPr>
            <a:xfrm>
              <a:off x="757350" y="2653973"/>
              <a:ext cx="2725960" cy="1494567"/>
            </a:xfrm>
            <a:prstGeom prst="rect">
              <a:avLst/>
            </a:prstGeom>
            <a:solidFill>
              <a:srgbClr val="EBEBEB">
                <a:alpha val="100000"/>
              </a:srgbClr>
            </a:solidFill>
          </p:spPr>
          <p:txBody>
            <a:bodyPr/>
            <a:lstStyle/>
            <a:p/>
          </p:txBody>
        </p:sp>
        <p:sp>
          <p:nvSpPr>
            <p:cNvPr id="36" name="pl36"/>
            <p:cNvSpPr/>
            <p:nvPr/>
          </p:nvSpPr>
          <p:spPr>
            <a:xfrm>
              <a:off x="757350" y="377028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335093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93158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2190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97996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356061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3141259"/>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43" name="pl43"/>
            <p:cNvSpPr/>
            <p:nvPr/>
          </p:nvSpPr>
          <p:spPr>
            <a:xfrm>
              <a:off x="88125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23527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58929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94332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9734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65136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300538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335940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81257" y="3426418"/>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BEBEBE">
                  <a:alpha val="69803"/>
                </a:srgbClr>
              </a:solidFill>
              <a:prstDash val="solid"/>
              <a:round/>
            </a:ln>
          </p:spPr>
          <p:txBody>
            <a:bodyPr/>
            <a:lstStyle/>
            <a:p/>
          </p:txBody>
        </p:sp>
        <p:sp>
          <p:nvSpPr>
            <p:cNvPr id="52" name="pl52"/>
            <p:cNvSpPr/>
            <p:nvPr/>
          </p:nvSpPr>
          <p:spPr>
            <a:xfrm>
              <a:off x="881257" y="3376096"/>
              <a:ext cx="2478146" cy="385803"/>
            </a:xfrm>
            <a:custGeom>
              <a:avLst/>
              <a:pathLst>
                <a:path w="2478146" h="385803">
                  <a:moveTo>
                    <a:pt x="0" y="385803"/>
                  </a:moveTo>
                  <a:lnTo>
                    <a:pt x="354020" y="285158"/>
                  </a:lnTo>
                  <a:lnTo>
                    <a:pt x="708041" y="201288"/>
                  </a:lnTo>
                  <a:lnTo>
                    <a:pt x="1062062" y="117418"/>
                  </a:lnTo>
                  <a:lnTo>
                    <a:pt x="1416083" y="67096"/>
                  </a:lnTo>
                  <a:lnTo>
                    <a:pt x="1770104" y="33548"/>
                  </a:lnTo>
                  <a:lnTo>
                    <a:pt x="2124125" y="50322"/>
                  </a:lnTo>
                  <a:lnTo>
                    <a:pt x="2478146" y="0"/>
                  </a:lnTo>
                </a:path>
              </a:pathLst>
            </a:custGeom>
            <a:ln w="40651" cap="flat">
              <a:solidFill>
                <a:srgbClr val="BEBEBE">
                  <a:alpha val="69803"/>
                </a:srgbClr>
              </a:solidFill>
              <a:prstDash val="solid"/>
              <a:round/>
            </a:ln>
          </p:spPr>
          <p:txBody>
            <a:bodyPr/>
            <a:lstStyle/>
            <a:p/>
          </p:txBody>
        </p:sp>
        <p:sp>
          <p:nvSpPr>
            <p:cNvPr id="53" name="pl53"/>
            <p:cNvSpPr/>
            <p:nvPr/>
          </p:nvSpPr>
          <p:spPr>
            <a:xfrm>
              <a:off x="881257" y="3376096"/>
              <a:ext cx="2478146" cy="385803"/>
            </a:xfrm>
            <a:custGeom>
              <a:avLst/>
              <a:pathLst>
                <a:path w="2478146" h="385803">
                  <a:moveTo>
                    <a:pt x="0" y="385803"/>
                  </a:moveTo>
                  <a:lnTo>
                    <a:pt x="354020" y="285158"/>
                  </a:lnTo>
                  <a:lnTo>
                    <a:pt x="708041" y="201288"/>
                  </a:lnTo>
                  <a:lnTo>
                    <a:pt x="1062062" y="117418"/>
                  </a:lnTo>
                  <a:lnTo>
                    <a:pt x="1416083" y="67096"/>
                  </a:lnTo>
                  <a:lnTo>
                    <a:pt x="1770104" y="33548"/>
                  </a:lnTo>
                  <a:lnTo>
                    <a:pt x="2124125" y="50322"/>
                  </a:lnTo>
                  <a:lnTo>
                    <a:pt x="2478146" y="0"/>
                  </a:lnTo>
                </a:path>
              </a:pathLst>
            </a:custGeom>
            <a:ln w="35231" cap="flat">
              <a:solidFill>
                <a:srgbClr val="BEBEBE">
                  <a:alpha val="69803"/>
                </a:srgbClr>
              </a:solidFill>
              <a:prstDash val="solid"/>
              <a:round/>
            </a:ln>
          </p:spPr>
          <p:txBody>
            <a:bodyPr/>
            <a:lstStyle/>
            <a:p/>
          </p:txBody>
        </p:sp>
        <p:sp>
          <p:nvSpPr>
            <p:cNvPr id="54" name="pl54"/>
            <p:cNvSpPr/>
            <p:nvPr/>
          </p:nvSpPr>
          <p:spPr>
            <a:xfrm>
              <a:off x="881257" y="3426418"/>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6B6B6B">
                  <a:alpha val="100000"/>
                </a:srgbClr>
              </a:solidFill>
              <a:prstDash val="solid"/>
              <a:round/>
            </a:ln>
          </p:spPr>
          <p:txBody>
            <a:bodyPr/>
            <a:lstStyle/>
            <a:p/>
          </p:txBody>
        </p:sp>
        <p:sp>
          <p:nvSpPr>
            <p:cNvPr id="55" name="pl55"/>
            <p:cNvSpPr/>
            <p:nvPr/>
          </p:nvSpPr>
          <p:spPr>
            <a:xfrm>
              <a:off x="881257" y="3376096"/>
              <a:ext cx="2478146" cy="385803"/>
            </a:xfrm>
            <a:custGeom>
              <a:avLst/>
              <a:pathLst>
                <a:path w="2478146" h="385803">
                  <a:moveTo>
                    <a:pt x="0" y="385803"/>
                  </a:moveTo>
                  <a:lnTo>
                    <a:pt x="354020" y="285158"/>
                  </a:lnTo>
                  <a:lnTo>
                    <a:pt x="708041" y="201288"/>
                  </a:lnTo>
                  <a:lnTo>
                    <a:pt x="1062062" y="117418"/>
                  </a:lnTo>
                  <a:lnTo>
                    <a:pt x="1416083" y="67096"/>
                  </a:lnTo>
                  <a:lnTo>
                    <a:pt x="1770104" y="33548"/>
                  </a:lnTo>
                  <a:lnTo>
                    <a:pt x="2124125" y="50322"/>
                  </a:lnTo>
                  <a:lnTo>
                    <a:pt x="2478146" y="0"/>
                  </a:lnTo>
                </a:path>
              </a:pathLst>
            </a:custGeom>
            <a:ln w="40651" cap="flat">
              <a:solidFill>
                <a:srgbClr val="000000">
                  <a:alpha val="100000"/>
                </a:srgbClr>
              </a:solidFill>
              <a:prstDash val="solid"/>
              <a:round/>
            </a:ln>
          </p:spPr>
          <p:txBody>
            <a:bodyPr/>
            <a:lstStyle/>
            <a:p/>
          </p:txBody>
        </p:sp>
        <p:sp>
          <p:nvSpPr>
            <p:cNvPr id="56" name="pl56"/>
            <p:cNvSpPr/>
            <p:nvPr/>
          </p:nvSpPr>
          <p:spPr>
            <a:xfrm>
              <a:off x="881257" y="3376096"/>
              <a:ext cx="2478146" cy="385803"/>
            </a:xfrm>
            <a:custGeom>
              <a:avLst/>
              <a:pathLst>
                <a:path w="2478146" h="385803">
                  <a:moveTo>
                    <a:pt x="0" y="385803"/>
                  </a:moveTo>
                  <a:lnTo>
                    <a:pt x="354020" y="285158"/>
                  </a:lnTo>
                  <a:lnTo>
                    <a:pt x="708041" y="201288"/>
                  </a:lnTo>
                  <a:lnTo>
                    <a:pt x="1062062" y="117418"/>
                  </a:lnTo>
                  <a:lnTo>
                    <a:pt x="1416083" y="67096"/>
                  </a:lnTo>
                  <a:lnTo>
                    <a:pt x="1770104" y="33548"/>
                  </a:lnTo>
                  <a:lnTo>
                    <a:pt x="2124125" y="50322"/>
                  </a:lnTo>
                  <a:lnTo>
                    <a:pt x="2478146" y="0"/>
                  </a:lnTo>
                </a:path>
              </a:pathLst>
            </a:custGeom>
            <a:ln w="35231" cap="flat">
              <a:solidFill>
                <a:srgbClr val="1CABE2">
                  <a:alpha val="100000"/>
                </a:srgbClr>
              </a:solidFill>
              <a:prstDash val="solid"/>
              <a:round/>
            </a:ln>
          </p:spPr>
          <p:txBody>
            <a:bodyPr/>
            <a:lstStyle/>
            <a:p/>
          </p:txBody>
        </p:sp>
        <p:sp>
          <p:nvSpPr>
            <p:cNvPr id="57" name="tx57"/>
            <p:cNvSpPr/>
            <p:nvPr/>
          </p:nvSpPr>
          <p:spPr>
            <a:xfrm>
              <a:off x="820998" y="35833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8" name="tx58"/>
            <p:cNvSpPr/>
            <p:nvPr/>
          </p:nvSpPr>
          <p:spPr>
            <a:xfrm>
              <a:off x="1175019" y="34827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 name="tx59"/>
            <p:cNvSpPr/>
            <p:nvPr/>
          </p:nvSpPr>
          <p:spPr>
            <a:xfrm>
              <a:off x="1529040" y="33988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0" name="tx60"/>
            <p:cNvSpPr/>
            <p:nvPr/>
          </p:nvSpPr>
          <p:spPr>
            <a:xfrm>
              <a:off x="1883061" y="3314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1" name="tx61"/>
            <p:cNvSpPr/>
            <p:nvPr/>
          </p:nvSpPr>
          <p:spPr>
            <a:xfrm>
              <a:off x="2237082"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2" name="tx62"/>
            <p:cNvSpPr/>
            <p:nvPr/>
          </p:nvSpPr>
          <p:spPr>
            <a:xfrm>
              <a:off x="2591103" y="3231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 name="tx63"/>
            <p:cNvSpPr/>
            <p:nvPr/>
          </p:nvSpPr>
          <p:spPr>
            <a:xfrm>
              <a:off x="2945124" y="3247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4" name="tx64"/>
            <p:cNvSpPr/>
            <p:nvPr/>
          </p:nvSpPr>
          <p:spPr>
            <a:xfrm>
              <a:off x="3299144" y="3197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5" name="rc65"/>
            <p:cNvSpPr/>
            <p:nvPr/>
          </p:nvSpPr>
          <p:spPr>
            <a:xfrm>
              <a:off x="757350" y="4432982"/>
              <a:ext cx="2725960" cy="1494567"/>
            </a:xfrm>
            <a:prstGeom prst="rect">
              <a:avLst/>
            </a:prstGeom>
            <a:solidFill>
              <a:srgbClr val="EBEBEB">
                <a:alpha val="100000"/>
              </a:srgbClr>
            </a:solidFill>
          </p:spPr>
          <p:txBody>
            <a:bodyPr/>
            <a:lstStyle/>
            <a:p/>
          </p:txBody>
        </p:sp>
        <p:sp>
          <p:nvSpPr>
            <p:cNvPr id="66" name="pl66"/>
            <p:cNvSpPr/>
            <p:nvPr/>
          </p:nvSpPr>
          <p:spPr>
            <a:xfrm>
              <a:off x="757350" y="554929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512994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471059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50091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575897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533962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4920268"/>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73" name="pl73"/>
            <p:cNvSpPr/>
            <p:nvPr/>
          </p:nvSpPr>
          <p:spPr>
            <a:xfrm>
              <a:off x="88125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23527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589299"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94332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229734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65136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300538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335940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81257" y="5205427"/>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BEBEBE">
                  <a:alpha val="69803"/>
                </a:srgbClr>
              </a:solidFill>
              <a:prstDash val="solid"/>
              <a:round/>
            </a:ln>
          </p:spPr>
          <p:txBody>
            <a:bodyPr/>
            <a:lstStyle/>
            <a:p/>
          </p:txBody>
        </p:sp>
        <p:sp>
          <p:nvSpPr>
            <p:cNvPr id="82" name="pl82"/>
            <p:cNvSpPr/>
            <p:nvPr/>
          </p:nvSpPr>
          <p:spPr>
            <a:xfrm>
              <a:off x="881257" y="5188653"/>
              <a:ext cx="2478146" cy="150966"/>
            </a:xfrm>
            <a:custGeom>
              <a:avLst/>
              <a:pathLst>
                <a:path w="2478146" h="150966">
                  <a:moveTo>
                    <a:pt x="0" y="117418"/>
                  </a:moveTo>
                  <a:lnTo>
                    <a:pt x="354020" y="117418"/>
                  </a:lnTo>
                  <a:lnTo>
                    <a:pt x="708041" y="134192"/>
                  </a:lnTo>
                  <a:lnTo>
                    <a:pt x="1062062" y="134192"/>
                  </a:lnTo>
                  <a:lnTo>
                    <a:pt x="1416083" y="134192"/>
                  </a:lnTo>
                  <a:lnTo>
                    <a:pt x="1770104" y="67096"/>
                  </a:lnTo>
                  <a:lnTo>
                    <a:pt x="2124125" y="150966"/>
                  </a:lnTo>
                  <a:lnTo>
                    <a:pt x="2478146" y="0"/>
                  </a:lnTo>
                </a:path>
              </a:pathLst>
            </a:custGeom>
            <a:ln w="40651" cap="flat">
              <a:solidFill>
                <a:srgbClr val="BEBEBE">
                  <a:alpha val="69803"/>
                </a:srgbClr>
              </a:solidFill>
              <a:prstDash val="solid"/>
              <a:round/>
            </a:ln>
          </p:spPr>
          <p:txBody>
            <a:bodyPr/>
            <a:lstStyle/>
            <a:p/>
          </p:txBody>
        </p:sp>
        <p:sp>
          <p:nvSpPr>
            <p:cNvPr id="83" name="pl83"/>
            <p:cNvSpPr/>
            <p:nvPr/>
          </p:nvSpPr>
          <p:spPr>
            <a:xfrm>
              <a:off x="881257" y="5188653"/>
              <a:ext cx="2478146" cy="150966"/>
            </a:xfrm>
            <a:custGeom>
              <a:avLst/>
              <a:pathLst>
                <a:path w="2478146" h="150966">
                  <a:moveTo>
                    <a:pt x="0" y="117418"/>
                  </a:moveTo>
                  <a:lnTo>
                    <a:pt x="354020" y="117418"/>
                  </a:lnTo>
                  <a:lnTo>
                    <a:pt x="708041" y="134192"/>
                  </a:lnTo>
                  <a:lnTo>
                    <a:pt x="1062062" y="134192"/>
                  </a:lnTo>
                  <a:lnTo>
                    <a:pt x="1416083" y="134192"/>
                  </a:lnTo>
                  <a:lnTo>
                    <a:pt x="1770104" y="67096"/>
                  </a:lnTo>
                  <a:lnTo>
                    <a:pt x="2124125" y="150966"/>
                  </a:lnTo>
                  <a:lnTo>
                    <a:pt x="2478146" y="0"/>
                  </a:lnTo>
                </a:path>
              </a:pathLst>
            </a:custGeom>
            <a:ln w="35231" cap="flat">
              <a:solidFill>
                <a:srgbClr val="BEBEBE">
                  <a:alpha val="69803"/>
                </a:srgbClr>
              </a:solidFill>
              <a:prstDash val="solid"/>
              <a:round/>
            </a:ln>
          </p:spPr>
          <p:txBody>
            <a:bodyPr/>
            <a:lstStyle/>
            <a:p/>
          </p:txBody>
        </p:sp>
        <p:sp>
          <p:nvSpPr>
            <p:cNvPr id="84" name="pl84"/>
            <p:cNvSpPr/>
            <p:nvPr/>
          </p:nvSpPr>
          <p:spPr>
            <a:xfrm>
              <a:off x="881257" y="5205427"/>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6B6B6B">
                  <a:alpha val="100000"/>
                </a:srgbClr>
              </a:solidFill>
              <a:prstDash val="solid"/>
              <a:round/>
            </a:ln>
          </p:spPr>
          <p:txBody>
            <a:bodyPr/>
            <a:lstStyle/>
            <a:p/>
          </p:txBody>
        </p:sp>
        <p:sp>
          <p:nvSpPr>
            <p:cNvPr id="85" name="pl85"/>
            <p:cNvSpPr/>
            <p:nvPr/>
          </p:nvSpPr>
          <p:spPr>
            <a:xfrm>
              <a:off x="881257" y="5188653"/>
              <a:ext cx="2478146" cy="150966"/>
            </a:xfrm>
            <a:custGeom>
              <a:avLst/>
              <a:pathLst>
                <a:path w="2478146" h="150966">
                  <a:moveTo>
                    <a:pt x="0" y="117418"/>
                  </a:moveTo>
                  <a:lnTo>
                    <a:pt x="354020" y="117418"/>
                  </a:lnTo>
                  <a:lnTo>
                    <a:pt x="708041" y="134192"/>
                  </a:lnTo>
                  <a:lnTo>
                    <a:pt x="1062062" y="134192"/>
                  </a:lnTo>
                  <a:lnTo>
                    <a:pt x="1416083" y="134192"/>
                  </a:lnTo>
                  <a:lnTo>
                    <a:pt x="1770104" y="67096"/>
                  </a:lnTo>
                  <a:lnTo>
                    <a:pt x="2124125" y="150966"/>
                  </a:lnTo>
                  <a:lnTo>
                    <a:pt x="2478146" y="0"/>
                  </a:lnTo>
                </a:path>
              </a:pathLst>
            </a:custGeom>
            <a:ln w="40651" cap="flat">
              <a:solidFill>
                <a:srgbClr val="000000">
                  <a:alpha val="100000"/>
                </a:srgbClr>
              </a:solidFill>
              <a:prstDash val="solid"/>
              <a:round/>
            </a:ln>
          </p:spPr>
          <p:txBody>
            <a:bodyPr/>
            <a:lstStyle/>
            <a:p/>
          </p:txBody>
        </p:sp>
        <p:sp>
          <p:nvSpPr>
            <p:cNvPr id="86" name="pl86"/>
            <p:cNvSpPr/>
            <p:nvPr/>
          </p:nvSpPr>
          <p:spPr>
            <a:xfrm>
              <a:off x="881257" y="5188653"/>
              <a:ext cx="2478146" cy="150966"/>
            </a:xfrm>
            <a:custGeom>
              <a:avLst/>
              <a:pathLst>
                <a:path w="2478146" h="150966">
                  <a:moveTo>
                    <a:pt x="0" y="117418"/>
                  </a:moveTo>
                  <a:lnTo>
                    <a:pt x="354020" y="117418"/>
                  </a:lnTo>
                  <a:lnTo>
                    <a:pt x="708041" y="134192"/>
                  </a:lnTo>
                  <a:lnTo>
                    <a:pt x="1062062" y="134192"/>
                  </a:lnTo>
                  <a:lnTo>
                    <a:pt x="1416083" y="134192"/>
                  </a:lnTo>
                  <a:lnTo>
                    <a:pt x="1770104" y="67096"/>
                  </a:lnTo>
                  <a:lnTo>
                    <a:pt x="2124125" y="150966"/>
                  </a:lnTo>
                  <a:lnTo>
                    <a:pt x="2478146" y="0"/>
                  </a:lnTo>
                </a:path>
              </a:pathLst>
            </a:custGeom>
            <a:ln w="35231" cap="flat">
              <a:solidFill>
                <a:srgbClr val="1CABE2">
                  <a:alpha val="100000"/>
                </a:srgbClr>
              </a:solidFill>
              <a:prstDash val="solid"/>
              <a:round/>
            </a:ln>
          </p:spPr>
          <p:txBody>
            <a:bodyPr/>
            <a:lstStyle/>
            <a:p/>
          </p:txBody>
        </p:sp>
        <p:sp>
          <p:nvSpPr>
            <p:cNvPr id="87" name="tx87"/>
            <p:cNvSpPr/>
            <p:nvPr/>
          </p:nvSpPr>
          <p:spPr>
            <a:xfrm>
              <a:off x="820998" y="5127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8" name="tx88"/>
            <p:cNvSpPr/>
            <p:nvPr/>
          </p:nvSpPr>
          <p:spPr>
            <a:xfrm>
              <a:off x="1175019" y="5127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 name="tx89"/>
            <p:cNvSpPr/>
            <p:nvPr/>
          </p:nvSpPr>
          <p:spPr>
            <a:xfrm>
              <a:off x="1529040" y="5144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0" name="tx90"/>
            <p:cNvSpPr/>
            <p:nvPr/>
          </p:nvSpPr>
          <p:spPr>
            <a:xfrm>
              <a:off x="1883061" y="5144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 name="tx91"/>
            <p:cNvSpPr/>
            <p:nvPr/>
          </p:nvSpPr>
          <p:spPr>
            <a:xfrm>
              <a:off x="2237082" y="5144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2" name="tx92"/>
            <p:cNvSpPr/>
            <p:nvPr/>
          </p:nvSpPr>
          <p:spPr>
            <a:xfrm>
              <a:off x="2591103" y="5077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3" name="tx93"/>
            <p:cNvSpPr/>
            <p:nvPr/>
          </p:nvSpPr>
          <p:spPr>
            <a:xfrm>
              <a:off x="2945124" y="516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4" name="tx94"/>
            <p:cNvSpPr/>
            <p:nvPr/>
          </p:nvSpPr>
          <p:spPr>
            <a:xfrm>
              <a:off x="3299144" y="5010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 name="rc95"/>
            <p:cNvSpPr/>
            <p:nvPr/>
          </p:nvSpPr>
          <p:spPr>
            <a:xfrm>
              <a:off x="3552900" y="874964"/>
              <a:ext cx="2725960" cy="1494567"/>
            </a:xfrm>
            <a:prstGeom prst="rect">
              <a:avLst/>
            </a:prstGeom>
            <a:solidFill>
              <a:srgbClr val="EBEBEB">
                <a:alpha val="100000"/>
              </a:srgbClr>
            </a:solidFill>
          </p:spPr>
          <p:txBody>
            <a:bodyPr/>
            <a:lstStyle/>
            <a:p/>
          </p:txBody>
        </p:sp>
        <p:sp>
          <p:nvSpPr>
            <p:cNvPr id="96" name="pl96"/>
            <p:cNvSpPr/>
            <p:nvPr/>
          </p:nvSpPr>
          <p:spPr>
            <a:xfrm>
              <a:off x="3552900" y="199127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7" name="pl97"/>
            <p:cNvSpPr/>
            <p:nvPr/>
          </p:nvSpPr>
          <p:spPr>
            <a:xfrm>
              <a:off x="3552900" y="157192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8" name="pl98"/>
            <p:cNvSpPr/>
            <p:nvPr/>
          </p:nvSpPr>
          <p:spPr>
            <a:xfrm>
              <a:off x="3552900" y="115257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9" name="pl99"/>
            <p:cNvSpPr/>
            <p:nvPr/>
          </p:nvSpPr>
          <p:spPr>
            <a:xfrm>
              <a:off x="3552900" y="94289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00" name="pl100"/>
            <p:cNvSpPr/>
            <p:nvPr/>
          </p:nvSpPr>
          <p:spPr>
            <a:xfrm>
              <a:off x="3552900" y="220095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01" name="pl101"/>
            <p:cNvSpPr/>
            <p:nvPr/>
          </p:nvSpPr>
          <p:spPr>
            <a:xfrm>
              <a:off x="3552900" y="178160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02" name="pl102"/>
            <p:cNvSpPr/>
            <p:nvPr/>
          </p:nvSpPr>
          <p:spPr>
            <a:xfrm>
              <a:off x="3552900" y="136225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03" name="pl103"/>
            <p:cNvSpPr/>
            <p:nvPr/>
          </p:nvSpPr>
          <p:spPr>
            <a:xfrm>
              <a:off x="367680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403082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438484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473887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509289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544691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580093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615495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3676807" y="1647409"/>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BEBEBE">
                  <a:alpha val="69803"/>
                </a:srgbClr>
              </a:solidFill>
              <a:prstDash val="solid"/>
              <a:round/>
            </a:ln>
          </p:spPr>
          <p:txBody>
            <a:bodyPr/>
            <a:lstStyle/>
            <a:p/>
          </p:txBody>
        </p:sp>
        <p:sp>
          <p:nvSpPr>
            <p:cNvPr id="112" name="pl112"/>
            <p:cNvSpPr/>
            <p:nvPr/>
          </p:nvSpPr>
          <p:spPr>
            <a:xfrm>
              <a:off x="3676807" y="1597087"/>
              <a:ext cx="2478146" cy="234836"/>
            </a:xfrm>
            <a:custGeom>
              <a:avLst/>
              <a:pathLst>
                <a:path w="2478146" h="234836">
                  <a:moveTo>
                    <a:pt x="0" y="201288"/>
                  </a:moveTo>
                  <a:lnTo>
                    <a:pt x="354020" y="234836"/>
                  </a:lnTo>
                  <a:lnTo>
                    <a:pt x="708041" y="201288"/>
                  </a:lnTo>
                  <a:lnTo>
                    <a:pt x="1062062" y="167740"/>
                  </a:lnTo>
                  <a:lnTo>
                    <a:pt x="1416083" y="167740"/>
                  </a:lnTo>
                  <a:lnTo>
                    <a:pt x="1770104" y="83870"/>
                  </a:lnTo>
                  <a:lnTo>
                    <a:pt x="2124125" y="67096"/>
                  </a:lnTo>
                  <a:lnTo>
                    <a:pt x="2478146" y="0"/>
                  </a:lnTo>
                </a:path>
              </a:pathLst>
            </a:custGeom>
            <a:ln w="40651" cap="flat">
              <a:solidFill>
                <a:srgbClr val="BEBEBE">
                  <a:alpha val="69803"/>
                </a:srgbClr>
              </a:solidFill>
              <a:prstDash val="solid"/>
              <a:round/>
            </a:ln>
          </p:spPr>
          <p:txBody>
            <a:bodyPr/>
            <a:lstStyle/>
            <a:p/>
          </p:txBody>
        </p:sp>
        <p:sp>
          <p:nvSpPr>
            <p:cNvPr id="113" name="pl113"/>
            <p:cNvSpPr/>
            <p:nvPr/>
          </p:nvSpPr>
          <p:spPr>
            <a:xfrm>
              <a:off x="3676807" y="1597087"/>
              <a:ext cx="2478146" cy="234836"/>
            </a:xfrm>
            <a:custGeom>
              <a:avLst/>
              <a:pathLst>
                <a:path w="2478146" h="234836">
                  <a:moveTo>
                    <a:pt x="0" y="201288"/>
                  </a:moveTo>
                  <a:lnTo>
                    <a:pt x="354020" y="234836"/>
                  </a:lnTo>
                  <a:lnTo>
                    <a:pt x="708041" y="201288"/>
                  </a:lnTo>
                  <a:lnTo>
                    <a:pt x="1062062" y="167740"/>
                  </a:lnTo>
                  <a:lnTo>
                    <a:pt x="1416083" y="167740"/>
                  </a:lnTo>
                  <a:lnTo>
                    <a:pt x="1770104" y="83870"/>
                  </a:lnTo>
                  <a:lnTo>
                    <a:pt x="2124125" y="67096"/>
                  </a:lnTo>
                  <a:lnTo>
                    <a:pt x="2478146" y="0"/>
                  </a:lnTo>
                </a:path>
              </a:pathLst>
            </a:custGeom>
            <a:ln w="35231" cap="flat">
              <a:solidFill>
                <a:srgbClr val="BEBEBE">
                  <a:alpha val="69803"/>
                </a:srgbClr>
              </a:solidFill>
              <a:prstDash val="solid"/>
              <a:round/>
            </a:ln>
          </p:spPr>
          <p:txBody>
            <a:bodyPr/>
            <a:lstStyle/>
            <a:p/>
          </p:txBody>
        </p:sp>
        <p:sp>
          <p:nvSpPr>
            <p:cNvPr id="114" name="pl114"/>
            <p:cNvSpPr/>
            <p:nvPr/>
          </p:nvSpPr>
          <p:spPr>
            <a:xfrm>
              <a:off x="3676807" y="1647409"/>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6B6B6B">
                  <a:alpha val="100000"/>
                </a:srgbClr>
              </a:solidFill>
              <a:prstDash val="solid"/>
              <a:round/>
            </a:ln>
          </p:spPr>
          <p:txBody>
            <a:bodyPr/>
            <a:lstStyle/>
            <a:p/>
          </p:txBody>
        </p:sp>
        <p:sp>
          <p:nvSpPr>
            <p:cNvPr id="115" name="pl115"/>
            <p:cNvSpPr/>
            <p:nvPr/>
          </p:nvSpPr>
          <p:spPr>
            <a:xfrm>
              <a:off x="3676807" y="1597087"/>
              <a:ext cx="2478146" cy="234836"/>
            </a:xfrm>
            <a:custGeom>
              <a:avLst/>
              <a:pathLst>
                <a:path w="2478146" h="234836">
                  <a:moveTo>
                    <a:pt x="0" y="201288"/>
                  </a:moveTo>
                  <a:lnTo>
                    <a:pt x="354020" y="234836"/>
                  </a:lnTo>
                  <a:lnTo>
                    <a:pt x="708041" y="201288"/>
                  </a:lnTo>
                  <a:lnTo>
                    <a:pt x="1062062" y="167740"/>
                  </a:lnTo>
                  <a:lnTo>
                    <a:pt x="1416083" y="167740"/>
                  </a:lnTo>
                  <a:lnTo>
                    <a:pt x="1770104" y="83870"/>
                  </a:lnTo>
                  <a:lnTo>
                    <a:pt x="2124125" y="67096"/>
                  </a:lnTo>
                  <a:lnTo>
                    <a:pt x="2478146" y="0"/>
                  </a:lnTo>
                </a:path>
              </a:pathLst>
            </a:custGeom>
            <a:ln w="40651" cap="flat">
              <a:solidFill>
                <a:srgbClr val="000000">
                  <a:alpha val="100000"/>
                </a:srgbClr>
              </a:solidFill>
              <a:prstDash val="solid"/>
              <a:round/>
            </a:ln>
          </p:spPr>
          <p:txBody>
            <a:bodyPr/>
            <a:lstStyle/>
            <a:p/>
          </p:txBody>
        </p:sp>
        <p:sp>
          <p:nvSpPr>
            <p:cNvPr id="116" name="pl116"/>
            <p:cNvSpPr/>
            <p:nvPr/>
          </p:nvSpPr>
          <p:spPr>
            <a:xfrm>
              <a:off x="3676807" y="1597087"/>
              <a:ext cx="2478146" cy="234836"/>
            </a:xfrm>
            <a:custGeom>
              <a:avLst/>
              <a:pathLst>
                <a:path w="2478146" h="234836">
                  <a:moveTo>
                    <a:pt x="0" y="201288"/>
                  </a:moveTo>
                  <a:lnTo>
                    <a:pt x="354020" y="234836"/>
                  </a:lnTo>
                  <a:lnTo>
                    <a:pt x="708041" y="201288"/>
                  </a:lnTo>
                  <a:lnTo>
                    <a:pt x="1062062" y="167740"/>
                  </a:lnTo>
                  <a:lnTo>
                    <a:pt x="1416083" y="167740"/>
                  </a:lnTo>
                  <a:lnTo>
                    <a:pt x="1770104" y="83870"/>
                  </a:lnTo>
                  <a:lnTo>
                    <a:pt x="2124125" y="67096"/>
                  </a:lnTo>
                  <a:lnTo>
                    <a:pt x="2478146" y="0"/>
                  </a:lnTo>
                </a:path>
              </a:pathLst>
            </a:custGeom>
            <a:ln w="35231" cap="flat">
              <a:solidFill>
                <a:srgbClr val="1CABE2">
                  <a:alpha val="100000"/>
                </a:srgbClr>
              </a:solidFill>
              <a:prstDash val="solid"/>
              <a:round/>
            </a:ln>
          </p:spPr>
          <p:txBody>
            <a:bodyPr/>
            <a:lstStyle/>
            <a:p/>
          </p:txBody>
        </p:sp>
        <p:sp>
          <p:nvSpPr>
            <p:cNvPr id="117" name="tx117"/>
            <p:cNvSpPr/>
            <p:nvPr/>
          </p:nvSpPr>
          <p:spPr>
            <a:xfrm>
              <a:off x="3616548" y="161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8" name="tx118"/>
            <p:cNvSpPr/>
            <p:nvPr/>
          </p:nvSpPr>
          <p:spPr>
            <a:xfrm>
              <a:off x="3970569" y="1653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9" name="tx119"/>
            <p:cNvSpPr/>
            <p:nvPr/>
          </p:nvSpPr>
          <p:spPr>
            <a:xfrm>
              <a:off x="4324590" y="161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0" name="tx120"/>
            <p:cNvSpPr/>
            <p:nvPr/>
          </p:nvSpPr>
          <p:spPr>
            <a:xfrm>
              <a:off x="4678611" y="1586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1" name="tx121"/>
            <p:cNvSpPr/>
            <p:nvPr/>
          </p:nvSpPr>
          <p:spPr>
            <a:xfrm>
              <a:off x="5032632" y="1586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2" name="tx122"/>
            <p:cNvSpPr/>
            <p:nvPr/>
          </p:nvSpPr>
          <p:spPr>
            <a:xfrm>
              <a:off x="5386653" y="15024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3" name="tx123"/>
            <p:cNvSpPr/>
            <p:nvPr/>
          </p:nvSpPr>
          <p:spPr>
            <a:xfrm>
              <a:off x="5740673" y="1485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4" name="tx124"/>
            <p:cNvSpPr/>
            <p:nvPr/>
          </p:nvSpPr>
          <p:spPr>
            <a:xfrm>
              <a:off x="6094694" y="14185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5" name="rc125"/>
            <p:cNvSpPr/>
            <p:nvPr/>
          </p:nvSpPr>
          <p:spPr>
            <a:xfrm>
              <a:off x="3552900" y="2653973"/>
              <a:ext cx="2725960" cy="1494567"/>
            </a:xfrm>
            <a:prstGeom prst="rect">
              <a:avLst/>
            </a:prstGeom>
            <a:solidFill>
              <a:srgbClr val="EBEBEB">
                <a:alpha val="100000"/>
              </a:srgbClr>
            </a:solidFill>
          </p:spPr>
          <p:txBody>
            <a:bodyPr/>
            <a:lstStyle/>
            <a:p/>
          </p:txBody>
        </p:sp>
        <p:sp>
          <p:nvSpPr>
            <p:cNvPr id="126" name="pl126"/>
            <p:cNvSpPr/>
            <p:nvPr/>
          </p:nvSpPr>
          <p:spPr>
            <a:xfrm>
              <a:off x="3552900" y="377028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7" name="pl127"/>
            <p:cNvSpPr/>
            <p:nvPr/>
          </p:nvSpPr>
          <p:spPr>
            <a:xfrm>
              <a:off x="3552900" y="335093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8" name="pl128"/>
            <p:cNvSpPr/>
            <p:nvPr/>
          </p:nvSpPr>
          <p:spPr>
            <a:xfrm>
              <a:off x="3552900" y="293158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29" name="pl129"/>
            <p:cNvSpPr/>
            <p:nvPr/>
          </p:nvSpPr>
          <p:spPr>
            <a:xfrm>
              <a:off x="3552900" y="272190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30" name="pl130"/>
            <p:cNvSpPr/>
            <p:nvPr/>
          </p:nvSpPr>
          <p:spPr>
            <a:xfrm>
              <a:off x="3552900" y="397996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31" name="pl131"/>
            <p:cNvSpPr/>
            <p:nvPr/>
          </p:nvSpPr>
          <p:spPr>
            <a:xfrm>
              <a:off x="3552900" y="356061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32" name="pl132"/>
            <p:cNvSpPr/>
            <p:nvPr/>
          </p:nvSpPr>
          <p:spPr>
            <a:xfrm>
              <a:off x="3552900" y="3141259"/>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33" name="pl133"/>
            <p:cNvSpPr/>
            <p:nvPr/>
          </p:nvSpPr>
          <p:spPr>
            <a:xfrm>
              <a:off x="367680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403082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438484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473887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509289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544691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580093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615495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676807" y="3426418"/>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BEBEBE">
                  <a:alpha val="69803"/>
                </a:srgbClr>
              </a:solidFill>
              <a:prstDash val="solid"/>
              <a:round/>
            </a:ln>
          </p:spPr>
          <p:txBody>
            <a:bodyPr/>
            <a:lstStyle/>
            <a:p/>
          </p:txBody>
        </p:sp>
        <p:sp>
          <p:nvSpPr>
            <p:cNvPr id="142" name="pl142"/>
            <p:cNvSpPr/>
            <p:nvPr/>
          </p:nvSpPr>
          <p:spPr>
            <a:xfrm>
              <a:off x="3676807" y="3258678"/>
              <a:ext cx="2478146" cy="268384"/>
            </a:xfrm>
            <a:custGeom>
              <a:avLst/>
              <a:pathLst>
                <a:path w="2478146" h="268384">
                  <a:moveTo>
                    <a:pt x="0" y="234836"/>
                  </a:moveTo>
                  <a:lnTo>
                    <a:pt x="354020" y="184514"/>
                  </a:lnTo>
                  <a:lnTo>
                    <a:pt x="708041" y="268384"/>
                  </a:lnTo>
                  <a:lnTo>
                    <a:pt x="1062062" y="201288"/>
                  </a:lnTo>
                  <a:lnTo>
                    <a:pt x="1416083" y="184514"/>
                  </a:lnTo>
                  <a:lnTo>
                    <a:pt x="1770104" y="184514"/>
                  </a:lnTo>
                  <a:lnTo>
                    <a:pt x="2124125" y="50322"/>
                  </a:lnTo>
                  <a:lnTo>
                    <a:pt x="2478146" y="0"/>
                  </a:lnTo>
                </a:path>
              </a:pathLst>
            </a:custGeom>
            <a:ln w="40651" cap="flat">
              <a:solidFill>
                <a:srgbClr val="BEBEBE">
                  <a:alpha val="69803"/>
                </a:srgbClr>
              </a:solidFill>
              <a:prstDash val="solid"/>
              <a:round/>
            </a:ln>
          </p:spPr>
          <p:txBody>
            <a:bodyPr/>
            <a:lstStyle/>
            <a:p/>
          </p:txBody>
        </p:sp>
        <p:sp>
          <p:nvSpPr>
            <p:cNvPr id="143" name="pl143"/>
            <p:cNvSpPr/>
            <p:nvPr/>
          </p:nvSpPr>
          <p:spPr>
            <a:xfrm>
              <a:off x="3676807" y="3258678"/>
              <a:ext cx="2478146" cy="268384"/>
            </a:xfrm>
            <a:custGeom>
              <a:avLst/>
              <a:pathLst>
                <a:path w="2478146" h="268384">
                  <a:moveTo>
                    <a:pt x="0" y="234836"/>
                  </a:moveTo>
                  <a:lnTo>
                    <a:pt x="354020" y="184514"/>
                  </a:lnTo>
                  <a:lnTo>
                    <a:pt x="708041" y="268384"/>
                  </a:lnTo>
                  <a:lnTo>
                    <a:pt x="1062062" y="201288"/>
                  </a:lnTo>
                  <a:lnTo>
                    <a:pt x="1416083" y="184514"/>
                  </a:lnTo>
                  <a:lnTo>
                    <a:pt x="1770104" y="184514"/>
                  </a:lnTo>
                  <a:lnTo>
                    <a:pt x="2124125" y="50322"/>
                  </a:lnTo>
                  <a:lnTo>
                    <a:pt x="2478146" y="0"/>
                  </a:lnTo>
                </a:path>
              </a:pathLst>
            </a:custGeom>
            <a:ln w="35231" cap="flat">
              <a:solidFill>
                <a:srgbClr val="BEBEBE">
                  <a:alpha val="69803"/>
                </a:srgbClr>
              </a:solidFill>
              <a:prstDash val="solid"/>
              <a:round/>
            </a:ln>
          </p:spPr>
          <p:txBody>
            <a:bodyPr/>
            <a:lstStyle/>
            <a:p/>
          </p:txBody>
        </p:sp>
        <p:sp>
          <p:nvSpPr>
            <p:cNvPr id="144" name="pl144"/>
            <p:cNvSpPr/>
            <p:nvPr/>
          </p:nvSpPr>
          <p:spPr>
            <a:xfrm>
              <a:off x="3676807" y="3426418"/>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6B6B6B">
                  <a:alpha val="100000"/>
                </a:srgbClr>
              </a:solidFill>
              <a:prstDash val="solid"/>
              <a:round/>
            </a:ln>
          </p:spPr>
          <p:txBody>
            <a:bodyPr/>
            <a:lstStyle/>
            <a:p/>
          </p:txBody>
        </p:sp>
        <p:sp>
          <p:nvSpPr>
            <p:cNvPr id="145" name="pl145"/>
            <p:cNvSpPr/>
            <p:nvPr/>
          </p:nvSpPr>
          <p:spPr>
            <a:xfrm>
              <a:off x="3676807" y="3258678"/>
              <a:ext cx="2478146" cy="268384"/>
            </a:xfrm>
            <a:custGeom>
              <a:avLst/>
              <a:pathLst>
                <a:path w="2478146" h="268384">
                  <a:moveTo>
                    <a:pt x="0" y="234836"/>
                  </a:moveTo>
                  <a:lnTo>
                    <a:pt x="354020" y="184514"/>
                  </a:lnTo>
                  <a:lnTo>
                    <a:pt x="708041" y="268384"/>
                  </a:lnTo>
                  <a:lnTo>
                    <a:pt x="1062062" y="201288"/>
                  </a:lnTo>
                  <a:lnTo>
                    <a:pt x="1416083" y="184514"/>
                  </a:lnTo>
                  <a:lnTo>
                    <a:pt x="1770104" y="184514"/>
                  </a:lnTo>
                  <a:lnTo>
                    <a:pt x="2124125" y="50322"/>
                  </a:lnTo>
                  <a:lnTo>
                    <a:pt x="2478146" y="0"/>
                  </a:lnTo>
                </a:path>
              </a:pathLst>
            </a:custGeom>
            <a:ln w="40651" cap="flat">
              <a:solidFill>
                <a:srgbClr val="000000">
                  <a:alpha val="100000"/>
                </a:srgbClr>
              </a:solidFill>
              <a:prstDash val="solid"/>
              <a:round/>
            </a:ln>
          </p:spPr>
          <p:txBody>
            <a:bodyPr/>
            <a:lstStyle/>
            <a:p/>
          </p:txBody>
        </p:sp>
        <p:sp>
          <p:nvSpPr>
            <p:cNvPr id="146" name="pl146"/>
            <p:cNvSpPr/>
            <p:nvPr/>
          </p:nvSpPr>
          <p:spPr>
            <a:xfrm>
              <a:off x="3676807" y="3258678"/>
              <a:ext cx="2478146" cy="268384"/>
            </a:xfrm>
            <a:custGeom>
              <a:avLst/>
              <a:pathLst>
                <a:path w="2478146" h="268384">
                  <a:moveTo>
                    <a:pt x="0" y="234836"/>
                  </a:moveTo>
                  <a:lnTo>
                    <a:pt x="354020" y="184514"/>
                  </a:lnTo>
                  <a:lnTo>
                    <a:pt x="708041" y="268384"/>
                  </a:lnTo>
                  <a:lnTo>
                    <a:pt x="1062062" y="201288"/>
                  </a:lnTo>
                  <a:lnTo>
                    <a:pt x="1416083" y="184514"/>
                  </a:lnTo>
                  <a:lnTo>
                    <a:pt x="1770104" y="184514"/>
                  </a:lnTo>
                  <a:lnTo>
                    <a:pt x="2124125" y="50322"/>
                  </a:lnTo>
                  <a:lnTo>
                    <a:pt x="2478146" y="0"/>
                  </a:lnTo>
                </a:path>
              </a:pathLst>
            </a:custGeom>
            <a:ln w="35231" cap="flat">
              <a:solidFill>
                <a:srgbClr val="1CABE2">
                  <a:alpha val="100000"/>
                </a:srgbClr>
              </a:solidFill>
              <a:prstDash val="solid"/>
              <a:round/>
            </a:ln>
          </p:spPr>
          <p:txBody>
            <a:bodyPr/>
            <a:lstStyle/>
            <a:p/>
          </p:txBody>
        </p:sp>
        <p:sp>
          <p:nvSpPr>
            <p:cNvPr id="147" name="tx147"/>
            <p:cNvSpPr/>
            <p:nvPr/>
          </p:nvSpPr>
          <p:spPr>
            <a:xfrm>
              <a:off x="3616548" y="3314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8" name="tx148"/>
            <p:cNvSpPr/>
            <p:nvPr/>
          </p:nvSpPr>
          <p:spPr>
            <a:xfrm>
              <a:off x="3970569"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9" name="tx149"/>
            <p:cNvSpPr/>
            <p:nvPr/>
          </p:nvSpPr>
          <p:spPr>
            <a:xfrm>
              <a:off x="4324590" y="33485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0" name="tx150"/>
            <p:cNvSpPr/>
            <p:nvPr/>
          </p:nvSpPr>
          <p:spPr>
            <a:xfrm>
              <a:off x="4678611" y="3281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1" name="tx151"/>
            <p:cNvSpPr/>
            <p:nvPr/>
          </p:nvSpPr>
          <p:spPr>
            <a:xfrm>
              <a:off x="5032632"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2" name="tx152"/>
            <p:cNvSpPr/>
            <p:nvPr/>
          </p:nvSpPr>
          <p:spPr>
            <a:xfrm>
              <a:off x="5386653"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3" name="tx153"/>
            <p:cNvSpPr/>
            <p:nvPr/>
          </p:nvSpPr>
          <p:spPr>
            <a:xfrm>
              <a:off x="5740673" y="31304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4" name="tx154"/>
            <p:cNvSpPr/>
            <p:nvPr/>
          </p:nvSpPr>
          <p:spPr>
            <a:xfrm>
              <a:off x="6094694" y="30801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5" name="rc155"/>
            <p:cNvSpPr/>
            <p:nvPr/>
          </p:nvSpPr>
          <p:spPr>
            <a:xfrm>
              <a:off x="3552900" y="4432982"/>
              <a:ext cx="2725960" cy="1494567"/>
            </a:xfrm>
            <a:prstGeom prst="rect">
              <a:avLst/>
            </a:prstGeom>
            <a:solidFill>
              <a:srgbClr val="EBEBEB">
                <a:alpha val="100000"/>
              </a:srgbClr>
            </a:solidFill>
          </p:spPr>
          <p:txBody>
            <a:bodyPr/>
            <a:lstStyle/>
            <a:p/>
          </p:txBody>
        </p:sp>
        <p:sp>
          <p:nvSpPr>
            <p:cNvPr id="156" name="pl156"/>
            <p:cNvSpPr/>
            <p:nvPr/>
          </p:nvSpPr>
          <p:spPr>
            <a:xfrm>
              <a:off x="3552900" y="554929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57" name="pl157"/>
            <p:cNvSpPr/>
            <p:nvPr/>
          </p:nvSpPr>
          <p:spPr>
            <a:xfrm>
              <a:off x="3552900" y="512994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58" name="pl158"/>
            <p:cNvSpPr/>
            <p:nvPr/>
          </p:nvSpPr>
          <p:spPr>
            <a:xfrm>
              <a:off x="3552900" y="471059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59" name="pl159"/>
            <p:cNvSpPr/>
            <p:nvPr/>
          </p:nvSpPr>
          <p:spPr>
            <a:xfrm>
              <a:off x="3552900" y="450091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60" name="pl160"/>
            <p:cNvSpPr/>
            <p:nvPr/>
          </p:nvSpPr>
          <p:spPr>
            <a:xfrm>
              <a:off x="3552900" y="575897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61" name="pl161"/>
            <p:cNvSpPr/>
            <p:nvPr/>
          </p:nvSpPr>
          <p:spPr>
            <a:xfrm>
              <a:off x="3552900" y="533962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62" name="pl162"/>
            <p:cNvSpPr/>
            <p:nvPr/>
          </p:nvSpPr>
          <p:spPr>
            <a:xfrm>
              <a:off x="3552900" y="4920268"/>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63" name="pl163"/>
            <p:cNvSpPr/>
            <p:nvPr/>
          </p:nvSpPr>
          <p:spPr>
            <a:xfrm>
              <a:off x="367680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403082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4384849"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473887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509289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544691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580093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615495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676807" y="5205427"/>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BEBEBE">
                  <a:alpha val="69803"/>
                </a:srgbClr>
              </a:solidFill>
              <a:prstDash val="solid"/>
              <a:round/>
            </a:ln>
          </p:spPr>
          <p:txBody>
            <a:bodyPr/>
            <a:lstStyle/>
            <a:p/>
          </p:txBody>
        </p:sp>
        <p:sp>
          <p:nvSpPr>
            <p:cNvPr id="172" name="pl172"/>
            <p:cNvSpPr/>
            <p:nvPr/>
          </p:nvSpPr>
          <p:spPr>
            <a:xfrm>
              <a:off x="3676807" y="5289298"/>
              <a:ext cx="2478146" cy="268384"/>
            </a:xfrm>
            <a:custGeom>
              <a:avLst/>
              <a:pathLst>
                <a:path w="2478146" h="268384">
                  <a:moveTo>
                    <a:pt x="0" y="0"/>
                  </a:moveTo>
                  <a:lnTo>
                    <a:pt x="354020" y="16774"/>
                  </a:lnTo>
                  <a:lnTo>
                    <a:pt x="708041" y="150966"/>
                  </a:lnTo>
                  <a:lnTo>
                    <a:pt x="1062062" y="33548"/>
                  </a:lnTo>
                  <a:lnTo>
                    <a:pt x="1416083" y="218062"/>
                  </a:lnTo>
                  <a:lnTo>
                    <a:pt x="1770104" y="83870"/>
                  </a:lnTo>
                  <a:lnTo>
                    <a:pt x="2124125" y="268384"/>
                  </a:lnTo>
                  <a:lnTo>
                    <a:pt x="2478146" y="218062"/>
                  </a:lnTo>
                </a:path>
              </a:pathLst>
            </a:custGeom>
            <a:ln w="40651" cap="flat">
              <a:solidFill>
                <a:srgbClr val="BEBEBE">
                  <a:alpha val="69803"/>
                </a:srgbClr>
              </a:solidFill>
              <a:prstDash val="solid"/>
              <a:round/>
            </a:ln>
          </p:spPr>
          <p:txBody>
            <a:bodyPr/>
            <a:lstStyle/>
            <a:p/>
          </p:txBody>
        </p:sp>
        <p:sp>
          <p:nvSpPr>
            <p:cNvPr id="173" name="pl173"/>
            <p:cNvSpPr/>
            <p:nvPr/>
          </p:nvSpPr>
          <p:spPr>
            <a:xfrm>
              <a:off x="3676807" y="5289298"/>
              <a:ext cx="2478146" cy="268384"/>
            </a:xfrm>
            <a:custGeom>
              <a:avLst/>
              <a:pathLst>
                <a:path w="2478146" h="268384">
                  <a:moveTo>
                    <a:pt x="0" y="0"/>
                  </a:moveTo>
                  <a:lnTo>
                    <a:pt x="354020" y="16774"/>
                  </a:lnTo>
                  <a:lnTo>
                    <a:pt x="708041" y="150966"/>
                  </a:lnTo>
                  <a:lnTo>
                    <a:pt x="1062062" y="33548"/>
                  </a:lnTo>
                  <a:lnTo>
                    <a:pt x="1416083" y="218062"/>
                  </a:lnTo>
                  <a:lnTo>
                    <a:pt x="1770104" y="83870"/>
                  </a:lnTo>
                  <a:lnTo>
                    <a:pt x="2124125" y="268384"/>
                  </a:lnTo>
                  <a:lnTo>
                    <a:pt x="2478146" y="218062"/>
                  </a:lnTo>
                </a:path>
              </a:pathLst>
            </a:custGeom>
            <a:ln w="35231" cap="flat">
              <a:solidFill>
                <a:srgbClr val="BEBEBE">
                  <a:alpha val="69803"/>
                </a:srgbClr>
              </a:solidFill>
              <a:prstDash val="solid"/>
              <a:round/>
            </a:ln>
          </p:spPr>
          <p:txBody>
            <a:bodyPr/>
            <a:lstStyle/>
            <a:p/>
          </p:txBody>
        </p:sp>
        <p:sp>
          <p:nvSpPr>
            <p:cNvPr id="174" name="pl174"/>
            <p:cNvSpPr/>
            <p:nvPr/>
          </p:nvSpPr>
          <p:spPr>
            <a:xfrm>
              <a:off x="3676807" y="5205427"/>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6B6B6B">
                  <a:alpha val="100000"/>
                </a:srgbClr>
              </a:solidFill>
              <a:prstDash val="solid"/>
              <a:round/>
            </a:ln>
          </p:spPr>
          <p:txBody>
            <a:bodyPr/>
            <a:lstStyle/>
            <a:p/>
          </p:txBody>
        </p:sp>
        <p:sp>
          <p:nvSpPr>
            <p:cNvPr id="175" name="pl175"/>
            <p:cNvSpPr/>
            <p:nvPr/>
          </p:nvSpPr>
          <p:spPr>
            <a:xfrm>
              <a:off x="3676807" y="5289298"/>
              <a:ext cx="2478146" cy="268384"/>
            </a:xfrm>
            <a:custGeom>
              <a:avLst/>
              <a:pathLst>
                <a:path w="2478146" h="268384">
                  <a:moveTo>
                    <a:pt x="0" y="0"/>
                  </a:moveTo>
                  <a:lnTo>
                    <a:pt x="354020" y="16774"/>
                  </a:lnTo>
                  <a:lnTo>
                    <a:pt x="708041" y="150966"/>
                  </a:lnTo>
                  <a:lnTo>
                    <a:pt x="1062062" y="33548"/>
                  </a:lnTo>
                  <a:lnTo>
                    <a:pt x="1416083" y="218062"/>
                  </a:lnTo>
                  <a:lnTo>
                    <a:pt x="1770104" y="83870"/>
                  </a:lnTo>
                  <a:lnTo>
                    <a:pt x="2124125" y="268384"/>
                  </a:lnTo>
                  <a:lnTo>
                    <a:pt x="2478146" y="218062"/>
                  </a:lnTo>
                </a:path>
              </a:pathLst>
            </a:custGeom>
            <a:ln w="40651" cap="flat">
              <a:solidFill>
                <a:srgbClr val="000000">
                  <a:alpha val="100000"/>
                </a:srgbClr>
              </a:solidFill>
              <a:prstDash val="solid"/>
              <a:round/>
            </a:ln>
          </p:spPr>
          <p:txBody>
            <a:bodyPr/>
            <a:lstStyle/>
            <a:p/>
          </p:txBody>
        </p:sp>
        <p:sp>
          <p:nvSpPr>
            <p:cNvPr id="176" name="pl176"/>
            <p:cNvSpPr/>
            <p:nvPr/>
          </p:nvSpPr>
          <p:spPr>
            <a:xfrm>
              <a:off x="3676807" y="5289298"/>
              <a:ext cx="2478146" cy="268384"/>
            </a:xfrm>
            <a:custGeom>
              <a:avLst/>
              <a:pathLst>
                <a:path w="2478146" h="268384">
                  <a:moveTo>
                    <a:pt x="0" y="0"/>
                  </a:moveTo>
                  <a:lnTo>
                    <a:pt x="354020" y="16774"/>
                  </a:lnTo>
                  <a:lnTo>
                    <a:pt x="708041" y="150966"/>
                  </a:lnTo>
                  <a:lnTo>
                    <a:pt x="1062062" y="33548"/>
                  </a:lnTo>
                  <a:lnTo>
                    <a:pt x="1416083" y="218062"/>
                  </a:lnTo>
                  <a:lnTo>
                    <a:pt x="1770104" y="83870"/>
                  </a:lnTo>
                  <a:lnTo>
                    <a:pt x="2124125" y="268384"/>
                  </a:lnTo>
                  <a:lnTo>
                    <a:pt x="2478146" y="218062"/>
                  </a:lnTo>
                </a:path>
              </a:pathLst>
            </a:custGeom>
            <a:ln w="35231" cap="flat">
              <a:solidFill>
                <a:srgbClr val="1CABE2">
                  <a:alpha val="100000"/>
                </a:srgbClr>
              </a:solidFill>
              <a:prstDash val="solid"/>
              <a:round/>
            </a:ln>
          </p:spPr>
          <p:txBody>
            <a:bodyPr/>
            <a:lstStyle/>
            <a:p/>
          </p:txBody>
        </p:sp>
        <p:sp>
          <p:nvSpPr>
            <p:cNvPr id="177" name="tx177"/>
            <p:cNvSpPr/>
            <p:nvPr/>
          </p:nvSpPr>
          <p:spPr>
            <a:xfrm>
              <a:off x="3616548" y="51107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78" name="tx178"/>
            <p:cNvSpPr/>
            <p:nvPr/>
          </p:nvSpPr>
          <p:spPr>
            <a:xfrm>
              <a:off x="3970569" y="5127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79" name="tx179"/>
            <p:cNvSpPr/>
            <p:nvPr/>
          </p:nvSpPr>
          <p:spPr>
            <a:xfrm>
              <a:off x="4324590" y="526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80" name="tx180"/>
            <p:cNvSpPr/>
            <p:nvPr/>
          </p:nvSpPr>
          <p:spPr>
            <a:xfrm>
              <a:off x="4678611" y="5144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81" name="tx181"/>
            <p:cNvSpPr/>
            <p:nvPr/>
          </p:nvSpPr>
          <p:spPr>
            <a:xfrm>
              <a:off x="5032632" y="5328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2" name="tx182"/>
            <p:cNvSpPr/>
            <p:nvPr/>
          </p:nvSpPr>
          <p:spPr>
            <a:xfrm>
              <a:off x="5386653" y="51946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3" name="tx183"/>
            <p:cNvSpPr/>
            <p:nvPr/>
          </p:nvSpPr>
          <p:spPr>
            <a:xfrm>
              <a:off x="5740673" y="5379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84" name="tx184"/>
            <p:cNvSpPr/>
            <p:nvPr/>
          </p:nvSpPr>
          <p:spPr>
            <a:xfrm>
              <a:off x="6094694" y="5328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5" name="rc185"/>
            <p:cNvSpPr/>
            <p:nvPr/>
          </p:nvSpPr>
          <p:spPr>
            <a:xfrm>
              <a:off x="6348450" y="874964"/>
              <a:ext cx="2725960" cy="1494567"/>
            </a:xfrm>
            <a:prstGeom prst="rect">
              <a:avLst/>
            </a:prstGeom>
            <a:solidFill>
              <a:srgbClr val="EBEBEB">
                <a:alpha val="100000"/>
              </a:srgbClr>
            </a:solidFill>
          </p:spPr>
          <p:txBody>
            <a:bodyPr/>
            <a:lstStyle/>
            <a:p/>
          </p:txBody>
        </p:sp>
        <p:sp>
          <p:nvSpPr>
            <p:cNvPr id="186" name="pl186"/>
            <p:cNvSpPr/>
            <p:nvPr/>
          </p:nvSpPr>
          <p:spPr>
            <a:xfrm>
              <a:off x="6348450" y="199127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87" name="pl187"/>
            <p:cNvSpPr/>
            <p:nvPr/>
          </p:nvSpPr>
          <p:spPr>
            <a:xfrm>
              <a:off x="6348450" y="157192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88" name="pl188"/>
            <p:cNvSpPr/>
            <p:nvPr/>
          </p:nvSpPr>
          <p:spPr>
            <a:xfrm>
              <a:off x="6348450" y="115257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89" name="pl189"/>
            <p:cNvSpPr/>
            <p:nvPr/>
          </p:nvSpPr>
          <p:spPr>
            <a:xfrm>
              <a:off x="6348450" y="94289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90" name="pl190"/>
            <p:cNvSpPr/>
            <p:nvPr/>
          </p:nvSpPr>
          <p:spPr>
            <a:xfrm>
              <a:off x="6348450" y="220095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91" name="pl191"/>
            <p:cNvSpPr/>
            <p:nvPr/>
          </p:nvSpPr>
          <p:spPr>
            <a:xfrm>
              <a:off x="6348450" y="178160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92" name="pl192"/>
            <p:cNvSpPr/>
            <p:nvPr/>
          </p:nvSpPr>
          <p:spPr>
            <a:xfrm>
              <a:off x="6348450" y="136225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93" name="pl193"/>
            <p:cNvSpPr/>
            <p:nvPr/>
          </p:nvSpPr>
          <p:spPr>
            <a:xfrm>
              <a:off x="647235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682637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718039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753442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788844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824246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859648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895050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6472357" y="1647409"/>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BEBEBE">
                  <a:alpha val="69803"/>
                </a:srgbClr>
              </a:solidFill>
              <a:prstDash val="solid"/>
              <a:round/>
            </a:ln>
          </p:spPr>
          <p:txBody>
            <a:bodyPr/>
            <a:lstStyle/>
            <a:p/>
          </p:txBody>
        </p:sp>
        <p:sp>
          <p:nvSpPr>
            <p:cNvPr id="202" name="pl202"/>
            <p:cNvSpPr/>
            <p:nvPr/>
          </p:nvSpPr>
          <p:spPr>
            <a:xfrm>
              <a:off x="6472357" y="2049986"/>
              <a:ext cx="2478146" cy="251610"/>
            </a:xfrm>
            <a:custGeom>
              <a:avLst/>
              <a:pathLst>
                <a:path w="2478146" h="251610">
                  <a:moveTo>
                    <a:pt x="0" y="117418"/>
                  </a:moveTo>
                  <a:lnTo>
                    <a:pt x="354020" y="150966"/>
                  </a:lnTo>
                  <a:lnTo>
                    <a:pt x="708041" y="184514"/>
                  </a:lnTo>
                  <a:lnTo>
                    <a:pt x="1062062" y="218062"/>
                  </a:lnTo>
                  <a:lnTo>
                    <a:pt x="1416083" y="251610"/>
                  </a:lnTo>
                  <a:lnTo>
                    <a:pt x="1770104" y="167740"/>
                  </a:lnTo>
                  <a:lnTo>
                    <a:pt x="2124125" y="117418"/>
                  </a:lnTo>
                  <a:lnTo>
                    <a:pt x="2478146" y="0"/>
                  </a:lnTo>
                </a:path>
              </a:pathLst>
            </a:custGeom>
            <a:ln w="40651" cap="flat">
              <a:solidFill>
                <a:srgbClr val="BEBEBE">
                  <a:alpha val="69803"/>
                </a:srgbClr>
              </a:solidFill>
              <a:prstDash val="solid"/>
              <a:round/>
            </a:ln>
          </p:spPr>
          <p:txBody>
            <a:bodyPr/>
            <a:lstStyle/>
            <a:p/>
          </p:txBody>
        </p:sp>
        <p:sp>
          <p:nvSpPr>
            <p:cNvPr id="203" name="pl203"/>
            <p:cNvSpPr/>
            <p:nvPr/>
          </p:nvSpPr>
          <p:spPr>
            <a:xfrm>
              <a:off x="6472357" y="2049986"/>
              <a:ext cx="2478146" cy="251610"/>
            </a:xfrm>
            <a:custGeom>
              <a:avLst/>
              <a:pathLst>
                <a:path w="2478146" h="251610">
                  <a:moveTo>
                    <a:pt x="0" y="117418"/>
                  </a:moveTo>
                  <a:lnTo>
                    <a:pt x="354020" y="150966"/>
                  </a:lnTo>
                  <a:lnTo>
                    <a:pt x="708041" y="184514"/>
                  </a:lnTo>
                  <a:lnTo>
                    <a:pt x="1062062" y="218062"/>
                  </a:lnTo>
                  <a:lnTo>
                    <a:pt x="1416083" y="251610"/>
                  </a:lnTo>
                  <a:lnTo>
                    <a:pt x="1770104" y="167740"/>
                  </a:lnTo>
                  <a:lnTo>
                    <a:pt x="2124125" y="117418"/>
                  </a:lnTo>
                  <a:lnTo>
                    <a:pt x="2478146" y="0"/>
                  </a:lnTo>
                </a:path>
              </a:pathLst>
            </a:custGeom>
            <a:ln w="35231" cap="flat">
              <a:solidFill>
                <a:srgbClr val="BEBEBE">
                  <a:alpha val="69803"/>
                </a:srgbClr>
              </a:solidFill>
              <a:prstDash val="solid"/>
              <a:round/>
            </a:ln>
          </p:spPr>
          <p:txBody>
            <a:bodyPr/>
            <a:lstStyle/>
            <a:p/>
          </p:txBody>
        </p:sp>
        <p:sp>
          <p:nvSpPr>
            <p:cNvPr id="204" name="pl204"/>
            <p:cNvSpPr/>
            <p:nvPr/>
          </p:nvSpPr>
          <p:spPr>
            <a:xfrm>
              <a:off x="6472357" y="1647409"/>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6B6B6B">
                  <a:alpha val="100000"/>
                </a:srgbClr>
              </a:solidFill>
              <a:prstDash val="solid"/>
              <a:round/>
            </a:ln>
          </p:spPr>
          <p:txBody>
            <a:bodyPr/>
            <a:lstStyle/>
            <a:p/>
          </p:txBody>
        </p:sp>
        <p:sp>
          <p:nvSpPr>
            <p:cNvPr id="205" name="pl205"/>
            <p:cNvSpPr/>
            <p:nvPr/>
          </p:nvSpPr>
          <p:spPr>
            <a:xfrm>
              <a:off x="6472357" y="2049986"/>
              <a:ext cx="2478146" cy="251610"/>
            </a:xfrm>
            <a:custGeom>
              <a:avLst/>
              <a:pathLst>
                <a:path w="2478146" h="251610">
                  <a:moveTo>
                    <a:pt x="0" y="117418"/>
                  </a:moveTo>
                  <a:lnTo>
                    <a:pt x="354020" y="150966"/>
                  </a:lnTo>
                  <a:lnTo>
                    <a:pt x="708041" y="184514"/>
                  </a:lnTo>
                  <a:lnTo>
                    <a:pt x="1062062" y="218062"/>
                  </a:lnTo>
                  <a:lnTo>
                    <a:pt x="1416083" y="251610"/>
                  </a:lnTo>
                  <a:lnTo>
                    <a:pt x="1770104" y="167740"/>
                  </a:lnTo>
                  <a:lnTo>
                    <a:pt x="2124125" y="117418"/>
                  </a:lnTo>
                  <a:lnTo>
                    <a:pt x="2478146" y="0"/>
                  </a:lnTo>
                </a:path>
              </a:pathLst>
            </a:custGeom>
            <a:ln w="40651" cap="flat">
              <a:solidFill>
                <a:srgbClr val="000000">
                  <a:alpha val="100000"/>
                </a:srgbClr>
              </a:solidFill>
              <a:prstDash val="solid"/>
              <a:round/>
            </a:ln>
          </p:spPr>
          <p:txBody>
            <a:bodyPr/>
            <a:lstStyle/>
            <a:p/>
          </p:txBody>
        </p:sp>
        <p:sp>
          <p:nvSpPr>
            <p:cNvPr id="206" name="pl206"/>
            <p:cNvSpPr/>
            <p:nvPr/>
          </p:nvSpPr>
          <p:spPr>
            <a:xfrm>
              <a:off x="6472357" y="2049986"/>
              <a:ext cx="2478146" cy="251610"/>
            </a:xfrm>
            <a:custGeom>
              <a:avLst/>
              <a:pathLst>
                <a:path w="2478146" h="251610">
                  <a:moveTo>
                    <a:pt x="0" y="117418"/>
                  </a:moveTo>
                  <a:lnTo>
                    <a:pt x="354020" y="150966"/>
                  </a:lnTo>
                  <a:lnTo>
                    <a:pt x="708041" y="184514"/>
                  </a:lnTo>
                  <a:lnTo>
                    <a:pt x="1062062" y="218062"/>
                  </a:lnTo>
                  <a:lnTo>
                    <a:pt x="1416083" y="251610"/>
                  </a:lnTo>
                  <a:lnTo>
                    <a:pt x="1770104" y="167740"/>
                  </a:lnTo>
                  <a:lnTo>
                    <a:pt x="2124125" y="117418"/>
                  </a:lnTo>
                  <a:lnTo>
                    <a:pt x="2478146" y="0"/>
                  </a:lnTo>
                </a:path>
              </a:pathLst>
            </a:custGeom>
            <a:ln w="35231" cap="flat">
              <a:solidFill>
                <a:srgbClr val="1CABE2">
                  <a:alpha val="100000"/>
                </a:srgbClr>
              </a:solidFill>
              <a:prstDash val="solid"/>
              <a:round/>
            </a:ln>
          </p:spPr>
          <p:txBody>
            <a:bodyPr/>
            <a:lstStyle/>
            <a:p/>
          </p:txBody>
        </p:sp>
        <p:sp>
          <p:nvSpPr>
            <p:cNvPr id="207" name="tx207"/>
            <p:cNvSpPr/>
            <p:nvPr/>
          </p:nvSpPr>
          <p:spPr>
            <a:xfrm>
              <a:off x="6412098" y="19888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208" name="tx208"/>
            <p:cNvSpPr/>
            <p:nvPr/>
          </p:nvSpPr>
          <p:spPr>
            <a:xfrm>
              <a:off x="6766119" y="2022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209" name="tx209"/>
            <p:cNvSpPr/>
            <p:nvPr/>
          </p:nvSpPr>
          <p:spPr>
            <a:xfrm>
              <a:off x="7120140" y="2055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210" name="tx210"/>
            <p:cNvSpPr/>
            <p:nvPr/>
          </p:nvSpPr>
          <p:spPr>
            <a:xfrm>
              <a:off x="7474161" y="208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211" name="tx211"/>
            <p:cNvSpPr/>
            <p:nvPr/>
          </p:nvSpPr>
          <p:spPr>
            <a:xfrm>
              <a:off x="7828182" y="212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212" name="tx212"/>
            <p:cNvSpPr/>
            <p:nvPr/>
          </p:nvSpPr>
          <p:spPr>
            <a:xfrm>
              <a:off x="8182202" y="2039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213" name="tx213"/>
            <p:cNvSpPr/>
            <p:nvPr/>
          </p:nvSpPr>
          <p:spPr>
            <a:xfrm>
              <a:off x="8536223" y="19888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214" name="tx214"/>
            <p:cNvSpPr/>
            <p:nvPr/>
          </p:nvSpPr>
          <p:spPr>
            <a:xfrm>
              <a:off x="8890244" y="1871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15" name="rc215"/>
            <p:cNvSpPr/>
            <p:nvPr/>
          </p:nvSpPr>
          <p:spPr>
            <a:xfrm>
              <a:off x="6348450" y="2653973"/>
              <a:ext cx="2725960" cy="1494567"/>
            </a:xfrm>
            <a:prstGeom prst="rect">
              <a:avLst/>
            </a:prstGeom>
            <a:solidFill>
              <a:srgbClr val="EBEBEB">
                <a:alpha val="100000"/>
              </a:srgbClr>
            </a:solidFill>
          </p:spPr>
          <p:txBody>
            <a:bodyPr/>
            <a:lstStyle/>
            <a:p/>
          </p:txBody>
        </p:sp>
        <p:sp>
          <p:nvSpPr>
            <p:cNvPr id="216" name="pl216"/>
            <p:cNvSpPr/>
            <p:nvPr/>
          </p:nvSpPr>
          <p:spPr>
            <a:xfrm>
              <a:off x="6348450" y="377028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17" name="pl217"/>
            <p:cNvSpPr/>
            <p:nvPr/>
          </p:nvSpPr>
          <p:spPr>
            <a:xfrm>
              <a:off x="6348450" y="335093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18" name="pl218"/>
            <p:cNvSpPr/>
            <p:nvPr/>
          </p:nvSpPr>
          <p:spPr>
            <a:xfrm>
              <a:off x="6348450" y="293158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19" name="pl219"/>
            <p:cNvSpPr/>
            <p:nvPr/>
          </p:nvSpPr>
          <p:spPr>
            <a:xfrm>
              <a:off x="6348450" y="272190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20" name="pl220"/>
            <p:cNvSpPr/>
            <p:nvPr/>
          </p:nvSpPr>
          <p:spPr>
            <a:xfrm>
              <a:off x="6348450" y="397996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21" name="pl221"/>
            <p:cNvSpPr/>
            <p:nvPr/>
          </p:nvSpPr>
          <p:spPr>
            <a:xfrm>
              <a:off x="6348450" y="356061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22" name="pl222"/>
            <p:cNvSpPr/>
            <p:nvPr/>
          </p:nvSpPr>
          <p:spPr>
            <a:xfrm>
              <a:off x="6348450" y="3141259"/>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23" name="pl223"/>
            <p:cNvSpPr/>
            <p:nvPr/>
          </p:nvSpPr>
          <p:spPr>
            <a:xfrm>
              <a:off x="647235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682637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718039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753442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788844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824246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859648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895050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6472357" y="3426418"/>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BEBEBE">
                  <a:alpha val="69803"/>
                </a:srgbClr>
              </a:solidFill>
              <a:prstDash val="solid"/>
              <a:round/>
            </a:ln>
          </p:spPr>
          <p:txBody>
            <a:bodyPr/>
            <a:lstStyle/>
            <a:p/>
          </p:txBody>
        </p:sp>
        <p:sp>
          <p:nvSpPr>
            <p:cNvPr id="232" name="pl232"/>
            <p:cNvSpPr/>
            <p:nvPr/>
          </p:nvSpPr>
          <p:spPr>
            <a:xfrm>
              <a:off x="6472357" y="3409644"/>
              <a:ext cx="2478146" cy="67096"/>
            </a:xfrm>
            <a:custGeom>
              <a:avLst/>
              <a:pathLst>
                <a:path w="2478146" h="67096">
                  <a:moveTo>
                    <a:pt x="0" y="33548"/>
                  </a:moveTo>
                  <a:lnTo>
                    <a:pt x="354020" y="0"/>
                  </a:lnTo>
                  <a:lnTo>
                    <a:pt x="708041" y="16774"/>
                  </a:lnTo>
                  <a:lnTo>
                    <a:pt x="1062062" y="50322"/>
                  </a:lnTo>
                  <a:lnTo>
                    <a:pt x="1416083" y="50322"/>
                  </a:lnTo>
                  <a:lnTo>
                    <a:pt x="1770104" y="67096"/>
                  </a:lnTo>
                  <a:lnTo>
                    <a:pt x="2124125" y="33548"/>
                  </a:lnTo>
                  <a:lnTo>
                    <a:pt x="2478146" y="33548"/>
                  </a:lnTo>
                </a:path>
              </a:pathLst>
            </a:custGeom>
            <a:ln w="40651" cap="flat">
              <a:solidFill>
                <a:srgbClr val="BEBEBE">
                  <a:alpha val="69803"/>
                </a:srgbClr>
              </a:solidFill>
              <a:prstDash val="solid"/>
              <a:round/>
            </a:ln>
          </p:spPr>
          <p:txBody>
            <a:bodyPr/>
            <a:lstStyle/>
            <a:p/>
          </p:txBody>
        </p:sp>
        <p:sp>
          <p:nvSpPr>
            <p:cNvPr id="233" name="pl233"/>
            <p:cNvSpPr/>
            <p:nvPr/>
          </p:nvSpPr>
          <p:spPr>
            <a:xfrm>
              <a:off x="6472357" y="3409644"/>
              <a:ext cx="2478146" cy="67096"/>
            </a:xfrm>
            <a:custGeom>
              <a:avLst/>
              <a:pathLst>
                <a:path w="2478146" h="67096">
                  <a:moveTo>
                    <a:pt x="0" y="33548"/>
                  </a:moveTo>
                  <a:lnTo>
                    <a:pt x="354020" y="0"/>
                  </a:lnTo>
                  <a:lnTo>
                    <a:pt x="708041" y="16774"/>
                  </a:lnTo>
                  <a:lnTo>
                    <a:pt x="1062062" y="50322"/>
                  </a:lnTo>
                  <a:lnTo>
                    <a:pt x="1416083" y="50322"/>
                  </a:lnTo>
                  <a:lnTo>
                    <a:pt x="1770104" y="67096"/>
                  </a:lnTo>
                  <a:lnTo>
                    <a:pt x="2124125" y="33548"/>
                  </a:lnTo>
                  <a:lnTo>
                    <a:pt x="2478146" y="33548"/>
                  </a:lnTo>
                </a:path>
              </a:pathLst>
            </a:custGeom>
            <a:ln w="35231" cap="flat">
              <a:solidFill>
                <a:srgbClr val="BEBEBE">
                  <a:alpha val="69803"/>
                </a:srgbClr>
              </a:solidFill>
              <a:prstDash val="solid"/>
              <a:round/>
            </a:ln>
          </p:spPr>
          <p:txBody>
            <a:bodyPr/>
            <a:lstStyle/>
            <a:p/>
          </p:txBody>
        </p:sp>
        <p:sp>
          <p:nvSpPr>
            <p:cNvPr id="234" name="pl234"/>
            <p:cNvSpPr/>
            <p:nvPr/>
          </p:nvSpPr>
          <p:spPr>
            <a:xfrm>
              <a:off x="6472357" y="3426418"/>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6B6B6B">
                  <a:alpha val="100000"/>
                </a:srgbClr>
              </a:solidFill>
              <a:prstDash val="solid"/>
              <a:round/>
            </a:ln>
          </p:spPr>
          <p:txBody>
            <a:bodyPr/>
            <a:lstStyle/>
            <a:p/>
          </p:txBody>
        </p:sp>
        <p:sp>
          <p:nvSpPr>
            <p:cNvPr id="235" name="pl235"/>
            <p:cNvSpPr/>
            <p:nvPr/>
          </p:nvSpPr>
          <p:spPr>
            <a:xfrm>
              <a:off x="6472357" y="3409644"/>
              <a:ext cx="2478146" cy="67096"/>
            </a:xfrm>
            <a:custGeom>
              <a:avLst/>
              <a:pathLst>
                <a:path w="2478146" h="67096">
                  <a:moveTo>
                    <a:pt x="0" y="33548"/>
                  </a:moveTo>
                  <a:lnTo>
                    <a:pt x="354020" y="0"/>
                  </a:lnTo>
                  <a:lnTo>
                    <a:pt x="708041" y="16774"/>
                  </a:lnTo>
                  <a:lnTo>
                    <a:pt x="1062062" y="50322"/>
                  </a:lnTo>
                  <a:lnTo>
                    <a:pt x="1416083" y="50322"/>
                  </a:lnTo>
                  <a:lnTo>
                    <a:pt x="1770104" y="67096"/>
                  </a:lnTo>
                  <a:lnTo>
                    <a:pt x="2124125" y="33548"/>
                  </a:lnTo>
                  <a:lnTo>
                    <a:pt x="2478146" y="33548"/>
                  </a:lnTo>
                </a:path>
              </a:pathLst>
            </a:custGeom>
            <a:ln w="40651" cap="flat">
              <a:solidFill>
                <a:srgbClr val="000000">
                  <a:alpha val="100000"/>
                </a:srgbClr>
              </a:solidFill>
              <a:prstDash val="solid"/>
              <a:round/>
            </a:ln>
          </p:spPr>
          <p:txBody>
            <a:bodyPr/>
            <a:lstStyle/>
            <a:p/>
          </p:txBody>
        </p:sp>
        <p:sp>
          <p:nvSpPr>
            <p:cNvPr id="236" name="pl236"/>
            <p:cNvSpPr/>
            <p:nvPr/>
          </p:nvSpPr>
          <p:spPr>
            <a:xfrm>
              <a:off x="6472357" y="3409644"/>
              <a:ext cx="2478146" cy="67096"/>
            </a:xfrm>
            <a:custGeom>
              <a:avLst/>
              <a:pathLst>
                <a:path w="2478146" h="67096">
                  <a:moveTo>
                    <a:pt x="0" y="33548"/>
                  </a:moveTo>
                  <a:lnTo>
                    <a:pt x="354020" y="0"/>
                  </a:lnTo>
                  <a:lnTo>
                    <a:pt x="708041" y="16774"/>
                  </a:lnTo>
                  <a:lnTo>
                    <a:pt x="1062062" y="50322"/>
                  </a:lnTo>
                  <a:lnTo>
                    <a:pt x="1416083" y="50322"/>
                  </a:lnTo>
                  <a:lnTo>
                    <a:pt x="1770104" y="67096"/>
                  </a:lnTo>
                  <a:lnTo>
                    <a:pt x="2124125" y="33548"/>
                  </a:lnTo>
                  <a:lnTo>
                    <a:pt x="2478146" y="33548"/>
                  </a:lnTo>
                </a:path>
              </a:pathLst>
            </a:custGeom>
            <a:ln w="35231" cap="flat">
              <a:solidFill>
                <a:srgbClr val="1CABE2">
                  <a:alpha val="100000"/>
                </a:srgbClr>
              </a:solidFill>
              <a:prstDash val="solid"/>
              <a:round/>
            </a:ln>
          </p:spPr>
          <p:txBody>
            <a:bodyPr/>
            <a:lstStyle/>
            <a:p/>
          </p:txBody>
        </p:sp>
        <p:sp>
          <p:nvSpPr>
            <p:cNvPr id="237" name="tx237"/>
            <p:cNvSpPr/>
            <p:nvPr/>
          </p:nvSpPr>
          <p:spPr>
            <a:xfrm>
              <a:off x="6412098"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38" name="tx238"/>
            <p:cNvSpPr/>
            <p:nvPr/>
          </p:nvSpPr>
          <p:spPr>
            <a:xfrm>
              <a:off x="6766119" y="3231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39" name="tx239"/>
            <p:cNvSpPr/>
            <p:nvPr/>
          </p:nvSpPr>
          <p:spPr>
            <a:xfrm>
              <a:off x="7120140" y="3247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0" name="tx240"/>
            <p:cNvSpPr/>
            <p:nvPr/>
          </p:nvSpPr>
          <p:spPr>
            <a:xfrm>
              <a:off x="7474161" y="3281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1" name="tx241"/>
            <p:cNvSpPr/>
            <p:nvPr/>
          </p:nvSpPr>
          <p:spPr>
            <a:xfrm>
              <a:off x="7828182" y="3281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2" name="tx242"/>
            <p:cNvSpPr/>
            <p:nvPr/>
          </p:nvSpPr>
          <p:spPr>
            <a:xfrm>
              <a:off x="8182202" y="3298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43" name="tx243"/>
            <p:cNvSpPr/>
            <p:nvPr/>
          </p:nvSpPr>
          <p:spPr>
            <a:xfrm>
              <a:off x="8536223"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4" name="tx244"/>
            <p:cNvSpPr/>
            <p:nvPr/>
          </p:nvSpPr>
          <p:spPr>
            <a:xfrm>
              <a:off x="8890244"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5" name="rc245"/>
            <p:cNvSpPr/>
            <p:nvPr/>
          </p:nvSpPr>
          <p:spPr>
            <a:xfrm>
              <a:off x="6348450" y="4432982"/>
              <a:ext cx="2725960" cy="1494567"/>
            </a:xfrm>
            <a:prstGeom prst="rect">
              <a:avLst/>
            </a:prstGeom>
            <a:solidFill>
              <a:srgbClr val="EBEBEB">
                <a:alpha val="100000"/>
              </a:srgbClr>
            </a:solidFill>
          </p:spPr>
          <p:txBody>
            <a:bodyPr/>
            <a:lstStyle/>
            <a:p/>
          </p:txBody>
        </p:sp>
        <p:sp>
          <p:nvSpPr>
            <p:cNvPr id="246" name="pl246"/>
            <p:cNvSpPr/>
            <p:nvPr/>
          </p:nvSpPr>
          <p:spPr>
            <a:xfrm>
              <a:off x="6348450" y="554929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47" name="pl247"/>
            <p:cNvSpPr/>
            <p:nvPr/>
          </p:nvSpPr>
          <p:spPr>
            <a:xfrm>
              <a:off x="6348450" y="512994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48" name="pl248"/>
            <p:cNvSpPr/>
            <p:nvPr/>
          </p:nvSpPr>
          <p:spPr>
            <a:xfrm>
              <a:off x="6348450" y="471059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49" name="pl249"/>
            <p:cNvSpPr/>
            <p:nvPr/>
          </p:nvSpPr>
          <p:spPr>
            <a:xfrm>
              <a:off x="6348450" y="450091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50" name="pl250"/>
            <p:cNvSpPr/>
            <p:nvPr/>
          </p:nvSpPr>
          <p:spPr>
            <a:xfrm>
              <a:off x="6348450" y="575897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51" name="pl251"/>
            <p:cNvSpPr/>
            <p:nvPr/>
          </p:nvSpPr>
          <p:spPr>
            <a:xfrm>
              <a:off x="6348450" y="533962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52" name="pl252"/>
            <p:cNvSpPr/>
            <p:nvPr/>
          </p:nvSpPr>
          <p:spPr>
            <a:xfrm>
              <a:off x="6348450" y="4920268"/>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53" name="pl253"/>
            <p:cNvSpPr/>
            <p:nvPr/>
          </p:nvSpPr>
          <p:spPr>
            <a:xfrm>
              <a:off x="647235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682637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7180399"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753442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788844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824246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859648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895050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6472357" y="5205427"/>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BEBEBE">
                  <a:alpha val="69803"/>
                </a:srgbClr>
              </a:solidFill>
              <a:prstDash val="solid"/>
              <a:round/>
            </a:ln>
          </p:spPr>
          <p:txBody>
            <a:bodyPr/>
            <a:lstStyle/>
            <a:p/>
          </p:txBody>
        </p:sp>
        <p:sp>
          <p:nvSpPr>
            <p:cNvPr id="262" name="pl262"/>
            <p:cNvSpPr/>
            <p:nvPr/>
          </p:nvSpPr>
          <p:spPr>
            <a:xfrm>
              <a:off x="6472357" y="4970591"/>
              <a:ext cx="2478146" cy="167740"/>
            </a:xfrm>
            <a:custGeom>
              <a:avLst/>
              <a:pathLst>
                <a:path w="2478146" h="167740">
                  <a:moveTo>
                    <a:pt x="0" y="0"/>
                  </a:moveTo>
                  <a:lnTo>
                    <a:pt x="354020" y="0"/>
                  </a:lnTo>
                  <a:lnTo>
                    <a:pt x="708041" y="0"/>
                  </a:lnTo>
                  <a:lnTo>
                    <a:pt x="1062062" y="0"/>
                  </a:lnTo>
                  <a:lnTo>
                    <a:pt x="1416083" y="83870"/>
                  </a:lnTo>
                  <a:lnTo>
                    <a:pt x="1770104" y="167740"/>
                  </a:lnTo>
                  <a:lnTo>
                    <a:pt x="2124125" y="167740"/>
                  </a:lnTo>
                  <a:lnTo>
                    <a:pt x="2478146" y="167740"/>
                  </a:lnTo>
                </a:path>
              </a:pathLst>
            </a:custGeom>
            <a:ln w="40651" cap="flat">
              <a:solidFill>
                <a:srgbClr val="BEBEBE">
                  <a:alpha val="69803"/>
                </a:srgbClr>
              </a:solidFill>
              <a:prstDash val="solid"/>
              <a:round/>
            </a:ln>
          </p:spPr>
          <p:txBody>
            <a:bodyPr/>
            <a:lstStyle/>
            <a:p/>
          </p:txBody>
        </p:sp>
        <p:sp>
          <p:nvSpPr>
            <p:cNvPr id="263" name="pl263"/>
            <p:cNvSpPr/>
            <p:nvPr/>
          </p:nvSpPr>
          <p:spPr>
            <a:xfrm>
              <a:off x="6472357" y="4970591"/>
              <a:ext cx="2478146" cy="167740"/>
            </a:xfrm>
            <a:custGeom>
              <a:avLst/>
              <a:pathLst>
                <a:path w="2478146" h="167740">
                  <a:moveTo>
                    <a:pt x="0" y="0"/>
                  </a:moveTo>
                  <a:lnTo>
                    <a:pt x="354020" y="0"/>
                  </a:lnTo>
                  <a:lnTo>
                    <a:pt x="708041" y="0"/>
                  </a:lnTo>
                  <a:lnTo>
                    <a:pt x="1062062" y="0"/>
                  </a:lnTo>
                  <a:lnTo>
                    <a:pt x="1416083" y="83870"/>
                  </a:lnTo>
                  <a:lnTo>
                    <a:pt x="1770104" y="167740"/>
                  </a:lnTo>
                  <a:lnTo>
                    <a:pt x="2124125" y="167740"/>
                  </a:lnTo>
                  <a:lnTo>
                    <a:pt x="2478146" y="167740"/>
                  </a:lnTo>
                </a:path>
              </a:pathLst>
            </a:custGeom>
            <a:ln w="35231" cap="flat">
              <a:solidFill>
                <a:srgbClr val="BEBEBE">
                  <a:alpha val="69803"/>
                </a:srgbClr>
              </a:solidFill>
              <a:prstDash val="solid"/>
              <a:round/>
            </a:ln>
          </p:spPr>
          <p:txBody>
            <a:bodyPr/>
            <a:lstStyle/>
            <a:p/>
          </p:txBody>
        </p:sp>
        <p:sp>
          <p:nvSpPr>
            <p:cNvPr id="264" name="pl264"/>
            <p:cNvSpPr/>
            <p:nvPr/>
          </p:nvSpPr>
          <p:spPr>
            <a:xfrm>
              <a:off x="6472357" y="5205427"/>
              <a:ext cx="2478146" cy="83870"/>
            </a:xfrm>
            <a:custGeom>
              <a:avLst/>
              <a:pathLst>
                <a:path w="2478146" h="83870">
                  <a:moveTo>
                    <a:pt x="0" y="83870"/>
                  </a:moveTo>
                  <a:lnTo>
                    <a:pt x="354020" y="50322"/>
                  </a:lnTo>
                  <a:lnTo>
                    <a:pt x="708041" y="50322"/>
                  </a:lnTo>
                  <a:lnTo>
                    <a:pt x="1062062" y="50322"/>
                  </a:lnTo>
                  <a:lnTo>
                    <a:pt x="1416083" y="50322"/>
                  </a:lnTo>
                  <a:lnTo>
                    <a:pt x="1770104" y="50322"/>
                  </a:lnTo>
                  <a:lnTo>
                    <a:pt x="2124125" y="16774"/>
                  </a:lnTo>
                  <a:lnTo>
                    <a:pt x="2478146" y="0"/>
                  </a:lnTo>
                </a:path>
              </a:pathLst>
            </a:custGeom>
            <a:ln w="20325" cap="flat">
              <a:solidFill>
                <a:srgbClr val="6B6B6B">
                  <a:alpha val="100000"/>
                </a:srgbClr>
              </a:solidFill>
              <a:prstDash val="solid"/>
              <a:round/>
            </a:ln>
          </p:spPr>
          <p:txBody>
            <a:bodyPr/>
            <a:lstStyle/>
            <a:p/>
          </p:txBody>
        </p:sp>
        <p:sp>
          <p:nvSpPr>
            <p:cNvPr id="265" name="pl265"/>
            <p:cNvSpPr/>
            <p:nvPr/>
          </p:nvSpPr>
          <p:spPr>
            <a:xfrm>
              <a:off x="6472357" y="4970591"/>
              <a:ext cx="2478146" cy="167740"/>
            </a:xfrm>
            <a:custGeom>
              <a:avLst/>
              <a:pathLst>
                <a:path w="2478146" h="167740">
                  <a:moveTo>
                    <a:pt x="0" y="0"/>
                  </a:moveTo>
                  <a:lnTo>
                    <a:pt x="354020" y="0"/>
                  </a:lnTo>
                  <a:lnTo>
                    <a:pt x="708041" y="0"/>
                  </a:lnTo>
                  <a:lnTo>
                    <a:pt x="1062062" y="0"/>
                  </a:lnTo>
                  <a:lnTo>
                    <a:pt x="1416083" y="83870"/>
                  </a:lnTo>
                  <a:lnTo>
                    <a:pt x="1770104" y="167740"/>
                  </a:lnTo>
                  <a:lnTo>
                    <a:pt x="2124125" y="167740"/>
                  </a:lnTo>
                  <a:lnTo>
                    <a:pt x="2478146" y="167740"/>
                  </a:lnTo>
                </a:path>
              </a:pathLst>
            </a:custGeom>
            <a:ln w="40651" cap="flat">
              <a:solidFill>
                <a:srgbClr val="000000">
                  <a:alpha val="100000"/>
                </a:srgbClr>
              </a:solidFill>
              <a:prstDash val="solid"/>
              <a:round/>
            </a:ln>
          </p:spPr>
          <p:txBody>
            <a:bodyPr/>
            <a:lstStyle/>
            <a:p/>
          </p:txBody>
        </p:sp>
        <p:sp>
          <p:nvSpPr>
            <p:cNvPr id="266" name="pl266"/>
            <p:cNvSpPr/>
            <p:nvPr/>
          </p:nvSpPr>
          <p:spPr>
            <a:xfrm>
              <a:off x="6472357" y="4970591"/>
              <a:ext cx="2478146" cy="167740"/>
            </a:xfrm>
            <a:custGeom>
              <a:avLst/>
              <a:pathLst>
                <a:path w="2478146" h="167740">
                  <a:moveTo>
                    <a:pt x="0" y="0"/>
                  </a:moveTo>
                  <a:lnTo>
                    <a:pt x="354020" y="0"/>
                  </a:lnTo>
                  <a:lnTo>
                    <a:pt x="708041" y="0"/>
                  </a:lnTo>
                  <a:lnTo>
                    <a:pt x="1062062" y="0"/>
                  </a:lnTo>
                  <a:lnTo>
                    <a:pt x="1416083" y="83870"/>
                  </a:lnTo>
                  <a:lnTo>
                    <a:pt x="1770104" y="167740"/>
                  </a:lnTo>
                  <a:lnTo>
                    <a:pt x="2124125" y="167740"/>
                  </a:lnTo>
                  <a:lnTo>
                    <a:pt x="2478146" y="167740"/>
                  </a:lnTo>
                </a:path>
              </a:pathLst>
            </a:custGeom>
            <a:ln w="35231" cap="flat">
              <a:solidFill>
                <a:srgbClr val="1CABE2">
                  <a:alpha val="100000"/>
                </a:srgbClr>
              </a:solidFill>
              <a:prstDash val="solid"/>
              <a:round/>
            </a:ln>
          </p:spPr>
          <p:txBody>
            <a:bodyPr/>
            <a:lstStyle/>
            <a:p/>
          </p:txBody>
        </p:sp>
        <p:sp>
          <p:nvSpPr>
            <p:cNvPr id="267" name="tx267"/>
            <p:cNvSpPr/>
            <p:nvPr/>
          </p:nvSpPr>
          <p:spPr>
            <a:xfrm>
              <a:off x="6412098" y="4792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8" name="tx268"/>
            <p:cNvSpPr/>
            <p:nvPr/>
          </p:nvSpPr>
          <p:spPr>
            <a:xfrm>
              <a:off x="6766119" y="4792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9" name="tx269"/>
            <p:cNvSpPr/>
            <p:nvPr/>
          </p:nvSpPr>
          <p:spPr>
            <a:xfrm>
              <a:off x="7120140" y="4792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0" name="tx270"/>
            <p:cNvSpPr/>
            <p:nvPr/>
          </p:nvSpPr>
          <p:spPr>
            <a:xfrm>
              <a:off x="7474161" y="4792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1" name="tx271"/>
            <p:cNvSpPr/>
            <p:nvPr/>
          </p:nvSpPr>
          <p:spPr>
            <a:xfrm>
              <a:off x="7828182" y="4875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2" name="tx272"/>
            <p:cNvSpPr/>
            <p:nvPr/>
          </p:nvSpPr>
          <p:spPr>
            <a:xfrm>
              <a:off x="8182202" y="4959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73" name="tx273"/>
            <p:cNvSpPr/>
            <p:nvPr/>
          </p:nvSpPr>
          <p:spPr>
            <a:xfrm>
              <a:off x="8536223" y="4959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74" name="tx274"/>
            <p:cNvSpPr/>
            <p:nvPr/>
          </p:nvSpPr>
          <p:spPr>
            <a:xfrm>
              <a:off x="8890244" y="4959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75" name="tx275"/>
            <p:cNvSpPr/>
            <p:nvPr/>
          </p:nvSpPr>
          <p:spPr>
            <a:xfrm>
              <a:off x="1672914" y="4285551"/>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276" name="tx276"/>
            <p:cNvSpPr/>
            <p:nvPr/>
          </p:nvSpPr>
          <p:spPr>
            <a:xfrm>
              <a:off x="4748042" y="428555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277" name="tx277"/>
            <p:cNvSpPr/>
            <p:nvPr/>
          </p:nvSpPr>
          <p:spPr>
            <a:xfrm>
              <a:off x="7134581" y="4285551"/>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278" name="tx278"/>
            <p:cNvSpPr/>
            <p:nvPr/>
          </p:nvSpPr>
          <p:spPr>
            <a:xfrm>
              <a:off x="1986736" y="2506542"/>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279" name="tx279"/>
            <p:cNvSpPr/>
            <p:nvPr/>
          </p:nvSpPr>
          <p:spPr>
            <a:xfrm>
              <a:off x="4751197" y="2506542"/>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280" name="tx280"/>
            <p:cNvSpPr/>
            <p:nvPr/>
          </p:nvSpPr>
          <p:spPr>
            <a:xfrm>
              <a:off x="7590455" y="2506542"/>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281" name="tx281"/>
            <p:cNvSpPr/>
            <p:nvPr/>
          </p:nvSpPr>
          <p:spPr>
            <a:xfrm>
              <a:off x="1927712"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282" name="tx282"/>
            <p:cNvSpPr/>
            <p:nvPr/>
          </p:nvSpPr>
          <p:spPr>
            <a:xfrm>
              <a:off x="4654956" y="7275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283" name="tx283"/>
            <p:cNvSpPr/>
            <p:nvPr/>
          </p:nvSpPr>
          <p:spPr>
            <a:xfrm>
              <a:off x="7593518"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284" name="pl284"/>
            <p:cNvSpPr/>
            <p:nvPr/>
          </p:nvSpPr>
          <p:spPr>
            <a:xfrm>
              <a:off x="88125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5" name="pl285"/>
            <p:cNvSpPr/>
            <p:nvPr/>
          </p:nvSpPr>
          <p:spPr>
            <a:xfrm>
              <a:off x="123527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6" name="pl286"/>
            <p:cNvSpPr/>
            <p:nvPr/>
          </p:nvSpPr>
          <p:spPr>
            <a:xfrm>
              <a:off x="158929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7" name="pl287"/>
            <p:cNvSpPr/>
            <p:nvPr/>
          </p:nvSpPr>
          <p:spPr>
            <a:xfrm>
              <a:off x="194332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8" name="pl288"/>
            <p:cNvSpPr/>
            <p:nvPr/>
          </p:nvSpPr>
          <p:spPr>
            <a:xfrm>
              <a:off x="22973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9" name="pl289"/>
            <p:cNvSpPr/>
            <p:nvPr/>
          </p:nvSpPr>
          <p:spPr>
            <a:xfrm>
              <a:off x="265136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0" name="pl290"/>
            <p:cNvSpPr/>
            <p:nvPr/>
          </p:nvSpPr>
          <p:spPr>
            <a:xfrm>
              <a:off x="300538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1" name="pl291"/>
            <p:cNvSpPr/>
            <p:nvPr/>
          </p:nvSpPr>
          <p:spPr>
            <a:xfrm>
              <a:off x="335940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2" name="tx292"/>
            <p:cNvSpPr/>
            <p:nvPr/>
          </p:nvSpPr>
          <p:spPr>
            <a:xfrm rot="-5400000">
              <a:off x="75689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93" name="tx293"/>
            <p:cNvSpPr/>
            <p:nvPr/>
          </p:nvSpPr>
          <p:spPr>
            <a:xfrm rot="-5400000">
              <a:off x="111092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94" name="tx294"/>
            <p:cNvSpPr/>
            <p:nvPr/>
          </p:nvSpPr>
          <p:spPr>
            <a:xfrm rot="-5400000">
              <a:off x="146494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95" name="tx295"/>
            <p:cNvSpPr/>
            <p:nvPr/>
          </p:nvSpPr>
          <p:spPr>
            <a:xfrm rot="-5400000">
              <a:off x="18189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96" name="tx296"/>
            <p:cNvSpPr/>
            <p:nvPr/>
          </p:nvSpPr>
          <p:spPr>
            <a:xfrm rot="-5400000">
              <a:off x="217298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97" name="tx297"/>
            <p:cNvSpPr/>
            <p:nvPr/>
          </p:nvSpPr>
          <p:spPr>
            <a:xfrm rot="-5400000">
              <a:off x="252700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98" name="tx298"/>
            <p:cNvSpPr/>
            <p:nvPr/>
          </p:nvSpPr>
          <p:spPr>
            <a:xfrm rot="-5400000">
              <a:off x="288102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99" name="tx299"/>
            <p:cNvSpPr/>
            <p:nvPr/>
          </p:nvSpPr>
          <p:spPr>
            <a:xfrm rot="-5400000">
              <a:off x="32350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00" name="pl300"/>
            <p:cNvSpPr/>
            <p:nvPr/>
          </p:nvSpPr>
          <p:spPr>
            <a:xfrm>
              <a:off x="367680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1" name="pl301"/>
            <p:cNvSpPr/>
            <p:nvPr/>
          </p:nvSpPr>
          <p:spPr>
            <a:xfrm>
              <a:off x="403082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2" name="pl302"/>
            <p:cNvSpPr/>
            <p:nvPr/>
          </p:nvSpPr>
          <p:spPr>
            <a:xfrm>
              <a:off x="43848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3" name="pl303"/>
            <p:cNvSpPr/>
            <p:nvPr/>
          </p:nvSpPr>
          <p:spPr>
            <a:xfrm>
              <a:off x="473887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4" name="pl304"/>
            <p:cNvSpPr/>
            <p:nvPr/>
          </p:nvSpPr>
          <p:spPr>
            <a:xfrm>
              <a:off x="509289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5" name="pl305"/>
            <p:cNvSpPr/>
            <p:nvPr/>
          </p:nvSpPr>
          <p:spPr>
            <a:xfrm>
              <a:off x="54469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6" name="pl306"/>
            <p:cNvSpPr/>
            <p:nvPr/>
          </p:nvSpPr>
          <p:spPr>
            <a:xfrm>
              <a:off x="580093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7" name="pl307"/>
            <p:cNvSpPr/>
            <p:nvPr/>
          </p:nvSpPr>
          <p:spPr>
            <a:xfrm>
              <a:off x="615495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tx308"/>
            <p:cNvSpPr/>
            <p:nvPr/>
          </p:nvSpPr>
          <p:spPr>
            <a:xfrm rot="-5400000">
              <a:off x="355244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09" name="tx309"/>
            <p:cNvSpPr/>
            <p:nvPr/>
          </p:nvSpPr>
          <p:spPr>
            <a:xfrm rot="-5400000">
              <a:off x="390647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0" name="tx310"/>
            <p:cNvSpPr/>
            <p:nvPr/>
          </p:nvSpPr>
          <p:spPr>
            <a:xfrm rot="-5400000">
              <a:off x="42604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1" name="tx311"/>
            <p:cNvSpPr/>
            <p:nvPr/>
          </p:nvSpPr>
          <p:spPr>
            <a:xfrm rot="-5400000">
              <a:off x="461451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2" name="tx312"/>
            <p:cNvSpPr/>
            <p:nvPr/>
          </p:nvSpPr>
          <p:spPr>
            <a:xfrm rot="-5400000">
              <a:off x="496853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13" name="tx313"/>
            <p:cNvSpPr/>
            <p:nvPr/>
          </p:nvSpPr>
          <p:spPr>
            <a:xfrm rot="-5400000">
              <a:off x="53225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14" name="tx314"/>
            <p:cNvSpPr/>
            <p:nvPr/>
          </p:nvSpPr>
          <p:spPr>
            <a:xfrm rot="-5400000">
              <a:off x="567657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15" name="tx315"/>
            <p:cNvSpPr/>
            <p:nvPr/>
          </p:nvSpPr>
          <p:spPr>
            <a:xfrm rot="-5400000">
              <a:off x="603059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16" name="pl316"/>
            <p:cNvSpPr/>
            <p:nvPr/>
          </p:nvSpPr>
          <p:spPr>
            <a:xfrm>
              <a:off x="647235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7" name="pl317"/>
            <p:cNvSpPr/>
            <p:nvPr/>
          </p:nvSpPr>
          <p:spPr>
            <a:xfrm>
              <a:off x="682637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8" name="pl318"/>
            <p:cNvSpPr/>
            <p:nvPr/>
          </p:nvSpPr>
          <p:spPr>
            <a:xfrm>
              <a:off x="718039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9" name="pl319"/>
            <p:cNvSpPr/>
            <p:nvPr/>
          </p:nvSpPr>
          <p:spPr>
            <a:xfrm>
              <a:off x="753442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0" name="pl320"/>
            <p:cNvSpPr/>
            <p:nvPr/>
          </p:nvSpPr>
          <p:spPr>
            <a:xfrm>
              <a:off x="788844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1" name="pl321"/>
            <p:cNvSpPr/>
            <p:nvPr/>
          </p:nvSpPr>
          <p:spPr>
            <a:xfrm>
              <a:off x="824246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859648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pl323"/>
            <p:cNvSpPr/>
            <p:nvPr/>
          </p:nvSpPr>
          <p:spPr>
            <a:xfrm>
              <a:off x="895050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4" name="tx324"/>
            <p:cNvSpPr/>
            <p:nvPr/>
          </p:nvSpPr>
          <p:spPr>
            <a:xfrm rot="-5400000">
              <a:off x="634799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25" name="tx325"/>
            <p:cNvSpPr/>
            <p:nvPr/>
          </p:nvSpPr>
          <p:spPr>
            <a:xfrm rot="-5400000">
              <a:off x="67020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26" name="tx326"/>
            <p:cNvSpPr/>
            <p:nvPr/>
          </p:nvSpPr>
          <p:spPr>
            <a:xfrm rot="-5400000">
              <a:off x="705604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27" name="tx327"/>
            <p:cNvSpPr/>
            <p:nvPr/>
          </p:nvSpPr>
          <p:spPr>
            <a:xfrm rot="-5400000">
              <a:off x="74100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28" name="tx328"/>
            <p:cNvSpPr/>
            <p:nvPr/>
          </p:nvSpPr>
          <p:spPr>
            <a:xfrm rot="-5400000">
              <a:off x="776408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29" name="tx329"/>
            <p:cNvSpPr/>
            <p:nvPr/>
          </p:nvSpPr>
          <p:spPr>
            <a:xfrm rot="-5400000">
              <a:off x="811810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0" name="tx330"/>
            <p:cNvSpPr/>
            <p:nvPr/>
          </p:nvSpPr>
          <p:spPr>
            <a:xfrm rot="-5400000">
              <a:off x="847212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1" name="tx331"/>
            <p:cNvSpPr/>
            <p:nvPr/>
          </p:nvSpPr>
          <p:spPr>
            <a:xfrm rot="-5400000">
              <a:off x="88261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2" name="tx332"/>
            <p:cNvSpPr/>
            <p:nvPr/>
          </p:nvSpPr>
          <p:spPr>
            <a:xfrm>
              <a:off x="570361" y="21609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3" name="tx333"/>
            <p:cNvSpPr/>
            <p:nvPr/>
          </p:nvSpPr>
          <p:spPr>
            <a:xfrm>
              <a:off x="570361" y="17415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34" name="tx334"/>
            <p:cNvSpPr/>
            <p:nvPr/>
          </p:nvSpPr>
          <p:spPr>
            <a:xfrm>
              <a:off x="508182" y="13222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35" name="pl335"/>
            <p:cNvSpPr/>
            <p:nvPr/>
          </p:nvSpPr>
          <p:spPr>
            <a:xfrm>
              <a:off x="722555" y="22009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6" name="pl336"/>
            <p:cNvSpPr/>
            <p:nvPr/>
          </p:nvSpPr>
          <p:spPr>
            <a:xfrm>
              <a:off x="722555" y="17816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7" name="pl337"/>
            <p:cNvSpPr/>
            <p:nvPr/>
          </p:nvSpPr>
          <p:spPr>
            <a:xfrm>
              <a:off x="722555" y="13622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8" name="tx338"/>
            <p:cNvSpPr/>
            <p:nvPr/>
          </p:nvSpPr>
          <p:spPr>
            <a:xfrm>
              <a:off x="570361" y="39399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9" name="tx339"/>
            <p:cNvSpPr/>
            <p:nvPr/>
          </p:nvSpPr>
          <p:spPr>
            <a:xfrm>
              <a:off x="570361" y="35206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40" name="tx340"/>
            <p:cNvSpPr/>
            <p:nvPr/>
          </p:nvSpPr>
          <p:spPr>
            <a:xfrm>
              <a:off x="508182" y="310125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41" name="pl341"/>
            <p:cNvSpPr/>
            <p:nvPr/>
          </p:nvSpPr>
          <p:spPr>
            <a:xfrm>
              <a:off x="722555" y="39799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2" name="pl342"/>
            <p:cNvSpPr/>
            <p:nvPr/>
          </p:nvSpPr>
          <p:spPr>
            <a:xfrm>
              <a:off x="722555" y="35606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3" name="pl343"/>
            <p:cNvSpPr/>
            <p:nvPr/>
          </p:nvSpPr>
          <p:spPr>
            <a:xfrm>
              <a:off x="722555" y="31412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4" name="tx344"/>
            <p:cNvSpPr/>
            <p:nvPr/>
          </p:nvSpPr>
          <p:spPr>
            <a:xfrm>
              <a:off x="570361" y="57189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45" name="tx345"/>
            <p:cNvSpPr/>
            <p:nvPr/>
          </p:nvSpPr>
          <p:spPr>
            <a:xfrm>
              <a:off x="570361" y="52996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46" name="tx346"/>
            <p:cNvSpPr/>
            <p:nvPr/>
          </p:nvSpPr>
          <p:spPr>
            <a:xfrm>
              <a:off x="508182" y="48802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47" name="pl347"/>
            <p:cNvSpPr/>
            <p:nvPr/>
          </p:nvSpPr>
          <p:spPr>
            <a:xfrm>
              <a:off x="722555" y="57589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8" name="pl348"/>
            <p:cNvSpPr/>
            <p:nvPr/>
          </p:nvSpPr>
          <p:spPr>
            <a:xfrm>
              <a:off x="722555" y="53396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9" name="pl349"/>
            <p:cNvSpPr/>
            <p:nvPr/>
          </p:nvSpPr>
          <p:spPr>
            <a:xfrm>
              <a:off x="722555" y="49202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0" name="tx350"/>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51" name="tx351"/>
            <p:cNvSpPr/>
            <p:nvPr/>
          </p:nvSpPr>
          <p:spPr>
            <a:xfrm>
              <a:off x="757350" y="435349"/>
              <a:ext cx="423385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Central Africa, 2018-2025</a:t>
              </a:r>
            </a:p>
          </p:txBody>
        </p:sp>
        <p:sp>
          <p:nvSpPr>
            <p:cNvPr id="352" name="tx3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53" name="tx3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3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Congo had the highest coverage (93%), while CAR had the lowest coverage (59%).
DTP1 coverage increased in 6 out of 9 countries between 2024 and 2025. The largest increase was 9% points in Equatorial Guinea from 75% to 84%.
No countries saw a decrease in coverage. Coverage remained constant between 2024 and 2025 in the remaining 3 countries.
In 2025, 1 out of 9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Central Africa</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746687" cy="1454334"/>
            </a:xfrm>
            <a:prstGeom prst="rect">
              <a:avLst/>
            </a:prstGeom>
            <a:solidFill>
              <a:srgbClr val="EBEBEB">
                <a:alpha val="100000"/>
              </a:srgbClr>
            </a:solidFill>
          </p:spPr>
          <p:txBody>
            <a:bodyPr/>
            <a:lstStyle/>
            <a:p/>
          </p:txBody>
        </p:sp>
        <p:sp>
          <p:nvSpPr>
            <p:cNvPr id="6" name="pl6"/>
            <p:cNvSpPr/>
            <p:nvPr/>
          </p:nvSpPr>
          <p:spPr>
            <a:xfrm>
              <a:off x="695171" y="219962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7" name="pl7"/>
            <p:cNvSpPr/>
            <p:nvPr/>
          </p:nvSpPr>
          <p:spPr>
            <a:xfrm>
              <a:off x="695171" y="156399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8" name="pl8"/>
            <p:cNvSpPr/>
            <p:nvPr/>
          </p:nvSpPr>
          <p:spPr>
            <a:xfrm>
              <a:off x="695171" y="92835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 name="pl9"/>
            <p:cNvSpPr/>
            <p:nvPr/>
          </p:nvSpPr>
          <p:spPr>
            <a:xfrm>
              <a:off x="695171" y="188181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24617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1" name="pl11"/>
            <p:cNvSpPr/>
            <p:nvPr/>
          </p:nvSpPr>
          <p:spPr>
            <a:xfrm>
              <a:off x="8200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7673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3344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89015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24687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60358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960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331700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20020" y="1805534"/>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BEBEBE">
                  <a:alpha val="69803"/>
                </a:srgbClr>
              </a:solidFill>
              <a:prstDash val="solid"/>
              <a:round/>
            </a:ln>
          </p:spPr>
          <p:txBody>
            <a:bodyPr/>
            <a:lstStyle/>
            <a:p/>
          </p:txBody>
        </p:sp>
        <p:sp>
          <p:nvSpPr>
            <p:cNvPr id="20" name="pl20"/>
            <p:cNvSpPr/>
            <p:nvPr/>
          </p:nvSpPr>
          <p:spPr>
            <a:xfrm>
              <a:off x="820020" y="1856385"/>
              <a:ext cx="2496988" cy="228828"/>
            </a:xfrm>
            <a:custGeom>
              <a:avLst/>
              <a:pathLst>
                <a:path w="2496988" h="228828">
                  <a:moveTo>
                    <a:pt x="0" y="101701"/>
                  </a:moveTo>
                  <a:lnTo>
                    <a:pt x="356712" y="25425"/>
                  </a:lnTo>
                  <a:lnTo>
                    <a:pt x="713425" y="0"/>
                  </a:lnTo>
                  <a:lnTo>
                    <a:pt x="1070137" y="50850"/>
                  </a:lnTo>
                  <a:lnTo>
                    <a:pt x="1426850" y="127127"/>
                  </a:lnTo>
                  <a:lnTo>
                    <a:pt x="1783563" y="228828"/>
                  </a:lnTo>
                  <a:lnTo>
                    <a:pt x="2140275" y="228828"/>
                  </a:lnTo>
                  <a:lnTo>
                    <a:pt x="2496988" y="228828"/>
                  </a:lnTo>
                </a:path>
              </a:pathLst>
            </a:custGeom>
            <a:ln w="40651" cap="flat">
              <a:solidFill>
                <a:srgbClr val="BEBEBE">
                  <a:alpha val="69803"/>
                </a:srgbClr>
              </a:solidFill>
              <a:prstDash val="solid"/>
              <a:round/>
            </a:ln>
          </p:spPr>
          <p:txBody>
            <a:bodyPr/>
            <a:lstStyle/>
            <a:p/>
          </p:txBody>
        </p:sp>
        <p:sp>
          <p:nvSpPr>
            <p:cNvPr id="21" name="pl21"/>
            <p:cNvSpPr/>
            <p:nvPr/>
          </p:nvSpPr>
          <p:spPr>
            <a:xfrm>
              <a:off x="820020" y="1856385"/>
              <a:ext cx="2496988" cy="228828"/>
            </a:xfrm>
            <a:custGeom>
              <a:avLst/>
              <a:pathLst>
                <a:path w="2496988" h="228828">
                  <a:moveTo>
                    <a:pt x="0" y="101701"/>
                  </a:moveTo>
                  <a:lnTo>
                    <a:pt x="356712" y="25425"/>
                  </a:lnTo>
                  <a:lnTo>
                    <a:pt x="713425" y="0"/>
                  </a:lnTo>
                  <a:lnTo>
                    <a:pt x="1070137" y="50850"/>
                  </a:lnTo>
                  <a:lnTo>
                    <a:pt x="1426850" y="127127"/>
                  </a:lnTo>
                  <a:lnTo>
                    <a:pt x="1783563" y="228828"/>
                  </a:lnTo>
                  <a:lnTo>
                    <a:pt x="2140275" y="228828"/>
                  </a:lnTo>
                  <a:lnTo>
                    <a:pt x="2496988" y="228828"/>
                  </a:lnTo>
                </a:path>
              </a:pathLst>
            </a:custGeom>
            <a:ln w="35231" cap="flat">
              <a:solidFill>
                <a:srgbClr val="BEBEBE">
                  <a:alpha val="69803"/>
                </a:srgbClr>
              </a:solidFill>
              <a:prstDash val="solid"/>
              <a:round/>
            </a:ln>
          </p:spPr>
          <p:txBody>
            <a:bodyPr/>
            <a:lstStyle/>
            <a:p/>
          </p:txBody>
        </p:sp>
        <p:sp>
          <p:nvSpPr>
            <p:cNvPr id="22" name="pl22"/>
            <p:cNvSpPr/>
            <p:nvPr/>
          </p:nvSpPr>
          <p:spPr>
            <a:xfrm>
              <a:off x="820020" y="1805534"/>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6B6B6B">
                  <a:alpha val="100000"/>
                </a:srgbClr>
              </a:solidFill>
              <a:prstDash val="solid"/>
              <a:round/>
            </a:ln>
          </p:spPr>
          <p:txBody>
            <a:bodyPr/>
            <a:lstStyle/>
            <a:p/>
          </p:txBody>
        </p:sp>
        <p:sp>
          <p:nvSpPr>
            <p:cNvPr id="23" name="pl23"/>
            <p:cNvSpPr/>
            <p:nvPr/>
          </p:nvSpPr>
          <p:spPr>
            <a:xfrm>
              <a:off x="820020" y="1856385"/>
              <a:ext cx="2496988" cy="228828"/>
            </a:xfrm>
            <a:custGeom>
              <a:avLst/>
              <a:pathLst>
                <a:path w="2496988" h="228828">
                  <a:moveTo>
                    <a:pt x="0" y="101701"/>
                  </a:moveTo>
                  <a:lnTo>
                    <a:pt x="356712" y="25425"/>
                  </a:lnTo>
                  <a:lnTo>
                    <a:pt x="713425" y="0"/>
                  </a:lnTo>
                  <a:lnTo>
                    <a:pt x="1070137" y="50850"/>
                  </a:lnTo>
                  <a:lnTo>
                    <a:pt x="1426850" y="127127"/>
                  </a:lnTo>
                  <a:lnTo>
                    <a:pt x="1783563" y="228828"/>
                  </a:lnTo>
                  <a:lnTo>
                    <a:pt x="2140275" y="228828"/>
                  </a:lnTo>
                  <a:lnTo>
                    <a:pt x="2496988" y="228828"/>
                  </a:lnTo>
                </a:path>
              </a:pathLst>
            </a:custGeom>
            <a:ln w="40651" cap="flat">
              <a:solidFill>
                <a:srgbClr val="000000">
                  <a:alpha val="100000"/>
                </a:srgbClr>
              </a:solidFill>
              <a:prstDash val="solid"/>
              <a:round/>
            </a:ln>
          </p:spPr>
          <p:txBody>
            <a:bodyPr/>
            <a:lstStyle/>
            <a:p/>
          </p:txBody>
        </p:sp>
        <p:sp>
          <p:nvSpPr>
            <p:cNvPr id="24" name="pl24"/>
            <p:cNvSpPr/>
            <p:nvPr/>
          </p:nvSpPr>
          <p:spPr>
            <a:xfrm>
              <a:off x="820020" y="1856385"/>
              <a:ext cx="2496988" cy="228828"/>
            </a:xfrm>
            <a:custGeom>
              <a:avLst/>
              <a:pathLst>
                <a:path w="2496988" h="228828">
                  <a:moveTo>
                    <a:pt x="0" y="101701"/>
                  </a:moveTo>
                  <a:lnTo>
                    <a:pt x="356712" y="25425"/>
                  </a:lnTo>
                  <a:lnTo>
                    <a:pt x="713425" y="0"/>
                  </a:lnTo>
                  <a:lnTo>
                    <a:pt x="1070137" y="50850"/>
                  </a:lnTo>
                  <a:lnTo>
                    <a:pt x="1426850" y="127127"/>
                  </a:lnTo>
                  <a:lnTo>
                    <a:pt x="1783563" y="228828"/>
                  </a:lnTo>
                  <a:lnTo>
                    <a:pt x="2140275" y="228828"/>
                  </a:lnTo>
                  <a:lnTo>
                    <a:pt x="2496988" y="228828"/>
                  </a:lnTo>
                </a:path>
              </a:pathLst>
            </a:custGeom>
            <a:ln w="35231" cap="flat">
              <a:solidFill>
                <a:srgbClr val="80BD41">
                  <a:alpha val="100000"/>
                </a:srgbClr>
              </a:solidFill>
              <a:prstDash val="solid"/>
              <a:round/>
            </a:ln>
          </p:spPr>
          <p:txBody>
            <a:bodyPr/>
            <a:lstStyle/>
            <a:p/>
          </p:txBody>
        </p:sp>
        <p:sp>
          <p:nvSpPr>
            <p:cNvPr id="25" name="pl25"/>
            <p:cNvSpPr/>
            <p:nvPr/>
          </p:nvSpPr>
          <p:spPr>
            <a:xfrm>
              <a:off x="695171" y="1881810"/>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6" name="tx26"/>
            <p:cNvSpPr/>
            <p:nvPr/>
          </p:nvSpPr>
          <p:spPr>
            <a:xfrm>
              <a:off x="771831" y="17795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 name="tx27"/>
            <p:cNvSpPr/>
            <p:nvPr/>
          </p:nvSpPr>
          <p:spPr>
            <a:xfrm>
              <a:off x="1146603" y="1703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503316" y="1677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1841969" y="17286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2198682" y="18049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 name="tx31"/>
            <p:cNvSpPr/>
            <p:nvPr/>
          </p:nvSpPr>
          <p:spPr>
            <a:xfrm>
              <a:off x="2555394" y="19066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2" name="tx32"/>
            <p:cNvSpPr/>
            <p:nvPr/>
          </p:nvSpPr>
          <p:spPr>
            <a:xfrm>
              <a:off x="2912107" y="19066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3" name="tx33"/>
            <p:cNvSpPr/>
            <p:nvPr/>
          </p:nvSpPr>
          <p:spPr>
            <a:xfrm>
              <a:off x="3268820" y="19066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4" name="rc34"/>
            <p:cNvSpPr/>
            <p:nvPr/>
          </p:nvSpPr>
          <p:spPr>
            <a:xfrm>
              <a:off x="695171" y="2613739"/>
              <a:ext cx="2746687" cy="1454334"/>
            </a:xfrm>
            <a:prstGeom prst="rect">
              <a:avLst/>
            </a:prstGeom>
            <a:solidFill>
              <a:srgbClr val="EBEBEB">
                <a:alpha val="100000"/>
              </a:srgbClr>
            </a:solidFill>
          </p:spPr>
          <p:txBody>
            <a:bodyPr/>
            <a:lstStyle/>
            <a:p/>
          </p:txBody>
        </p:sp>
        <p:sp>
          <p:nvSpPr>
            <p:cNvPr id="35" name="pl35"/>
            <p:cNvSpPr/>
            <p:nvPr/>
          </p:nvSpPr>
          <p:spPr>
            <a:xfrm>
              <a:off x="695171" y="393840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30276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66713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8" name="pl38"/>
            <p:cNvSpPr/>
            <p:nvPr/>
          </p:nvSpPr>
          <p:spPr>
            <a:xfrm>
              <a:off x="695171" y="362058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984951"/>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40" name="pl40"/>
            <p:cNvSpPr/>
            <p:nvPr/>
          </p:nvSpPr>
          <p:spPr>
            <a:xfrm>
              <a:off x="8200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17673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53344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9015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24687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60358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960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331700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820020" y="3544310"/>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BEBEBE">
                  <a:alpha val="69803"/>
                </a:srgbClr>
              </a:solidFill>
              <a:prstDash val="solid"/>
              <a:round/>
            </a:ln>
          </p:spPr>
          <p:txBody>
            <a:bodyPr/>
            <a:lstStyle/>
            <a:p/>
          </p:txBody>
        </p:sp>
        <p:sp>
          <p:nvSpPr>
            <p:cNvPr id="49" name="pl49"/>
            <p:cNvSpPr/>
            <p:nvPr/>
          </p:nvSpPr>
          <p:spPr>
            <a:xfrm>
              <a:off x="820020" y="3188354"/>
              <a:ext cx="2496988" cy="584784"/>
            </a:xfrm>
            <a:custGeom>
              <a:avLst/>
              <a:pathLst>
                <a:path w="2496988" h="584784">
                  <a:moveTo>
                    <a:pt x="0" y="584784"/>
                  </a:moveTo>
                  <a:lnTo>
                    <a:pt x="356712" y="432232"/>
                  </a:lnTo>
                  <a:lnTo>
                    <a:pt x="713425" y="305105"/>
                  </a:lnTo>
                  <a:lnTo>
                    <a:pt x="1070137" y="177977"/>
                  </a:lnTo>
                  <a:lnTo>
                    <a:pt x="1426850" y="101701"/>
                  </a:lnTo>
                  <a:lnTo>
                    <a:pt x="1783563" y="50850"/>
                  </a:lnTo>
                  <a:lnTo>
                    <a:pt x="2140275" y="76276"/>
                  </a:lnTo>
                  <a:lnTo>
                    <a:pt x="2496988" y="0"/>
                  </a:lnTo>
                </a:path>
              </a:pathLst>
            </a:custGeom>
            <a:ln w="40651" cap="flat">
              <a:solidFill>
                <a:srgbClr val="BEBEBE">
                  <a:alpha val="69803"/>
                </a:srgbClr>
              </a:solidFill>
              <a:prstDash val="solid"/>
              <a:round/>
            </a:ln>
          </p:spPr>
          <p:txBody>
            <a:bodyPr/>
            <a:lstStyle/>
            <a:p/>
          </p:txBody>
        </p:sp>
        <p:sp>
          <p:nvSpPr>
            <p:cNvPr id="50" name="pl50"/>
            <p:cNvSpPr/>
            <p:nvPr/>
          </p:nvSpPr>
          <p:spPr>
            <a:xfrm>
              <a:off x="820020" y="3188354"/>
              <a:ext cx="2496988" cy="584784"/>
            </a:xfrm>
            <a:custGeom>
              <a:avLst/>
              <a:pathLst>
                <a:path w="2496988" h="584784">
                  <a:moveTo>
                    <a:pt x="0" y="584784"/>
                  </a:moveTo>
                  <a:lnTo>
                    <a:pt x="356712" y="432232"/>
                  </a:lnTo>
                  <a:lnTo>
                    <a:pt x="713425" y="305105"/>
                  </a:lnTo>
                  <a:lnTo>
                    <a:pt x="1070137" y="177977"/>
                  </a:lnTo>
                  <a:lnTo>
                    <a:pt x="1426850" y="101701"/>
                  </a:lnTo>
                  <a:lnTo>
                    <a:pt x="1783563" y="50850"/>
                  </a:lnTo>
                  <a:lnTo>
                    <a:pt x="2140275" y="76276"/>
                  </a:lnTo>
                  <a:lnTo>
                    <a:pt x="2496988" y="0"/>
                  </a:lnTo>
                </a:path>
              </a:pathLst>
            </a:custGeom>
            <a:ln w="35231" cap="flat">
              <a:solidFill>
                <a:srgbClr val="BEBEBE">
                  <a:alpha val="69803"/>
                </a:srgbClr>
              </a:solidFill>
              <a:prstDash val="solid"/>
              <a:round/>
            </a:ln>
          </p:spPr>
          <p:txBody>
            <a:bodyPr/>
            <a:lstStyle/>
            <a:p/>
          </p:txBody>
        </p:sp>
        <p:sp>
          <p:nvSpPr>
            <p:cNvPr id="51" name="pl51"/>
            <p:cNvSpPr/>
            <p:nvPr/>
          </p:nvSpPr>
          <p:spPr>
            <a:xfrm>
              <a:off x="820020" y="3544310"/>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6B6B6B">
                  <a:alpha val="100000"/>
                </a:srgbClr>
              </a:solidFill>
              <a:prstDash val="solid"/>
              <a:round/>
            </a:ln>
          </p:spPr>
          <p:txBody>
            <a:bodyPr/>
            <a:lstStyle/>
            <a:p/>
          </p:txBody>
        </p:sp>
        <p:sp>
          <p:nvSpPr>
            <p:cNvPr id="52" name="pl52"/>
            <p:cNvSpPr/>
            <p:nvPr/>
          </p:nvSpPr>
          <p:spPr>
            <a:xfrm>
              <a:off x="820020" y="3188354"/>
              <a:ext cx="2496988" cy="584784"/>
            </a:xfrm>
            <a:custGeom>
              <a:avLst/>
              <a:pathLst>
                <a:path w="2496988" h="584784">
                  <a:moveTo>
                    <a:pt x="0" y="584784"/>
                  </a:moveTo>
                  <a:lnTo>
                    <a:pt x="356712" y="432232"/>
                  </a:lnTo>
                  <a:lnTo>
                    <a:pt x="713425" y="305105"/>
                  </a:lnTo>
                  <a:lnTo>
                    <a:pt x="1070137" y="177977"/>
                  </a:lnTo>
                  <a:lnTo>
                    <a:pt x="1426850" y="101701"/>
                  </a:lnTo>
                  <a:lnTo>
                    <a:pt x="1783563" y="50850"/>
                  </a:lnTo>
                  <a:lnTo>
                    <a:pt x="2140275" y="76276"/>
                  </a:lnTo>
                  <a:lnTo>
                    <a:pt x="2496988" y="0"/>
                  </a:lnTo>
                </a:path>
              </a:pathLst>
            </a:custGeom>
            <a:ln w="40651" cap="flat">
              <a:solidFill>
                <a:srgbClr val="000000">
                  <a:alpha val="100000"/>
                </a:srgbClr>
              </a:solidFill>
              <a:prstDash val="solid"/>
              <a:round/>
            </a:ln>
          </p:spPr>
          <p:txBody>
            <a:bodyPr/>
            <a:lstStyle/>
            <a:p/>
          </p:txBody>
        </p:sp>
        <p:sp>
          <p:nvSpPr>
            <p:cNvPr id="53" name="pl53"/>
            <p:cNvSpPr/>
            <p:nvPr/>
          </p:nvSpPr>
          <p:spPr>
            <a:xfrm>
              <a:off x="820020" y="3188354"/>
              <a:ext cx="2496988" cy="584784"/>
            </a:xfrm>
            <a:custGeom>
              <a:avLst/>
              <a:pathLst>
                <a:path w="2496988" h="584784">
                  <a:moveTo>
                    <a:pt x="0" y="584784"/>
                  </a:moveTo>
                  <a:lnTo>
                    <a:pt x="356712" y="432232"/>
                  </a:lnTo>
                  <a:lnTo>
                    <a:pt x="713425" y="305105"/>
                  </a:lnTo>
                  <a:lnTo>
                    <a:pt x="1070137" y="177977"/>
                  </a:lnTo>
                  <a:lnTo>
                    <a:pt x="1426850" y="101701"/>
                  </a:lnTo>
                  <a:lnTo>
                    <a:pt x="1783563" y="50850"/>
                  </a:lnTo>
                  <a:lnTo>
                    <a:pt x="2140275" y="76276"/>
                  </a:lnTo>
                  <a:lnTo>
                    <a:pt x="2496988" y="0"/>
                  </a:lnTo>
                </a:path>
              </a:pathLst>
            </a:custGeom>
            <a:ln w="35231" cap="flat">
              <a:solidFill>
                <a:srgbClr val="80BD41">
                  <a:alpha val="100000"/>
                </a:srgbClr>
              </a:solidFill>
              <a:prstDash val="solid"/>
              <a:round/>
            </a:ln>
          </p:spPr>
          <p:txBody>
            <a:bodyPr/>
            <a:lstStyle/>
            <a:p/>
          </p:txBody>
        </p:sp>
        <p:sp>
          <p:nvSpPr>
            <p:cNvPr id="54" name="pl54"/>
            <p:cNvSpPr/>
            <p:nvPr/>
          </p:nvSpPr>
          <p:spPr>
            <a:xfrm>
              <a:off x="695171" y="3620586"/>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55" name="tx55"/>
            <p:cNvSpPr/>
            <p:nvPr/>
          </p:nvSpPr>
          <p:spPr>
            <a:xfrm>
              <a:off x="771831" y="35945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6" name="tx56"/>
            <p:cNvSpPr/>
            <p:nvPr/>
          </p:nvSpPr>
          <p:spPr>
            <a:xfrm>
              <a:off x="1146603" y="344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503316" y="33149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 name="tx58"/>
            <p:cNvSpPr/>
            <p:nvPr/>
          </p:nvSpPr>
          <p:spPr>
            <a:xfrm>
              <a:off x="1829899" y="31877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 name="tx59"/>
            <p:cNvSpPr/>
            <p:nvPr/>
          </p:nvSpPr>
          <p:spPr>
            <a:xfrm>
              <a:off x="2186612" y="3111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0" name="tx60"/>
            <p:cNvSpPr/>
            <p:nvPr/>
          </p:nvSpPr>
          <p:spPr>
            <a:xfrm>
              <a:off x="2543324" y="3060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1" name="tx61"/>
            <p:cNvSpPr/>
            <p:nvPr/>
          </p:nvSpPr>
          <p:spPr>
            <a:xfrm>
              <a:off x="2900037" y="30860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2" name="tx62"/>
            <p:cNvSpPr/>
            <p:nvPr/>
          </p:nvSpPr>
          <p:spPr>
            <a:xfrm>
              <a:off x="3256750" y="3009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3" name="rc63"/>
            <p:cNvSpPr/>
            <p:nvPr/>
          </p:nvSpPr>
          <p:spPr>
            <a:xfrm>
              <a:off x="695171" y="4352515"/>
              <a:ext cx="2746687" cy="1454334"/>
            </a:xfrm>
            <a:prstGeom prst="rect">
              <a:avLst/>
            </a:prstGeom>
            <a:solidFill>
              <a:srgbClr val="EBEBEB">
                <a:alpha val="100000"/>
              </a:srgbClr>
            </a:solidFill>
          </p:spPr>
          <p:txBody>
            <a:bodyPr/>
            <a:lstStyle/>
            <a:p/>
          </p:txBody>
        </p:sp>
        <p:sp>
          <p:nvSpPr>
            <p:cNvPr id="64" name="pl64"/>
            <p:cNvSpPr/>
            <p:nvPr/>
          </p:nvSpPr>
          <p:spPr>
            <a:xfrm>
              <a:off x="695171" y="567718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5" name="pl65"/>
            <p:cNvSpPr/>
            <p:nvPr/>
          </p:nvSpPr>
          <p:spPr>
            <a:xfrm>
              <a:off x="695171" y="504154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6" name="pl66"/>
            <p:cNvSpPr/>
            <p:nvPr/>
          </p:nvSpPr>
          <p:spPr>
            <a:xfrm>
              <a:off x="695171" y="440590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7" name="pl67"/>
            <p:cNvSpPr/>
            <p:nvPr/>
          </p:nvSpPr>
          <p:spPr>
            <a:xfrm>
              <a:off x="695171" y="535936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472372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9" name="pl69"/>
            <p:cNvSpPr/>
            <p:nvPr/>
          </p:nvSpPr>
          <p:spPr>
            <a:xfrm>
              <a:off x="82002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17673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53344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89015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687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60358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960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331700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820020" y="5283086"/>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BEBEBE">
                  <a:alpha val="69803"/>
                </a:srgbClr>
              </a:solidFill>
              <a:prstDash val="solid"/>
              <a:round/>
            </a:ln>
          </p:spPr>
          <p:txBody>
            <a:bodyPr/>
            <a:lstStyle/>
            <a:p/>
          </p:txBody>
        </p:sp>
        <p:sp>
          <p:nvSpPr>
            <p:cNvPr id="78" name="pl78"/>
            <p:cNvSpPr/>
            <p:nvPr/>
          </p:nvSpPr>
          <p:spPr>
            <a:xfrm>
              <a:off x="820020" y="5181384"/>
              <a:ext cx="2496988" cy="228828"/>
            </a:xfrm>
            <a:custGeom>
              <a:avLst/>
              <a:pathLst>
                <a:path w="2496988" h="228828">
                  <a:moveTo>
                    <a:pt x="0" y="177977"/>
                  </a:moveTo>
                  <a:lnTo>
                    <a:pt x="356712" y="177977"/>
                  </a:lnTo>
                  <a:lnTo>
                    <a:pt x="713425" y="203403"/>
                  </a:lnTo>
                  <a:lnTo>
                    <a:pt x="1070137" y="203403"/>
                  </a:lnTo>
                  <a:lnTo>
                    <a:pt x="1426850" y="203403"/>
                  </a:lnTo>
                  <a:lnTo>
                    <a:pt x="1783563" y="101701"/>
                  </a:lnTo>
                  <a:lnTo>
                    <a:pt x="2140275" y="228828"/>
                  </a:lnTo>
                  <a:lnTo>
                    <a:pt x="2496988" y="0"/>
                  </a:lnTo>
                </a:path>
              </a:pathLst>
            </a:custGeom>
            <a:ln w="40651" cap="flat">
              <a:solidFill>
                <a:srgbClr val="BEBEBE">
                  <a:alpha val="69803"/>
                </a:srgbClr>
              </a:solidFill>
              <a:prstDash val="solid"/>
              <a:round/>
            </a:ln>
          </p:spPr>
          <p:txBody>
            <a:bodyPr/>
            <a:lstStyle/>
            <a:p/>
          </p:txBody>
        </p:sp>
        <p:sp>
          <p:nvSpPr>
            <p:cNvPr id="79" name="pl79"/>
            <p:cNvSpPr/>
            <p:nvPr/>
          </p:nvSpPr>
          <p:spPr>
            <a:xfrm>
              <a:off x="820020" y="5181384"/>
              <a:ext cx="2496988" cy="228828"/>
            </a:xfrm>
            <a:custGeom>
              <a:avLst/>
              <a:pathLst>
                <a:path w="2496988" h="228828">
                  <a:moveTo>
                    <a:pt x="0" y="177977"/>
                  </a:moveTo>
                  <a:lnTo>
                    <a:pt x="356712" y="177977"/>
                  </a:lnTo>
                  <a:lnTo>
                    <a:pt x="713425" y="203403"/>
                  </a:lnTo>
                  <a:lnTo>
                    <a:pt x="1070137" y="203403"/>
                  </a:lnTo>
                  <a:lnTo>
                    <a:pt x="1426850" y="203403"/>
                  </a:lnTo>
                  <a:lnTo>
                    <a:pt x="1783563" y="101701"/>
                  </a:lnTo>
                  <a:lnTo>
                    <a:pt x="2140275" y="228828"/>
                  </a:lnTo>
                  <a:lnTo>
                    <a:pt x="2496988" y="0"/>
                  </a:lnTo>
                </a:path>
              </a:pathLst>
            </a:custGeom>
            <a:ln w="35231" cap="flat">
              <a:solidFill>
                <a:srgbClr val="BEBEBE">
                  <a:alpha val="69803"/>
                </a:srgbClr>
              </a:solidFill>
              <a:prstDash val="solid"/>
              <a:round/>
            </a:ln>
          </p:spPr>
          <p:txBody>
            <a:bodyPr/>
            <a:lstStyle/>
            <a:p/>
          </p:txBody>
        </p:sp>
        <p:sp>
          <p:nvSpPr>
            <p:cNvPr id="80" name="pl80"/>
            <p:cNvSpPr/>
            <p:nvPr/>
          </p:nvSpPr>
          <p:spPr>
            <a:xfrm>
              <a:off x="820020" y="5283086"/>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6B6B6B">
                  <a:alpha val="100000"/>
                </a:srgbClr>
              </a:solidFill>
              <a:prstDash val="solid"/>
              <a:round/>
            </a:ln>
          </p:spPr>
          <p:txBody>
            <a:bodyPr/>
            <a:lstStyle/>
            <a:p/>
          </p:txBody>
        </p:sp>
        <p:sp>
          <p:nvSpPr>
            <p:cNvPr id="81" name="pl81"/>
            <p:cNvSpPr/>
            <p:nvPr/>
          </p:nvSpPr>
          <p:spPr>
            <a:xfrm>
              <a:off x="820020" y="5181384"/>
              <a:ext cx="2496988" cy="228828"/>
            </a:xfrm>
            <a:custGeom>
              <a:avLst/>
              <a:pathLst>
                <a:path w="2496988" h="228828">
                  <a:moveTo>
                    <a:pt x="0" y="177977"/>
                  </a:moveTo>
                  <a:lnTo>
                    <a:pt x="356712" y="177977"/>
                  </a:lnTo>
                  <a:lnTo>
                    <a:pt x="713425" y="203403"/>
                  </a:lnTo>
                  <a:lnTo>
                    <a:pt x="1070137" y="203403"/>
                  </a:lnTo>
                  <a:lnTo>
                    <a:pt x="1426850" y="203403"/>
                  </a:lnTo>
                  <a:lnTo>
                    <a:pt x="1783563" y="101701"/>
                  </a:lnTo>
                  <a:lnTo>
                    <a:pt x="2140275" y="228828"/>
                  </a:lnTo>
                  <a:lnTo>
                    <a:pt x="2496988" y="0"/>
                  </a:lnTo>
                </a:path>
              </a:pathLst>
            </a:custGeom>
            <a:ln w="40651" cap="flat">
              <a:solidFill>
                <a:srgbClr val="000000">
                  <a:alpha val="100000"/>
                </a:srgbClr>
              </a:solidFill>
              <a:prstDash val="solid"/>
              <a:round/>
            </a:ln>
          </p:spPr>
          <p:txBody>
            <a:bodyPr/>
            <a:lstStyle/>
            <a:p/>
          </p:txBody>
        </p:sp>
        <p:sp>
          <p:nvSpPr>
            <p:cNvPr id="82" name="pl82"/>
            <p:cNvSpPr/>
            <p:nvPr/>
          </p:nvSpPr>
          <p:spPr>
            <a:xfrm>
              <a:off x="820020" y="5181384"/>
              <a:ext cx="2496988" cy="228828"/>
            </a:xfrm>
            <a:custGeom>
              <a:avLst/>
              <a:pathLst>
                <a:path w="2496988" h="228828">
                  <a:moveTo>
                    <a:pt x="0" y="177977"/>
                  </a:moveTo>
                  <a:lnTo>
                    <a:pt x="356712" y="177977"/>
                  </a:lnTo>
                  <a:lnTo>
                    <a:pt x="713425" y="203403"/>
                  </a:lnTo>
                  <a:lnTo>
                    <a:pt x="1070137" y="203403"/>
                  </a:lnTo>
                  <a:lnTo>
                    <a:pt x="1426850" y="203403"/>
                  </a:lnTo>
                  <a:lnTo>
                    <a:pt x="1783563" y="101701"/>
                  </a:lnTo>
                  <a:lnTo>
                    <a:pt x="2140275" y="228828"/>
                  </a:lnTo>
                  <a:lnTo>
                    <a:pt x="2496988" y="0"/>
                  </a:lnTo>
                </a:path>
              </a:pathLst>
            </a:custGeom>
            <a:ln w="35231" cap="flat">
              <a:solidFill>
                <a:srgbClr val="80BD41">
                  <a:alpha val="100000"/>
                </a:srgbClr>
              </a:solidFill>
              <a:prstDash val="solid"/>
              <a:round/>
            </a:ln>
          </p:spPr>
          <p:txBody>
            <a:bodyPr/>
            <a:lstStyle/>
            <a:p/>
          </p:txBody>
        </p:sp>
        <p:sp>
          <p:nvSpPr>
            <p:cNvPr id="83" name="pl83"/>
            <p:cNvSpPr/>
            <p:nvPr/>
          </p:nvSpPr>
          <p:spPr>
            <a:xfrm>
              <a:off x="695171" y="535936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84" name="tx84"/>
            <p:cNvSpPr/>
            <p:nvPr/>
          </p:nvSpPr>
          <p:spPr>
            <a:xfrm>
              <a:off x="789891" y="5180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1146603" y="5180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485256" y="52062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1841969" y="52062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2198682" y="52062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9" name="tx89"/>
            <p:cNvSpPr/>
            <p:nvPr/>
          </p:nvSpPr>
          <p:spPr>
            <a:xfrm>
              <a:off x="2573454" y="5104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0" name="tx90"/>
            <p:cNvSpPr/>
            <p:nvPr/>
          </p:nvSpPr>
          <p:spPr>
            <a:xfrm>
              <a:off x="2912107" y="52316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1" name="tx91"/>
            <p:cNvSpPr/>
            <p:nvPr/>
          </p:nvSpPr>
          <p:spPr>
            <a:xfrm>
              <a:off x="3286879" y="5002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2" name="rc92"/>
            <p:cNvSpPr/>
            <p:nvPr/>
          </p:nvSpPr>
          <p:spPr>
            <a:xfrm>
              <a:off x="3511447" y="874964"/>
              <a:ext cx="2746687" cy="1454334"/>
            </a:xfrm>
            <a:prstGeom prst="rect">
              <a:avLst/>
            </a:prstGeom>
            <a:solidFill>
              <a:srgbClr val="EBEBEB">
                <a:alpha val="100000"/>
              </a:srgbClr>
            </a:solidFill>
          </p:spPr>
          <p:txBody>
            <a:bodyPr/>
            <a:lstStyle/>
            <a:p/>
          </p:txBody>
        </p:sp>
        <p:sp>
          <p:nvSpPr>
            <p:cNvPr id="93" name="pl93"/>
            <p:cNvSpPr/>
            <p:nvPr/>
          </p:nvSpPr>
          <p:spPr>
            <a:xfrm>
              <a:off x="3511447" y="219962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4" name="pl94"/>
            <p:cNvSpPr/>
            <p:nvPr/>
          </p:nvSpPr>
          <p:spPr>
            <a:xfrm>
              <a:off x="3511447" y="156399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5" name="pl95"/>
            <p:cNvSpPr/>
            <p:nvPr/>
          </p:nvSpPr>
          <p:spPr>
            <a:xfrm>
              <a:off x="3511447" y="92835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6" name="pl96"/>
            <p:cNvSpPr/>
            <p:nvPr/>
          </p:nvSpPr>
          <p:spPr>
            <a:xfrm>
              <a:off x="3511447" y="188181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7" name="pl97"/>
            <p:cNvSpPr/>
            <p:nvPr/>
          </p:nvSpPr>
          <p:spPr>
            <a:xfrm>
              <a:off x="3511447" y="124617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8" name="pl98"/>
            <p:cNvSpPr/>
            <p:nvPr/>
          </p:nvSpPr>
          <p:spPr>
            <a:xfrm>
              <a:off x="3636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399300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434972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470643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50631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541985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577657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6133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3636296" y="1805534"/>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BEBEBE">
                  <a:alpha val="69803"/>
                </a:srgbClr>
              </a:solidFill>
              <a:prstDash val="solid"/>
              <a:round/>
            </a:ln>
          </p:spPr>
          <p:txBody>
            <a:bodyPr/>
            <a:lstStyle/>
            <a:p/>
          </p:txBody>
        </p:sp>
        <p:sp>
          <p:nvSpPr>
            <p:cNvPr id="107" name="pl107"/>
            <p:cNvSpPr/>
            <p:nvPr/>
          </p:nvSpPr>
          <p:spPr>
            <a:xfrm>
              <a:off x="3636296" y="1525855"/>
              <a:ext cx="2496988" cy="355955"/>
            </a:xfrm>
            <a:custGeom>
              <a:avLst/>
              <a:pathLst>
                <a:path w="2496988" h="355955">
                  <a:moveTo>
                    <a:pt x="0" y="305105"/>
                  </a:moveTo>
                  <a:lnTo>
                    <a:pt x="356712" y="355955"/>
                  </a:lnTo>
                  <a:lnTo>
                    <a:pt x="713425" y="305105"/>
                  </a:lnTo>
                  <a:lnTo>
                    <a:pt x="1070137" y="254254"/>
                  </a:lnTo>
                  <a:lnTo>
                    <a:pt x="1426850" y="254254"/>
                  </a:lnTo>
                  <a:lnTo>
                    <a:pt x="1783563" y="127127"/>
                  </a:lnTo>
                  <a:lnTo>
                    <a:pt x="2140275" y="101701"/>
                  </a:lnTo>
                  <a:lnTo>
                    <a:pt x="2496988" y="0"/>
                  </a:lnTo>
                </a:path>
              </a:pathLst>
            </a:custGeom>
            <a:ln w="40651" cap="flat">
              <a:solidFill>
                <a:srgbClr val="BEBEBE">
                  <a:alpha val="69803"/>
                </a:srgbClr>
              </a:solidFill>
              <a:prstDash val="solid"/>
              <a:round/>
            </a:ln>
          </p:spPr>
          <p:txBody>
            <a:bodyPr/>
            <a:lstStyle/>
            <a:p/>
          </p:txBody>
        </p:sp>
        <p:sp>
          <p:nvSpPr>
            <p:cNvPr id="108" name="pl108"/>
            <p:cNvSpPr/>
            <p:nvPr/>
          </p:nvSpPr>
          <p:spPr>
            <a:xfrm>
              <a:off x="3636296" y="1525855"/>
              <a:ext cx="2496988" cy="355955"/>
            </a:xfrm>
            <a:custGeom>
              <a:avLst/>
              <a:pathLst>
                <a:path w="2496988" h="355955">
                  <a:moveTo>
                    <a:pt x="0" y="305105"/>
                  </a:moveTo>
                  <a:lnTo>
                    <a:pt x="356712" y="355955"/>
                  </a:lnTo>
                  <a:lnTo>
                    <a:pt x="713425" y="305105"/>
                  </a:lnTo>
                  <a:lnTo>
                    <a:pt x="1070137" y="254254"/>
                  </a:lnTo>
                  <a:lnTo>
                    <a:pt x="1426850" y="254254"/>
                  </a:lnTo>
                  <a:lnTo>
                    <a:pt x="1783563" y="127127"/>
                  </a:lnTo>
                  <a:lnTo>
                    <a:pt x="2140275" y="101701"/>
                  </a:lnTo>
                  <a:lnTo>
                    <a:pt x="2496988" y="0"/>
                  </a:lnTo>
                </a:path>
              </a:pathLst>
            </a:custGeom>
            <a:ln w="35231" cap="flat">
              <a:solidFill>
                <a:srgbClr val="BEBEBE">
                  <a:alpha val="69803"/>
                </a:srgbClr>
              </a:solidFill>
              <a:prstDash val="solid"/>
              <a:round/>
            </a:ln>
          </p:spPr>
          <p:txBody>
            <a:bodyPr/>
            <a:lstStyle/>
            <a:p/>
          </p:txBody>
        </p:sp>
        <p:sp>
          <p:nvSpPr>
            <p:cNvPr id="109" name="pl109"/>
            <p:cNvSpPr/>
            <p:nvPr/>
          </p:nvSpPr>
          <p:spPr>
            <a:xfrm>
              <a:off x="3636296" y="1805534"/>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6B6B6B">
                  <a:alpha val="100000"/>
                </a:srgbClr>
              </a:solidFill>
              <a:prstDash val="solid"/>
              <a:round/>
            </a:ln>
          </p:spPr>
          <p:txBody>
            <a:bodyPr/>
            <a:lstStyle/>
            <a:p/>
          </p:txBody>
        </p:sp>
        <p:sp>
          <p:nvSpPr>
            <p:cNvPr id="110" name="pl110"/>
            <p:cNvSpPr/>
            <p:nvPr/>
          </p:nvSpPr>
          <p:spPr>
            <a:xfrm>
              <a:off x="3636296" y="1525855"/>
              <a:ext cx="2496988" cy="355955"/>
            </a:xfrm>
            <a:custGeom>
              <a:avLst/>
              <a:pathLst>
                <a:path w="2496988" h="355955">
                  <a:moveTo>
                    <a:pt x="0" y="305105"/>
                  </a:moveTo>
                  <a:lnTo>
                    <a:pt x="356712" y="355955"/>
                  </a:lnTo>
                  <a:lnTo>
                    <a:pt x="713425" y="305105"/>
                  </a:lnTo>
                  <a:lnTo>
                    <a:pt x="1070137" y="254254"/>
                  </a:lnTo>
                  <a:lnTo>
                    <a:pt x="1426850" y="254254"/>
                  </a:lnTo>
                  <a:lnTo>
                    <a:pt x="1783563" y="127127"/>
                  </a:lnTo>
                  <a:lnTo>
                    <a:pt x="2140275" y="101701"/>
                  </a:lnTo>
                  <a:lnTo>
                    <a:pt x="2496988" y="0"/>
                  </a:lnTo>
                </a:path>
              </a:pathLst>
            </a:custGeom>
            <a:ln w="40651" cap="flat">
              <a:solidFill>
                <a:srgbClr val="000000">
                  <a:alpha val="100000"/>
                </a:srgbClr>
              </a:solidFill>
              <a:prstDash val="solid"/>
              <a:round/>
            </a:ln>
          </p:spPr>
          <p:txBody>
            <a:bodyPr/>
            <a:lstStyle/>
            <a:p/>
          </p:txBody>
        </p:sp>
        <p:sp>
          <p:nvSpPr>
            <p:cNvPr id="111" name="pl111"/>
            <p:cNvSpPr/>
            <p:nvPr/>
          </p:nvSpPr>
          <p:spPr>
            <a:xfrm>
              <a:off x="3636296" y="1525855"/>
              <a:ext cx="2496988" cy="355955"/>
            </a:xfrm>
            <a:custGeom>
              <a:avLst/>
              <a:pathLst>
                <a:path w="2496988" h="355955">
                  <a:moveTo>
                    <a:pt x="0" y="305105"/>
                  </a:moveTo>
                  <a:lnTo>
                    <a:pt x="356712" y="355955"/>
                  </a:lnTo>
                  <a:lnTo>
                    <a:pt x="713425" y="305105"/>
                  </a:lnTo>
                  <a:lnTo>
                    <a:pt x="1070137" y="254254"/>
                  </a:lnTo>
                  <a:lnTo>
                    <a:pt x="1426850" y="254254"/>
                  </a:lnTo>
                  <a:lnTo>
                    <a:pt x="1783563" y="127127"/>
                  </a:lnTo>
                  <a:lnTo>
                    <a:pt x="2140275" y="101701"/>
                  </a:lnTo>
                  <a:lnTo>
                    <a:pt x="2496988" y="0"/>
                  </a:lnTo>
                </a:path>
              </a:pathLst>
            </a:custGeom>
            <a:ln w="35231" cap="flat">
              <a:solidFill>
                <a:srgbClr val="80BD41">
                  <a:alpha val="100000"/>
                </a:srgbClr>
              </a:solidFill>
              <a:prstDash val="solid"/>
              <a:round/>
            </a:ln>
          </p:spPr>
          <p:txBody>
            <a:bodyPr/>
            <a:lstStyle/>
            <a:p/>
          </p:txBody>
        </p:sp>
        <p:sp>
          <p:nvSpPr>
            <p:cNvPr id="112" name="pl112"/>
            <p:cNvSpPr/>
            <p:nvPr/>
          </p:nvSpPr>
          <p:spPr>
            <a:xfrm>
              <a:off x="3511447" y="1881810"/>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13" name="tx113"/>
            <p:cNvSpPr/>
            <p:nvPr/>
          </p:nvSpPr>
          <p:spPr>
            <a:xfrm>
              <a:off x="3606167" y="16524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4" name="tx114"/>
            <p:cNvSpPr/>
            <p:nvPr/>
          </p:nvSpPr>
          <p:spPr>
            <a:xfrm>
              <a:off x="3962879" y="1703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4319592" y="16524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6" name="tx116"/>
            <p:cNvSpPr/>
            <p:nvPr/>
          </p:nvSpPr>
          <p:spPr>
            <a:xfrm>
              <a:off x="4676305" y="16015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7" name="tx117"/>
            <p:cNvSpPr/>
            <p:nvPr/>
          </p:nvSpPr>
          <p:spPr>
            <a:xfrm>
              <a:off x="5033017" y="16015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8" name="tx118"/>
            <p:cNvSpPr/>
            <p:nvPr/>
          </p:nvSpPr>
          <p:spPr>
            <a:xfrm>
              <a:off x="5389730" y="14744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9" name="tx119"/>
            <p:cNvSpPr/>
            <p:nvPr/>
          </p:nvSpPr>
          <p:spPr>
            <a:xfrm>
              <a:off x="5716313" y="1449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0" name="tx120"/>
            <p:cNvSpPr/>
            <p:nvPr/>
          </p:nvSpPr>
          <p:spPr>
            <a:xfrm>
              <a:off x="6073026" y="13473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1" name="rc121"/>
            <p:cNvSpPr/>
            <p:nvPr/>
          </p:nvSpPr>
          <p:spPr>
            <a:xfrm>
              <a:off x="3511447" y="2613739"/>
              <a:ext cx="2746687" cy="1454334"/>
            </a:xfrm>
            <a:prstGeom prst="rect">
              <a:avLst/>
            </a:prstGeom>
            <a:solidFill>
              <a:srgbClr val="EBEBEB">
                <a:alpha val="100000"/>
              </a:srgbClr>
            </a:solidFill>
          </p:spPr>
          <p:txBody>
            <a:bodyPr/>
            <a:lstStyle/>
            <a:p/>
          </p:txBody>
        </p:sp>
        <p:sp>
          <p:nvSpPr>
            <p:cNvPr id="122" name="pl122"/>
            <p:cNvSpPr/>
            <p:nvPr/>
          </p:nvSpPr>
          <p:spPr>
            <a:xfrm>
              <a:off x="3511447" y="393840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3" name="pl123"/>
            <p:cNvSpPr/>
            <p:nvPr/>
          </p:nvSpPr>
          <p:spPr>
            <a:xfrm>
              <a:off x="3511447" y="330276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4" name="pl124"/>
            <p:cNvSpPr/>
            <p:nvPr/>
          </p:nvSpPr>
          <p:spPr>
            <a:xfrm>
              <a:off x="3511447" y="266713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5" name="pl125"/>
            <p:cNvSpPr/>
            <p:nvPr/>
          </p:nvSpPr>
          <p:spPr>
            <a:xfrm>
              <a:off x="3511447" y="362058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6" name="pl126"/>
            <p:cNvSpPr/>
            <p:nvPr/>
          </p:nvSpPr>
          <p:spPr>
            <a:xfrm>
              <a:off x="3511447" y="2984951"/>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7" name="pl127"/>
            <p:cNvSpPr/>
            <p:nvPr/>
          </p:nvSpPr>
          <p:spPr>
            <a:xfrm>
              <a:off x="3636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99300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434972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470643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50631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541985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577657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6133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636296" y="3544310"/>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BEBEBE">
                  <a:alpha val="69803"/>
                </a:srgbClr>
              </a:solidFill>
              <a:prstDash val="solid"/>
              <a:round/>
            </a:ln>
          </p:spPr>
          <p:txBody>
            <a:bodyPr/>
            <a:lstStyle/>
            <a:p/>
          </p:txBody>
        </p:sp>
        <p:sp>
          <p:nvSpPr>
            <p:cNvPr id="136" name="pl136"/>
            <p:cNvSpPr/>
            <p:nvPr/>
          </p:nvSpPr>
          <p:spPr>
            <a:xfrm>
              <a:off x="3636296" y="3340907"/>
              <a:ext cx="2496988" cy="406806"/>
            </a:xfrm>
            <a:custGeom>
              <a:avLst/>
              <a:pathLst>
                <a:path w="2496988" h="406806">
                  <a:moveTo>
                    <a:pt x="0" y="355955"/>
                  </a:moveTo>
                  <a:lnTo>
                    <a:pt x="356712" y="279679"/>
                  </a:lnTo>
                  <a:lnTo>
                    <a:pt x="713425" y="406806"/>
                  </a:lnTo>
                  <a:lnTo>
                    <a:pt x="1070137" y="305105"/>
                  </a:lnTo>
                  <a:lnTo>
                    <a:pt x="1426850" y="279679"/>
                  </a:lnTo>
                  <a:lnTo>
                    <a:pt x="1783563" y="279679"/>
                  </a:lnTo>
                  <a:lnTo>
                    <a:pt x="2140275" y="76276"/>
                  </a:lnTo>
                  <a:lnTo>
                    <a:pt x="2496988" y="0"/>
                  </a:lnTo>
                </a:path>
              </a:pathLst>
            </a:custGeom>
            <a:ln w="40651" cap="flat">
              <a:solidFill>
                <a:srgbClr val="BEBEBE">
                  <a:alpha val="69803"/>
                </a:srgbClr>
              </a:solidFill>
              <a:prstDash val="solid"/>
              <a:round/>
            </a:ln>
          </p:spPr>
          <p:txBody>
            <a:bodyPr/>
            <a:lstStyle/>
            <a:p/>
          </p:txBody>
        </p:sp>
        <p:sp>
          <p:nvSpPr>
            <p:cNvPr id="137" name="pl137"/>
            <p:cNvSpPr/>
            <p:nvPr/>
          </p:nvSpPr>
          <p:spPr>
            <a:xfrm>
              <a:off x="3636296" y="3340907"/>
              <a:ext cx="2496988" cy="406806"/>
            </a:xfrm>
            <a:custGeom>
              <a:avLst/>
              <a:pathLst>
                <a:path w="2496988" h="406806">
                  <a:moveTo>
                    <a:pt x="0" y="355955"/>
                  </a:moveTo>
                  <a:lnTo>
                    <a:pt x="356712" y="279679"/>
                  </a:lnTo>
                  <a:lnTo>
                    <a:pt x="713425" y="406806"/>
                  </a:lnTo>
                  <a:lnTo>
                    <a:pt x="1070137" y="305105"/>
                  </a:lnTo>
                  <a:lnTo>
                    <a:pt x="1426850" y="279679"/>
                  </a:lnTo>
                  <a:lnTo>
                    <a:pt x="1783563" y="279679"/>
                  </a:lnTo>
                  <a:lnTo>
                    <a:pt x="2140275" y="76276"/>
                  </a:lnTo>
                  <a:lnTo>
                    <a:pt x="2496988" y="0"/>
                  </a:lnTo>
                </a:path>
              </a:pathLst>
            </a:custGeom>
            <a:ln w="35231" cap="flat">
              <a:solidFill>
                <a:srgbClr val="BEBEBE">
                  <a:alpha val="69803"/>
                </a:srgbClr>
              </a:solidFill>
              <a:prstDash val="solid"/>
              <a:round/>
            </a:ln>
          </p:spPr>
          <p:txBody>
            <a:bodyPr/>
            <a:lstStyle/>
            <a:p/>
          </p:txBody>
        </p:sp>
        <p:sp>
          <p:nvSpPr>
            <p:cNvPr id="138" name="pl138"/>
            <p:cNvSpPr/>
            <p:nvPr/>
          </p:nvSpPr>
          <p:spPr>
            <a:xfrm>
              <a:off x="3636296" y="3544310"/>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6B6B6B">
                  <a:alpha val="100000"/>
                </a:srgbClr>
              </a:solidFill>
              <a:prstDash val="solid"/>
              <a:round/>
            </a:ln>
          </p:spPr>
          <p:txBody>
            <a:bodyPr/>
            <a:lstStyle/>
            <a:p/>
          </p:txBody>
        </p:sp>
        <p:sp>
          <p:nvSpPr>
            <p:cNvPr id="139" name="pl139"/>
            <p:cNvSpPr/>
            <p:nvPr/>
          </p:nvSpPr>
          <p:spPr>
            <a:xfrm>
              <a:off x="3636296" y="3340907"/>
              <a:ext cx="2496988" cy="406806"/>
            </a:xfrm>
            <a:custGeom>
              <a:avLst/>
              <a:pathLst>
                <a:path w="2496988" h="406806">
                  <a:moveTo>
                    <a:pt x="0" y="355955"/>
                  </a:moveTo>
                  <a:lnTo>
                    <a:pt x="356712" y="279679"/>
                  </a:lnTo>
                  <a:lnTo>
                    <a:pt x="713425" y="406806"/>
                  </a:lnTo>
                  <a:lnTo>
                    <a:pt x="1070137" y="305105"/>
                  </a:lnTo>
                  <a:lnTo>
                    <a:pt x="1426850" y="279679"/>
                  </a:lnTo>
                  <a:lnTo>
                    <a:pt x="1783563" y="279679"/>
                  </a:lnTo>
                  <a:lnTo>
                    <a:pt x="2140275" y="76276"/>
                  </a:lnTo>
                  <a:lnTo>
                    <a:pt x="2496988" y="0"/>
                  </a:lnTo>
                </a:path>
              </a:pathLst>
            </a:custGeom>
            <a:ln w="40651" cap="flat">
              <a:solidFill>
                <a:srgbClr val="000000">
                  <a:alpha val="100000"/>
                </a:srgbClr>
              </a:solidFill>
              <a:prstDash val="solid"/>
              <a:round/>
            </a:ln>
          </p:spPr>
          <p:txBody>
            <a:bodyPr/>
            <a:lstStyle/>
            <a:p/>
          </p:txBody>
        </p:sp>
        <p:sp>
          <p:nvSpPr>
            <p:cNvPr id="140" name="pl140"/>
            <p:cNvSpPr/>
            <p:nvPr/>
          </p:nvSpPr>
          <p:spPr>
            <a:xfrm>
              <a:off x="3636296" y="3340907"/>
              <a:ext cx="2496988" cy="406806"/>
            </a:xfrm>
            <a:custGeom>
              <a:avLst/>
              <a:pathLst>
                <a:path w="2496988" h="406806">
                  <a:moveTo>
                    <a:pt x="0" y="355955"/>
                  </a:moveTo>
                  <a:lnTo>
                    <a:pt x="356712" y="279679"/>
                  </a:lnTo>
                  <a:lnTo>
                    <a:pt x="713425" y="406806"/>
                  </a:lnTo>
                  <a:lnTo>
                    <a:pt x="1070137" y="305105"/>
                  </a:lnTo>
                  <a:lnTo>
                    <a:pt x="1426850" y="279679"/>
                  </a:lnTo>
                  <a:lnTo>
                    <a:pt x="1783563" y="279679"/>
                  </a:lnTo>
                  <a:lnTo>
                    <a:pt x="2140275" y="76276"/>
                  </a:lnTo>
                  <a:lnTo>
                    <a:pt x="2496988" y="0"/>
                  </a:lnTo>
                </a:path>
              </a:pathLst>
            </a:custGeom>
            <a:ln w="35231" cap="flat">
              <a:solidFill>
                <a:srgbClr val="80BD41">
                  <a:alpha val="100000"/>
                </a:srgbClr>
              </a:solidFill>
              <a:prstDash val="solid"/>
              <a:round/>
            </a:ln>
          </p:spPr>
          <p:txBody>
            <a:bodyPr/>
            <a:lstStyle/>
            <a:p/>
          </p:txBody>
        </p:sp>
        <p:sp>
          <p:nvSpPr>
            <p:cNvPr id="141" name="pl141"/>
            <p:cNvSpPr/>
            <p:nvPr/>
          </p:nvSpPr>
          <p:spPr>
            <a:xfrm>
              <a:off x="3511447" y="3620586"/>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42" name="tx142"/>
            <p:cNvSpPr/>
            <p:nvPr/>
          </p:nvSpPr>
          <p:spPr>
            <a:xfrm>
              <a:off x="3588107" y="35183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3" name="tx143"/>
            <p:cNvSpPr/>
            <p:nvPr/>
          </p:nvSpPr>
          <p:spPr>
            <a:xfrm>
              <a:off x="3962879" y="344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4301533" y="35691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5" name="tx145"/>
            <p:cNvSpPr/>
            <p:nvPr/>
          </p:nvSpPr>
          <p:spPr>
            <a:xfrm>
              <a:off x="4658245" y="34674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6" name="tx146"/>
            <p:cNvSpPr/>
            <p:nvPr/>
          </p:nvSpPr>
          <p:spPr>
            <a:xfrm>
              <a:off x="5033017" y="344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7" name="tx147"/>
            <p:cNvSpPr/>
            <p:nvPr/>
          </p:nvSpPr>
          <p:spPr>
            <a:xfrm>
              <a:off x="5389730" y="344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8" name="tx148"/>
            <p:cNvSpPr/>
            <p:nvPr/>
          </p:nvSpPr>
          <p:spPr>
            <a:xfrm>
              <a:off x="5746443" y="32386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9" name="tx149"/>
            <p:cNvSpPr/>
            <p:nvPr/>
          </p:nvSpPr>
          <p:spPr>
            <a:xfrm>
              <a:off x="6077049" y="316235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50" name="rc150"/>
            <p:cNvSpPr/>
            <p:nvPr/>
          </p:nvSpPr>
          <p:spPr>
            <a:xfrm>
              <a:off x="3511447" y="4352515"/>
              <a:ext cx="2746687" cy="1454334"/>
            </a:xfrm>
            <a:prstGeom prst="rect">
              <a:avLst/>
            </a:prstGeom>
            <a:solidFill>
              <a:srgbClr val="EBEBEB">
                <a:alpha val="100000"/>
              </a:srgbClr>
            </a:solidFill>
          </p:spPr>
          <p:txBody>
            <a:bodyPr/>
            <a:lstStyle/>
            <a:p/>
          </p:txBody>
        </p:sp>
        <p:sp>
          <p:nvSpPr>
            <p:cNvPr id="151" name="pl151"/>
            <p:cNvSpPr/>
            <p:nvPr/>
          </p:nvSpPr>
          <p:spPr>
            <a:xfrm>
              <a:off x="3511447" y="567718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2" name="pl152"/>
            <p:cNvSpPr/>
            <p:nvPr/>
          </p:nvSpPr>
          <p:spPr>
            <a:xfrm>
              <a:off x="3511447" y="504154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3" name="pl153"/>
            <p:cNvSpPr/>
            <p:nvPr/>
          </p:nvSpPr>
          <p:spPr>
            <a:xfrm>
              <a:off x="3511447" y="440590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4" name="pl154"/>
            <p:cNvSpPr/>
            <p:nvPr/>
          </p:nvSpPr>
          <p:spPr>
            <a:xfrm>
              <a:off x="3511447" y="535936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5" name="pl155"/>
            <p:cNvSpPr/>
            <p:nvPr/>
          </p:nvSpPr>
          <p:spPr>
            <a:xfrm>
              <a:off x="3511447" y="472372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6" name="pl156"/>
            <p:cNvSpPr/>
            <p:nvPr/>
          </p:nvSpPr>
          <p:spPr>
            <a:xfrm>
              <a:off x="3636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9300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434972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470643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50631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541985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577657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613328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636296" y="5283086"/>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BEBEBE">
                  <a:alpha val="69803"/>
                </a:srgbClr>
              </a:solidFill>
              <a:prstDash val="solid"/>
              <a:round/>
            </a:ln>
          </p:spPr>
          <p:txBody>
            <a:bodyPr/>
            <a:lstStyle/>
            <a:p/>
          </p:txBody>
        </p:sp>
        <p:sp>
          <p:nvSpPr>
            <p:cNvPr id="165" name="pl165"/>
            <p:cNvSpPr/>
            <p:nvPr/>
          </p:nvSpPr>
          <p:spPr>
            <a:xfrm>
              <a:off x="3636296" y="5333936"/>
              <a:ext cx="2496988" cy="406806"/>
            </a:xfrm>
            <a:custGeom>
              <a:avLst/>
              <a:pathLst>
                <a:path w="2496988" h="406806">
                  <a:moveTo>
                    <a:pt x="0" y="0"/>
                  </a:moveTo>
                  <a:lnTo>
                    <a:pt x="356712" y="25425"/>
                  </a:lnTo>
                  <a:lnTo>
                    <a:pt x="713425" y="228828"/>
                  </a:lnTo>
                  <a:lnTo>
                    <a:pt x="1070137" y="50850"/>
                  </a:lnTo>
                  <a:lnTo>
                    <a:pt x="1426850" y="330530"/>
                  </a:lnTo>
                  <a:lnTo>
                    <a:pt x="1783563" y="127127"/>
                  </a:lnTo>
                  <a:lnTo>
                    <a:pt x="2140275" y="406806"/>
                  </a:lnTo>
                  <a:lnTo>
                    <a:pt x="2496988" y="330530"/>
                  </a:lnTo>
                </a:path>
              </a:pathLst>
            </a:custGeom>
            <a:ln w="40651" cap="flat">
              <a:solidFill>
                <a:srgbClr val="BEBEBE">
                  <a:alpha val="69803"/>
                </a:srgbClr>
              </a:solidFill>
              <a:prstDash val="solid"/>
              <a:round/>
            </a:ln>
          </p:spPr>
          <p:txBody>
            <a:bodyPr/>
            <a:lstStyle/>
            <a:p/>
          </p:txBody>
        </p:sp>
        <p:sp>
          <p:nvSpPr>
            <p:cNvPr id="166" name="pl166"/>
            <p:cNvSpPr/>
            <p:nvPr/>
          </p:nvSpPr>
          <p:spPr>
            <a:xfrm>
              <a:off x="3636296" y="5333936"/>
              <a:ext cx="2496988" cy="406806"/>
            </a:xfrm>
            <a:custGeom>
              <a:avLst/>
              <a:pathLst>
                <a:path w="2496988" h="406806">
                  <a:moveTo>
                    <a:pt x="0" y="0"/>
                  </a:moveTo>
                  <a:lnTo>
                    <a:pt x="356712" y="25425"/>
                  </a:lnTo>
                  <a:lnTo>
                    <a:pt x="713425" y="228828"/>
                  </a:lnTo>
                  <a:lnTo>
                    <a:pt x="1070137" y="50850"/>
                  </a:lnTo>
                  <a:lnTo>
                    <a:pt x="1426850" y="330530"/>
                  </a:lnTo>
                  <a:lnTo>
                    <a:pt x="1783563" y="127127"/>
                  </a:lnTo>
                  <a:lnTo>
                    <a:pt x="2140275" y="406806"/>
                  </a:lnTo>
                  <a:lnTo>
                    <a:pt x="2496988" y="330530"/>
                  </a:lnTo>
                </a:path>
              </a:pathLst>
            </a:custGeom>
            <a:ln w="35231" cap="flat">
              <a:solidFill>
                <a:srgbClr val="BEBEBE">
                  <a:alpha val="69803"/>
                </a:srgbClr>
              </a:solidFill>
              <a:prstDash val="solid"/>
              <a:round/>
            </a:ln>
          </p:spPr>
          <p:txBody>
            <a:bodyPr/>
            <a:lstStyle/>
            <a:p/>
          </p:txBody>
        </p:sp>
        <p:sp>
          <p:nvSpPr>
            <p:cNvPr id="167" name="pl167"/>
            <p:cNvSpPr/>
            <p:nvPr/>
          </p:nvSpPr>
          <p:spPr>
            <a:xfrm>
              <a:off x="3636296" y="5283086"/>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6B6B6B">
                  <a:alpha val="100000"/>
                </a:srgbClr>
              </a:solidFill>
              <a:prstDash val="solid"/>
              <a:round/>
            </a:ln>
          </p:spPr>
          <p:txBody>
            <a:bodyPr/>
            <a:lstStyle/>
            <a:p/>
          </p:txBody>
        </p:sp>
        <p:sp>
          <p:nvSpPr>
            <p:cNvPr id="168" name="pl168"/>
            <p:cNvSpPr/>
            <p:nvPr/>
          </p:nvSpPr>
          <p:spPr>
            <a:xfrm>
              <a:off x="3636296" y="5333936"/>
              <a:ext cx="2496988" cy="406806"/>
            </a:xfrm>
            <a:custGeom>
              <a:avLst/>
              <a:pathLst>
                <a:path w="2496988" h="406806">
                  <a:moveTo>
                    <a:pt x="0" y="0"/>
                  </a:moveTo>
                  <a:lnTo>
                    <a:pt x="356712" y="25425"/>
                  </a:lnTo>
                  <a:lnTo>
                    <a:pt x="713425" y="228828"/>
                  </a:lnTo>
                  <a:lnTo>
                    <a:pt x="1070137" y="50850"/>
                  </a:lnTo>
                  <a:lnTo>
                    <a:pt x="1426850" y="330530"/>
                  </a:lnTo>
                  <a:lnTo>
                    <a:pt x="1783563" y="127127"/>
                  </a:lnTo>
                  <a:lnTo>
                    <a:pt x="2140275" y="406806"/>
                  </a:lnTo>
                  <a:lnTo>
                    <a:pt x="2496988" y="330530"/>
                  </a:lnTo>
                </a:path>
              </a:pathLst>
            </a:custGeom>
            <a:ln w="40651" cap="flat">
              <a:solidFill>
                <a:srgbClr val="000000">
                  <a:alpha val="100000"/>
                </a:srgbClr>
              </a:solidFill>
              <a:prstDash val="solid"/>
              <a:round/>
            </a:ln>
          </p:spPr>
          <p:txBody>
            <a:bodyPr/>
            <a:lstStyle/>
            <a:p/>
          </p:txBody>
        </p:sp>
        <p:sp>
          <p:nvSpPr>
            <p:cNvPr id="169" name="pl169"/>
            <p:cNvSpPr/>
            <p:nvPr/>
          </p:nvSpPr>
          <p:spPr>
            <a:xfrm>
              <a:off x="3636296" y="5333936"/>
              <a:ext cx="2496988" cy="406806"/>
            </a:xfrm>
            <a:custGeom>
              <a:avLst/>
              <a:pathLst>
                <a:path w="2496988" h="406806">
                  <a:moveTo>
                    <a:pt x="0" y="0"/>
                  </a:moveTo>
                  <a:lnTo>
                    <a:pt x="356712" y="25425"/>
                  </a:lnTo>
                  <a:lnTo>
                    <a:pt x="713425" y="228828"/>
                  </a:lnTo>
                  <a:lnTo>
                    <a:pt x="1070137" y="50850"/>
                  </a:lnTo>
                  <a:lnTo>
                    <a:pt x="1426850" y="330530"/>
                  </a:lnTo>
                  <a:lnTo>
                    <a:pt x="1783563" y="127127"/>
                  </a:lnTo>
                  <a:lnTo>
                    <a:pt x="2140275" y="406806"/>
                  </a:lnTo>
                  <a:lnTo>
                    <a:pt x="2496988" y="330530"/>
                  </a:lnTo>
                </a:path>
              </a:pathLst>
            </a:custGeom>
            <a:ln w="35231" cap="flat">
              <a:solidFill>
                <a:srgbClr val="80BD41">
                  <a:alpha val="100000"/>
                </a:srgbClr>
              </a:solidFill>
              <a:prstDash val="solid"/>
              <a:round/>
            </a:ln>
          </p:spPr>
          <p:txBody>
            <a:bodyPr/>
            <a:lstStyle/>
            <a:p/>
          </p:txBody>
        </p:sp>
        <p:sp>
          <p:nvSpPr>
            <p:cNvPr id="170" name="pl170"/>
            <p:cNvSpPr/>
            <p:nvPr/>
          </p:nvSpPr>
          <p:spPr>
            <a:xfrm>
              <a:off x="3511447" y="535936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71" name="tx171"/>
            <p:cNvSpPr/>
            <p:nvPr/>
          </p:nvSpPr>
          <p:spPr>
            <a:xfrm>
              <a:off x="3606167" y="51553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2" name="tx172"/>
            <p:cNvSpPr/>
            <p:nvPr/>
          </p:nvSpPr>
          <p:spPr>
            <a:xfrm>
              <a:off x="3962879" y="5180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4301533" y="53842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4" name="tx174"/>
            <p:cNvSpPr/>
            <p:nvPr/>
          </p:nvSpPr>
          <p:spPr>
            <a:xfrm>
              <a:off x="4658245" y="52062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5" name="tx175"/>
            <p:cNvSpPr/>
            <p:nvPr/>
          </p:nvSpPr>
          <p:spPr>
            <a:xfrm>
              <a:off x="4984829" y="54859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76" name="tx176"/>
            <p:cNvSpPr/>
            <p:nvPr/>
          </p:nvSpPr>
          <p:spPr>
            <a:xfrm>
              <a:off x="5371671" y="52825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7" name="tx177"/>
            <p:cNvSpPr/>
            <p:nvPr/>
          </p:nvSpPr>
          <p:spPr>
            <a:xfrm>
              <a:off x="5698254" y="55621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78" name="tx178"/>
            <p:cNvSpPr/>
            <p:nvPr/>
          </p:nvSpPr>
          <p:spPr>
            <a:xfrm>
              <a:off x="6054966" y="54859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79" name="rc179"/>
            <p:cNvSpPr/>
            <p:nvPr/>
          </p:nvSpPr>
          <p:spPr>
            <a:xfrm>
              <a:off x="6327723" y="874964"/>
              <a:ext cx="2746687" cy="1454334"/>
            </a:xfrm>
            <a:prstGeom prst="rect">
              <a:avLst/>
            </a:prstGeom>
            <a:solidFill>
              <a:srgbClr val="EBEBEB">
                <a:alpha val="100000"/>
              </a:srgbClr>
            </a:solidFill>
          </p:spPr>
          <p:txBody>
            <a:bodyPr/>
            <a:lstStyle/>
            <a:p/>
          </p:txBody>
        </p:sp>
        <p:sp>
          <p:nvSpPr>
            <p:cNvPr id="180" name="pl180"/>
            <p:cNvSpPr/>
            <p:nvPr/>
          </p:nvSpPr>
          <p:spPr>
            <a:xfrm>
              <a:off x="6327723" y="219962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81" name="pl181"/>
            <p:cNvSpPr/>
            <p:nvPr/>
          </p:nvSpPr>
          <p:spPr>
            <a:xfrm>
              <a:off x="6327723" y="156399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82" name="pl182"/>
            <p:cNvSpPr/>
            <p:nvPr/>
          </p:nvSpPr>
          <p:spPr>
            <a:xfrm>
              <a:off x="6327723" y="92835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83" name="pl183"/>
            <p:cNvSpPr/>
            <p:nvPr/>
          </p:nvSpPr>
          <p:spPr>
            <a:xfrm>
              <a:off x="6327723" y="188181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84" name="pl184"/>
            <p:cNvSpPr/>
            <p:nvPr/>
          </p:nvSpPr>
          <p:spPr>
            <a:xfrm>
              <a:off x="6327723" y="124617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85" name="pl185"/>
            <p:cNvSpPr/>
            <p:nvPr/>
          </p:nvSpPr>
          <p:spPr>
            <a:xfrm>
              <a:off x="645257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6809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716599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752271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787942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823613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859284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894956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6452573" y="1805534"/>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BEBEBE">
                  <a:alpha val="69803"/>
                </a:srgbClr>
              </a:solidFill>
              <a:prstDash val="solid"/>
              <a:round/>
            </a:ln>
          </p:spPr>
          <p:txBody>
            <a:bodyPr/>
            <a:lstStyle/>
            <a:p/>
          </p:txBody>
        </p:sp>
        <p:sp>
          <p:nvSpPr>
            <p:cNvPr id="194" name="pl194"/>
            <p:cNvSpPr/>
            <p:nvPr/>
          </p:nvSpPr>
          <p:spPr>
            <a:xfrm>
              <a:off x="6452573" y="1652982"/>
              <a:ext cx="2496988" cy="381381"/>
            </a:xfrm>
            <a:custGeom>
              <a:avLst/>
              <a:pathLst>
                <a:path w="2496988" h="381381">
                  <a:moveTo>
                    <a:pt x="0" y="177977"/>
                  </a:moveTo>
                  <a:lnTo>
                    <a:pt x="356712" y="228828"/>
                  </a:lnTo>
                  <a:lnTo>
                    <a:pt x="713425" y="279679"/>
                  </a:lnTo>
                  <a:lnTo>
                    <a:pt x="1070137" y="330530"/>
                  </a:lnTo>
                  <a:lnTo>
                    <a:pt x="1426850" y="381381"/>
                  </a:lnTo>
                  <a:lnTo>
                    <a:pt x="1783563" y="254254"/>
                  </a:lnTo>
                  <a:lnTo>
                    <a:pt x="2140275" y="177977"/>
                  </a:lnTo>
                  <a:lnTo>
                    <a:pt x="2496988" y="0"/>
                  </a:lnTo>
                </a:path>
              </a:pathLst>
            </a:custGeom>
            <a:ln w="40651" cap="flat">
              <a:solidFill>
                <a:srgbClr val="BEBEBE">
                  <a:alpha val="69803"/>
                </a:srgbClr>
              </a:solidFill>
              <a:prstDash val="solid"/>
              <a:round/>
            </a:ln>
          </p:spPr>
          <p:txBody>
            <a:bodyPr/>
            <a:lstStyle/>
            <a:p/>
          </p:txBody>
        </p:sp>
        <p:sp>
          <p:nvSpPr>
            <p:cNvPr id="195" name="pl195"/>
            <p:cNvSpPr/>
            <p:nvPr/>
          </p:nvSpPr>
          <p:spPr>
            <a:xfrm>
              <a:off x="6452573" y="1652982"/>
              <a:ext cx="2496988" cy="381381"/>
            </a:xfrm>
            <a:custGeom>
              <a:avLst/>
              <a:pathLst>
                <a:path w="2496988" h="381381">
                  <a:moveTo>
                    <a:pt x="0" y="177977"/>
                  </a:moveTo>
                  <a:lnTo>
                    <a:pt x="356712" y="228828"/>
                  </a:lnTo>
                  <a:lnTo>
                    <a:pt x="713425" y="279679"/>
                  </a:lnTo>
                  <a:lnTo>
                    <a:pt x="1070137" y="330530"/>
                  </a:lnTo>
                  <a:lnTo>
                    <a:pt x="1426850" y="381381"/>
                  </a:lnTo>
                  <a:lnTo>
                    <a:pt x="1783563" y="254254"/>
                  </a:lnTo>
                  <a:lnTo>
                    <a:pt x="2140275" y="177977"/>
                  </a:lnTo>
                  <a:lnTo>
                    <a:pt x="2496988" y="0"/>
                  </a:lnTo>
                </a:path>
              </a:pathLst>
            </a:custGeom>
            <a:ln w="35231" cap="flat">
              <a:solidFill>
                <a:srgbClr val="BEBEBE">
                  <a:alpha val="69803"/>
                </a:srgbClr>
              </a:solidFill>
              <a:prstDash val="solid"/>
              <a:round/>
            </a:ln>
          </p:spPr>
          <p:txBody>
            <a:bodyPr/>
            <a:lstStyle/>
            <a:p/>
          </p:txBody>
        </p:sp>
        <p:sp>
          <p:nvSpPr>
            <p:cNvPr id="196" name="pl196"/>
            <p:cNvSpPr/>
            <p:nvPr/>
          </p:nvSpPr>
          <p:spPr>
            <a:xfrm>
              <a:off x="6452573" y="1805534"/>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6B6B6B">
                  <a:alpha val="100000"/>
                </a:srgbClr>
              </a:solidFill>
              <a:prstDash val="solid"/>
              <a:round/>
            </a:ln>
          </p:spPr>
          <p:txBody>
            <a:bodyPr/>
            <a:lstStyle/>
            <a:p/>
          </p:txBody>
        </p:sp>
        <p:sp>
          <p:nvSpPr>
            <p:cNvPr id="197" name="pl197"/>
            <p:cNvSpPr/>
            <p:nvPr/>
          </p:nvSpPr>
          <p:spPr>
            <a:xfrm>
              <a:off x="6452573" y="1652982"/>
              <a:ext cx="2496988" cy="381381"/>
            </a:xfrm>
            <a:custGeom>
              <a:avLst/>
              <a:pathLst>
                <a:path w="2496988" h="381381">
                  <a:moveTo>
                    <a:pt x="0" y="177977"/>
                  </a:moveTo>
                  <a:lnTo>
                    <a:pt x="356712" y="228828"/>
                  </a:lnTo>
                  <a:lnTo>
                    <a:pt x="713425" y="279679"/>
                  </a:lnTo>
                  <a:lnTo>
                    <a:pt x="1070137" y="330530"/>
                  </a:lnTo>
                  <a:lnTo>
                    <a:pt x="1426850" y="381381"/>
                  </a:lnTo>
                  <a:lnTo>
                    <a:pt x="1783563" y="254254"/>
                  </a:lnTo>
                  <a:lnTo>
                    <a:pt x="2140275" y="177977"/>
                  </a:lnTo>
                  <a:lnTo>
                    <a:pt x="2496988" y="0"/>
                  </a:lnTo>
                </a:path>
              </a:pathLst>
            </a:custGeom>
            <a:ln w="40651" cap="flat">
              <a:solidFill>
                <a:srgbClr val="000000">
                  <a:alpha val="100000"/>
                </a:srgbClr>
              </a:solidFill>
              <a:prstDash val="solid"/>
              <a:round/>
            </a:ln>
          </p:spPr>
          <p:txBody>
            <a:bodyPr/>
            <a:lstStyle/>
            <a:p/>
          </p:txBody>
        </p:sp>
        <p:sp>
          <p:nvSpPr>
            <p:cNvPr id="198" name="pl198"/>
            <p:cNvSpPr/>
            <p:nvPr/>
          </p:nvSpPr>
          <p:spPr>
            <a:xfrm>
              <a:off x="6452573" y="1652982"/>
              <a:ext cx="2496988" cy="381381"/>
            </a:xfrm>
            <a:custGeom>
              <a:avLst/>
              <a:pathLst>
                <a:path w="2496988" h="381381">
                  <a:moveTo>
                    <a:pt x="0" y="177977"/>
                  </a:moveTo>
                  <a:lnTo>
                    <a:pt x="356712" y="228828"/>
                  </a:lnTo>
                  <a:lnTo>
                    <a:pt x="713425" y="279679"/>
                  </a:lnTo>
                  <a:lnTo>
                    <a:pt x="1070137" y="330530"/>
                  </a:lnTo>
                  <a:lnTo>
                    <a:pt x="1426850" y="381381"/>
                  </a:lnTo>
                  <a:lnTo>
                    <a:pt x="1783563" y="254254"/>
                  </a:lnTo>
                  <a:lnTo>
                    <a:pt x="2140275" y="177977"/>
                  </a:lnTo>
                  <a:lnTo>
                    <a:pt x="2496988" y="0"/>
                  </a:lnTo>
                </a:path>
              </a:pathLst>
            </a:custGeom>
            <a:ln w="35231" cap="flat">
              <a:solidFill>
                <a:srgbClr val="80BD41">
                  <a:alpha val="100000"/>
                </a:srgbClr>
              </a:solidFill>
              <a:prstDash val="solid"/>
              <a:round/>
            </a:ln>
          </p:spPr>
          <p:txBody>
            <a:bodyPr/>
            <a:lstStyle/>
            <a:p/>
          </p:txBody>
        </p:sp>
        <p:sp>
          <p:nvSpPr>
            <p:cNvPr id="199" name="pl199"/>
            <p:cNvSpPr/>
            <p:nvPr/>
          </p:nvSpPr>
          <p:spPr>
            <a:xfrm>
              <a:off x="6327723" y="1881810"/>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00" name="tx200"/>
            <p:cNvSpPr/>
            <p:nvPr/>
          </p:nvSpPr>
          <p:spPr>
            <a:xfrm>
              <a:off x="6422443" y="16524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1" name="tx201"/>
            <p:cNvSpPr/>
            <p:nvPr/>
          </p:nvSpPr>
          <p:spPr>
            <a:xfrm>
              <a:off x="6779156" y="1703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2" name="tx202"/>
            <p:cNvSpPr/>
            <p:nvPr/>
          </p:nvSpPr>
          <p:spPr>
            <a:xfrm>
              <a:off x="7117809" y="17541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3" name="tx203"/>
            <p:cNvSpPr/>
            <p:nvPr/>
          </p:nvSpPr>
          <p:spPr>
            <a:xfrm>
              <a:off x="7474522" y="18049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4" name="tx204"/>
            <p:cNvSpPr/>
            <p:nvPr/>
          </p:nvSpPr>
          <p:spPr>
            <a:xfrm>
              <a:off x="7831234" y="18558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5" name="tx205"/>
            <p:cNvSpPr/>
            <p:nvPr/>
          </p:nvSpPr>
          <p:spPr>
            <a:xfrm>
              <a:off x="8187947" y="17286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6" name="tx206"/>
            <p:cNvSpPr/>
            <p:nvPr/>
          </p:nvSpPr>
          <p:spPr>
            <a:xfrm>
              <a:off x="8562719" y="16524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7" name="tx207"/>
            <p:cNvSpPr/>
            <p:nvPr/>
          </p:nvSpPr>
          <p:spPr>
            <a:xfrm>
              <a:off x="8919432" y="14744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8" name="rc208"/>
            <p:cNvSpPr/>
            <p:nvPr/>
          </p:nvSpPr>
          <p:spPr>
            <a:xfrm>
              <a:off x="6327723" y="2613739"/>
              <a:ext cx="2746687" cy="1454334"/>
            </a:xfrm>
            <a:prstGeom prst="rect">
              <a:avLst/>
            </a:prstGeom>
            <a:solidFill>
              <a:srgbClr val="EBEBEB">
                <a:alpha val="100000"/>
              </a:srgbClr>
            </a:solidFill>
          </p:spPr>
          <p:txBody>
            <a:bodyPr/>
            <a:lstStyle/>
            <a:p/>
          </p:txBody>
        </p:sp>
        <p:sp>
          <p:nvSpPr>
            <p:cNvPr id="209" name="pl209"/>
            <p:cNvSpPr/>
            <p:nvPr/>
          </p:nvSpPr>
          <p:spPr>
            <a:xfrm>
              <a:off x="6327723" y="393840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10" name="pl210"/>
            <p:cNvSpPr/>
            <p:nvPr/>
          </p:nvSpPr>
          <p:spPr>
            <a:xfrm>
              <a:off x="6327723" y="330276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11" name="pl211"/>
            <p:cNvSpPr/>
            <p:nvPr/>
          </p:nvSpPr>
          <p:spPr>
            <a:xfrm>
              <a:off x="6327723" y="266713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12" name="pl212"/>
            <p:cNvSpPr/>
            <p:nvPr/>
          </p:nvSpPr>
          <p:spPr>
            <a:xfrm>
              <a:off x="6327723" y="362058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13" name="pl213"/>
            <p:cNvSpPr/>
            <p:nvPr/>
          </p:nvSpPr>
          <p:spPr>
            <a:xfrm>
              <a:off x="6327723" y="2984951"/>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14" name="pl214"/>
            <p:cNvSpPr/>
            <p:nvPr/>
          </p:nvSpPr>
          <p:spPr>
            <a:xfrm>
              <a:off x="645257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6809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716599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752271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787942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823613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859284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894956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6452573" y="3544310"/>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BEBEBE">
                  <a:alpha val="69803"/>
                </a:srgbClr>
              </a:solidFill>
              <a:prstDash val="solid"/>
              <a:round/>
            </a:ln>
          </p:spPr>
          <p:txBody>
            <a:bodyPr/>
            <a:lstStyle/>
            <a:p/>
          </p:txBody>
        </p:sp>
        <p:sp>
          <p:nvSpPr>
            <p:cNvPr id="223" name="pl223"/>
            <p:cNvSpPr/>
            <p:nvPr/>
          </p:nvSpPr>
          <p:spPr>
            <a:xfrm>
              <a:off x="6452573" y="3620586"/>
              <a:ext cx="2496988" cy="101701"/>
            </a:xfrm>
            <a:custGeom>
              <a:avLst/>
              <a:pathLst>
                <a:path w="2496988" h="101701">
                  <a:moveTo>
                    <a:pt x="0" y="50850"/>
                  </a:moveTo>
                  <a:lnTo>
                    <a:pt x="356712" y="0"/>
                  </a:lnTo>
                  <a:lnTo>
                    <a:pt x="713425" y="25425"/>
                  </a:lnTo>
                  <a:lnTo>
                    <a:pt x="1070137" y="76276"/>
                  </a:lnTo>
                  <a:lnTo>
                    <a:pt x="1426850" y="76276"/>
                  </a:lnTo>
                  <a:lnTo>
                    <a:pt x="1783563" y="101701"/>
                  </a:lnTo>
                  <a:lnTo>
                    <a:pt x="2140275" y="50850"/>
                  </a:lnTo>
                  <a:lnTo>
                    <a:pt x="2496988" y="50850"/>
                  </a:lnTo>
                </a:path>
              </a:pathLst>
            </a:custGeom>
            <a:ln w="40651" cap="flat">
              <a:solidFill>
                <a:srgbClr val="BEBEBE">
                  <a:alpha val="69803"/>
                </a:srgbClr>
              </a:solidFill>
              <a:prstDash val="solid"/>
              <a:round/>
            </a:ln>
          </p:spPr>
          <p:txBody>
            <a:bodyPr/>
            <a:lstStyle/>
            <a:p/>
          </p:txBody>
        </p:sp>
        <p:sp>
          <p:nvSpPr>
            <p:cNvPr id="224" name="pl224"/>
            <p:cNvSpPr/>
            <p:nvPr/>
          </p:nvSpPr>
          <p:spPr>
            <a:xfrm>
              <a:off x="6452573" y="3620586"/>
              <a:ext cx="2496988" cy="101701"/>
            </a:xfrm>
            <a:custGeom>
              <a:avLst/>
              <a:pathLst>
                <a:path w="2496988" h="101701">
                  <a:moveTo>
                    <a:pt x="0" y="50850"/>
                  </a:moveTo>
                  <a:lnTo>
                    <a:pt x="356712" y="0"/>
                  </a:lnTo>
                  <a:lnTo>
                    <a:pt x="713425" y="25425"/>
                  </a:lnTo>
                  <a:lnTo>
                    <a:pt x="1070137" y="76276"/>
                  </a:lnTo>
                  <a:lnTo>
                    <a:pt x="1426850" y="76276"/>
                  </a:lnTo>
                  <a:lnTo>
                    <a:pt x="1783563" y="101701"/>
                  </a:lnTo>
                  <a:lnTo>
                    <a:pt x="2140275" y="50850"/>
                  </a:lnTo>
                  <a:lnTo>
                    <a:pt x="2496988" y="50850"/>
                  </a:lnTo>
                </a:path>
              </a:pathLst>
            </a:custGeom>
            <a:ln w="35231" cap="flat">
              <a:solidFill>
                <a:srgbClr val="BEBEBE">
                  <a:alpha val="69803"/>
                </a:srgbClr>
              </a:solidFill>
              <a:prstDash val="solid"/>
              <a:round/>
            </a:ln>
          </p:spPr>
          <p:txBody>
            <a:bodyPr/>
            <a:lstStyle/>
            <a:p/>
          </p:txBody>
        </p:sp>
        <p:sp>
          <p:nvSpPr>
            <p:cNvPr id="225" name="pl225"/>
            <p:cNvSpPr/>
            <p:nvPr/>
          </p:nvSpPr>
          <p:spPr>
            <a:xfrm>
              <a:off x="6452573" y="3544310"/>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6B6B6B">
                  <a:alpha val="100000"/>
                </a:srgbClr>
              </a:solidFill>
              <a:prstDash val="solid"/>
              <a:round/>
            </a:ln>
          </p:spPr>
          <p:txBody>
            <a:bodyPr/>
            <a:lstStyle/>
            <a:p/>
          </p:txBody>
        </p:sp>
        <p:sp>
          <p:nvSpPr>
            <p:cNvPr id="226" name="pl226"/>
            <p:cNvSpPr/>
            <p:nvPr/>
          </p:nvSpPr>
          <p:spPr>
            <a:xfrm>
              <a:off x="6452573" y="3620586"/>
              <a:ext cx="2496988" cy="101701"/>
            </a:xfrm>
            <a:custGeom>
              <a:avLst/>
              <a:pathLst>
                <a:path w="2496988" h="101701">
                  <a:moveTo>
                    <a:pt x="0" y="50850"/>
                  </a:moveTo>
                  <a:lnTo>
                    <a:pt x="356712" y="0"/>
                  </a:lnTo>
                  <a:lnTo>
                    <a:pt x="713425" y="25425"/>
                  </a:lnTo>
                  <a:lnTo>
                    <a:pt x="1070137" y="76276"/>
                  </a:lnTo>
                  <a:lnTo>
                    <a:pt x="1426850" y="76276"/>
                  </a:lnTo>
                  <a:lnTo>
                    <a:pt x="1783563" y="101701"/>
                  </a:lnTo>
                  <a:lnTo>
                    <a:pt x="2140275" y="50850"/>
                  </a:lnTo>
                  <a:lnTo>
                    <a:pt x="2496988" y="50850"/>
                  </a:lnTo>
                </a:path>
              </a:pathLst>
            </a:custGeom>
            <a:ln w="40651" cap="flat">
              <a:solidFill>
                <a:srgbClr val="000000">
                  <a:alpha val="100000"/>
                </a:srgbClr>
              </a:solidFill>
              <a:prstDash val="solid"/>
              <a:round/>
            </a:ln>
          </p:spPr>
          <p:txBody>
            <a:bodyPr/>
            <a:lstStyle/>
            <a:p/>
          </p:txBody>
        </p:sp>
        <p:sp>
          <p:nvSpPr>
            <p:cNvPr id="227" name="pl227"/>
            <p:cNvSpPr/>
            <p:nvPr/>
          </p:nvSpPr>
          <p:spPr>
            <a:xfrm>
              <a:off x="6452573" y="3620586"/>
              <a:ext cx="2496988" cy="101701"/>
            </a:xfrm>
            <a:custGeom>
              <a:avLst/>
              <a:pathLst>
                <a:path w="2496988" h="101701">
                  <a:moveTo>
                    <a:pt x="0" y="50850"/>
                  </a:moveTo>
                  <a:lnTo>
                    <a:pt x="356712" y="0"/>
                  </a:lnTo>
                  <a:lnTo>
                    <a:pt x="713425" y="25425"/>
                  </a:lnTo>
                  <a:lnTo>
                    <a:pt x="1070137" y="76276"/>
                  </a:lnTo>
                  <a:lnTo>
                    <a:pt x="1426850" y="76276"/>
                  </a:lnTo>
                  <a:lnTo>
                    <a:pt x="1783563" y="101701"/>
                  </a:lnTo>
                  <a:lnTo>
                    <a:pt x="2140275" y="50850"/>
                  </a:lnTo>
                  <a:lnTo>
                    <a:pt x="2496988" y="50850"/>
                  </a:lnTo>
                </a:path>
              </a:pathLst>
            </a:custGeom>
            <a:ln w="35231" cap="flat">
              <a:solidFill>
                <a:srgbClr val="80BD41">
                  <a:alpha val="100000"/>
                </a:srgbClr>
              </a:solidFill>
              <a:prstDash val="solid"/>
              <a:round/>
            </a:ln>
          </p:spPr>
          <p:txBody>
            <a:bodyPr/>
            <a:lstStyle/>
            <a:p/>
          </p:txBody>
        </p:sp>
        <p:sp>
          <p:nvSpPr>
            <p:cNvPr id="228" name="pl228"/>
            <p:cNvSpPr/>
            <p:nvPr/>
          </p:nvSpPr>
          <p:spPr>
            <a:xfrm>
              <a:off x="6327723" y="3620586"/>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29" name="tx229"/>
            <p:cNvSpPr/>
            <p:nvPr/>
          </p:nvSpPr>
          <p:spPr>
            <a:xfrm>
              <a:off x="6404384" y="34928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0" name="tx230"/>
            <p:cNvSpPr/>
            <p:nvPr/>
          </p:nvSpPr>
          <p:spPr>
            <a:xfrm>
              <a:off x="6779156" y="344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1" name="tx231"/>
            <p:cNvSpPr/>
            <p:nvPr/>
          </p:nvSpPr>
          <p:spPr>
            <a:xfrm>
              <a:off x="7117809" y="34674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32" name="tx232"/>
            <p:cNvSpPr/>
            <p:nvPr/>
          </p:nvSpPr>
          <p:spPr>
            <a:xfrm>
              <a:off x="7474522" y="35183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3" name="tx233"/>
            <p:cNvSpPr/>
            <p:nvPr/>
          </p:nvSpPr>
          <p:spPr>
            <a:xfrm>
              <a:off x="7831234" y="35183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4" name="tx234"/>
            <p:cNvSpPr/>
            <p:nvPr/>
          </p:nvSpPr>
          <p:spPr>
            <a:xfrm>
              <a:off x="8187947" y="35437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5" name="tx235"/>
            <p:cNvSpPr/>
            <p:nvPr/>
          </p:nvSpPr>
          <p:spPr>
            <a:xfrm>
              <a:off x="8544660" y="34928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6" name="tx236"/>
            <p:cNvSpPr/>
            <p:nvPr/>
          </p:nvSpPr>
          <p:spPr>
            <a:xfrm>
              <a:off x="8901372" y="34928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7" name="rc237"/>
            <p:cNvSpPr/>
            <p:nvPr/>
          </p:nvSpPr>
          <p:spPr>
            <a:xfrm>
              <a:off x="6327723" y="4352515"/>
              <a:ext cx="2746687" cy="1454334"/>
            </a:xfrm>
            <a:prstGeom prst="rect">
              <a:avLst/>
            </a:prstGeom>
            <a:solidFill>
              <a:srgbClr val="EBEBEB">
                <a:alpha val="100000"/>
              </a:srgbClr>
            </a:solidFill>
          </p:spPr>
          <p:txBody>
            <a:bodyPr/>
            <a:lstStyle/>
            <a:p/>
          </p:txBody>
        </p:sp>
        <p:sp>
          <p:nvSpPr>
            <p:cNvPr id="238" name="pl238"/>
            <p:cNvSpPr/>
            <p:nvPr/>
          </p:nvSpPr>
          <p:spPr>
            <a:xfrm>
              <a:off x="6327723" y="567718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39" name="pl239"/>
            <p:cNvSpPr/>
            <p:nvPr/>
          </p:nvSpPr>
          <p:spPr>
            <a:xfrm>
              <a:off x="6327723" y="504154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40" name="pl240"/>
            <p:cNvSpPr/>
            <p:nvPr/>
          </p:nvSpPr>
          <p:spPr>
            <a:xfrm>
              <a:off x="6327723" y="440590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41" name="pl241"/>
            <p:cNvSpPr/>
            <p:nvPr/>
          </p:nvSpPr>
          <p:spPr>
            <a:xfrm>
              <a:off x="6327723" y="535936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42" name="pl242"/>
            <p:cNvSpPr/>
            <p:nvPr/>
          </p:nvSpPr>
          <p:spPr>
            <a:xfrm>
              <a:off x="6327723" y="472372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43" name="pl243"/>
            <p:cNvSpPr/>
            <p:nvPr/>
          </p:nvSpPr>
          <p:spPr>
            <a:xfrm>
              <a:off x="645257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680928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716599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752271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787942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823613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859284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894956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6452573" y="5283086"/>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BEBEBE">
                  <a:alpha val="69803"/>
                </a:srgbClr>
              </a:solidFill>
              <a:prstDash val="solid"/>
              <a:round/>
            </a:ln>
          </p:spPr>
          <p:txBody>
            <a:bodyPr/>
            <a:lstStyle/>
            <a:p/>
          </p:txBody>
        </p:sp>
        <p:sp>
          <p:nvSpPr>
            <p:cNvPr id="252" name="pl252"/>
            <p:cNvSpPr/>
            <p:nvPr/>
          </p:nvSpPr>
          <p:spPr>
            <a:xfrm>
              <a:off x="6452573" y="5359362"/>
              <a:ext cx="2496988" cy="254254"/>
            </a:xfrm>
            <a:custGeom>
              <a:avLst/>
              <a:pathLst>
                <a:path w="2496988" h="254254">
                  <a:moveTo>
                    <a:pt x="0" y="0"/>
                  </a:moveTo>
                  <a:lnTo>
                    <a:pt x="356712" y="0"/>
                  </a:lnTo>
                  <a:lnTo>
                    <a:pt x="713425" y="0"/>
                  </a:lnTo>
                  <a:lnTo>
                    <a:pt x="1070137" y="0"/>
                  </a:lnTo>
                  <a:lnTo>
                    <a:pt x="1426850" y="127127"/>
                  </a:lnTo>
                  <a:lnTo>
                    <a:pt x="1783563" y="254254"/>
                  </a:lnTo>
                  <a:lnTo>
                    <a:pt x="2140275" y="254254"/>
                  </a:lnTo>
                  <a:lnTo>
                    <a:pt x="2496988" y="254254"/>
                  </a:lnTo>
                </a:path>
              </a:pathLst>
            </a:custGeom>
            <a:ln w="40651" cap="flat">
              <a:solidFill>
                <a:srgbClr val="BEBEBE">
                  <a:alpha val="69803"/>
                </a:srgbClr>
              </a:solidFill>
              <a:prstDash val="solid"/>
              <a:round/>
            </a:ln>
          </p:spPr>
          <p:txBody>
            <a:bodyPr/>
            <a:lstStyle/>
            <a:p/>
          </p:txBody>
        </p:sp>
        <p:sp>
          <p:nvSpPr>
            <p:cNvPr id="253" name="pl253"/>
            <p:cNvSpPr/>
            <p:nvPr/>
          </p:nvSpPr>
          <p:spPr>
            <a:xfrm>
              <a:off x="6452573" y="5359362"/>
              <a:ext cx="2496988" cy="254254"/>
            </a:xfrm>
            <a:custGeom>
              <a:avLst/>
              <a:pathLst>
                <a:path w="2496988" h="254254">
                  <a:moveTo>
                    <a:pt x="0" y="0"/>
                  </a:moveTo>
                  <a:lnTo>
                    <a:pt x="356712" y="0"/>
                  </a:lnTo>
                  <a:lnTo>
                    <a:pt x="713425" y="0"/>
                  </a:lnTo>
                  <a:lnTo>
                    <a:pt x="1070137" y="0"/>
                  </a:lnTo>
                  <a:lnTo>
                    <a:pt x="1426850" y="127127"/>
                  </a:lnTo>
                  <a:lnTo>
                    <a:pt x="1783563" y="254254"/>
                  </a:lnTo>
                  <a:lnTo>
                    <a:pt x="2140275" y="254254"/>
                  </a:lnTo>
                  <a:lnTo>
                    <a:pt x="2496988" y="254254"/>
                  </a:lnTo>
                </a:path>
              </a:pathLst>
            </a:custGeom>
            <a:ln w="35231" cap="flat">
              <a:solidFill>
                <a:srgbClr val="BEBEBE">
                  <a:alpha val="69803"/>
                </a:srgbClr>
              </a:solidFill>
              <a:prstDash val="solid"/>
              <a:round/>
            </a:ln>
          </p:spPr>
          <p:txBody>
            <a:bodyPr/>
            <a:lstStyle/>
            <a:p/>
          </p:txBody>
        </p:sp>
        <p:sp>
          <p:nvSpPr>
            <p:cNvPr id="254" name="pl254"/>
            <p:cNvSpPr/>
            <p:nvPr/>
          </p:nvSpPr>
          <p:spPr>
            <a:xfrm>
              <a:off x="6452573" y="5283086"/>
              <a:ext cx="2496988" cy="127127"/>
            </a:xfrm>
            <a:custGeom>
              <a:avLst/>
              <a:pathLst>
                <a:path w="2496988" h="127127">
                  <a:moveTo>
                    <a:pt x="0" y="127127"/>
                  </a:moveTo>
                  <a:lnTo>
                    <a:pt x="356712" y="76276"/>
                  </a:lnTo>
                  <a:lnTo>
                    <a:pt x="713425" y="76276"/>
                  </a:lnTo>
                  <a:lnTo>
                    <a:pt x="1070137" y="76276"/>
                  </a:lnTo>
                  <a:lnTo>
                    <a:pt x="1426850" y="76276"/>
                  </a:lnTo>
                  <a:lnTo>
                    <a:pt x="1783563" y="76276"/>
                  </a:lnTo>
                  <a:lnTo>
                    <a:pt x="2140275" y="25425"/>
                  </a:lnTo>
                  <a:lnTo>
                    <a:pt x="2496988" y="0"/>
                  </a:lnTo>
                </a:path>
              </a:pathLst>
            </a:custGeom>
            <a:ln w="20325" cap="flat">
              <a:solidFill>
                <a:srgbClr val="6B6B6B">
                  <a:alpha val="100000"/>
                </a:srgbClr>
              </a:solidFill>
              <a:prstDash val="solid"/>
              <a:round/>
            </a:ln>
          </p:spPr>
          <p:txBody>
            <a:bodyPr/>
            <a:lstStyle/>
            <a:p/>
          </p:txBody>
        </p:sp>
        <p:sp>
          <p:nvSpPr>
            <p:cNvPr id="255" name="pl255"/>
            <p:cNvSpPr/>
            <p:nvPr/>
          </p:nvSpPr>
          <p:spPr>
            <a:xfrm>
              <a:off x="6452573" y="5359362"/>
              <a:ext cx="2496988" cy="254254"/>
            </a:xfrm>
            <a:custGeom>
              <a:avLst/>
              <a:pathLst>
                <a:path w="2496988" h="254254">
                  <a:moveTo>
                    <a:pt x="0" y="0"/>
                  </a:moveTo>
                  <a:lnTo>
                    <a:pt x="356712" y="0"/>
                  </a:lnTo>
                  <a:lnTo>
                    <a:pt x="713425" y="0"/>
                  </a:lnTo>
                  <a:lnTo>
                    <a:pt x="1070137" y="0"/>
                  </a:lnTo>
                  <a:lnTo>
                    <a:pt x="1426850" y="127127"/>
                  </a:lnTo>
                  <a:lnTo>
                    <a:pt x="1783563" y="254254"/>
                  </a:lnTo>
                  <a:lnTo>
                    <a:pt x="2140275" y="254254"/>
                  </a:lnTo>
                  <a:lnTo>
                    <a:pt x="2496988" y="254254"/>
                  </a:lnTo>
                </a:path>
              </a:pathLst>
            </a:custGeom>
            <a:ln w="40651" cap="flat">
              <a:solidFill>
                <a:srgbClr val="000000">
                  <a:alpha val="100000"/>
                </a:srgbClr>
              </a:solidFill>
              <a:prstDash val="solid"/>
              <a:round/>
            </a:ln>
          </p:spPr>
          <p:txBody>
            <a:bodyPr/>
            <a:lstStyle/>
            <a:p/>
          </p:txBody>
        </p:sp>
        <p:sp>
          <p:nvSpPr>
            <p:cNvPr id="256" name="pl256"/>
            <p:cNvSpPr/>
            <p:nvPr/>
          </p:nvSpPr>
          <p:spPr>
            <a:xfrm>
              <a:off x="6452573" y="5359362"/>
              <a:ext cx="2496988" cy="254254"/>
            </a:xfrm>
            <a:custGeom>
              <a:avLst/>
              <a:pathLst>
                <a:path w="2496988" h="254254">
                  <a:moveTo>
                    <a:pt x="0" y="0"/>
                  </a:moveTo>
                  <a:lnTo>
                    <a:pt x="356712" y="0"/>
                  </a:lnTo>
                  <a:lnTo>
                    <a:pt x="713425" y="0"/>
                  </a:lnTo>
                  <a:lnTo>
                    <a:pt x="1070137" y="0"/>
                  </a:lnTo>
                  <a:lnTo>
                    <a:pt x="1426850" y="127127"/>
                  </a:lnTo>
                  <a:lnTo>
                    <a:pt x="1783563" y="254254"/>
                  </a:lnTo>
                  <a:lnTo>
                    <a:pt x="2140275" y="254254"/>
                  </a:lnTo>
                  <a:lnTo>
                    <a:pt x="2496988" y="254254"/>
                  </a:lnTo>
                </a:path>
              </a:pathLst>
            </a:custGeom>
            <a:ln w="35231" cap="flat">
              <a:solidFill>
                <a:srgbClr val="80BD41">
                  <a:alpha val="100000"/>
                </a:srgbClr>
              </a:solidFill>
              <a:prstDash val="solid"/>
              <a:round/>
            </a:ln>
          </p:spPr>
          <p:txBody>
            <a:bodyPr/>
            <a:lstStyle/>
            <a:p/>
          </p:txBody>
        </p:sp>
        <p:sp>
          <p:nvSpPr>
            <p:cNvPr id="257" name="pl257"/>
            <p:cNvSpPr/>
            <p:nvPr/>
          </p:nvSpPr>
          <p:spPr>
            <a:xfrm>
              <a:off x="6327723" y="535936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58" name="tx258"/>
            <p:cNvSpPr/>
            <p:nvPr/>
          </p:nvSpPr>
          <p:spPr>
            <a:xfrm>
              <a:off x="6422443" y="5180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9" name="tx259"/>
            <p:cNvSpPr/>
            <p:nvPr/>
          </p:nvSpPr>
          <p:spPr>
            <a:xfrm>
              <a:off x="6779156" y="5180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7135868" y="5180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1" name="tx261"/>
            <p:cNvSpPr/>
            <p:nvPr/>
          </p:nvSpPr>
          <p:spPr>
            <a:xfrm>
              <a:off x="7492581" y="5180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2" name="tx262"/>
            <p:cNvSpPr/>
            <p:nvPr/>
          </p:nvSpPr>
          <p:spPr>
            <a:xfrm>
              <a:off x="7831234" y="53079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3" name="tx263"/>
            <p:cNvSpPr/>
            <p:nvPr/>
          </p:nvSpPr>
          <p:spPr>
            <a:xfrm>
              <a:off x="8157817" y="54350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64" name="tx264"/>
            <p:cNvSpPr/>
            <p:nvPr/>
          </p:nvSpPr>
          <p:spPr>
            <a:xfrm>
              <a:off x="8514530" y="54350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65" name="tx265"/>
            <p:cNvSpPr/>
            <p:nvPr/>
          </p:nvSpPr>
          <p:spPr>
            <a:xfrm>
              <a:off x="8871243" y="54350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66" name="tx266"/>
            <p:cNvSpPr/>
            <p:nvPr/>
          </p:nvSpPr>
          <p:spPr>
            <a:xfrm>
              <a:off x="1621098" y="4205084"/>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267" name="tx267"/>
            <p:cNvSpPr/>
            <p:nvPr/>
          </p:nvSpPr>
          <p:spPr>
            <a:xfrm>
              <a:off x="4716952" y="420508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268" name="tx268"/>
            <p:cNvSpPr/>
            <p:nvPr/>
          </p:nvSpPr>
          <p:spPr>
            <a:xfrm>
              <a:off x="7124218" y="4205084"/>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269" name="tx269"/>
            <p:cNvSpPr/>
            <p:nvPr/>
          </p:nvSpPr>
          <p:spPr>
            <a:xfrm>
              <a:off x="1934920" y="246630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270" name="tx270"/>
            <p:cNvSpPr/>
            <p:nvPr/>
          </p:nvSpPr>
          <p:spPr>
            <a:xfrm>
              <a:off x="4720107" y="2466308"/>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271" name="tx271"/>
            <p:cNvSpPr/>
            <p:nvPr/>
          </p:nvSpPr>
          <p:spPr>
            <a:xfrm>
              <a:off x="7580092" y="246630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272" name="tx272"/>
            <p:cNvSpPr/>
            <p:nvPr/>
          </p:nvSpPr>
          <p:spPr>
            <a:xfrm>
              <a:off x="1875896"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273" name="tx273"/>
            <p:cNvSpPr/>
            <p:nvPr/>
          </p:nvSpPr>
          <p:spPr>
            <a:xfrm>
              <a:off x="4623867" y="7275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274" name="tx274"/>
            <p:cNvSpPr/>
            <p:nvPr/>
          </p:nvSpPr>
          <p:spPr>
            <a:xfrm>
              <a:off x="7583155"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275" name="pl275"/>
            <p:cNvSpPr/>
            <p:nvPr/>
          </p:nvSpPr>
          <p:spPr>
            <a:xfrm>
              <a:off x="82002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6" name="pl276"/>
            <p:cNvSpPr/>
            <p:nvPr/>
          </p:nvSpPr>
          <p:spPr>
            <a:xfrm>
              <a:off x="117673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7" name="pl277"/>
            <p:cNvSpPr/>
            <p:nvPr/>
          </p:nvSpPr>
          <p:spPr>
            <a:xfrm>
              <a:off x="15334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8" name="pl278"/>
            <p:cNvSpPr/>
            <p:nvPr/>
          </p:nvSpPr>
          <p:spPr>
            <a:xfrm>
              <a:off x="18901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9" name="pl279"/>
            <p:cNvSpPr/>
            <p:nvPr/>
          </p:nvSpPr>
          <p:spPr>
            <a:xfrm>
              <a:off x="224687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0" name="pl280"/>
            <p:cNvSpPr/>
            <p:nvPr/>
          </p:nvSpPr>
          <p:spPr>
            <a:xfrm>
              <a:off x="26035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1" name="pl281"/>
            <p:cNvSpPr/>
            <p:nvPr/>
          </p:nvSpPr>
          <p:spPr>
            <a:xfrm>
              <a:off x="2960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2" name="pl282"/>
            <p:cNvSpPr/>
            <p:nvPr/>
          </p:nvSpPr>
          <p:spPr>
            <a:xfrm>
              <a:off x="3317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3" name="tx283"/>
            <p:cNvSpPr/>
            <p:nvPr/>
          </p:nvSpPr>
          <p:spPr>
            <a:xfrm rot="-5400000">
              <a:off x="6956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84" name="tx284"/>
            <p:cNvSpPr/>
            <p:nvPr/>
          </p:nvSpPr>
          <p:spPr>
            <a:xfrm rot="-5400000">
              <a:off x="10523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85" name="tx285"/>
            <p:cNvSpPr/>
            <p:nvPr/>
          </p:nvSpPr>
          <p:spPr>
            <a:xfrm rot="-5400000">
              <a:off x="14090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86" name="tx286"/>
            <p:cNvSpPr/>
            <p:nvPr/>
          </p:nvSpPr>
          <p:spPr>
            <a:xfrm rot="-5400000">
              <a:off x="17658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87" name="tx287"/>
            <p:cNvSpPr/>
            <p:nvPr/>
          </p:nvSpPr>
          <p:spPr>
            <a:xfrm rot="-5400000">
              <a:off x="21225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88" name="tx288"/>
            <p:cNvSpPr/>
            <p:nvPr/>
          </p:nvSpPr>
          <p:spPr>
            <a:xfrm rot="-5400000">
              <a:off x="24792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89" name="tx289"/>
            <p:cNvSpPr/>
            <p:nvPr/>
          </p:nvSpPr>
          <p:spPr>
            <a:xfrm rot="-5400000">
              <a:off x="283593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90" name="tx290"/>
            <p:cNvSpPr/>
            <p:nvPr/>
          </p:nvSpPr>
          <p:spPr>
            <a:xfrm rot="-5400000">
              <a:off x="31926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91" name="pl291"/>
            <p:cNvSpPr/>
            <p:nvPr/>
          </p:nvSpPr>
          <p:spPr>
            <a:xfrm>
              <a:off x="3636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2" name="pl292"/>
            <p:cNvSpPr/>
            <p:nvPr/>
          </p:nvSpPr>
          <p:spPr>
            <a:xfrm>
              <a:off x="39930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3" name="pl293"/>
            <p:cNvSpPr/>
            <p:nvPr/>
          </p:nvSpPr>
          <p:spPr>
            <a:xfrm>
              <a:off x="43497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4" name="pl294"/>
            <p:cNvSpPr/>
            <p:nvPr/>
          </p:nvSpPr>
          <p:spPr>
            <a:xfrm>
              <a:off x="47064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5" name="pl295"/>
            <p:cNvSpPr/>
            <p:nvPr/>
          </p:nvSpPr>
          <p:spPr>
            <a:xfrm>
              <a:off x="50631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6" name="pl296"/>
            <p:cNvSpPr/>
            <p:nvPr/>
          </p:nvSpPr>
          <p:spPr>
            <a:xfrm>
              <a:off x="54198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7" name="pl297"/>
            <p:cNvSpPr/>
            <p:nvPr/>
          </p:nvSpPr>
          <p:spPr>
            <a:xfrm>
              <a:off x="57765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8" name="pl298"/>
            <p:cNvSpPr/>
            <p:nvPr/>
          </p:nvSpPr>
          <p:spPr>
            <a:xfrm>
              <a:off x="6133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9" name="tx299"/>
            <p:cNvSpPr/>
            <p:nvPr/>
          </p:nvSpPr>
          <p:spPr>
            <a:xfrm rot="-5400000">
              <a:off x="35119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00" name="tx300"/>
            <p:cNvSpPr/>
            <p:nvPr/>
          </p:nvSpPr>
          <p:spPr>
            <a:xfrm rot="-5400000">
              <a:off x="38686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01" name="tx301"/>
            <p:cNvSpPr/>
            <p:nvPr/>
          </p:nvSpPr>
          <p:spPr>
            <a:xfrm rot="-5400000">
              <a:off x="42253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02" name="tx302"/>
            <p:cNvSpPr/>
            <p:nvPr/>
          </p:nvSpPr>
          <p:spPr>
            <a:xfrm rot="-5400000">
              <a:off x="45820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03" name="tx303"/>
            <p:cNvSpPr/>
            <p:nvPr/>
          </p:nvSpPr>
          <p:spPr>
            <a:xfrm rot="-5400000">
              <a:off x="49387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04" name="tx304"/>
            <p:cNvSpPr/>
            <p:nvPr/>
          </p:nvSpPr>
          <p:spPr>
            <a:xfrm rot="-5400000">
              <a:off x="52955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05" name="tx305"/>
            <p:cNvSpPr/>
            <p:nvPr/>
          </p:nvSpPr>
          <p:spPr>
            <a:xfrm rot="-5400000">
              <a:off x="5652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06" name="tx306"/>
            <p:cNvSpPr/>
            <p:nvPr/>
          </p:nvSpPr>
          <p:spPr>
            <a:xfrm rot="-5400000">
              <a:off x="600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07" name="pl307"/>
            <p:cNvSpPr/>
            <p:nvPr/>
          </p:nvSpPr>
          <p:spPr>
            <a:xfrm>
              <a:off x="645257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pl308"/>
            <p:cNvSpPr/>
            <p:nvPr/>
          </p:nvSpPr>
          <p:spPr>
            <a:xfrm>
              <a:off x="6809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9" name="pl309"/>
            <p:cNvSpPr/>
            <p:nvPr/>
          </p:nvSpPr>
          <p:spPr>
            <a:xfrm>
              <a:off x="7165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75227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787942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82361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pl313"/>
            <p:cNvSpPr/>
            <p:nvPr/>
          </p:nvSpPr>
          <p:spPr>
            <a:xfrm>
              <a:off x="859284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4" name="pl314"/>
            <p:cNvSpPr/>
            <p:nvPr/>
          </p:nvSpPr>
          <p:spPr>
            <a:xfrm>
              <a:off x="89495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5" name="tx315"/>
            <p:cNvSpPr/>
            <p:nvPr/>
          </p:nvSpPr>
          <p:spPr>
            <a:xfrm rot="-5400000">
              <a:off x="6328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16" name="tx316"/>
            <p:cNvSpPr/>
            <p:nvPr/>
          </p:nvSpPr>
          <p:spPr>
            <a:xfrm rot="-5400000">
              <a:off x="668492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7" name="tx317"/>
            <p:cNvSpPr/>
            <p:nvPr/>
          </p:nvSpPr>
          <p:spPr>
            <a:xfrm rot="-5400000">
              <a:off x="704163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8" name="tx318"/>
            <p:cNvSpPr/>
            <p:nvPr/>
          </p:nvSpPr>
          <p:spPr>
            <a:xfrm rot="-5400000">
              <a:off x="73983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9" name="tx319"/>
            <p:cNvSpPr/>
            <p:nvPr/>
          </p:nvSpPr>
          <p:spPr>
            <a:xfrm rot="-5400000">
              <a:off x="775506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20" name="tx320"/>
            <p:cNvSpPr/>
            <p:nvPr/>
          </p:nvSpPr>
          <p:spPr>
            <a:xfrm rot="-5400000">
              <a:off x="811177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21" name="tx321"/>
            <p:cNvSpPr/>
            <p:nvPr/>
          </p:nvSpPr>
          <p:spPr>
            <a:xfrm rot="-5400000">
              <a:off x="846849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2" name="tx322"/>
            <p:cNvSpPr/>
            <p:nvPr/>
          </p:nvSpPr>
          <p:spPr>
            <a:xfrm rot="-5400000">
              <a:off x="88252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3" name="tx323"/>
            <p:cNvSpPr/>
            <p:nvPr/>
          </p:nvSpPr>
          <p:spPr>
            <a:xfrm>
              <a:off x="570361" y="184180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24" name="tx324"/>
            <p:cNvSpPr/>
            <p:nvPr/>
          </p:nvSpPr>
          <p:spPr>
            <a:xfrm>
              <a:off x="508182" y="12061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25" name="pl325"/>
            <p:cNvSpPr/>
            <p:nvPr/>
          </p:nvSpPr>
          <p:spPr>
            <a:xfrm>
              <a:off x="660376" y="18818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26" name="pl326"/>
            <p:cNvSpPr/>
            <p:nvPr/>
          </p:nvSpPr>
          <p:spPr>
            <a:xfrm>
              <a:off x="660376" y="12461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27" name="tx327"/>
            <p:cNvSpPr/>
            <p:nvPr/>
          </p:nvSpPr>
          <p:spPr>
            <a:xfrm>
              <a:off x="570361" y="358058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28" name="tx328"/>
            <p:cNvSpPr/>
            <p:nvPr/>
          </p:nvSpPr>
          <p:spPr>
            <a:xfrm>
              <a:off x="508182" y="29449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29" name="pl329"/>
            <p:cNvSpPr/>
            <p:nvPr/>
          </p:nvSpPr>
          <p:spPr>
            <a:xfrm>
              <a:off x="660376" y="36205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0" name="pl330"/>
            <p:cNvSpPr/>
            <p:nvPr/>
          </p:nvSpPr>
          <p:spPr>
            <a:xfrm>
              <a:off x="660376" y="29849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1" name="tx331"/>
            <p:cNvSpPr/>
            <p:nvPr/>
          </p:nvSpPr>
          <p:spPr>
            <a:xfrm>
              <a:off x="570361" y="531935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2" name="tx332"/>
            <p:cNvSpPr/>
            <p:nvPr/>
          </p:nvSpPr>
          <p:spPr>
            <a:xfrm>
              <a:off x="508182" y="46837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3" name="pl333"/>
            <p:cNvSpPr/>
            <p:nvPr/>
          </p:nvSpPr>
          <p:spPr>
            <a:xfrm>
              <a:off x="660376" y="53593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4" name="pl334"/>
            <p:cNvSpPr/>
            <p:nvPr/>
          </p:nvSpPr>
          <p:spPr>
            <a:xfrm>
              <a:off x="660376" y="47237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5" name="tx335"/>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336" name="tx336"/>
            <p:cNvSpPr/>
            <p:nvPr/>
          </p:nvSpPr>
          <p:spPr>
            <a:xfrm>
              <a:off x="695171" y="435349"/>
              <a:ext cx="618664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Central Africa, 2018-2025</a:t>
              </a:r>
            </a:p>
          </p:txBody>
        </p:sp>
        <p:sp>
          <p:nvSpPr>
            <p:cNvPr id="337" name="tx33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8" name="tx338"/>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339" name="tx339"/>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3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DTP1 coverage compared to 2019, by country.
Coverage was higher in 2025 compared to 2019 in 5 countries (CAR, Cameroon, Chad, Congo, and Equatorial Guinea).
The largest increase in coverage was 17% points in Chad from 69% in 2019 to 86% in 2025.
Coverage was lower than in 2019 in 4 countries (Burundi, DRC, Gabon, and Sao Tome and Principe).
The largest decline in coverage was 12% points in Gabon from 77% in 2019 to 65% in 2025.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08802"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2758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4636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651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15656" y="5494100"/>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9" name="pl9"/>
            <p:cNvSpPr/>
            <p:nvPr/>
          </p:nvSpPr>
          <p:spPr>
            <a:xfrm>
              <a:off x="2015656" y="4932008"/>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0" name="pl10"/>
            <p:cNvSpPr/>
            <p:nvPr/>
          </p:nvSpPr>
          <p:spPr>
            <a:xfrm>
              <a:off x="2015656" y="4369917"/>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1" name="pl11"/>
            <p:cNvSpPr/>
            <p:nvPr/>
          </p:nvSpPr>
          <p:spPr>
            <a:xfrm>
              <a:off x="2015656" y="3807825"/>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2" name="pl12"/>
            <p:cNvSpPr/>
            <p:nvPr/>
          </p:nvSpPr>
          <p:spPr>
            <a:xfrm>
              <a:off x="2015656" y="3245733"/>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3" name="pl13"/>
            <p:cNvSpPr/>
            <p:nvPr/>
          </p:nvSpPr>
          <p:spPr>
            <a:xfrm>
              <a:off x="2015656" y="2683641"/>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4" name="pl14"/>
            <p:cNvSpPr/>
            <p:nvPr/>
          </p:nvSpPr>
          <p:spPr>
            <a:xfrm>
              <a:off x="2015656" y="2121550"/>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5" name="pl15"/>
            <p:cNvSpPr/>
            <p:nvPr/>
          </p:nvSpPr>
          <p:spPr>
            <a:xfrm>
              <a:off x="2015656" y="1559458"/>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6" name="pl16"/>
            <p:cNvSpPr/>
            <p:nvPr/>
          </p:nvSpPr>
          <p:spPr>
            <a:xfrm>
              <a:off x="2015656" y="997366"/>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7" name="pl17"/>
            <p:cNvSpPr/>
            <p:nvPr/>
          </p:nvSpPr>
          <p:spPr>
            <a:xfrm>
              <a:off x="229941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1819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3697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5755"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97453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9258" y="997366"/>
              <a:ext cx="908019" cy="0"/>
            </a:xfrm>
            <a:custGeom>
              <a:avLst/>
              <a:pathLst>
                <a:path w="908019" h="0">
                  <a:moveTo>
                    <a:pt x="0" y="0"/>
                  </a:moveTo>
                  <a:lnTo>
                    <a:pt x="227004" y="0"/>
                  </a:lnTo>
                  <a:lnTo>
                    <a:pt x="283756" y="0"/>
                  </a:lnTo>
                  <a:lnTo>
                    <a:pt x="283756" y="0"/>
                  </a:lnTo>
                  <a:lnTo>
                    <a:pt x="283756" y="0"/>
                  </a:lnTo>
                  <a:lnTo>
                    <a:pt x="737766" y="0"/>
                  </a:lnTo>
                  <a:lnTo>
                    <a:pt x="908019" y="0"/>
                  </a:lnTo>
                </a:path>
              </a:pathLst>
            </a:custGeom>
            <a:ln w="108405" cap="flat">
              <a:solidFill>
                <a:srgbClr val="E8E8E8">
                  <a:alpha val="100000"/>
                </a:srgbClr>
              </a:solidFill>
              <a:prstDash val="solid"/>
              <a:round/>
            </a:ln>
          </p:spPr>
          <p:txBody>
            <a:bodyPr/>
            <a:lstStyle/>
            <a:p/>
          </p:txBody>
        </p:sp>
        <p:sp>
          <p:nvSpPr>
            <p:cNvPr id="23" name="pl23"/>
            <p:cNvSpPr/>
            <p:nvPr/>
          </p:nvSpPr>
          <p:spPr>
            <a:xfrm>
              <a:off x="7350273" y="1559458"/>
              <a:ext cx="510761" cy="0"/>
            </a:xfrm>
            <a:custGeom>
              <a:avLst/>
              <a:pathLst>
                <a:path w="510761" h="0">
                  <a:moveTo>
                    <a:pt x="0" y="0"/>
                  </a:moveTo>
                  <a:lnTo>
                    <a:pt x="0" y="0"/>
                  </a:lnTo>
                  <a:lnTo>
                    <a:pt x="0" y="0"/>
                  </a:lnTo>
                  <a:lnTo>
                    <a:pt x="227004" y="0"/>
                  </a:lnTo>
                  <a:lnTo>
                    <a:pt x="397258" y="0"/>
                  </a:lnTo>
                  <a:lnTo>
                    <a:pt x="454009" y="0"/>
                  </a:lnTo>
                  <a:lnTo>
                    <a:pt x="510761" y="0"/>
                  </a:lnTo>
                </a:path>
              </a:pathLst>
            </a:custGeom>
            <a:ln w="108405" cap="flat">
              <a:solidFill>
                <a:srgbClr val="E8E8E8">
                  <a:alpha val="100000"/>
                </a:srgbClr>
              </a:solidFill>
              <a:prstDash val="solid"/>
              <a:round/>
            </a:ln>
          </p:spPr>
          <p:txBody>
            <a:bodyPr/>
            <a:lstStyle/>
            <a:p/>
          </p:txBody>
        </p:sp>
        <p:sp>
          <p:nvSpPr>
            <p:cNvPr id="24" name="pl24"/>
            <p:cNvSpPr/>
            <p:nvPr/>
          </p:nvSpPr>
          <p:spPr>
            <a:xfrm>
              <a:off x="7236770" y="2121550"/>
              <a:ext cx="567512" cy="0"/>
            </a:xfrm>
            <a:custGeom>
              <a:avLst/>
              <a:pathLst>
                <a:path w="567512" h="0">
                  <a:moveTo>
                    <a:pt x="0" y="0"/>
                  </a:moveTo>
                  <a:lnTo>
                    <a:pt x="0" y="0"/>
                  </a:lnTo>
                  <a:lnTo>
                    <a:pt x="0" y="0"/>
                  </a:lnTo>
                  <a:lnTo>
                    <a:pt x="283756" y="0"/>
                  </a:lnTo>
                  <a:lnTo>
                    <a:pt x="567512" y="0"/>
                  </a:lnTo>
                  <a:lnTo>
                    <a:pt x="567512" y="0"/>
                  </a:lnTo>
                  <a:lnTo>
                    <a:pt x="567512" y="0"/>
                  </a:lnTo>
                </a:path>
              </a:pathLst>
            </a:custGeom>
            <a:ln w="108405" cap="flat">
              <a:solidFill>
                <a:srgbClr val="E8E8E8">
                  <a:alpha val="100000"/>
                </a:srgbClr>
              </a:solidFill>
              <a:prstDash val="solid"/>
              <a:round/>
            </a:ln>
          </p:spPr>
          <p:txBody>
            <a:bodyPr/>
            <a:lstStyle/>
            <a:p/>
          </p:txBody>
        </p:sp>
        <p:sp>
          <p:nvSpPr>
            <p:cNvPr id="25" name="pl25"/>
            <p:cNvSpPr/>
            <p:nvPr/>
          </p:nvSpPr>
          <p:spPr>
            <a:xfrm>
              <a:off x="6385501" y="2683641"/>
              <a:ext cx="794517" cy="0"/>
            </a:xfrm>
            <a:custGeom>
              <a:avLst/>
              <a:pathLst>
                <a:path w="794517" h="0">
                  <a:moveTo>
                    <a:pt x="0" y="0"/>
                  </a:moveTo>
                  <a:lnTo>
                    <a:pt x="113502" y="0"/>
                  </a:lnTo>
                  <a:lnTo>
                    <a:pt x="227004" y="0"/>
                  </a:lnTo>
                  <a:lnTo>
                    <a:pt x="227004" y="0"/>
                  </a:lnTo>
                  <a:lnTo>
                    <a:pt x="510761" y="0"/>
                  </a:lnTo>
                  <a:lnTo>
                    <a:pt x="567512" y="0"/>
                  </a:lnTo>
                  <a:lnTo>
                    <a:pt x="794517" y="0"/>
                  </a:lnTo>
                </a:path>
              </a:pathLst>
            </a:custGeom>
            <a:ln w="108405" cap="flat">
              <a:solidFill>
                <a:srgbClr val="E8E8E8">
                  <a:alpha val="100000"/>
                </a:srgbClr>
              </a:solidFill>
              <a:prstDash val="solid"/>
              <a:round/>
            </a:ln>
          </p:spPr>
          <p:txBody>
            <a:bodyPr/>
            <a:lstStyle/>
            <a:p/>
          </p:txBody>
        </p:sp>
        <p:sp>
          <p:nvSpPr>
            <p:cNvPr id="26" name="pl26"/>
            <p:cNvSpPr/>
            <p:nvPr/>
          </p:nvSpPr>
          <p:spPr>
            <a:xfrm>
              <a:off x="6215248" y="3245733"/>
              <a:ext cx="964771" cy="0"/>
            </a:xfrm>
            <a:custGeom>
              <a:avLst/>
              <a:pathLst>
                <a:path w="964771" h="0">
                  <a:moveTo>
                    <a:pt x="0" y="0"/>
                  </a:moveTo>
                  <a:lnTo>
                    <a:pt x="283756" y="0"/>
                  </a:lnTo>
                  <a:lnTo>
                    <a:pt x="567512" y="0"/>
                  </a:lnTo>
                  <a:lnTo>
                    <a:pt x="737766" y="0"/>
                  </a:lnTo>
                  <a:lnTo>
                    <a:pt x="794517" y="0"/>
                  </a:lnTo>
                  <a:lnTo>
                    <a:pt x="851268" y="0"/>
                  </a:lnTo>
                  <a:lnTo>
                    <a:pt x="964771" y="0"/>
                  </a:lnTo>
                </a:path>
              </a:pathLst>
            </a:custGeom>
            <a:ln w="108405" cap="flat">
              <a:solidFill>
                <a:srgbClr val="E8E8E8">
                  <a:alpha val="100000"/>
                </a:srgbClr>
              </a:solidFill>
              <a:prstDash val="solid"/>
              <a:round/>
            </a:ln>
          </p:spPr>
          <p:txBody>
            <a:bodyPr/>
            <a:lstStyle/>
            <a:p/>
          </p:txBody>
        </p:sp>
        <p:sp>
          <p:nvSpPr>
            <p:cNvPr id="27" name="pl27"/>
            <p:cNvSpPr/>
            <p:nvPr/>
          </p:nvSpPr>
          <p:spPr>
            <a:xfrm>
              <a:off x="6555755" y="3807825"/>
              <a:ext cx="510761" cy="0"/>
            </a:xfrm>
            <a:custGeom>
              <a:avLst/>
              <a:pathLst>
                <a:path w="510761" h="0">
                  <a:moveTo>
                    <a:pt x="0" y="0"/>
                  </a:moveTo>
                  <a:lnTo>
                    <a:pt x="56751" y="0"/>
                  </a:lnTo>
                  <a:lnTo>
                    <a:pt x="56751" y="0"/>
                  </a:lnTo>
                  <a:lnTo>
                    <a:pt x="56751" y="0"/>
                  </a:lnTo>
                  <a:lnTo>
                    <a:pt x="113502" y="0"/>
                  </a:lnTo>
                  <a:lnTo>
                    <a:pt x="283756" y="0"/>
                  </a:lnTo>
                  <a:lnTo>
                    <a:pt x="510761" y="0"/>
                  </a:lnTo>
                </a:path>
              </a:pathLst>
            </a:custGeom>
            <a:ln w="108405" cap="flat">
              <a:solidFill>
                <a:srgbClr val="E8E8E8">
                  <a:alpha val="100000"/>
                </a:srgbClr>
              </a:solidFill>
              <a:prstDash val="solid"/>
              <a:round/>
            </a:ln>
          </p:spPr>
          <p:txBody>
            <a:bodyPr/>
            <a:lstStyle/>
            <a:p/>
          </p:txBody>
        </p:sp>
        <p:sp>
          <p:nvSpPr>
            <p:cNvPr id="28" name="pl28"/>
            <p:cNvSpPr/>
            <p:nvPr/>
          </p:nvSpPr>
          <p:spPr>
            <a:xfrm>
              <a:off x="6839511" y="4369917"/>
              <a:ext cx="227004" cy="0"/>
            </a:xfrm>
            <a:custGeom>
              <a:avLst/>
              <a:pathLst>
                <a:path w="227004" h="0">
                  <a:moveTo>
                    <a:pt x="0" y="0"/>
                  </a:moveTo>
                  <a:lnTo>
                    <a:pt x="56751" y="0"/>
                  </a:lnTo>
                  <a:lnTo>
                    <a:pt x="56751" y="0"/>
                  </a:lnTo>
                  <a:lnTo>
                    <a:pt x="113502" y="0"/>
                  </a:lnTo>
                  <a:lnTo>
                    <a:pt x="113502" y="0"/>
                  </a:lnTo>
                  <a:lnTo>
                    <a:pt x="170253" y="0"/>
                  </a:lnTo>
                  <a:lnTo>
                    <a:pt x="227004" y="0"/>
                  </a:lnTo>
                </a:path>
              </a:pathLst>
            </a:custGeom>
            <a:ln w="108405" cap="flat">
              <a:solidFill>
                <a:srgbClr val="E8E8E8">
                  <a:alpha val="100000"/>
                </a:srgbClr>
              </a:solidFill>
              <a:prstDash val="solid"/>
              <a:round/>
            </a:ln>
          </p:spPr>
          <p:txBody>
            <a:bodyPr/>
            <a:lstStyle/>
            <a:p/>
          </p:txBody>
        </p:sp>
        <p:sp>
          <p:nvSpPr>
            <p:cNvPr id="29" name="pl29"/>
            <p:cNvSpPr/>
            <p:nvPr/>
          </p:nvSpPr>
          <p:spPr>
            <a:xfrm>
              <a:off x="5817989" y="4932008"/>
              <a:ext cx="851268" cy="0"/>
            </a:xfrm>
            <a:custGeom>
              <a:avLst/>
              <a:pathLst>
                <a:path w="851268" h="0">
                  <a:moveTo>
                    <a:pt x="0" y="0"/>
                  </a:moveTo>
                  <a:lnTo>
                    <a:pt x="170253" y="0"/>
                  </a:lnTo>
                  <a:lnTo>
                    <a:pt x="170253" y="0"/>
                  </a:lnTo>
                  <a:lnTo>
                    <a:pt x="397258" y="0"/>
                  </a:lnTo>
                  <a:lnTo>
                    <a:pt x="624263" y="0"/>
                  </a:lnTo>
                  <a:lnTo>
                    <a:pt x="794517" y="0"/>
                  </a:lnTo>
                  <a:lnTo>
                    <a:pt x="851268" y="0"/>
                  </a:lnTo>
                </a:path>
              </a:pathLst>
            </a:custGeom>
            <a:ln w="108405" cap="flat">
              <a:solidFill>
                <a:srgbClr val="E8E8E8">
                  <a:alpha val="100000"/>
                </a:srgbClr>
              </a:solidFill>
              <a:prstDash val="solid"/>
              <a:round/>
            </a:ln>
          </p:spPr>
          <p:txBody>
            <a:bodyPr/>
            <a:lstStyle/>
            <a:p/>
          </p:txBody>
        </p:sp>
        <p:sp>
          <p:nvSpPr>
            <p:cNvPr id="30" name="pl30"/>
            <p:cNvSpPr/>
            <p:nvPr/>
          </p:nvSpPr>
          <p:spPr>
            <a:xfrm>
              <a:off x="4796467" y="5494100"/>
              <a:ext cx="851268" cy="0"/>
            </a:xfrm>
            <a:custGeom>
              <a:avLst/>
              <a:pathLst>
                <a:path w="851268" h="0">
                  <a:moveTo>
                    <a:pt x="0" y="0"/>
                  </a:moveTo>
                  <a:lnTo>
                    <a:pt x="113502" y="0"/>
                  </a:lnTo>
                  <a:lnTo>
                    <a:pt x="227004" y="0"/>
                  </a:lnTo>
                  <a:lnTo>
                    <a:pt x="283756" y="0"/>
                  </a:lnTo>
                  <a:lnTo>
                    <a:pt x="340507" y="0"/>
                  </a:lnTo>
                  <a:lnTo>
                    <a:pt x="454009" y="0"/>
                  </a:lnTo>
                  <a:lnTo>
                    <a:pt x="851268" y="0"/>
                  </a:lnTo>
                </a:path>
              </a:pathLst>
            </a:custGeom>
            <a:ln w="108405" cap="flat">
              <a:solidFill>
                <a:srgbClr val="E8E8E8">
                  <a:alpha val="100000"/>
                </a:srgbClr>
              </a:solidFill>
              <a:prstDash val="solid"/>
              <a:round/>
            </a:ln>
          </p:spPr>
          <p:txBody>
            <a:bodyPr/>
            <a:lstStyle/>
            <a:p/>
          </p:txBody>
        </p:sp>
        <p:sp>
          <p:nvSpPr>
            <p:cNvPr id="31" name="pt31"/>
            <p:cNvSpPr/>
            <p:nvPr/>
          </p:nvSpPr>
          <p:spPr>
            <a:xfrm>
              <a:off x="7799783"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856534"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743031"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572778"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345773"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345773"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345773"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81001"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494504"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608006"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608006"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891763"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948514"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75519"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132474"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018972"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905469"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91967"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075723"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245977"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643235"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21074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49450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77826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94851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06201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05265"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7551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948514"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64758"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891763"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948514"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948514"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02524"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572778"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062016"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05265"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91763"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891763"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35011"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948514"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948514"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64758"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08006"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08006"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08006"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835011"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551255"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062016"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64758"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210748"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608006"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983743"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437753"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813489"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83743"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99783"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99783"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99783"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16026"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232270"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232270"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232270"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45580" y="15007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7291570" y="15007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7291570" y="15007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6326799" y="26249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6894311" y="26249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7121316" y="26249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5078272" y="54353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5191774" y="54353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5589033" y="54353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6156545"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951063"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121316"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6894311" y="938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348321" y="938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518575" y="938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007814" y="43112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894311" y="43112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894311" y="43112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6610555" y="37491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6497053" y="37491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007814" y="37491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6610555" y="487330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5759286" y="487330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5929540" y="487330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745580" y="206284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178068" y="206284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178068" y="206284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tx121"/>
            <p:cNvSpPr/>
            <p:nvPr/>
          </p:nvSpPr>
          <p:spPr>
            <a:xfrm>
              <a:off x="1603725" y="5429361"/>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122" name="tx122"/>
            <p:cNvSpPr/>
            <p:nvPr/>
          </p:nvSpPr>
          <p:spPr>
            <a:xfrm>
              <a:off x="1533407" y="4867269"/>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Gabon</a:t>
              </a:r>
            </a:p>
          </p:txBody>
        </p:sp>
        <p:sp>
          <p:nvSpPr>
            <p:cNvPr id="123" name="tx123"/>
            <p:cNvSpPr/>
            <p:nvPr/>
          </p:nvSpPr>
          <p:spPr>
            <a:xfrm>
              <a:off x="1596044" y="4305177"/>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124" name="tx124"/>
            <p:cNvSpPr/>
            <p:nvPr/>
          </p:nvSpPr>
          <p:spPr>
            <a:xfrm>
              <a:off x="834349" y="3743085"/>
              <a:ext cx="6291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Equatorial</a:t>
              </a:r>
            </a:p>
          </p:txBody>
        </p:sp>
        <p:sp>
          <p:nvSpPr>
            <p:cNvPr id="125" name="tx125"/>
            <p:cNvSpPr/>
            <p:nvPr/>
          </p:nvSpPr>
          <p:spPr>
            <a:xfrm>
              <a:off x="1502409" y="3743085"/>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126" name="tx126"/>
            <p:cNvSpPr/>
            <p:nvPr/>
          </p:nvSpPr>
          <p:spPr>
            <a:xfrm>
              <a:off x="1564588" y="3180994"/>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127" name="tx127"/>
            <p:cNvSpPr/>
            <p:nvPr/>
          </p:nvSpPr>
          <p:spPr>
            <a:xfrm>
              <a:off x="1246194" y="2618902"/>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128" name="tx128"/>
            <p:cNvSpPr/>
            <p:nvPr/>
          </p:nvSpPr>
          <p:spPr>
            <a:xfrm>
              <a:off x="508182" y="2056810"/>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Sao</a:t>
              </a:r>
            </a:p>
          </p:txBody>
        </p:sp>
        <p:sp>
          <p:nvSpPr>
            <p:cNvPr id="129" name="tx129"/>
            <p:cNvSpPr/>
            <p:nvPr/>
          </p:nvSpPr>
          <p:spPr>
            <a:xfrm>
              <a:off x="795669" y="2056810"/>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Tome</a:t>
              </a:r>
            </a:p>
          </p:txBody>
        </p:sp>
        <p:sp>
          <p:nvSpPr>
            <p:cNvPr id="130" name="tx130"/>
            <p:cNvSpPr/>
            <p:nvPr/>
          </p:nvSpPr>
          <p:spPr>
            <a:xfrm>
              <a:off x="1176243" y="205681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and</a:t>
              </a:r>
            </a:p>
          </p:txBody>
        </p:sp>
        <p:sp>
          <p:nvSpPr>
            <p:cNvPr id="131" name="tx131"/>
            <p:cNvSpPr/>
            <p:nvPr/>
          </p:nvSpPr>
          <p:spPr>
            <a:xfrm>
              <a:off x="1448277" y="2056810"/>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Principe</a:t>
              </a:r>
            </a:p>
          </p:txBody>
        </p:sp>
        <p:sp>
          <p:nvSpPr>
            <p:cNvPr id="132" name="tx132"/>
            <p:cNvSpPr/>
            <p:nvPr/>
          </p:nvSpPr>
          <p:spPr>
            <a:xfrm>
              <a:off x="1417004" y="1494719"/>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Burundi*</a:t>
              </a:r>
            </a:p>
          </p:txBody>
        </p:sp>
        <p:sp>
          <p:nvSpPr>
            <p:cNvPr id="133" name="tx133"/>
            <p:cNvSpPr/>
            <p:nvPr/>
          </p:nvSpPr>
          <p:spPr>
            <a:xfrm>
              <a:off x="1541271" y="932627"/>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Congo</a:t>
              </a:r>
            </a:p>
          </p:txBody>
        </p:sp>
        <p:sp>
          <p:nvSpPr>
            <p:cNvPr id="134" name="tx134"/>
            <p:cNvSpPr/>
            <p:nvPr/>
          </p:nvSpPr>
          <p:spPr>
            <a:xfrm>
              <a:off x="2268322"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365601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36" name="tx136"/>
            <p:cNvSpPr/>
            <p:nvPr/>
          </p:nvSpPr>
          <p:spPr>
            <a:xfrm>
              <a:off x="507479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37" name="tx137"/>
            <p:cNvSpPr/>
            <p:nvPr/>
          </p:nvSpPr>
          <p:spPr>
            <a:xfrm>
              <a:off x="6493576"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38" name="tx138"/>
            <p:cNvSpPr/>
            <p:nvPr/>
          </p:nvSpPr>
          <p:spPr>
            <a:xfrm>
              <a:off x="788126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39" name="tx139"/>
            <p:cNvSpPr/>
            <p:nvPr/>
          </p:nvSpPr>
          <p:spPr>
            <a:xfrm>
              <a:off x="4705926"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0" name="pt140"/>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2" name="pt142"/>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tx143"/>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44" name="tx144"/>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45" name="tx145"/>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46" name="tx146"/>
            <p:cNvSpPr/>
            <p:nvPr/>
          </p:nvSpPr>
          <p:spPr>
            <a:xfrm>
              <a:off x="2015656" y="435349"/>
              <a:ext cx="401037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Central Africa, 2019-2025</a:t>
              </a:r>
            </a:p>
          </p:txBody>
        </p:sp>
        <p:sp>
          <p:nvSpPr>
            <p:cNvPr id="147" name="tx147"/>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49" name="tx149"/>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50" name="tx150"/>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5 (out of 9) countries had lower coverage than in 2019.
In 2025, 0 countries had lower DTP1 coverage than in 2024.
In 2025, 4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743716" y="5035974"/>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 name="pl5"/>
            <p:cNvSpPr/>
            <p:nvPr/>
          </p:nvSpPr>
          <p:spPr>
            <a:xfrm>
              <a:off x="1743716" y="4139217"/>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6" name="pl6"/>
            <p:cNvSpPr/>
            <p:nvPr/>
          </p:nvSpPr>
          <p:spPr>
            <a:xfrm>
              <a:off x="1743716" y="3242461"/>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7" name="pl7"/>
            <p:cNvSpPr/>
            <p:nvPr/>
          </p:nvSpPr>
          <p:spPr>
            <a:xfrm>
              <a:off x="1743716" y="2345705"/>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8" name="pl8"/>
            <p:cNvSpPr/>
            <p:nvPr/>
          </p:nvSpPr>
          <p:spPr>
            <a:xfrm>
              <a:off x="18865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3626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387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3148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909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670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433849" y="2345705"/>
              <a:ext cx="285656" cy="0"/>
            </a:xfrm>
            <a:custGeom>
              <a:avLst/>
              <a:pathLst>
                <a:path w="285656" h="0">
                  <a:moveTo>
                    <a:pt x="0" y="0"/>
                  </a:moveTo>
                  <a:lnTo>
                    <a:pt x="285656" y="0"/>
                  </a:lnTo>
                </a:path>
              </a:pathLst>
            </a:custGeom>
            <a:ln w="81303" cap="flat">
              <a:solidFill>
                <a:srgbClr val="E8E8E8">
                  <a:alpha val="100000"/>
                </a:srgbClr>
              </a:solidFill>
              <a:prstDash val="solid"/>
              <a:round/>
            </a:ln>
          </p:spPr>
          <p:txBody>
            <a:bodyPr/>
            <a:lstStyle/>
            <a:p/>
          </p:txBody>
        </p:sp>
        <p:sp>
          <p:nvSpPr>
            <p:cNvPr id="15" name="pl15"/>
            <p:cNvSpPr/>
            <p:nvPr/>
          </p:nvSpPr>
          <p:spPr>
            <a:xfrm>
              <a:off x="3957552" y="3242461"/>
              <a:ext cx="238046" cy="0"/>
            </a:xfrm>
            <a:custGeom>
              <a:avLst/>
              <a:pathLst>
                <a:path w="238046" h="0">
                  <a:moveTo>
                    <a:pt x="0" y="0"/>
                  </a:moveTo>
                  <a:lnTo>
                    <a:pt x="238046" y="0"/>
                  </a:lnTo>
                </a:path>
              </a:pathLst>
            </a:custGeom>
            <a:ln w="81303" cap="flat">
              <a:solidFill>
                <a:srgbClr val="E8E8E8">
                  <a:alpha val="100000"/>
                </a:srgbClr>
              </a:solidFill>
              <a:prstDash val="solid"/>
              <a:round/>
            </a:ln>
          </p:spPr>
          <p:txBody>
            <a:bodyPr/>
            <a:lstStyle/>
            <a:p/>
          </p:txBody>
        </p:sp>
        <p:sp>
          <p:nvSpPr>
            <p:cNvPr id="16" name="pl16"/>
            <p:cNvSpPr/>
            <p:nvPr/>
          </p:nvSpPr>
          <p:spPr>
            <a:xfrm>
              <a:off x="4005162" y="4139217"/>
              <a:ext cx="190437" cy="0"/>
            </a:xfrm>
            <a:custGeom>
              <a:avLst/>
              <a:pathLst>
                <a:path w="190437" h="0">
                  <a:moveTo>
                    <a:pt x="0" y="0"/>
                  </a:moveTo>
                  <a:lnTo>
                    <a:pt x="190437" y="0"/>
                  </a:lnTo>
                </a:path>
              </a:pathLst>
            </a:custGeom>
            <a:ln w="81303" cap="flat">
              <a:solidFill>
                <a:srgbClr val="E8E8E8">
                  <a:alpha val="100000"/>
                </a:srgbClr>
              </a:solidFill>
              <a:prstDash val="solid"/>
              <a:round/>
            </a:ln>
          </p:spPr>
          <p:txBody>
            <a:bodyPr/>
            <a:lstStyle/>
            <a:p/>
          </p:txBody>
        </p:sp>
        <p:sp>
          <p:nvSpPr>
            <p:cNvPr id="17" name="pl17"/>
            <p:cNvSpPr/>
            <p:nvPr/>
          </p:nvSpPr>
          <p:spPr>
            <a:xfrm>
              <a:off x="3838529" y="5035974"/>
              <a:ext cx="47609" cy="0"/>
            </a:xfrm>
            <a:custGeom>
              <a:avLst/>
              <a:pathLst>
                <a:path w="47609" h="0">
                  <a:moveTo>
                    <a:pt x="0" y="0"/>
                  </a:moveTo>
                  <a:lnTo>
                    <a:pt x="47609" y="0"/>
                  </a:lnTo>
                </a:path>
              </a:pathLst>
            </a:custGeom>
            <a:ln w="81303" cap="flat">
              <a:solidFill>
                <a:srgbClr val="E8E8E8">
                  <a:alpha val="100000"/>
                </a:srgbClr>
              </a:solidFill>
              <a:prstDash val="solid"/>
              <a:round/>
            </a:ln>
          </p:spPr>
          <p:txBody>
            <a:bodyPr/>
            <a:lstStyle/>
            <a:p/>
          </p:txBody>
        </p:sp>
        <p:sp>
          <p:nvSpPr>
            <p:cNvPr id="18" name="pt18"/>
            <p:cNvSpPr/>
            <p:nvPr/>
          </p:nvSpPr>
          <p:spPr>
            <a:xfrm>
              <a:off x="4191099"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4000662"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3881638"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3834029"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3715005"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3429349"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4191099"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3953052"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4150447" y="40940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 name="pt27"/>
            <p:cNvSpPr/>
            <p:nvPr/>
          </p:nvSpPr>
          <p:spPr>
            <a:xfrm>
              <a:off x="3960010"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pt28"/>
            <p:cNvSpPr/>
            <p:nvPr/>
          </p:nvSpPr>
          <p:spPr>
            <a:xfrm>
              <a:off x="3840986"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 name="pt29"/>
            <p:cNvSpPr/>
            <p:nvPr/>
          </p:nvSpPr>
          <p:spPr>
            <a:xfrm>
              <a:off x="3793377"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 name="pt30"/>
            <p:cNvSpPr/>
            <p:nvPr/>
          </p:nvSpPr>
          <p:spPr>
            <a:xfrm>
              <a:off x="3674353"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 name="pt31"/>
            <p:cNvSpPr/>
            <p:nvPr/>
          </p:nvSpPr>
          <p:spPr>
            <a:xfrm>
              <a:off x="3388697"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4150447" y="31973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 name="pt33"/>
            <p:cNvSpPr/>
            <p:nvPr/>
          </p:nvSpPr>
          <p:spPr>
            <a:xfrm>
              <a:off x="3912400"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tx34"/>
            <p:cNvSpPr/>
            <p:nvPr/>
          </p:nvSpPr>
          <p:spPr>
            <a:xfrm>
              <a:off x="4521396" y="409788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35" name="tx35"/>
            <p:cNvSpPr/>
            <p:nvPr/>
          </p:nvSpPr>
          <p:spPr>
            <a:xfrm>
              <a:off x="4521396" y="49946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36" name="tx36"/>
            <p:cNvSpPr/>
            <p:nvPr/>
          </p:nvSpPr>
          <p:spPr>
            <a:xfrm>
              <a:off x="4489301" y="2304375"/>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37" name="tx37"/>
            <p:cNvSpPr/>
            <p:nvPr/>
          </p:nvSpPr>
          <p:spPr>
            <a:xfrm>
              <a:off x="4489301" y="320113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38" name="rc38"/>
            <p:cNvSpPr/>
            <p:nvPr/>
          </p:nvSpPr>
          <p:spPr>
            <a:xfrm>
              <a:off x="1743716" y="1807652"/>
              <a:ext cx="3142218" cy="3766375"/>
            </a:xfrm>
            <a:prstGeom prst="rect">
              <a:avLst/>
            </a:prstGeom>
            <a:noFill/>
            <a:ln w="13550" cap="rnd">
              <a:solidFill>
                <a:srgbClr val="999999">
                  <a:alpha val="100000"/>
                </a:srgbClr>
              </a:solidFill>
              <a:prstDash val="solid"/>
              <a:round/>
            </a:ln>
          </p:spPr>
          <p:txBody>
            <a:bodyPr/>
            <a:lstStyle/>
            <a:p/>
          </p:txBody>
        </p:sp>
        <p:sp>
          <p:nvSpPr>
            <p:cNvPr id="39" name="pl39"/>
            <p:cNvSpPr/>
            <p:nvPr/>
          </p:nvSpPr>
          <p:spPr>
            <a:xfrm>
              <a:off x="5932192" y="5139445"/>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0" name="pl40"/>
            <p:cNvSpPr/>
            <p:nvPr/>
          </p:nvSpPr>
          <p:spPr>
            <a:xfrm>
              <a:off x="5932192" y="4415142"/>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1" name="pl41"/>
            <p:cNvSpPr/>
            <p:nvPr/>
          </p:nvSpPr>
          <p:spPr>
            <a:xfrm>
              <a:off x="5932192" y="369083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2" name="pl42"/>
            <p:cNvSpPr/>
            <p:nvPr/>
          </p:nvSpPr>
          <p:spPr>
            <a:xfrm>
              <a:off x="5932192" y="2966537"/>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3" name="pl43"/>
            <p:cNvSpPr/>
            <p:nvPr/>
          </p:nvSpPr>
          <p:spPr>
            <a:xfrm>
              <a:off x="5932192" y="2242234"/>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4" name="pl44"/>
            <p:cNvSpPr/>
            <p:nvPr/>
          </p:nvSpPr>
          <p:spPr>
            <a:xfrm>
              <a:off x="60750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65511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70272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75033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79793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84554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7717543" y="2242234"/>
              <a:ext cx="404679" cy="0"/>
            </a:xfrm>
            <a:custGeom>
              <a:avLst/>
              <a:pathLst>
                <a:path w="404679" h="0">
                  <a:moveTo>
                    <a:pt x="0" y="0"/>
                  </a:moveTo>
                  <a:lnTo>
                    <a:pt x="404679" y="0"/>
                  </a:lnTo>
                </a:path>
              </a:pathLst>
            </a:custGeom>
            <a:ln w="81303" cap="flat">
              <a:solidFill>
                <a:srgbClr val="E8E8E8">
                  <a:alpha val="100000"/>
                </a:srgbClr>
              </a:solidFill>
              <a:prstDash val="solid"/>
              <a:round/>
            </a:ln>
          </p:spPr>
          <p:txBody>
            <a:bodyPr/>
            <a:lstStyle/>
            <a:p/>
          </p:txBody>
        </p:sp>
        <p:sp>
          <p:nvSpPr>
            <p:cNvPr id="51" name="pl51"/>
            <p:cNvSpPr/>
            <p:nvPr/>
          </p:nvSpPr>
          <p:spPr>
            <a:xfrm>
              <a:off x="7788957" y="2966537"/>
              <a:ext cx="333265" cy="0"/>
            </a:xfrm>
            <a:custGeom>
              <a:avLst/>
              <a:pathLst>
                <a:path w="333265" h="0">
                  <a:moveTo>
                    <a:pt x="0" y="0"/>
                  </a:moveTo>
                  <a:lnTo>
                    <a:pt x="333265" y="0"/>
                  </a:lnTo>
                </a:path>
              </a:pathLst>
            </a:custGeom>
            <a:ln w="81303" cap="flat">
              <a:solidFill>
                <a:srgbClr val="E8E8E8">
                  <a:alpha val="100000"/>
                </a:srgbClr>
              </a:solidFill>
              <a:prstDash val="solid"/>
              <a:round/>
            </a:ln>
          </p:spPr>
          <p:txBody>
            <a:bodyPr/>
            <a:lstStyle/>
            <a:p/>
          </p:txBody>
        </p:sp>
        <p:sp>
          <p:nvSpPr>
            <p:cNvPr id="52" name="pl52"/>
            <p:cNvSpPr/>
            <p:nvPr/>
          </p:nvSpPr>
          <p:spPr>
            <a:xfrm>
              <a:off x="8027004" y="3690839"/>
              <a:ext cx="261851" cy="0"/>
            </a:xfrm>
            <a:custGeom>
              <a:avLst/>
              <a:pathLst>
                <a:path w="261851" h="0">
                  <a:moveTo>
                    <a:pt x="0" y="0"/>
                  </a:moveTo>
                  <a:lnTo>
                    <a:pt x="261851" y="0"/>
                  </a:lnTo>
                </a:path>
              </a:pathLst>
            </a:custGeom>
            <a:ln w="81303" cap="flat">
              <a:solidFill>
                <a:srgbClr val="E8E8E8">
                  <a:alpha val="100000"/>
                </a:srgbClr>
              </a:solidFill>
              <a:prstDash val="solid"/>
              <a:round/>
            </a:ln>
          </p:spPr>
          <p:txBody>
            <a:bodyPr/>
            <a:lstStyle/>
            <a:p/>
          </p:txBody>
        </p:sp>
        <p:sp>
          <p:nvSpPr>
            <p:cNvPr id="53" name="pl53"/>
            <p:cNvSpPr/>
            <p:nvPr/>
          </p:nvSpPr>
          <p:spPr>
            <a:xfrm>
              <a:off x="7265254" y="4415142"/>
              <a:ext cx="214242" cy="0"/>
            </a:xfrm>
            <a:custGeom>
              <a:avLst/>
              <a:pathLst>
                <a:path w="214242" h="0">
                  <a:moveTo>
                    <a:pt x="0" y="0"/>
                  </a:moveTo>
                  <a:lnTo>
                    <a:pt x="214242" y="0"/>
                  </a:lnTo>
                </a:path>
              </a:pathLst>
            </a:custGeom>
            <a:ln w="81303" cap="flat">
              <a:solidFill>
                <a:srgbClr val="E8E8E8">
                  <a:alpha val="100000"/>
                </a:srgbClr>
              </a:solidFill>
              <a:prstDash val="solid"/>
              <a:round/>
            </a:ln>
          </p:spPr>
          <p:txBody>
            <a:bodyPr/>
            <a:lstStyle/>
            <a:p/>
          </p:txBody>
        </p:sp>
        <p:sp>
          <p:nvSpPr>
            <p:cNvPr id="54" name="pl54"/>
            <p:cNvSpPr/>
            <p:nvPr/>
          </p:nvSpPr>
          <p:spPr>
            <a:xfrm>
              <a:off x="7907981" y="5139445"/>
              <a:ext cx="166632" cy="0"/>
            </a:xfrm>
            <a:custGeom>
              <a:avLst/>
              <a:pathLst>
                <a:path w="166632" h="0">
                  <a:moveTo>
                    <a:pt x="0" y="0"/>
                  </a:moveTo>
                  <a:lnTo>
                    <a:pt x="166632" y="0"/>
                  </a:lnTo>
                </a:path>
              </a:pathLst>
            </a:custGeom>
            <a:ln w="81303" cap="flat">
              <a:solidFill>
                <a:srgbClr val="E8E8E8">
                  <a:alpha val="100000"/>
                </a:srgbClr>
              </a:solidFill>
              <a:prstDash val="solid"/>
              <a:round/>
            </a:ln>
          </p:spPr>
          <p:txBody>
            <a:bodyPr/>
            <a:lstStyle/>
            <a:p/>
          </p:txBody>
        </p:sp>
        <p:sp>
          <p:nvSpPr>
            <p:cNvPr id="55" name="pt55"/>
            <p:cNvSpPr/>
            <p:nvPr/>
          </p:nvSpPr>
          <p:spPr>
            <a:xfrm>
              <a:off x="7784457"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17723"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260754"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74996"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13043"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17723"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2250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843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03481"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70114"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43805"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6" name="pt66"/>
            <p:cNvSpPr/>
            <p:nvPr/>
          </p:nvSpPr>
          <p:spPr>
            <a:xfrm>
              <a:off x="8077071"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7" name="pt67"/>
            <p:cNvSpPr/>
            <p:nvPr/>
          </p:nvSpPr>
          <p:spPr>
            <a:xfrm>
              <a:off x="7220102"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8" name="pt68"/>
            <p:cNvSpPr/>
            <p:nvPr/>
          </p:nvSpPr>
          <p:spPr>
            <a:xfrm>
              <a:off x="7434344"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9" name="pt69"/>
            <p:cNvSpPr/>
            <p:nvPr/>
          </p:nvSpPr>
          <p:spPr>
            <a:xfrm>
              <a:off x="7672391"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0" name="pt70"/>
            <p:cNvSpPr/>
            <p:nvPr/>
          </p:nvSpPr>
          <p:spPr>
            <a:xfrm>
              <a:off x="8077071"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1" name="pt71"/>
            <p:cNvSpPr/>
            <p:nvPr/>
          </p:nvSpPr>
          <p:spPr>
            <a:xfrm>
              <a:off x="7981852"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2" name="pt72"/>
            <p:cNvSpPr/>
            <p:nvPr/>
          </p:nvSpPr>
          <p:spPr>
            <a:xfrm>
              <a:off x="824370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3" name="pt73"/>
            <p:cNvSpPr/>
            <p:nvPr/>
          </p:nvSpPr>
          <p:spPr>
            <a:xfrm>
              <a:off x="7862829"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4" name="pt74"/>
            <p:cNvSpPr/>
            <p:nvPr/>
          </p:nvSpPr>
          <p:spPr>
            <a:xfrm>
              <a:off x="8029462"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tx75"/>
            <p:cNvSpPr/>
            <p:nvPr/>
          </p:nvSpPr>
          <p:spPr>
            <a:xfrm>
              <a:off x="8663283" y="2925206"/>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76" name="tx76"/>
            <p:cNvSpPr/>
            <p:nvPr/>
          </p:nvSpPr>
          <p:spPr>
            <a:xfrm>
              <a:off x="8695379"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77" name="tx77"/>
            <p:cNvSpPr/>
            <p:nvPr/>
          </p:nvSpPr>
          <p:spPr>
            <a:xfrm>
              <a:off x="8663283" y="220090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78" name="tx78"/>
            <p:cNvSpPr/>
            <p:nvPr/>
          </p:nvSpPr>
          <p:spPr>
            <a:xfrm>
              <a:off x="8667581" y="3649509"/>
              <a:ext cx="28995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79" name="tx79"/>
            <p:cNvSpPr/>
            <p:nvPr/>
          </p:nvSpPr>
          <p:spPr>
            <a:xfrm>
              <a:off x="8695379"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80" name="rc80"/>
            <p:cNvSpPr/>
            <p:nvPr/>
          </p:nvSpPr>
          <p:spPr>
            <a:xfrm>
              <a:off x="5932192" y="1807652"/>
              <a:ext cx="3142218" cy="3766375"/>
            </a:xfrm>
            <a:prstGeom prst="rect">
              <a:avLst/>
            </a:prstGeom>
            <a:noFill/>
            <a:ln w="13550" cap="rnd">
              <a:solidFill>
                <a:srgbClr val="999999">
                  <a:alpha val="100000"/>
                </a:srgbClr>
              </a:solidFill>
              <a:prstDash val="solid"/>
              <a:round/>
            </a:ln>
          </p:spPr>
          <p:txBody>
            <a:bodyPr/>
            <a:lstStyle/>
            <a:p/>
          </p:txBody>
        </p:sp>
        <p:sp>
          <p:nvSpPr>
            <p:cNvPr id="81" name="rc81"/>
            <p:cNvSpPr/>
            <p:nvPr/>
          </p:nvSpPr>
          <p:spPr>
            <a:xfrm>
              <a:off x="1743716" y="1592799"/>
              <a:ext cx="31422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2" name="tx82"/>
            <p:cNvSpPr/>
            <p:nvPr/>
          </p:nvSpPr>
          <p:spPr>
            <a:xfrm>
              <a:off x="3075664"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83" name="rc83"/>
            <p:cNvSpPr/>
            <p:nvPr/>
          </p:nvSpPr>
          <p:spPr>
            <a:xfrm>
              <a:off x="5932192" y="1592799"/>
              <a:ext cx="31422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4" name="tx84"/>
            <p:cNvSpPr/>
            <p:nvPr/>
          </p:nvSpPr>
          <p:spPr>
            <a:xfrm>
              <a:off x="728892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85" name="pl85"/>
            <p:cNvSpPr/>
            <p:nvPr/>
          </p:nvSpPr>
          <p:spPr>
            <a:xfrm>
              <a:off x="1743716" y="5574027"/>
              <a:ext cx="3142218" cy="0"/>
            </a:xfrm>
            <a:custGeom>
              <a:avLst/>
              <a:pathLst>
                <a:path w="3142218" h="0">
                  <a:moveTo>
                    <a:pt x="0" y="0"/>
                  </a:moveTo>
                  <a:lnTo>
                    <a:pt x="3142218" y="0"/>
                  </a:lnTo>
                </a:path>
              </a:pathLst>
            </a:custGeom>
            <a:ln w="8130" cap="flat">
              <a:solidFill>
                <a:srgbClr val="000000">
                  <a:alpha val="100000"/>
                </a:srgbClr>
              </a:solidFill>
              <a:prstDash val="solid"/>
              <a:round/>
            </a:ln>
          </p:spPr>
          <p:txBody>
            <a:bodyPr/>
            <a:lstStyle/>
            <a:p/>
          </p:txBody>
        </p:sp>
        <p:sp>
          <p:nvSpPr>
            <p:cNvPr id="86" name="pl86"/>
            <p:cNvSpPr/>
            <p:nvPr/>
          </p:nvSpPr>
          <p:spPr>
            <a:xfrm>
              <a:off x="18865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7" name="pl87"/>
            <p:cNvSpPr/>
            <p:nvPr/>
          </p:nvSpPr>
          <p:spPr>
            <a:xfrm>
              <a:off x="23626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8" name="pl88"/>
            <p:cNvSpPr/>
            <p:nvPr/>
          </p:nvSpPr>
          <p:spPr>
            <a:xfrm>
              <a:off x="28387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9" name="pl89"/>
            <p:cNvSpPr/>
            <p:nvPr/>
          </p:nvSpPr>
          <p:spPr>
            <a:xfrm>
              <a:off x="33148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0" name="pl90"/>
            <p:cNvSpPr/>
            <p:nvPr/>
          </p:nvSpPr>
          <p:spPr>
            <a:xfrm>
              <a:off x="37909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1" name="pl91"/>
            <p:cNvSpPr/>
            <p:nvPr/>
          </p:nvSpPr>
          <p:spPr>
            <a:xfrm>
              <a:off x="42670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2" name="tx92"/>
            <p:cNvSpPr/>
            <p:nvPr/>
          </p:nvSpPr>
          <p:spPr>
            <a:xfrm>
              <a:off x="185545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3" name="tx93"/>
            <p:cNvSpPr/>
            <p:nvPr/>
          </p:nvSpPr>
          <p:spPr>
            <a:xfrm>
              <a:off x="23004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94" name="tx94"/>
            <p:cNvSpPr/>
            <p:nvPr/>
          </p:nvSpPr>
          <p:spPr>
            <a:xfrm>
              <a:off x="27765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95" name="tx95"/>
            <p:cNvSpPr/>
            <p:nvPr/>
          </p:nvSpPr>
          <p:spPr>
            <a:xfrm>
              <a:off x="32526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96" name="tx96"/>
            <p:cNvSpPr/>
            <p:nvPr/>
          </p:nvSpPr>
          <p:spPr>
            <a:xfrm>
              <a:off x="37287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7" name="tx97"/>
            <p:cNvSpPr/>
            <p:nvPr/>
          </p:nvSpPr>
          <p:spPr>
            <a:xfrm>
              <a:off x="417374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8" name="pl98"/>
            <p:cNvSpPr/>
            <p:nvPr/>
          </p:nvSpPr>
          <p:spPr>
            <a:xfrm>
              <a:off x="5932192" y="5574027"/>
              <a:ext cx="3142218" cy="0"/>
            </a:xfrm>
            <a:custGeom>
              <a:avLst/>
              <a:pathLst>
                <a:path w="3142218" h="0">
                  <a:moveTo>
                    <a:pt x="0" y="0"/>
                  </a:moveTo>
                  <a:lnTo>
                    <a:pt x="3142218" y="0"/>
                  </a:lnTo>
                </a:path>
              </a:pathLst>
            </a:custGeom>
            <a:ln w="8130" cap="flat">
              <a:solidFill>
                <a:srgbClr val="000000">
                  <a:alpha val="100000"/>
                </a:srgbClr>
              </a:solidFill>
              <a:prstDash val="solid"/>
              <a:round/>
            </a:ln>
          </p:spPr>
          <p:txBody>
            <a:bodyPr/>
            <a:lstStyle/>
            <a:p/>
          </p:txBody>
        </p:sp>
        <p:sp>
          <p:nvSpPr>
            <p:cNvPr id="99" name="pl99"/>
            <p:cNvSpPr/>
            <p:nvPr/>
          </p:nvSpPr>
          <p:spPr>
            <a:xfrm>
              <a:off x="60750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0" name="pl100"/>
            <p:cNvSpPr/>
            <p:nvPr/>
          </p:nvSpPr>
          <p:spPr>
            <a:xfrm>
              <a:off x="65511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1" name="pl101"/>
            <p:cNvSpPr/>
            <p:nvPr/>
          </p:nvSpPr>
          <p:spPr>
            <a:xfrm>
              <a:off x="70272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2" name="pl102"/>
            <p:cNvSpPr/>
            <p:nvPr/>
          </p:nvSpPr>
          <p:spPr>
            <a:xfrm>
              <a:off x="75033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79793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84554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tx105"/>
            <p:cNvSpPr/>
            <p:nvPr/>
          </p:nvSpPr>
          <p:spPr>
            <a:xfrm>
              <a:off x="604393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6" name="tx106"/>
            <p:cNvSpPr/>
            <p:nvPr/>
          </p:nvSpPr>
          <p:spPr>
            <a:xfrm>
              <a:off x="648893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7" name="tx107"/>
            <p:cNvSpPr/>
            <p:nvPr/>
          </p:nvSpPr>
          <p:spPr>
            <a:xfrm>
              <a:off x="69650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08" name="tx108"/>
            <p:cNvSpPr/>
            <p:nvPr/>
          </p:nvSpPr>
          <p:spPr>
            <a:xfrm>
              <a:off x="74411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09" name="tx109"/>
            <p:cNvSpPr/>
            <p:nvPr/>
          </p:nvSpPr>
          <p:spPr>
            <a:xfrm>
              <a:off x="79172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0" name="tx110"/>
            <p:cNvSpPr/>
            <p:nvPr/>
          </p:nvSpPr>
          <p:spPr>
            <a:xfrm>
              <a:off x="836222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1" name="tx111"/>
            <p:cNvSpPr/>
            <p:nvPr/>
          </p:nvSpPr>
          <p:spPr>
            <a:xfrm>
              <a:off x="4955524" y="5099440"/>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112" name="tx112"/>
            <p:cNvSpPr/>
            <p:nvPr/>
          </p:nvSpPr>
          <p:spPr>
            <a:xfrm>
              <a:off x="5614532" y="4375137"/>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13" name="tx113"/>
            <p:cNvSpPr/>
            <p:nvPr/>
          </p:nvSpPr>
          <p:spPr>
            <a:xfrm>
              <a:off x="5520989" y="3650834"/>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114" name="tx114"/>
            <p:cNvSpPr/>
            <p:nvPr/>
          </p:nvSpPr>
          <p:spPr>
            <a:xfrm>
              <a:off x="5328508" y="2926532"/>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15" name="tx115"/>
            <p:cNvSpPr/>
            <p:nvPr/>
          </p:nvSpPr>
          <p:spPr>
            <a:xfrm>
              <a:off x="5583168" y="220222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116" name="tx116"/>
            <p:cNvSpPr/>
            <p:nvPr/>
          </p:nvSpPr>
          <p:spPr>
            <a:xfrm>
              <a:off x="1419930" y="4995969"/>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17" name="tx117"/>
            <p:cNvSpPr/>
            <p:nvPr/>
          </p:nvSpPr>
          <p:spPr>
            <a:xfrm>
              <a:off x="1276644" y="4099212"/>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118" name="tx118"/>
            <p:cNvSpPr/>
            <p:nvPr/>
          </p:nvSpPr>
          <p:spPr>
            <a:xfrm>
              <a:off x="508182" y="3202456"/>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119" name="tx119"/>
            <p:cNvSpPr/>
            <p:nvPr/>
          </p:nvSpPr>
          <p:spPr>
            <a:xfrm>
              <a:off x="1326204" y="2305700"/>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20" name="tx120"/>
            <p:cNvSpPr/>
            <p:nvPr/>
          </p:nvSpPr>
          <p:spPr>
            <a:xfrm>
              <a:off x="427744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21" name="pt121"/>
            <p:cNvSpPr/>
            <p:nvPr/>
          </p:nvSpPr>
          <p:spPr>
            <a:xfrm>
              <a:off x="5433048"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604039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tx123"/>
            <p:cNvSpPr/>
            <p:nvPr/>
          </p:nvSpPr>
          <p:spPr>
            <a:xfrm>
              <a:off x="568461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24" name="tx124"/>
            <p:cNvSpPr/>
            <p:nvPr/>
          </p:nvSpPr>
          <p:spPr>
            <a:xfrm>
              <a:off x="629196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25" name="tx125"/>
            <p:cNvSpPr/>
            <p:nvPr/>
          </p:nvSpPr>
          <p:spPr>
            <a:xfrm>
              <a:off x="174371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126" name="tx12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4 out of 9 (44%) countries in Central Africa had a decline in coverage. The largest decline was in Gabon (-12 percentage points), followed by Sao Tome and Principe (-10 percentage points).
There were 5 (56%) countries with an increase in DTP1 coverage. Coverage remained the same in 0 countries between 2019 and 2025.
</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five countries and decreased in four countries.</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484850" y="520953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 name="pl5"/>
            <p:cNvSpPr/>
            <p:nvPr/>
          </p:nvSpPr>
          <p:spPr>
            <a:xfrm>
              <a:off x="1484850" y="460205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6" name="pl6"/>
            <p:cNvSpPr/>
            <p:nvPr/>
          </p:nvSpPr>
          <p:spPr>
            <a:xfrm>
              <a:off x="1484850" y="399457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7" name="pl7"/>
            <p:cNvSpPr/>
            <p:nvPr/>
          </p:nvSpPr>
          <p:spPr>
            <a:xfrm>
              <a:off x="1484850" y="3387100"/>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8" name="pl8"/>
            <p:cNvSpPr/>
            <p:nvPr/>
          </p:nvSpPr>
          <p:spPr>
            <a:xfrm>
              <a:off x="1484850" y="2779620"/>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9" name="pl9"/>
            <p:cNvSpPr/>
            <p:nvPr/>
          </p:nvSpPr>
          <p:spPr>
            <a:xfrm>
              <a:off x="1484850" y="2172140"/>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10" name="pl10"/>
            <p:cNvSpPr/>
            <p:nvPr/>
          </p:nvSpPr>
          <p:spPr>
            <a:xfrm>
              <a:off x="16276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1037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986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055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53205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081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13029" y="2172140"/>
              <a:ext cx="214242" cy="0"/>
            </a:xfrm>
            <a:custGeom>
              <a:avLst/>
              <a:pathLst>
                <a:path w="214242" h="0">
                  <a:moveTo>
                    <a:pt x="0" y="0"/>
                  </a:moveTo>
                  <a:lnTo>
                    <a:pt x="214242" y="0"/>
                  </a:lnTo>
                </a:path>
              </a:pathLst>
            </a:custGeom>
            <a:ln w="81303" cap="flat">
              <a:solidFill>
                <a:srgbClr val="E8E8E8">
                  <a:alpha val="100000"/>
                </a:srgbClr>
              </a:solidFill>
              <a:prstDash val="solid"/>
              <a:round/>
            </a:ln>
          </p:spPr>
          <p:txBody>
            <a:bodyPr/>
            <a:lstStyle/>
            <a:p/>
          </p:txBody>
        </p:sp>
        <p:sp>
          <p:nvSpPr>
            <p:cNvPr id="17" name="pl17"/>
            <p:cNvSpPr/>
            <p:nvPr/>
          </p:nvSpPr>
          <p:spPr>
            <a:xfrm>
              <a:off x="2865521" y="2779620"/>
              <a:ext cx="166632" cy="0"/>
            </a:xfrm>
            <a:custGeom>
              <a:avLst/>
              <a:pathLst>
                <a:path w="166632" h="0">
                  <a:moveTo>
                    <a:pt x="0" y="0"/>
                  </a:moveTo>
                  <a:lnTo>
                    <a:pt x="166632" y="0"/>
                  </a:lnTo>
                </a:path>
              </a:pathLst>
            </a:custGeom>
            <a:ln w="81303" cap="flat">
              <a:solidFill>
                <a:srgbClr val="E8E8E8">
                  <a:alpha val="100000"/>
                </a:srgbClr>
              </a:solidFill>
              <a:prstDash val="solid"/>
              <a:round/>
            </a:ln>
          </p:spPr>
          <p:txBody>
            <a:bodyPr/>
            <a:lstStyle/>
            <a:p/>
          </p:txBody>
        </p:sp>
        <p:sp>
          <p:nvSpPr>
            <p:cNvPr id="18" name="pl18"/>
            <p:cNvSpPr/>
            <p:nvPr/>
          </p:nvSpPr>
          <p:spPr>
            <a:xfrm>
              <a:off x="3579662" y="3387100"/>
              <a:ext cx="95218" cy="0"/>
            </a:xfrm>
            <a:custGeom>
              <a:avLst/>
              <a:pathLst>
                <a:path w="95218" h="0">
                  <a:moveTo>
                    <a:pt x="0" y="0"/>
                  </a:moveTo>
                  <a:lnTo>
                    <a:pt x="95218" y="0"/>
                  </a:lnTo>
                </a:path>
              </a:pathLst>
            </a:custGeom>
            <a:ln w="81303" cap="flat">
              <a:solidFill>
                <a:srgbClr val="E8E8E8">
                  <a:alpha val="100000"/>
                </a:srgbClr>
              </a:solidFill>
              <a:prstDash val="solid"/>
              <a:round/>
            </a:ln>
          </p:spPr>
          <p:txBody>
            <a:bodyPr/>
            <a:lstStyle/>
            <a:p/>
          </p:txBody>
        </p:sp>
        <p:sp>
          <p:nvSpPr>
            <p:cNvPr id="19" name="pl19"/>
            <p:cNvSpPr/>
            <p:nvPr/>
          </p:nvSpPr>
          <p:spPr>
            <a:xfrm>
              <a:off x="3603467" y="3994579"/>
              <a:ext cx="71414" cy="0"/>
            </a:xfrm>
            <a:custGeom>
              <a:avLst/>
              <a:pathLst>
                <a:path w="71414" h="0">
                  <a:moveTo>
                    <a:pt x="0" y="0"/>
                  </a:moveTo>
                  <a:lnTo>
                    <a:pt x="71414" y="0"/>
                  </a:lnTo>
                </a:path>
              </a:pathLst>
            </a:custGeom>
            <a:ln w="81303" cap="flat">
              <a:solidFill>
                <a:srgbClr val="E8E8E8">
                  <a:alpha val="100000"/>
                </a:srgbClr>
              </a:solidFill>
              <a:prstDash val="solid"/>
              <a:round/>
            </a:ln>
          </p:spPr>
          <p:txBody>
            <a:bodyPr/>
            <a:lstStyle/>
            <a:p/>
          </p:txBody>
        </p:sp>
        <p:sp>
          <p:nvSpPr>
            <p:cNvPr id="20" name="pl20"/>
            <p:cNvSpPr/>
            <p:nvPr/>
          </p:nvSpPr>
          <p:spPr>
            <a:xfrm>
              <a:off x="3770100" y="4602059"/>
              <a:ext cx="71414" cy="0"/>
            </a:xfrm>
            <a:custGeom>
              <a:avLst/>
              <a:pathLst>
                <a:path w="71414" h="0">
                  <a:moveTo>
                    <a:pt x="0" y="0"/>
                  </a:moveTo>
                  <a:lnTo>
                    <a:pt x="71414" y="0"/>
                  </a:lnTo>
                </a:path>
              </a:pathLst>
            </a:custGeom>
            <a:ln w="81303" cap="flat">
              <a:solidFill>
                <a:srgbClr val="E8E8E8">
                  <a:alpha val="100000"/>
                </a:srgbClr>
              </a:solidFill>
              <a:prstDash val="solid"/>
              <a:round/>
            </a:ln>
          </p:spPr>
          <p:txBody>
            <a:bodyPr/>
            <a:lstStyle/>
            <a:p/>
          </p:txBody>
        </p:sp>
        <p:sp>
          <p:nvSpPr>
            <p:cNvPr id="21" name="pl21"/>
            <p:cNvSpPr/>
            <p:nvPr/>
          </p:nvSpPr>
          <p:spPr>
            <a:xfrm>
              <a:off x="3103568" y="5209539"/>
              <a:ext cx="71414" cy="0"/>
            </a:xfrm>
            <a:custGeom>
              <a:avLst/>
              <a:pathLst>
                <a:path w="71414" h="0">
                  <a:moveTo>
                    <a:pt x="0" y="0"/>
                  </a:moveTo>
                  <a:lnTo>
                    <a:pt x="71414" y="0"/>
                  </a:lnTo>
                </a:path>
              </a:pathLst>
            </a:custGeom>
            <a:ln w="81303" cap="flat">
              <a:solidFill>
                <a:srgbClr val="E8E8E8">
                  <a:alpha val="100000"/>
                </a:srgbClr>
              </a:solidFill>
              <a:prstDash val="solid"/>
              <a:round/>
            </a:ln>
          </p:spPr>
          <p:txBody>
            <a:bodyPr/>
            <a:lstStyle/>
            <a:p/>
          </p:txBody>
        </p:sp>
        <p:sp>
          <p:nvSpPr>
            <p:cNvPr id="22" name="pt22"/>
            <p:cNvSpPr/>
            <p:nvPr/>
          </p:nvSpPr>
          <p:spPr>
            <a:xfrm>
              <a:off x="3575162"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3670381"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861021"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3027654"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3598967"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3670381"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3765600"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837014"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408529"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3622772"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3099068"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3170482"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3534510"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 name="pt35"/>
            <p:cNvSpPr/>
            <p:nvPr/>
          </p:nvSpPr>
          <p:spPr>
            <a:xfrm>
              <a:off x="3629729"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820370"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 name="pt37"/>
            <p:cNvSpPr/>
            <p:nvPr/>
          </p:nvSpPr>
          <p:spPr>
            <a:xfrm>
              <a:off x="2987002"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3558315"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3629729"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3724948"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1" name="pt41"/>
            <p:cNvSpPr/>
            <p:nvPr/>
          </p:nvSpPr>
          <p:spPr>
            <a:xfrm>
              <a:off x="3796362"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3367877"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3582120"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3058417"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3129831"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tx46"/>
            <p:cNvSpPr/>
            <p:nvPr/>
          </p:nvSpPr>
          <p:spPr>
            <a:xfrm>
              <a:off x="4248037"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47" name="tx47"/>
            <p:cNvSpPr/>
            <p:nvPr/>
          </p:nvSpPr>
          <p:spPr>
            <a:xfrm>
              <a:off x="4248037"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48" name="tx48"/>
            <p:cNvSpPr/>
            <p:nvPr/>
          </p:nvSpPr>
          <p:spPr>
            <a:xfrm>
              <a:off x="4248037"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9" name="tx49"/>
            <p:cNvSpPr/>
            <p:nvPr/>
          </p:nvSpPr>
          <p:spPr>
            <a:xfrm>
              <a:off x="4248037"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0" name="tx50"/>
            <p:cNvSpPr/>
            <p:nvPr/>
          </p:nvSpPr>
          <p:spPr>
            <a:xfrm>
              <a:off x="4248037" y="21308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51" name="tx51"/>
            <p:cNvSpPr/>
            <p:nvPr/>
          </p:nvSpPr>
          <p:spPr>
            <a:xfrm>
              <a:off x="4248037"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2" name="rc52"/>
            <p:cNvSpPr/>
            <p:nvPr/>
          </p:nvSpPr>
          <p:spPr>
            <a:xfrm>
              <a:off x="1484850" y="1807652"/>
              <a:ext cx="3142218" cy="3766375"/>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5932192" y="4867832"/>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4" name="pl54"/>
            <p:cNvSpPr/>
            <p:nvPr/>
          </p:nvSpPr>
          <p:spPr>
            <a:xfrm>
              <a:off x="5932192" y="369083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5" name="pl55"/>
            <p:cNvSpPr/>
            <p:nvPr/>
          </p:nvSpPr>
          <p:spPr>
            <a:xfrm>
              <a:off x="5932192" y="2513847"/>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6" name="pl56"/>
            <p:cNvSpPr/>
            <p:nvPr/>
          </p:nvSpPr>
          <p:spPr>
            <a:xfrm>
              <a:off x="60750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5511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70272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5033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9793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4554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193637"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63" name="pl63"/>
            <p:cNvSpPr/>
            <p:nvPr/>
          </p:nvSpPr>
          <p:spPr>
            <a:xfrm>
              <a:off x="8027004"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64" name="pl64"/>
            <p:cNvSpPr/>
            <p:nvPr/>
          </p:nvSpPr>
          <p:spPr>
            <a:xfrm>
              <a:off x="8146028"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65" name="pt65"/>
            <p:cNvSpPr/>
            <p:nvPr/>
          </p:nvSpPr>
          <p:spPr>
            <a:xfrm>
              <a:off x="8189137"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89137"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2250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2250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41528"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41528"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48485"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2" name="pt72"/>
            <p:cNvSpPr/>
            <p:nvPr/>
          </p:nvSpPr>
          <p:spPr>
            <a:xfrm>
              <a:off x="8148485"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3" name="pt73"/>
            <p:cNvSpPr/>
            <p:nvPr/>
          </p:nvSpPr>
          <p:spPr>
            <a:xfrm>
              <a:off x="7981852"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4" name="pt74"/>
            <p:cNvSpPr/>
            <p:nvPr/>
          </p:nvSpPr>
          <p:spPr>
            <a:xfrm>
              <a:off x="7981852"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pt75"/>
            <p:cNvSpPr/>
            <p:nvPr/>
          </p:nvSpPr>
          <p:spPr>
            <a:xfrm>
              <a:off x="8100876"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6" name="pt76"/>
            <p:cNvSpPr/>
            <p:nvPr/>
          </p:nvSpPr>
          <p:spPr>
            <a:xfrm>
              <a:off x="8100876"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7" name="tx77"/>
            <p:cNvSpPr/>
            <p:nvPr/>
          </p:nvSpPr>
          <p:spPr>
            <a:xfrm>
              <a:off x="8729120"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78" name="tx78"/>
            <p:cNvSpPr/>
            <p:nvPr/>
          </p:nvSpPr>
          <p:spPr>
            <a:xfrm>
              <a:off x="8729120"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79" name="tx79"/>
            <p:cNvSpPr/>
            <p:nvPr/>
          </p:nvSpPr>
          <p:spPr>
            <a:xfrm>
              <a:off x="8729120"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80" name="rc80"/>
            <p:cNvSpPr/>
            <p:nvPr/>
          </p:nvSpPr>
          <p:spPr>
            <a:xfrm>
              <a:off x="5932192" y="1807652"/>
              <a:ext cx="3142218" cy="3766375"/>
            </a:xfrm>
            <a:prstGeom prst="rect">
              <a:avLst/>
            </a:prstGeom>
            <a:noFill/>
            <a:ln w="13550" cap="rnd">
              <a:solidFill>
                <a:srgbClr val="999999">
                  <a:alpha val="100000"/>
                </a:srgbClr>
              </a:solidFill>
              <a:prstDash val="solid"/>
              <a:round/>
            </a:ln>
          </p:spPr>
          <p:txBody>
            <a:bodyPr/>
            <a:lstStyle/>
            <a:p/>
          </p:txBody>
        </p:sp>
        <p:sp>
          <p:nvSpPr>
            <p:cNvPr id="81" name="rc81"/>
            <p:cNvSpPr/>
            <p:nvPr/>
          </p:nvSpPr>
          <p:spPr>
            <a:xfrm>
              <a:off x="1484850" y="1592799"/>
              <a:ext cx="31422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2" name="tx82"/>
            <p:cNvSpPr/>
            <p:nvPr/>
          </p:nvSpPr>
          <p:spPr>
            <a:xfrm>
              <a:off x="2841578"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83" name="rc83"/>
            <p:cNvSpPr/>
            <p:nvPr/>
          </p:nvSpPr>
          <p:spPr>
            <a:xfrm>
              <a:off x="5932192" y="1592799"/>
              <a:ext cx="31422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4" name="tx84"/>
            <p:cNvSpPr/>
            <p:nvPr/>
          </p:nvSpPr>
          <p:spPr>
            <a:xfrm>
              <a:off x="7357317"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85" name="pl85"/>
            <p:cNvSpPr/>
            <p:nvPr/>
          </p:nvSpPr>
          <p:spPr>
            <a:xfrm>
              <a:off x="1484850" y="5574027"/>
              <a:ext cx="3142218" cy="0"/>
            </a:xfrm>
            <a:custGeom>
              <a:avLst/>
              <a:pathLst>
                <a:path w="3142218" h="0">
                  <a:moveTo>
                    <a:pt x="0" y="0"/>
                  </a:moveTo>
                  <a:lnTo>
                    <a:pt x="3142218" y="0"/>
                  </a:lnTo>
                </a:path>
              </a:pathLst>
            </a:custGeom>
            <a:ln w="8130" cap="flat">
              <a:solidFill>
                <a:srgbClr val="000000">
                  <a:alpha val="100000"/>
                </a:srgbClr>
              </a:solidFill>
              <a:prstDash val="solid"/>
              <a:round/>
            </a:ln>
          </p:spPr>
          <p:txBody>
            <a:bodyPr/>
            <a:lstStyle/>
            <a:p/>
          </p:txBody>
        </p:sp>
        <p:sp>
          <p:nvSpPr>
            <p:cNvPr id="86" name="pl86"/>
            <p:cNvSpPr/>
            <p:nvPr/>
          </p:nvSpPr>
          <p:spPr>
            <a:xfrm>
              <a:off x="16276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7" name="pl87"/>
            <p:cNvSpPr/>
            <p:nvPr/>
          </p:nvSpPr>
          <p:spPr>
            <a:xfrm>
              <a:off x="21037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8" name="pl88"/>
            <p:cNvSpPr/>
            <p:nvPr/>
          </p:nvSpPr>
          <p:spPr>
            <a:xfrm>
              <a:off x="257986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9" name="pl89"/>
            <p:cNvSpPr/>
            <p:nvPr/>
          </p:nvSpPr>
          <p:spPr>
            <a:xfrm>
              <a:off x="3055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0" name="pl90"/>
            <p:cNvSpPr/>
            <p:nvPr/>
          </p:nvSpPr>
          <p:spPr>
            <a:xfrm>
              <a:off x="353205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1" name="pl91"/>
            <p:cNvSpPr/>
            <p:nvPr/>
          </p:nvSpPr>
          <p:spPr>
            <a:xfrm>
              <a:off x="40081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2" name="tx92"/>
            <p:cNvSpPr/>
            <p:nvPr/>
          </p:nvSpPr>
          <p:spPr>
            <a:xfrm>
              <a:off x="159658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3" name="tx93"/>
            <p:cNvSpPr/>
            <p:nvPr/>
          </p:nvSpPr>
          <p:spPr>
            <a:xfrm>
              <a:off x="20415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94" name="tx94"/>
            <p:cNvSpPr/>
            <p:nvPr/>
          </p:nvSpPr>
          <p:spPr>
            <a:xfrm>
              <a:off x="251768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95" name="tx95"/>
            <p:cNvSpPr/>
            <p:nvPr/>
          </p:nvSpPr>
          <p:spPr>
            <a:xfrm>
              <a:off x="29937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96" name="tx96"/>
            <p:cNvSpPr/>
            <p:nvPr/>
          </p:nvSpPr>
          <p:spPr>
            <a:xfrm>
              <a:off x="346987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7" name="tx97"/>
            <p:cNvSpPr/>
            <p:nvPr/>
          </p:nvSpPr>
          <p:spPr>
            <a:xfrm>
              <a:off x="391487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8" name="pl98"/>
            <p:cNvSpPr/>
            <p:nvPr/>
          </p:nvSpPr>
          <p:spPr>
            <a:xfrm>
              <a:off x="5932192" y="5574027"/>
              <a:ext cx="3142218" cy="0"/>
            </a:xfrm>
            <a:custGeom>
              <a:avLst/>
              <a:pathLst>
                <a:path w="3142218" h="0">
                  <a:moveTo>
                    <a:pt x="0" y="0"/>
                  </a:moveTo>
                  <a:lnTo>
                    <a:pt x="3142218" y="0"/>
                  </a:lnTo>
                </a:path>
              </a:pathLst>
            </a:custGeom>
            <a:ln w="8130" cap="flat">
              <a:solidFill>
                <a:srgbClr val="000000">
                  <a:alpha val="100000"/>
                </a:srgbClr>
              </a:solidFill>
              <a:prstDash val="solid"/>
              <a:round/>
            </a:ln>
          </p:spPr>
          <p:txBody>
            <a:bodyPr/>
            <a:lstStyle/>
            <a:p/>
          </p:txBody>
        </p:sp>
        <p:sp>
          <p:nvSpPr>
            <p:cNvPr id="99" name="pl99"/>
            <p:cNvSpPr/>
            <p:nvPr/>
          </p:nvSpPr>
          <p:spPr>
            <a:xfrm>
              <a:off x="60750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0" name="pl100"/>
            <p:cNvSpPr/>
            <p:nvPr/>
          </p:nvSpPr>
          <p:spPr>
            <a:xfrm>
              <a:off x="65511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1" name="pl101"/>
            <p:cNvSpPr/>
            <p:nvPr/>
          </p:nvSpPr>
          <p:spPr>
            <a:xfrm>
              <a:off x="70272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2" name="pl102"/>
            <p:cNvSpPr/>
            <p:nvPr/>
          </p:nvSpPr>
          <p:spPr>
            <a:xfrm>
              <a:off x="75033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79793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84554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tx105"/>
            <p:cNvSpPr/>
            <p:nvPr/>
          </p:nvSpPr>
          <p:spPr>
            <a:xfrm>
              <a:off x="604393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6" name="tx106"/>
            <p:cNvSpPr/>
            <p:nvPr/>
          </p:nvSpPr>
          <p:spPr>
            <a:xfrm>
              <a:off x="648893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7" name="tx107"/>
            <p:cNvSpPr/>
            <p:nvPr/>
          </p:nvSpPr>
          <p:spPr>
            <a:xfrm>
              <a:off x="69650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08" name="tx108"/>
            <p:cNvSpPr/>
            <p:nvPr/>
          </p:nvSpPr>
          <p:spPr>
            <a:xfrm>
              <a:off x="74411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09" name="tx109"/>
            <p:cNvSpPr/>
            <p:nvPr/>
          </p:nvSpPr>
          <p:spPr>
            <a:xfrm>
              <a:off x="79172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0" name="tx110"/>
            <p:cNvSpPr/>
            <p:nvPr/>
          </p:nvSpPr>
          <p:spPr>
            <a:xfrm>
              <a:off x="836222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1" name="tx111"/>
            <p:cNvSpPr/>
            <p:nvPr/>
          </p:nvSpPr>
          <p:spPr>
            <a:xfrm>
              <a:off x="4696657" y="4827827"/>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112" name="tx112"/>
            <p:cNvSpPr/>
            <p:nvPr/>
          </p:nvSpPr>
          <p:spPr>
            <a:xfrm>
              <a:off x="5608406" y="365083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13" name="tx113"/>
            <p:cNvSpPr/>
            <p:nvPr/>
          </p:nvSpPr>
          <p:spPr>
            <a:xfrm>
              <a:off x="5465119" y="2473842"/>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114" name="tx114"/>
            <p:cNvSpPr/>
            <p:nvPr/>
          </p:nvSpPr>
          <p:spPr>
            <a:xfrm>
              <a:off x="1067338" y="516953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15" name="tx115"/>
            <p:cNvSpPr/>
            <p:nvPr/>
          </p:nvSpPr>
          <p:spPr>
            <a:xfrm>
              <a:off x="1073647" y="4562054"/>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116" name="tx116"/>
            <p:cNvSpPr/>
            <p:nvPr/>
          </p:nvSpPr>
          <p:spPr>
            <a:xfrm>
              <a:off x="1135826" y="395457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117" name="tx117"/>
            <p:cNvSpPr/>
            <p:nvPr/>
          </p:nvSpPr>
          <p:spPr>
            <a:xfrm>
              <a:off x="881166" y="3347095"/>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18" name="tx118"/>
            <p:cNvSpPr/>
            <p:nvPr/>
          </p:nvSpPr>
          <p:spPr>
            <a:xfrm>
              <a:off x="1167190" y="273961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19" name="tx119"/>
            <p:cNvSpPr/>
            <p:nvPr/>
          </p:nvSpPr>
          <p:spPr>
            <a:xfrm>
              <a:off x="508182" y="2132135"/>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120" name="tx120"/>
            <p:cNvSpPr/>
            <p:nvPr/>
          </p:nvSpPr>
          <p:spPr>
            <a:xfrm>
              <a:off x="414800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21" name="pt121"/>
            <p:cNvSpPr/>
            <p:nvPr/>
          </p:nvSpPr>
          <p:spPr>
            <a:xfrm>
              <a:off x="5303614"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2" name="pt122"/>
            <p:cNvSpPr/>
            <p:nvPr/>
          </p:nvSpPr>
          <p:spPr>
            <a:xfrm>
              <a:off x="591096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tx123"/>
            <p:cNvSpPr/>
            <p:nvPr/>
          </p:nvSpPr>
          <p:spPr>
            <a:xfrm>
              <a:off x="555518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24" name="tx124"/>
            <p:cNvSpPr/>
            <p:nvPr/>
          </p:nvSpPr>
          <p:spPr>
            <a:xfrm>
              <a:off x="616253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25" name="tx125"/>
            <p:cNvSpPr/>
            <p:nvPr/>
          </p:nvSpPr>
          <p:spPr>
            <a:xfrm>
              <a:off x="148485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126" name="tx12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0 out of 9 (0%) countries in Central Africa had a decline in coverage.
There were 6 (67%) countries with an increase in DTP1 coverage. Coverage remained the same in 3 countries between 2024 and 2025.
</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six countries, and no countries experienced a decline.</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Central Africa from lowest to highest coverage, and the rank of the top 10 countries with the most zero-dose children, based on absolute numbers.
In 2025, DTP1 coverage ranged from 59% in CAR to 93% in Congo.
1 out of 9 (11%) countries had coverage of at least 90%.
DRC had DTP1 coverage of 82% and the highest absolute number of zero-dose children in the region, followed by Cameroon.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and Gabon had the lowest DTP1 coverage, while DRC and Cameroon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738017" y="2007924"/>
              <a:ext cx="3417387" cy="3877461"/>
            </a:xfrm>
            <a:custGeom>
              <a:avLst/>
              <a:pathLst>
                <a:path w="3417387" h="3877461">
                  <a:moveTo>
                    <a:pt x="1095255" y="2264007"/>
                  </a:moveTo>
                  <a:lnTo>
                    <a:pt x="1043100" y="2308245"/>
                  </a:lnTo>
                  <a:lnTo>
                    <a:pt x="990945" y="2352483"/>
                  </a:lnTo>
                  <a:lnTo>
                    <a:pt x="938790" y="2396722"/>
                  </a:lnTo>
                  <a:lnTo>
                    <a:pt x="886635" y="2440960"/>
                  </a:lnTo>
                  <a:lnTo>
                    <a:pt x="834480" y="2485199"/>
                  </a:lnTo>
                  <a:lnTo>
                    <a:pt x="782325" y="2529437"/>
                  </a:lnTo>
                  <a:lnTo>
                    <a:pt x="730170" y="2573676"/>
                  </a:lnTo>
                  <a:lnTo>
                    <a:pt x="678015" y="2617914"/>
                  </a:lnTo>
                  <a:lnTo>
                    <a:pt x="625860" y="2662152"/>
                  </a:lnTo>
                  <a:lnTo>
                    <a:pt x="573705" y="2706391"/>
                  </a:lnTo>
                  <a:lnTo>
                    <a:pt x="521550" y="2750629"/>
                  </a:lnTo>
                  <a:lnTo>
                    <a:pt x="469395" y="2794868"/>
                  </a:lnTo>
                  <a:lnTo>
                    <a:pt x="417240" y="2839106"/>
                  </a:lnTo>
                  <a:lnTo>
                    <a:pt x="365085" y="2883345"/>
                  </a:lnTo>
                  <a:lnTo>
                    <a:pt x="312930" y="2927583"/>
                  </a:lnTo>
                  <a:lnTo>
                    <a:pt x="260775" y="2971821"/>
                  </a:lnTo>
                  <a:lnTo>
                    <a:pt x="208620" y="3016060"/>
                  </a:lnTo>
                  <a:lnTo>
                    <a:pt x="156465" y="3060298"/>
                  </a:lnTo>
                  <a:lnTo>
                    <a:pt x="104310" y="3104537"/>
                  </a:lnTo>
                  <a:lnTo>
                    <a:pt x="52155" y="3148775"/>
                  </a:lnTo>
                  <a:lnTo>
                    <a:pt x="0" y="3193014"/>
                  </a:lnTo>
                  <a:lnTo>
                    <a:pt x="43453" y="3242514"/>
                  </a:lnTo>
                  <a:lnTo>
                    <a:pt x="88564" y="3290510"/>
                  </a:lnTo>
                  <a:lnTo>
                    <a:pt x="135278" y="3336946"/>
                  </a:lnTo>
                  <a:lnTo>
                    <a:pt x="183543" y="3381768"/>
                  </a:lnTo>
                  <a:lnTo>
                    <a:pt x="233302" y="3424925"/>
                  </a:lnTo>
                  <a:lnTo>
                    <a:pt x="284499" y="3466367"/>
                  </a:lnTo>
                  <a:lnTo>
                    <a:pt x="337074" y="3506046"/>
                  </a:lnTo>
                  <a:lnTo>
                    <a:pt x="390966" y="3543916"/>
                  </a:lnTo>
                  <a:lnTo>
                    <a:pt x="446114" y="3579934"/>
                  </a:lnTo>
                  <a:lnTo>
                    <a:pt x="502453" y="3614057"/>
                  </a:lnTo>
                  <a:lnTo>
                    <a:pt x="559919" y="3646248"/>
                  </a:lnTo>
                  <a:lnTo>
                    <a:pt x="618445" y="3676468"/>
                  </a:lnTo>
                  <a:lnTo>
                    <a:pt x="677963" y="3704682"/>
                  </a:lnTo>
                  <a:lnTo>
                    <a:pt x="738406" y="3730858"/>
                  </a:lnTo>
                  <a:lnTo>
                    <a:pt x="799703" y="3754967"/>
                  </a:lnTo>
                  <a:lnTo>
                    <a:pt x="861784" y="3776979"/>
                  </a:lnTo>
                  <a:lnTo>
                    <a:pt x="924576" y="3796870"/>
                  </a:lnTo>
                  <a:lnTo>
                    <a:pt x="988008" y="3814616"/>
                  </a:lnTo>
                  <a:lnTo>
                    <a:pt x="1052006" y="3830198"/>
                  </a:lnTo>
                  <a:lnTo>
                    <a:pt x="1116496" y="3843596"/>
                  </a:lnTo>
                  <a:lnTo>
                    <a:pt x="1181405" y="3854797"/>
                  </a:lnTo>
                  <a:lnTo>
                    <a:pt x="1246656" y="3863786"/>
                  </a:lnTo>
                  <a:lnTo>
                    <a:pt x="1312175" y="3870553"/>
                  </a:lnTo>
                  <a:lnTo>
                    <a:pt x="1377886" y="3875091"/>
                  </a:lnTo>
                  <a:lnTo>
                    <a:pt x="1443713" y="3877395"/>
                  </a:lnTo>
                  <a:lnTo>
                    <a:pt x="1509580" y="3877461"/>
                  </a:lnTo>
                  <a:lnTo>
                    <a:pt x="1575412" y="3875290"/>
                  </a:lnTo>
                  <a:lnTo>
                    <a:pt x="1641132" y="3870884"/>
                  </a:lnTo>
                  <a:lnTo>
                    <a:pt x="1706665" y="3864248"/>
                  </a:lnTo>
                  <a:lnTo>
                    <a:pt x="1771934" y="3855390"/>
                  </a:lnTo>
                  <a:lnTo>
                    <a:pt x="1836864" y="3844320"/>
                  </a:lnTo>
                  <a:lnTo>
                    <a:pt x="1901382" y="3831051"/>
                  </a:lnTo>
                  <a:lnTo>
                    <a:pt x="1965411" y="3815598"/>
                  </a:lnTo>
                  <a:lnTo>
                    <a:pt x="2028878" y="3797979"/>
                  </a:lnTo>
                  <a:lnTo>
                    <a:pt x="2091710" y="3778214"/>
                  </a:lnTo>
                  <a:lnTo>
                    <a:pt x="2153835" y="3756327"/>
                  </a:lnTo>
                  <a:lnTo>
                    <a:pt x="2215180" y="3732342"/>
                  </a:lnTo>
                  <a:lnTo>
                    <a:pt x="2275675" y="3706287"/>
                  </a:lnTo>
                  <a:lnTo>
                    <a:pt x="2335251" y="3678192"/>
                  </a:lnTo>
                  <a:lnTo>
                    <a:pt x="2393837" y="3648090"/>
                  </a:lnTo>
                  <a:lnTo>
                    <a:pt x="2451368" y="3616015"/>
                  </a:lnTo>
                  <a:lnTo>
                    <a:pt x="2507775" y="3582004"/>
                  </a:lnTo>
                  <a:lnTo>
                    <a:pt x="2562995" y="3546098"/>
                  </a:lnTo>
                  <a:lnTo>
                    <a:pt x="2616963" y="3508336"/>
                  </a:lnTo>
                  <a:lnTo>
                    <a:pt x="2669618" y="3468762"/>
                  </a:lnTo>
                  <a:lnTo>
                    <a:pt x="2720898" y="3427423"/>
                  </a:lnTo>
                  <a:lnTo>
                    <a:pt x="2770744" y="3384367"/>
                  </a:lnTo>
                  <a:lnTo>
                    <a:pt x="2819098" y="3339641"/>
                  </a:lnTo>
                  <a:lnTo>
                    <a:pt x="2865906" y="3293299"/>
                  </a:lnTo>
                  <a:lnTo>
                    <a:pt x="2911113" y="3245394"/>
                  </a:lnTo>
                  <a:lnTo>
                    <a:pt x="2954666" y="3195981"/>
                  </a:lnTo>
                  <a:lnTo>
                    <a:pt x="2996515" y="3145117"/>
                  </a:lnTo>
                  <a:lnTo>
                    <a:pt x="3036613" y="3092861"/>
                  </a:lnTo>
                  <a:lnTo>
                    <a:pt x="3074913" y="3039273"/>
                  </a:lnTo>
                  <a:lnTo>
                    <a:pt x="3111370" y="2984415"/>
                  </a:lnTo>
                  <a:lnTo>
                    <a:pt x="3145943" y="2928351"/>
                  </a:lnTo>
                  <a:lnTo>
                    <a:pt x="3178592" y="2871144"/>
                  </a:lnTo>
                  <a:lnTo>
                    <a:pt x="3209278" y="2812861"/>
                  </a:lnTo>
                  <a:lnTo>
                    <a:pt x="3237967" y="2753570"/>
                  </a:lnTo>
                  <a:lnTo>
                    <a:pt x="3264626" y="2693338"/>
                  </a:lnTo>
                  <a:lnTo>
                    <a:pt x="3289223" y="2632236"/>
                  </a:lnTo>
                  <a:lnTo>
                    <a:pt x="3311731" y="2570333"/>
                  </a:lnTo>
                  <a:lnTo>
                    <a:pt x="3332123" y="2507702"/>
                  </a:lnTo>
                  <a:lnTo>
                    <a:pt x="3350375" y="2444414"/>
                  </a:lnTo>
                  <a:lnTo>
                    <a:pt x="3366468" y="2380543"/>
                  </a:lnTo>
                  <a:lnTo>
                    <a:pt x="3380382" y="2316161"/>
                  </a:lnTo>
                  <a:lnTo>
                    <a:pt x="3392100" y="2251345"/>
                  </a:lnTo>
                  <a:lnTo>
                    <a:pt x="3401611" y="2186167"/>
                  </a:lnTo>
                  <a:lnTo>
                    <a:pt x="3408901" y="2120705"/>
                  </a:lnTo>
                  <a:lnTo>
                    <a:pt x="3413965" y="2055032"/>
                  </a:lnTo>
                  <a:lnTo>
                    <a:pt x="3416794" y="1989225"/>
                  </a:lnTo>
                  <a:lnTo>
                    <a:pt x="3417387" y="1923360"/>
                  </a:lnTo>
                  <a:lnTo>
                    <a:pt x="3415741" y="1857513"/>
                  </a:lnTo>
                  <a:lnTo>
                    <a:pt x="3411861" y="1791760"/>
                  </a:lnTo>
                  <a:lnTo>
                    <a:pt x="3405749" y="1726177"/>
                  </a:lnTo>
                  <a:lnTo>
                    <a:pt x="3397412" y="1660839"/>
                  </a:lnTo>
                  <a:lnTo>
                    <a:pt x="3386862" y="1595822"/>
                  </a:lnTo>
                  <a:lnTo>
                    <a:pt x="3374109" y="1531201"/>
                  </a:lnTo>
                  <a:lnTo>
                    <a:pt x="3359168" y="1467050"/>
                  </a:lnTo>
                  <a:lnTo>
                    <a:pt x="3342057" y="1403444"/>
                  </a:lnTo>
                  <a:lnTo>
                    <a:pt x="3322795" y="1340456"/>
                  </a:lnTo>
                  <a:lnTo>
                    <a:pt x="3301404" y="1278158"/>
                  </a:lnTo>
                  <a:lnTo>
                    <a:pt x="3277910" y="1216623"/>
                  </a:lnTo>
                  <a:lnTo>
                    <a:pt x="3252340" y="1155922"/>
                  </a:lnTo>
                  <a:lnTo>
                    <a:pt x="3224722" y="1096124"/>
                  </a:lnTo>
                  <a:lnTo>
                    <a:pt x="3195089" y="1037299"/>
                  </a:lnTo>
                  <a:lnTo>
                    <a:pt x="3163475" y="979514"/>
                  </a:lnTo>
                  <a:lnTo>
                    <a:pt x="3129916" y="922836"/>
                  </a:lnTo>
                  <a:lnTo>
                    <a:pt x="3094452" y="867331"/>
                  </a:lnTo>
                  <a:lnTo>
                    <a:pt x="3057122" y="813063"/>
                  </a:lnTo>
                  <a:lnTo>
                    <a:pt x="3017971" y="760094"/>
                  </a:lnTo>
                  <a:lnTo>
                    <a:pt x="2977043" y="708486"/>
                  </a:lnTo>
                  <a:lnTo>
                    <a:pt x="2934386" y="658297"/>
                  </a:lnTo>
                  <a:lnTo>
                    <a:pt x="2890049" y="609586"/>
                  </a:lnTo>
                  <a:lnTo>
                    <a:pt x="2844082" y="562410"/>
                  </a:lnTo>
                  <a:lnTo>
                    <a:pt x="2796540" y="516822"/>
                  </a:lnTo>
                  <a:lnTo>
                    <a:pt x="2747476" y="472875"/>
                  </a:lnTo>
                  <a:lnTo>
                    <a:pt x="2696949" y="430620"/>
                  </a:lnTo>
                  <a:lnTo>
                    <a:pt x="2645015" y="390106"/>
                  </a:lnTo>
                  <a:lnTo>
                    <a:pt x="2591734" y="351380"/>
                  </a:lnTo>
                  <a:lnTo>
                    <a:pt x="2537170" y="314485"/>
                  </a:lnTo>
                  <a:lnTo>
                    <a:pt x="2481383" y="279465"/>
                  </a:lnTo>
                  <a:lnTo>
                    <a:pt x="2424439" y="246361"/>
                  </a:lnTo>
                  <a:lnTo>
                    <a:pt x="2366404" y="215209"/>
                  </a:lnTo>
                  <a:lnTo>
                    <a:pt x="2307343" y="186047"/>
                  </a:lnTo>
                  <a:lnTo>
                    <a:pt x="2247327" y="158908"/>
                  </a:lnTo>
                  <a:lnTo>
                    <a:pt x="2186423" y="133824"/>
                  </a:lnTo>
                  <a:lnTo>
                    <a:pt x="2124702" y="110822"/>
                  </a:lnTo>
                  <a:lnTo>
                    <a:pt x="2062235" y="89930"/>
                  </a:lnTo>
                  <a:lnTo>
                    <a:pt x="1999095" y="71172"/>
                  </a:lnTo>
                  <a:lnTo>
                    <a:pt x="1935355" y="54570"/>
                  </a:lnTo>
                  <a:lnTo>
                    <a:pt x="1871087" y="40142"/>
                  </a:lnTo>
                  <a:lnTo>
                    <a:pt x="1806366" y="27906"/>
                  </a:lnTo>
                  <a:lnTo>
                    <a:pt x="1741266" y="17875"/>
                  </a:lnTo>
                  <a:lnTo>
                    <a:pt x="1675864" y="10061"/>
                  </a:lnTo>
                  <a:lnTo>
                    <a:pt x="1610234" y="4474"/>
                  </a:lnTo>
                  <a:lnTo>
                    <a:pt x="1544452" y="1118"/>
                  </a:lnTo>
                  <a:lnTo>
                    <a:pt x="1478594" y="0"/>
                  </a:lnTo>
                  <a:lnTo>
                    <a:pt x="1478594" y="68389"/>
                  </a:lnTo>
                  <a:lnTo>
                    <a:pt x="1478594" y="136779"/>
                  </a:lnTo>
                  <a:lnTo>
                    <a:pt x="1478594" y="205169"/>
                  </a:lnTo>
                  <a:lnTo>
                    <a:pt x="1478594" y="273559"/>
                  </a:lnTo>
                  <a:lnTo>
                    <a:pt x="1478594" y="341949"/>
                  </a:lnTo>
                  <a:lnTo>
                    <a:pt x="1478594" y="410339"/>
                  </a:lnTo>
                  <a:lnTo>
                    <a:pt x="1478594" y="478729"/>
                  </a:lnTo>
                  <a:lnTo>
                    <a:pt x="1478594" y="547119"/>
                  </a:lnTo>
                  <a:lnTo>
                    <a:pt x="1478594" y="615509"/>
                  </a:lnTo>
                  <a:lnTo>
                    <a:pt x="1478594" y="683899"/>
                  </a:lnTo>
                  <a:lnTo>
                    <a:pt x="1478594" y="752289"/>
                  </a:lnTo>
                  <a:lnTo>
                    <a:pt x="1478594" y="820679"/>
                  </a:lnTo>
                  <a:lnTo>
                    <a:pt x="1478594" y="889069"/>
                  </a:lnTo>
                  <a:lnTo>
                    <a:pt x="1478594" y="957459"/>
                  </a:lnTo>
                  <a:lnTo>
                    <a:pt x="1478594" y="1025849"/>
                  </a:lnTo>
                  <a:lnTo>
                    <a:pt x="1478594" y="1094238"/>
                  </a:lnTo>
                  <a:lnTo>
                    <a:pt x="1478594" y="1162628"/>
                  </a:lnTo>
                  <a:lnTo>
                    <a:pt x="1478594" y="1231018"/>
                  </a:lnTo>
                  <a:lnTo>
                    <a:pt x="1478594" y="1299408"/>
                  </a:lnTo>
                  <a:lnTo>
                    <a:pt x="1478594" y="1367798"/>
                  </a:lnTo>
                  <a:lnTo>
                    <a:pt x="1478594" y="1436188"/>
                  </a:lnTo>
                  <a:lnTo>
                    <a:pt x="1545566" y="1440670"/>
                  </a:lnTo>
                  <a:lnTo>
                    <a:pt x="1611344" y="1454034"/>
                  </a:lnTo>
                  <a:lnTo>
                    <a:pt x="1674755" y="1476043"/>
                  </a:lnTo>
                  <a:lnTo>
                    <a:pt x="1734668" y="1506305"/>
                  </a:lnTo>
                  <a:lnTo>
                    <a:pt x="1790015" y="1544279"/>
                  </a:lnTo>
                  <a:lnTo>
                    <a:pt x="1839810" y="1589288"/>
                  </a:lnTo>
                  <a:lnTo>
                    <a:pt x="1883163" y="1640531"/>
                  </a:lnTo>
                  <a:lnTo>
                    <a:pt x="1919303" y="1697093"/>
                  </a:lnTo>
                  <a:lnTo>
                    <a:pt x="1947585" y="1757966"/>
                  </a:lnTo>
                  <a:lnTo>
                    <a:pt x="1967504" y="1822064"/>
                  </a:lnTo>
                  <a:lnTo>
                    <a:pt x="1978706" y="1888244"/>
                  </a:lnTo>
                  <a:lnTo>
                    <a:pt x="1980990" y="1955327"/>
                  </a:lnTo>
                  <a:lnTo>
                    <a:pt x="1974316" y="2022117"/>
                  </a:lnTo>
                  <a:lnTo>
                    <a:pt x="1958803" y="2087421"/>
                  </a:lnTo>
                  <a:lnTo>
                    <a:pt x="1934728" y="2150077"/>
                  </a:lnTo>
                  <a:lnTo>
                    <a:pt x="1902519" y="2208966"/>
                  </a:lnTo>
                  <a:lnTo>
                    <a:pt x="1862752" y="2263039"/>
                  </a:lnTo>
                  <a:lnTo>
                    <a:pt x="1816134" y="2311332"/>
                  </a:lnTo>
                  <a:lnTo>
                    <a:pt x="1763498" y="2352983"/>
                  </a:lnTo>
                  <a:lnTo>
                    <a:pt x="1705782" y="2387250"/>
                  </a:lnTo>
                  <a:lnTo>
                    <a:pt x="1644016" y="2413521"/>
                  </a:lnTo>
                  <a:lnTo>
                    <a:pt x="1579299" y="2431329"/>
                  </a:lnTo>
                  <a:lnTo>
                    <a:pt x="1512787" y="2440356"/>
                  </a:lnTo>
                  <a:lnTo>
                    <a:pt x="1445665" y="2440440"/>
                  </a:lnTo>
                  <a:lnTo>
                    <a:pt x="1379130" y="2431581"/>
                  </a:lnTo>
                  <a:lnTo>
                    <a:pt x="1314369" y="2413937"/>
                  </a:lnTo>
                  <a:lnTo>
                    <a:pt x="1252536" y="2387821"/>
                  </a:lnTo>
                  <a:lnTo>
                    <a:pt x="1194734" y="2353700"/>
                  </a:lnTo>
                  <a:lnTo>
                    <a:pt x="1141993" y="2312181"/>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5" name="pg5"/>
            <p:cNvSpPr/>
            <p:nvPr/>
          </p:nvSpPr>
          <p:spPr>
            <a:xfrm>
              <a:off x="1278691" y="3962381"/>
              <a:ext cx="1554581" cy="1238557"/>
            </a:xfrm>
            <a:custGeom>
              <a:avLst/>
              <a:pathLst>
                <a:path w="1554581" h="1238557">
                  <a:moveTo>
                    <a:pt x="1435496" y="0"/>
                  </a:moveTo>
                  <a:lnTo>
                    <a:pt x="1367139" y="2122"/>
                  </a:lnTo>
                  <a:lnTo>
                    <a:pt x="1298782" y="4245"/>
                  </a:lnTo>
                  <a:lnTo>
                    <a:pt x="1230425" y="6368"/>
                  </a:lnTo>
                  <a:lnTo>
                    <a:pt x="1162068" y="8490"/>
                  </a:lnTo>
                  <a:lnTo>
                    <a:pt x="1093711" y="10613"/>
                  </a:lnTo>
                  <a:lnTo>
                    <a:pt x="1025354" y="12736"/>
                  </a:lnTo>
                  <a:lnTo>
                    <a:pt x="956997" y="14859"/>
                  </a:lnTo>
                  <a:lnTo>
                    <a:pt x="888640" y="16981"/>
                  </a:lnTo>
                  <a:lnTo>
                    <a:pt x="820283" y="19104"/>
                  </a:lnTo>
                  <a:lnTo>
                    <a:pt x="751926" y="21227"/>
                  </a:lnTo>
                  <a:lnTo>
                    <a:pt x="683569" y="23350"/>
                  </a:lnTo>
                  <a:lnTo>
                    <a:pt x="615212" y="25472"/>
                  </a:lnTo>
                  <a:lnTo>
                    <a:pt x="546855" y="27595"/>
                  </a:lnTo>
                  <a:lnTo>
                    <a:pt x="478498" y="29718"/>
                  </a:lnTo>
                  <a:lnTo>
                    <a:pt x="410141" y="31841"/>
                  </a:lnTo>
                  <a:lnTo>
                    <a:pt x="341784" y="33963"/>
                  </a:lnTo>
                  <a:lnTo>
                    <a:pt x="273427" y="36086"/>
                  </a:lnTo>
                  <a:lnTo>
                    <a:pt x="205070" y="38209"/>
                  </a:lnTo>
                  <a:lnTo>
                    <a:pt x="136713" y="40331"/>
                  </a:lnTo>
                  <a:lnTo>
                    <a:pt x="68356" y="42454"/>
                  </a:lnTo>
                  <a:lnTo>
                    <a:pt x="0" y="44577"/>
                  </a:lnTo>
                  <a:lnTo>
                    <a:pt x="3342" y="113108"/>
                  </a:lnTo>
                  <a:lnTo>
                    <a:pt x="9108" y="181478"/>
                  </a:lnTo>
                  <a:lnTo>
                    <a:pt x="17289" y="249601"/>
                  </a:lnTo>
                  <a:lnTo>
                    <a:pt x="27875" y="317392"/>
                  </a:lnTo>
                  <a:lnTo>
                    <a:pt x="40853" y="384766"/>
                  </a:lnTo>
                  <a:lnTo>
                    <a:pt x="56207" y="451638"/>
                  </a:lnTo>
                  <a:lnTo>
                    <a:pt x="73918" y="517926"/>
                  </a:lnTo>
                  <a:lnTo>
                    <a:pt x="93962" y="583545"/>
                  </a:lnTo>
                  <a:lnTo>
                    <a:pt x="116316" y="648414"/>
                  </a:lnTo>
                  <a:lnTo>
                    <a:pt x="140952" y="712451"/>
                  </a:lnTo>
                  <a:lnTo>
                    <a:pt x="167837" y="775577"/>
                  </a:lnTo>
                  <a:lnTo>
                    <a:pt x="196940" y="837712"/>
                  </a:lnTo>
                  <a:lnTo>
                    <a:pt x="228223" y="898778"/>
                  </a:lnTo>
                  <a:lnTo>
                    <a:pt x="261646" y="958699"/>
                  </a:lnTo>
                  <a:lnTo>
                    <a:pt x="297169" y="1017400"/>
                  </a:lnTo>
                  <a:lnTo>
                    <a:pt x="334747" y="1074807"/>
                  </a:lnTo>
                  <a:lnTo>
                    <a:pt x="374332" y="1130849"/>
                  </a:lnTo>
                  <a:lnTo>
                    <a:pt x="415876" y="1185455"/>
                  </a:lnTo>
                  <a:lnTo>
                    <a:pt x="459326" y="1238557"/>
                  </a:lnTo>
                  <a:lnTo>
                    <a:pt x="511481" y="1194318"/>
                  </a:lnTo>
                  <a:lnTo>
                    <a:pt x="563636" y="1150080"/>
                  </a:lnTo>
                  <a:lnTo>
                    <a:pt x="615791" y="1105842"/>
                  </a:lnTo>
                  <a:lnTo>
                    <a:pt x="667946" y="1061603"/>
                  </a:lnTo>
                  <a:lnTo>
                    <a:pt x="720101" y="1017365"/>
                  </a:lnTo>
                  <a:lnTo>
                    <a:pt x="772256" y="973126"/>
                  </a:lnTo>
                  <a:lnTo>
                    <a:pt x="824411" y="928888"/>
                  </a:lnTo>
                  <a:lnTo>
                    <a:pt x="876566" y="884649"/>
                  </a:lnTo>
                  <a:lnTo>
                    <a:pt x="928721" y="840411"/>
                  </a:lnTo>
                  <a:lnTo>
                    <a:pt x="980876" y="796173"/>
                  </a:lnTo>
                  <a:lnTo>
                    <a:pt x="1033031" y="751934"/>
                  </a:lnTo>
                  <a:lnTo>
                    <a:pt x="1085186" y="707696"/>
                  </a:lnTo>
                  <a:lnTo>
                    <a:pt x="1137341" y="663457"/>
                  </a:lnTo>
                  <a:lnTo>
                    <a:pt x="1189496" y="619219"/>
                  </a:lnTo>
                  <a:lnTo>
                    <a:pt x="1241651" y="574980"/>
                  </a:lnTo>
                  <a:lnTo>
                    <a:pt x="1293806" y="530742"/>
                  </a:lnTo>
                  <a:lnTo>
                    <a:pt x="1345961" y="486504"/>
                  </a:lnTo>
                  <a:lnTo>
                    <a:pt x="1398116" y="442265"/>
                  </a:lnTo>
                  <a:lnTo>
                    <a:pt x="1450271" y="398027"/>
                  </a:lnTo>
                  <a:lnTo>
                    <a:pt x="1502426" y="353788"/>
                  </a:lnTo>
                  <a:lnTo>
                    <a:pt x="1554581" y="309550"/>
                  </a:lnTo>
                  <a:lnTo>
                    <a:pt x="1514446" y="255217"/>
                  </a:lnTo>
                  <a:lnTo>
                    <a:pt x="1481959" y="195994"/>
                  </a:lnTo>
                  <a:lnTo>
                    <a:pt x="1457706" y="132949"/>
                  </a:lnTo>
                  <a:lnTo>
                    <a:pt x="1442124" y="67222"/>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6" name="pg6"/>
            <p:cNvSpPr/>
            <p:nvPr/>
          </p:nvSpPr>
          <p:spPr>
            <a:xfrm>
              <a:off x="1277766" y="2878628"/>
              <a:ext cx="1519340" cy="1128330"/>
            </a:xfrm>
            <a:custGeom>
              <a:avLst/>
              <a:pathLst>
                <a:path w="1519340" h="1128330">
                  <a:moveTo>
                    <a:pt x="1519340" y="791222"/>
                  </a:moveTo>
                  <a:lnTo>
                    <a:pt x="1462265" y="753545"/>
                  </a:lnTo>
                  <a:lnTo>
                    <a:pt x="1405189" y="715868"/>
                  </a:lnTo>
                  <a:lnTo>
                    <a:pt x="1348114" y="678190"/>
                  </a:lnTo>
                  <a:lnTo>
                    <a:pt x="1291039" y="640513"/>
                  </a:lnTo>
                  <a:lnTo>
                    <a:pt x="1233963" y="602836"/>
                  </a:lnTo>
                  <a:lnTo>
                    <a:pt x="1176888" y="565159"/>
                  </a:lnTo>
                  <a:lnTo>
                    <a:pt x="1119812" y="527481"/>
                  </a:lnTo>
                  <a:lnTo>
                    <a:pt x="1062737" y="489804"/>
                  </a:lnTo>
                  <a:lnTo>
                    <a:pt x="1005661" y="452127"/>
                  </a:lnTo>
                  <a:lnTo>
                    <a:pt x="948586" y="414449"/>
                  </a:lnTo>
                  <a:lnTo>
                    <a:pt x="891510" y="376772"/>
                  </a:lnTo>
                  <a:lnTo>
                    <a:pt x="834435" y="339095"/>
                  </a:lnTo>
                  <a:lnTo>
                    <a:pt x="777360" y="301418"/>
                  </a:lnTo>
                  <a:lnTo>
                    <a:pt x="720284" y="263740"/>
                  </a:lnTo>
                  <a:lnTo>
                    <a:pt x="663209" y="226063"/>
                  </a:lnTo>
                  <a:lnTo>
                    <a:pt x="606133" y="188386"/>
                  </a:lnTo>
                  <a:lnTo>
                    <a:pt x="549058" y="150709"/>
                  </a:lnTo>
                  <a:lnTo>
                    <a:pt x="491982" y="113031"/>
                  </a:lnTo>
                  <a:lnTo>
                    <a:pt x="434907" y="75354"/>
                  </a:lnTo>
                  <a:lnTo>
                    <a:pt x="377831" y="37677"/>
                  </a:lnTo>
                  <a:lnTo>
                    <a:pt x="320756" y="0"/>
                  </a:lnTo>
                  <a:lnTo>
                    <a:pt x="285240" y="55852"/>
                  </a:lnTo>
                  <a:lnTo>
                    <a:pt x="251651" y="112883"/>
                  </a:lnTo>
                  <a:lnTo>
                    <a:pt x="220028" y="171029"/>
                  </a:lnTo>
                  <a:lnTo>
                    <a:pt x="190409" y="230219"/>
                  </a:lnTo>
                  <a:lnTo>
                    <a:pt x="162827" y="290386"/>
                  </a:lnTo>
                  <a:lnTo>
                    <a:pt x="137314" y="351460"/>
                  </a:lnTo>
                  <a:lnTo>
                    <a:pt x="113901" y="413368"/>
                  </a:lnTo>
                  <a:lnTo>
                    <a:pt x="92615" y="476040"/>
                  </a:lnTo>
                  <a:lnTo>
                    <a:pt x="73481" y="539402"/>
                  </a:lnTo>
                  <a:lnTo>
                    <a:pt x="56520" y="603380"/>
                  </a:lnTo>
                  <a:lnTo>
                    <a:pt x="41753" y="667900"/>
                  </a:lnTo>
                  <a:lnTo>
                    <a:pt x="29197" y="732886"/>
                  </a:lnTo>
                  <a:lnTo>
                    <a:pt x="18866" y="798263"/>
                  </a:lnTo>
                  <a:lnTo>
                    <a:pt x="10773" y="863954"/>
                  </a:lnTo>
                  <a:lnTo>
                    <a:pt x="4927" y="929883"/>
                  </a:lnTo>
                  <a:lnTo>
                    <a:pt x="1334" y="995974"/>
                  </a:lnTo>
                  <a:lnTo>
                    <a:pt x="0" y="1062148"/>
                  </a:lnTo>
                  <a:lnTo>
                    <a:pt x="924" y="1128330"/>
                  </a:lnTo>
                  <a:lnTo>
                    <a:pt x="69281" y="1126207"/>
                  </a:lnTo>
                  <a:lnTo>
                    <a:pt x="137638" y="1124084"/>
                  </a:lnTo>
                  <a:lnTo>
                    <a:pt x="205995" y="1121961"/>
                  </a:lnTo>
                  <a:lnTo>
                    <a:pt x="274352" y="1119839"/>
                  </a:lnTo>
                  <a:lnTo>
                    <a:pt x="342709" y="1117716"/>
                  </a:lnTo>
                  <a:lnTo>
                    <a:pt x="411066" y="1115593"/>
                  </a:lnTo>
                  <a:lnTo>
                    <a:pt x="479423" y="1113470"/>
                  </a:lnTo>
                  <a:lnTo>
                    <a:pt x="547780" y="1111348"/>
                  </a:lnTo>
                  <a:lnTo>
                    <a:pt x="616137" y="1109225"/>
                  </a:lnTo>
                  <a:lnTo>
                    <a:pt x="684494" y="1107102"/>
                  </a:lnTo>
                  <a:lnTo>
                    <a:pt x="752851" y="1104979"/>
                  </a:lnTo>
                  <a:lnTo>
                    <a:pt x="821208" y="1102857"/>
                  </a:lnTo>
                  <a:lnTo>
                    <a:pt x="889565" y="1100734"/>
                  </a:lnTo>
                  <a:lnTo>
                    <a:pt x="957922" y="1098611"/>
                  </a:lnTo>
                  <a:lnTo>
                    <a:pt x="1026279" y="1096489"/>
                  </a:lnTo>
                  <a:lnTo>
                    <a:pt x="1094636" y="1094366"/>
                  </a:lnTo>
                  <a:lnTo>
                    <a:pt x="1162993" y="1092243"/>
                  </a:lnTo>
                  <a:lnTo>
                    <a:pt x="1231350" y="1090120"/>
                  </a:lnTo>
                  <a:lnTo>
                    <a:pt x="1299707" y="1087998"/>
                  </a:lnTo>
                  <a:lnTo>
                    <a:pt x="1368064" y="1085875"/>
                  </a:lnTo>
                  <a:lnTo>
                    <a:pt x="1436421" y="1083752"/>
                  </a:lnTo>
                  <a:lnTo>
                    <a:pt x="1439951" y="1006686"/>
                  </a:lnTo>
                  <a:lnTo>
                    <a:pt x="1455232" y="931067"/>
                  </a:lnTo>
                  <a:lnTo>
                    <a:pt x="1481905" y="858678"/>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7" name="pg7"/>
            <p:cNvSpPr/>
            <p:nvPr/>
          </p:nvSpPr>
          <p:spPr>
            <a:xfrm>
              <a:off x="1598523" y="2237539"/>
              <a:ext cx="1380805" cy="1432311"/>
            </a:xfrm>
            <a:custGeom>
              <a:avLst/>
              <a:pathLst>
                <a:path w="1380805" h="1432311">
                  <a:moveTo>
                    <a:pt x="1380805" y="1266103"/>
                  </a:moveTo>
                  <a:lnTo>
                    <a:pt x="1348522" y="1205812"/>
                  </a:lnTo>
                  <a:lnTo>
                    <a:pt x="1316238" y="1145522"/>
                  </a:lnTo>
                  <a:lnTo>
                    <a:pt x="1283955" y="1085231"/>
                  </a:lnTo>
                  <a:lnTo>
                    <a:pt x="1251671" y="1024940"/>
                  </a:lnTo>
                  <a:lnTo>
                    <a:pt x="1219388" y="964650"/>
                  </a:lnTo>
                  <a:lnTo>
                    <a:pt x="1187104" y="904359"/>
                  </a:lnTo>
                  <a:lnTo>
                    <a:pt x="1154821" y="844069"/>
                  </a:lnTo>
                  <a:lnTo>
                    <a:pt x="1122537" y="783778"/>
                  </a:lnTo>
                  <a:lnTo>
                    <a:pt x="1090254" y="723487"/>
                  </a:lnTo>
                  <a:lnTo>
                    <a:pt x="1057971" y="663197"/>
                  </a:lnTo>
                  <a:lnTo>
                    <a:pt x="1025687" y="602906"/>
                  </a:lnTo>
                  <a:lnTo>
                    <a:pt x="993404" y="542615"/>
                  </a:lnTo>
                  <a:lnTo>
                    <a:pt x="961120" y="482325"/>
                  </a:lnTo>
                  <a:lnTo>
                    <a:pt x="928837" y="422034"/>
                  </a:lnTo>
                  <a:lnTo>
                    <a:pt x="896553" y="361743"/>
                  </a:lnTo>
                  <a:lnTo>
                    <a:pt x="864270" y="301453"/>
                  </a:lnTo>
                  <a:lnTo>
                    <a:pt x="831986" y="241162"/>
                  </a:lnTo>
                  <a:lnTo>
                    <a:pt x="799703" y="180871"/>
                  </a:lnTo>
                  <a:lnTo>
                    <a:pt x="767419" y="120581"/>
                  </a:lnTo>
                  <a:lnTo>
                    <a:pt x="735136" y="60290"/>
                  </a:lnTo>
                  <a:lnTo>
                    <a:pt x="702853" y="0"/>
                  </a:lnTo>
                  <a:lnTo>
                    <a:pt x="642917" y="33471"/>
                  </a:lnTo>
                  <a:lnTo>
                    <a:pt x="584205" y="69044"/>
                  </a:lnTo>
                  <a:lnTo>
                    <a:pt x="526788" y="106672"/>
                  </a:lnTo>
                  <a:lnTo>
                    <a:pt x="470740" y="146310"/>
                  </a:lnTo>
                  <a:lnTo>
                    <a:pt x="416130" y="187907"/>
                  </a:lnTo>
                  <a:lnTo>
                    <a:pt x="363026" y="231411"/>
                  </a:lnTo>
                  <a:lnTo>
                    <a:pt x="311496" y="276768"/>
                  </a:lnTo>
                  <a:lnTo>
                    <a:pt x="261605" y="323920"/>
                  </a:lnTo>
                  <a:lnTo>
                    <a:pt x="213413" y="372809"/>
                  </a:lnTo>
                  <a:lnTo>
                    <a:pt x="166983" y="423374"/>
                  </a:lnTo>
                  <a:lnTo>
                    <a:pt x="122371" y="475551"/>
                  </a:lnTo>
                  <a:lnTo>
                    <a:pt x="79635" y="529274"/>
                  </a:lnTo>
                  <a:lnTo>
                    <a:pt x="38827" y="584476"/>
                  </a:lnTo>
                  <a:lnTo>
                    <a:pt x="0" y="641089"/>
                  </a:lnTo>
                  <a:lnTo>
                    <a:pt x="57075" y="678766"/>
                  </a:lnTo>
                  <a:lnTo>
                    <a:pt x="114150" y="716443"/>
                  </a:lnTo>
                  <a:lnTo>
                    <a:pt x="171226" y="754121"/>
                  </a:lnTo>
                  <a:lnTo>
                    <a:pt x="228301" y="791798"/>
                  </a:lnTo>
                  <a:lnTo>
                    <a:pt x="285377" y="829475"/>
                  </a:lnTo>
                  <a:lnTo>
                    <a:pt x="342452" y="867152"/>
                  </a:lnTo>
                  <a:lnTo>
                    <a:pt x="399528" y="904830"/>
                  </a:lnTo>
                  <a:lnTo>
                    <a:pt x="456603" y="942507"/>
                  </a:lnTo>
                  <a:lnTo>
                    <a:pt x="513679" y="980184"/>
                  </a:lnTo>
                  <a:lnTo>
                    <a:pt x="570754" y="1017861"/>
                  </a:lnTo>
                  <a:lnTo>
                    <a:pt x="627829" y="1055539"/>
                  </a:lnTo>
                  <a:lnTo>
                    <a:pt x="684905" y="1093216"/>
                  </a:lnTo>
                  <a:lnTo>
                    <a:pt x="741980" y="1130893"/>
                  </a:lnTo>
                  <a:lnTo>
                    <a:pt x="799056" y="1168570"/>
                  </a:lnTo>
                  <a:lnTo>
                    <a:pt x="856131" y="1206248"/>
                  </a:lnTo>
                  <a:lnTo>
                    <a:pt x="913207" y="1243925"/>
                  </a:lnTo>
                  <a:lnTo>
                    <a:pt x="970282" y="1281602"/>
                  </a:lnTo>
                  <a:lnTo>
                    <a:pt x="1027358" y="1319280"/>
                  </a:lnTo>
                  <a:lnTo>
                    <a:pt x="1084433" y="1356957"/>
                  </a:lnTo>
                  <a:lnTo>
                    <a:pt x="1141508" y="1394634"/>
                  </a:lnTo>
                  <a:lnTo>
                    <a:pt x="1198584" y="1432311"/>
                  </a:lnTo>
                  <a:lnTo>
                    <a:pt x="1249849" y="1367080"/>
                  </a:lnTo>
                  <a:lnTo>
                    <a:pt x="1311146" y="1311169"/>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8" name="pg8"/>
            <p:cNvSpPr/>
            <p:nvPr/>
          </p:nvSpPr>
          <p:spPr>
            <a:xfrm>
              <a:off x="2301376" y="2062212"/>
              <a:ext cx="797118" cy="1441430"/>
            </a:xfrm>
            <a:custGeom>
              <a:avLst/>
              <a:pathLst>
                <a:path w="797118" h="1441430">
                  <a:moveTo>
                    <a:pt x="797118" y="1395975"/>
                  </a:moveTo>
                  <a:lnTo>
                    <a:pt x="781048" y="1329500"/>
                  </a:lnTo>
                  <a:lnTo>
                    <a:pt x="764978" y="1263025"/>
                  </a:lnTo>
                  <a:lnTo>
                    <a:pt x="748907" y="1196550"/>
                  </a:lnTo>
                  <a:lnTo>
                    <a:pt x="732837" y="1130075"/>
                  </a:lnTo>
                  <a:lnTo>
                    <a:pt x="716767" y="1063600"/>
                  </a:lnTo>
                  <a:lnTo>
                    <a:pt x="700696" y="997125"/>
                  </a:lnTo>
                  <a:lnTo>
                    <a:pt x="684626" y="930650"/>
                  </a:lnTo>
                  <a:lnTo>
                    <a:pt x="668556" y="864175"/>
                  </a:lnTo>
                  <a:lnTo>
                    <a:pt x="652485" y="797700"/>
                  </a:lnTo>
                  <a:lnTo>
                    <a:pt x="636415" y="731225"/>
                  </a:lnTo>
                  <a:lnTo>
                    <a:pt x="620345" y="664750"/>
                  </a:lnTo>
                  <a:lnTo>
                    <a:pt x="604274" y="598275"/>
                  </a:lnTo>
                  <a:lnTo>
                    <a:pt x="588204" y="531800"/>
                  </a:lnTo>
                  <a:lnTo>
                    <a:pt x="572134" y="465325"/>
                  </a:lnTo>
                  <a:lnTo>
                    <a:pt x="556063" y="398850"/>
                  </a:lnTo>
                  <a:lnTo>
                    <a:pt x="539993" y="332375"/>
                  </a:lnTo>
                  <a:lnTo>
                    <a:pt x="523923" y="265900"/>
                  </a:lnTo>
                  <a:lnTo>
                    <a:pt x="507852" y="199425"/>
                  </a:lnTo>
                  <a:lnTo>
                    <a:pt x="491782" y="132950"/>
                  </a:lnTo>
                  <a:lnTo>
                    <a:pt x="475712" y="66475"/>
                  </a:lnTo>
                  <a:lnTo>
                    <a:pt x="459641" y="0"/>
                  </a:lnTo>
                  <a:lnTo>
                    <a:pt x="391463" y="17799"/>
                  </a:lnTo>
                  <a:lnTo>
                    <a:pt x="323976" y="38064"/>
                  </a:lnTo>
                  <a:lnTo>
                    <a:pt x="257270" y="60768"/>
                  </a:lnTo>
                  <a:lnTo>
                    <a:pt x="191433" y="85881"/>
                  </a:lnTo>
                  <a:lnTo>
                    <a:pt x="126552" y="113370"/>
                  </a:lnTo>
                  <a:lnTo>
                    <a:pt x="62713" y="143198"/>
                  </a:lnTo>
                  <a:lnTo>
                    <a:pt x="0" y="175326"/>
                  </a:lnTo>
                  <a:lnTo>
                    <a:pt x="32283" y="235617"/>
                  </a:lnTo>
                  <a:lnTo>
                    <a:pt x="64566" y="295908"/>
                  </a:lnTo>
                  <a:lnTo>
                    <a:pt x="96850" y="356198"/>
                  </a:lnTo>
                  <a:lnTo>
                    <a:pt x="129133" y="416489"/>
                  </a:lnTo>
                  <a:lnTo>
                    <a:pt x="161417" y="476780"/>
                  </a:lnTo>
                  <a:lnTo>
                    <a:pt x="193700" y="537070"/>
                  </a:lnTo>
                  <a:lnTo>
                    <a:pt x="225984" y="597361"/>
                  </a:lnTo>
                  <a:lnTo>
                    <a:pt x="258267" y="657651"/>
                  </a:lnTo>
                  <a:lnTo>
                    <a:pt x="290551" y="717942"/>
                  </a:lnTo>
                  <a:lnTo>
                    <a:pt x="322834" y="778233"/>
                  </a:lnTo>
                  <a:lnTo>
                    <a:pt x="355117" y="838523"/>
                  </a:lnTo>
                  <a:lnTo>
                    <a:pt x="387401" y="898814"/>
                  </a:lnTo>
                  <a:lnTo>
                    <a:pt x="419684" y="959105"/>
                  </a:lnTo>
                  <a:lnTo>
                    <a:pt x="451968" y="1019395"/>
                  </a:lnTo>
                  <a:lnTo>
                    <a:pt x="484251" y="1079686"/>
                  </a:lnTo>
                  <a:lnTo>
                    <a:pt x="516535" y="1139977"/>
                  </a:lnTo>
                  <a:lnTo>
                    <a:pt x="548818" y="1200267"/>
                  </a:lnTo>
                  <a:lnTo>
                    <a:pt x="581102" y="1260558"/>
                  </a:lnTo>
                  <a:lnTo>
                    <a:pt x="613385" y="1320849"/>
                  </a:lnTo>
                  <a:lnTo>
                    <a:pt x="645669" y="1381139"/>
                  </a:lnTo>
                  <a:lnTo>
                    <a:pt x="677952" y="144143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9" name="pg9"/>
            <p:cNvSpPr/>
            <p:nvPr/>
          </p:nvSpPr>
          <p:spPr>
            <a:xfrm>
              <a:off x="2761018" y="2021193"/>
              <a:ext cx="396885" cy="1436994"/>
            </a:xfrm>
            <a:custGeom>
              <a:avLst/>
              <a:pathLst>
                <a:path w="396885" h="1436994">
                  <a:moveTo>
                    <a:pt x="396885" y="1426359"/>
                  </a:moveTo>
                  <a:lnTo>
                    <a:pt x="388898" y="1358437"/>
                  </a:lnTo>
                  <a:lnTo>
                    <a:pt x="380910" y="1290515"/>
                  </a:lnTo>
                  <a:lnTo>
                    <a:pt x="372922" y="1222593"/>
                  </a:lnTo>
                  <a:lnTo>
                    <a:pt x="364935" y="1154671"/>
                  </a:lnTo>
                  <a:lnTo>
                    <a:pt x="356947" y="1086750"/>
                  </a:lnTo>
                  <a:lnTo>
                    <a:pt x="348960" y="1018828"/>
                  </a:lnTo>
                  <a:lnTo>
                    <a:pt x="340972" y="950906"/>
                  </a:lnTo>
                  <a:lnTo>
                    <a:pt x="332985" y="882984"/>
                  </a:lnTo>
                  <a:lnTo>
                    <a:pt x="324997" y="815062"/>
                  </a:lnTo>
                  <a:lnTo>
                    <a:pt x="317010" y="747140"/>
                  </a:lnTo>
                  <a:lnTo>
                    <a:pt x="309022" y="679218"/>
                  </a:lnTo>
                  <a:lnTo>
                    <a:pt x="301034" y="611296"/>
                  </a:lnTo>
                  <a:lnTo>
                    <a:pt x="293047" y="543375"/>
                  </a:lnTo>
                  <a:lnTo>
                    <a:pt x="285059" y="475453"/>
                  </a:lnTo>
                  <a:lnTo>
                    <a:pt x="277072" y="407531"/>
                  </a:lnTo>
                  <a:lnTo>
                    <a:pt x="269084" y="339609"/>
                  </a:lnTo>
                  <a:lnTo>
                    <a:pt x="261097" y="271687"/>
                  </a:lnTo>
                  <a:lnTo>
                    <a:pt x="253109" y="203765"/>
                  </a:lnTo>
                  <a:lnTo>
                    <a:pt x="245122" y="135843"/>
                  </a:lnTo>
                  <a:lnTo>
                    <a:pt x="237134" y="67921"/>
                  </a:lnTo>
                  <a:lnTo>
                    <a:pt x="229146" y="0"/>
                  </a:lnTo>
                  <a:lnTo>
                    <a:pt x="152237" y="10609"/>
                  </a:lnTo>
                  <a:lnTo>
                    <a:pt x="75814" y="24289"/>
                  </a:lnTo>
                  <a:lnTo>
                    <a:pt x="0" y="41018"/>
                  </a:lnTo>
                  <a:lnTo>
                    <a:pt x="16070" y="107493"/>
                  </a:lnTo>
                  <a:lnTo>
                    <a:pt x="32140" y="173968"/>
                  </a:lnTo>
                  <a:lnTo>
                    <a:pt x="48211" y="240443"/>
                  </a:lnTo>
                  <a:lnTo>
                    <a:pt x="64281" y="306918"/>
                  </a:lnTo>
                  <a:lnTo>
                    <a:pt x="80351" y="373393"/>
                  </a:lnTo>
                  <a:lnTo>
                    <a:pt x="96422" y="439868"/>
                  </a:lnTo>
                  <a:lnTo>
                    <a:pt x="112492" y="506343"/>
                  </a:lnTo>
                  <a:lnTo>
                    <a:pt x="128562" y="572818"/>
                  </a:lnTo>
                  <a:lnTo>
                    <a:pt x="144633" y="639293"/>
                  </a:lnTo>
                  <a:lnTo>
                    <a:pt x="160703" y="705768"/>
                  </a:lnTo>
                  <a:lnTo>
                    <a:pt x="176773" y="772243"/>
                  </a:lnTo>
                  <a:lnTo>
                    <a:pt x="192844" y="838718"/>
                  </a:lnTo>
                  <a:lnTo>
                    <a:pt x="208914" y="905193"/>
                  </a:lnTo>
                  <a:lnTo>
                    <a:pt x="224984" y="971668"/>
                  </a:lnTo>
                  <a:lnTo>
                    <a:pt x="241055" y="1038143"/>
                  </a:lnTo>
                  <a:lnTo>
                    <a:pt x="257125" y="1104618"/>
                  </a:lnTo>
                  <a:lnTo>
                    <a:pt x="273195" y="1171093"/>
                  </a:lnTo>
                  <a:lnTo>
                    <a:pt x="289266" y="1237568"/>
                  </a:lnTo>
                  <a:lnTo>
                    <a:pt x="305336" y="1304043"/>
                  </a:lnTo>
                  <a:lnTo>
                    <a:pt x="321406" y="1370518"/>
                  </a:lnTo>
                  <a:lnTo>
                    <a:pt x="337477" y="143699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0" name="pg10"/>
            <p:cNvSpPr/>
            <p:nvPr/>
          </p:nvSpPr>
          <p:spPr>
            <a:xfrm>
              <a:off x="2990165" y="2010265"/>
              <a:ext cx="201755" cy="1437288"/>
            </a:xfrm>
            <a:custGeom>
              <a:avLst/>
              <a:pathLst>
                <a:path w="201755" h="1437288">
                  <a:moveTo>
                    <a:pt x="201755" y="1434454"/>
                  </a:moveTo>
                  <a:lnTo>
                    <a:pt x="198395" y="1366147"/>
                  </a:lnTo>
                  <a:lnTo>
                    <a:pt x="195036" y="1297840"/>
                  </a:lnTo>
                  <a:lnTo>
                    <a:pt x="191676" y="1229532"/>
                  </a:lnTo>
                  <a:lnTo>
                    <a:pt x="188317" y="1161225"/>
                  </a:lnTo>
                  <a:lnTo>
                    <a:pt x="184957" y="1092917"/>
                  </a:lnTo>
                  <a:lnTo>
                    <a:pt x="181598" y="1024610"/>
                  </a:lnTo>
                  <a:lnTo>
                    <a:pt x="178238" y="956303"/>
                  </a:lnTo>
                  <a:lnTo>
                    <a:pt x="174879" y="887995"/>
                  </a:lnTo>
                  <a:lnTo>
                    <a:pt x="171519" y="819688"/>
                  </a:lnTo>
                  <a:lnTo>
                    <a:pt x="168160" y="751381"/>
                  </a:lnTo>
                  <a:lnTo>
                    <a:pt x="164800" y="683073"/>
                  </a:lnTo>
                  <a:lnTo>
                    <a:pt x="161441" y="614766"/>
                  </a:lnTo>
                  <a:lnTo>
                    <a:pt x="158081" y="546458"/>
                  </a:lnTo>
                  <a:lnTo>
                    <a:pt x="154722" y="478151"/>
                  </a:lnTo>
                  <a:lnTo>
                    <a:pt x="151362" y="409844"/>
                  </a:lnTo>
                  <a:lnTo>
                    <a:pt x="148003" y="341536"/>
                  </a:lnTo>
                  <a:lnTo>
                    <a:pt x="144643" y="273229"/>
                  </a:lnTo>
                  <a:lnTo>
                    <a:pt x="141284" y="204922"/>
                  </a:lnTo>
                  <a:lnTo>
                    <a:pt x="137925" y="136614"/>
                  </a:lnTo>
                  <a:lnTo>
                    <a:pt x="134565" y="68307"/>
                  </a:lnTo>
                  <a:lnTo>
                    <a:pt x="131206" y="0"/>
                  </a:lnTo>
                  <a:lnTo>
                    <a:pt x="65510" y="4350"/>
                  </a:lnTo>
                  <a:lnTo>
                    <a:pt x="0" y="10928"/>
                  </a:lnTo>
                  <a:lnTo>
                    <a:pt x="7987" y="78850"/>
                  </a:lnTo>
                  <a:lnTo>
                    <a:pt x="15975" y="146772"/>
                  </a:lnTo>
                  <a:lnTo>
                    <a:pt x="23962" y="214694"/>
                  </a:lnTo>
                  <a:lnTo>
                    <a:pt x="31950" y="282616"/>
                  </a:lnTo>
                  <a:lnTo>
                    <a:pt x="39937" y="350538"/>
                  </a:lnTo>
                  <a:lnTo>
                    <a:pt x="47925" y="418459"/>
                  </a:lnTo>
                  <a:lnTo>
                    <a:pt x="55912" y="486381"/>
                  </a:lnTo>
                  <a:lnTo>
                    <a:pt x="63900" y="554303"/>
                  </a:lnTo>
                  <a:lnTo>
                    <a:pt x="71887" y="622225"/>
                  </a:lnTo>
                  <a:lnTo>
                    <a:pt x="79875" y="690147"/>
                  </a:lnTo>
                  <a:lnTo>
                    <a:pt x="87863" y="758069"/>
                  </a:lnTo>
                  <a:lnTo>
                    <a:pt x="95850" y="825991"/>
                  </a:lnTo>
                  <a:lnTo>
                    <a:pt x="103838" y="893913"/>
                  </a:lnTo>
                  <a:lnTo>
                    <a:pt x="111825" y="961834"/>
                  </a:lnTo>
                  <a:lnTo>
                    <a:pt x="119813" y="1029756"/>
                  </a:lnTo>
                  <a:lnTo>
                    <a:pt x="127800" y="1097678"/>
                  </a:lnTo>
                  <a:lnTo>
                    <a:pt x="135788" y="1165600"/>
                  </a:lnTo>
                  <a:lnTo>
                    <a:pt x="143775" y="1233522"/>
                  </a:lnTo>
                  <a:lnTo>
                    <a:pt x="151763" y="1301444"/>
                  </a:lnTo>
                  <a:lnTo>
                    <a:pt x="159751" y="1369366"/>
                  </a:lnTo>
                  <a:lnTo>
                    <a:pt x="167738" y="143728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1" name="pg11"/>
            <p:cNvSpPr/>
            <p:nvPr/>
          </p:nvSpPr>
          <p:spPr>
            <a:xfrm>
              <a:off x="3121371" y="2007942"/>
              <a:ext cx="93040" cy="1436776"/>
            </a:xfrm>
            <a:custGeom>
              <a:avLst/>
              <a:pathLst>
                <a:path w="93040" h="1436776">
                  <a:moveTo>
                    <a:pt x="93040" y="1436174"/>
                  </a:moveTo>
                  <a:lnTo>
                    <a:pt x="92741" y="1367785"/>
                  </a:lnTo>
                  <a:lnTo>
                    <a:pt x="92441" y="1299396"/>
                  </a:lnTo>
                  <a:lnTo>
                    <a:pt x="92142" y="1231007"/>
                  </a:lnTo>
                  <a:lnTo>
                    <a:pt x="91842" y="1162617"/>
                  </a:lnTo>
                  <a:lnTo>
                    <a:pt x="91543" y="1094228"/>
                  </a:lnTo>
                  <a:lnTo>
                    <a:pt x="91244" y="1025839"/>
                  </a:lnTo>
                  <a:lnTo>
                    <a:pt x="90944" y="957449"/>
                  </a:lnTo>
                  <a:lnTo>
                    <a:pt x="90645" y="889060"/>
                  </a:lnTo>
                  <a:lnTo>
                    <a:pt x="90345" y="820671"/>
                  </a:lnTo>
                  <a:lnTo>
                    <a:pt x="90046" y="752282"/>
                  </a:lnTo>
                  <a:lnTo>
                    <a:pt x="89747" y="683892"/>
                  </a:lnTo>
                  <a:lnTo>
                    <a:pt x="89447" y="615503"/>
                  </a:lnTo>
                  <a:lnTo>
                    <a:pt x="89148" y="547114"/>
                  </a:lnTo>
                  <a:lnTo>
                    <a:pt x="88848" y="478724"/>
                  </a:lnTo>
                  <a:lnTo>
                    <a:pt x="88549" y="410335"/>
                  </a:lnTo>
                  <a:lnTo>
                    <a:pt x="88250" y="341946"/>
                  </a:lnTo>
                  <a:lnTo>
                    <a:pt x="87950" y="273557"/>
                  </a:lnTo>
                  <a:lnTo>
                    <a:pt x="87651" y="205167"/>
                  </a:lnTo>
                  <a:lnTo>
                    <a:pt x="87352" y="136778"/>
                  </a:lnTo>
                  <a:lnTo>
                    <a:pt x="87052" y="68389"/>
                  </a:lnTo>
                  <a:lnTo>
                    <a:pt x="86753" y="0"/>
                  </a:lnTo>
                  <a:lnTo>
                    <a:pt x="0" y="2322"/>
                  </a:lnTo>
                  <a:lnTo>
                    <a:pt x="3359" y="70629"/>
                  </a:lnTo>
                  <a:lnTo>
                    <a:pt x="6718" y="138936"/>
                  </a:lnTo>
                  <a:lnTo>
                    <a:pt x="10078" y="207244"/>
                  </a:lnTo>
                  <a:lnTo>
                    <a:pt x="13437" y="275551"/>
                  </a:lnTo>
                  <a:lnTo>
                    <a:pt x="16797" y="343858"/>
                  </a:lnTo>
                  <a:lnTo>
                    <a:pt x="20156" y="412166"/>
                  </a:lnTo>
                  <a:lnTo>
                    <a:pt x="23516" y="480473"/>
                  </a:lnTo>
                  <a:lnTo>
                    <a:pt x="26875" y="548781"/>
                  </a:lnTo>
                  <a:lnTo>
                    <a:pt x="30235" y="617088"/>
                  </a:lnTo>
                  <a:lnTo>
                    <a:pt x="33594" y="685395"/>
                  </a:lnTo>
                  <a:lnTo>
                    <a:pt x="36954" y="753703"/>
                  </a:lnTo>
                  <a:lnTo>
                    <a:pt x="40313" y="822010"/>
                  </a:lnTo>
                  <a:lnTo>
                    <a:pt x="43673" y="890317"/>
                  </a:lnTo>
                  <a:lnTo>
                    <a:pt x="47032" y="958625"/>
                  </a:lnTo>
                  <a:lnTo>
                    <a:pt x="50392" y="1026932"/>
                  </a:lnTo>
                  <a:lnTo>
                    <a:pt x="53751" y="1095240"/>
                  </a:lnTo>
                  <a:lnTo>
                    <a:pt x="57111" y="1163547"/>
                  </a:lnTo>
                  <a:lnTo>
                    <a:pt x="60470" y="1231854"/>
                  </a:lnTo>
                  <a:lnTo>
                    <a:pt x="63830" y="1300162"/>
                  </a:lnTo>
                  <a:lnTo>
                    <a:pt x="67189" y="1368469"/>
                  </a:lnTo>
                  <a:lnTo>
                    <a:pt x="70548" y="1436776"/>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2" name="pg12"/>
            <p:cNvSpPr/>
            <p:nvPr/>
          </p:nvSpPr>
          <p:spPr>
            <a:xfrm>
              <a:off x="3208124" y="2007924"/>
              <a:ext cx="8487" cy="1436193"/>
            </a:xfrm>
            <a:custGeom>
              <a:avLst/>
              <a:pathLst>
                <a:path w="8487" h="1436193">
                  <a:moveTo>
                    <a:pt x="8487" y="1436188"/>
                  </a:moveTo>
                  <a:lnTo>
                    <a:pt x="8487" y="1367798"/>
                  </a:lnTo>
                  <a:lnTo>
                    <a:pt x="8487" y="1299408"/>
                  </a:lnTo>
                  <a:lnTo>
                    <a:pt x="8487" y="1231018"/>
                  </a:lnTo>
                  <a:lnTo>
                    <a:pt x="8487" y="1162628"/>
                  </a:lnTo>
                  <a:lnTo>
                    <a:pt x="8487" y="1094238"/>
                  </a:lnTo>
                  <a:lnTo>
                    <a:pt x="8487" y="1025849"/>
                  </a:lnTo>
                  <a:lnTo>
                    <a:pt x="8487" y="957459"/>
                  </a:lnTo>
                  <a:lnTo>
                    <a:pt x="8487" y="889069"/>
                  </a:lnTo>
                  <a:lnTo>
                    <a:pt x="8487" y="820679"/>
                  </a:lnTo>
                  <a:lnTo>
                    <a:pt x="8487" y="752289"/>
                  </a:lnTo>
                  <a:lnTo>
                    <a:pt x="8487" y="683899"/>
                  </a:lnTo>
                  <a:lnTo>
                    <a:pt x="8487" y="615509"/>
                  </a:lnTo>
                  <a:lnTo>
                    <a:pt x="8487" y="547119"/>
                  </a:lnTo>
                  <a:lnTo>
                    <a:pt x="8487" y="478729"/>
                  </a:lnTo>
                  <a:lnTo>
                    <a:pt x="8487" y="410339"/>
                  </a:lnTo>
                  <a:lnTo>
                    <a:pt x="8487" y="341949"/>
                  </a:lnTo>
                  <a:lnTo>
                    <a:pt x="8487" y="273559"/>
                  </a:lnTo>
                  <a:lnTo>
                    <a:pt x="8487" y="205169"/>
                  </a:lnTo>
                  <a:lnTo>
                    <a:pt x="8487" y="136779"/>
                  </a:lnTo>
                  <a:lnTo>
                    <a:pt x="8487" y="68389"/>
                  </a:lnTo>
                  <a:lnTo>
                    <a:pt x="8487" y="0"/>
                  </a:lnTo>
                  <a:lnTo>
                    <a:pt x="0" y="18"/>
                  </a:lnTo>
                  <a:lnTo>
                    <a:pt x="299" y="68407"/>
                  </a:lnTo>
                  <a:lnTo>
                    <a:pt x="598" y="136797"/>
                  </a:lnTo>
                  <a:lnTo>
                    <a:pt x="898" y="205186"/>
                  </a:lnTo>
                  <a:lnTo>
                    <a:pt x="1197" y="273575"/>
                  </a:lnTo>
                  <a:lnTo>
                    <a:pt x="1496" y="341964"/>
                  </a:lnTo>
                  <a:lnTo>
                    <a:pt x="1796" y="410354"/>
                  </a:lnTo>
                  <a:lnTo>
                    <a:pt x="2095" y="478743"/>
                  </a:lnTo>
                  <a:lnTo>
                    <a:pt x="2395" y="547132"/>
                  </a:lnTo>
                  <a:lnTo>
                    <a:pt x="2694" y="615522"/>
                  </a:lnTo>
                  <a:lnTo>
                    <a:pt x="2993" y="683911"/>
                  </a:lnTo>
                  <a:lnTo>
                    <a:pt x="3293" y="752300"/>
                  </a:lnTo>
                  <a:lnTo>
                    <a:pt x="3592" y="820689"/>
                  </a:lnTo>
                  <a:lnTo>
                    <a:pt x="3892" y="889079"/>
                  </a:lnTo>
                  <a:lnTo>
                    <a:pt x="4191" y="957468"/>
                  </a:lnTo>
                  <a:lnTo>
                    <a:pt x="4490" y="1025857"/>
                  </a:lnTo>
                  <a:lnTo>
                    <a:pt x="4790" y="1094247"/>
                  </a:lnTo>
                  <a:lnTo>
                    <a:pt x="5089" y="1162636"/>
                  </a:lnTo>
                  <a:lnTo>
                    <a:pt x="5389" y="1231025"/>
                  </a:lnTo>
                  <a:lnTo>
                    <a:pt x="5688" y="1299414"/>
                  </a:lnTo>
                  <a:lnTo>
                    <a:pt x="5987" y="1367804"/>
                  </a:lnTo>
                  <a:lnTo>
                    <a:pt x="6287" y="1436193"/>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3" name="tx13"/>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1.2m</a:t>
              </a:r>
            </a:p>
          </p:txBody>
        </p:sp>
        <p:sp>
          <p:nvSpPr>
            <p:cNvPr id="14" name="tx14"/>
            <p:cNvSpPr/>
            <p:nvPr/>
          </p:nvSpPr>
          <p:spPr>
            <a:xfrm>
              <a:off x="5712180" y="287441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15" name="rc15"/>
            <p:cNvSpPr/>
            <p:nvPr/>
          </p:nvSpPr>
          <p:spPr>
            <a:xfrm>
              <a:off x="5721180" y="306776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6" name="rc16"/>
            <p:cNvSpPr/>
            <p:nvPr/>
          </p:nvSpPr>
          <p:spPr>
            <a:xfrm>
              <a:off x="5721180" y="328721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350667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18" name="rc18"/>
            <p:cNvSpPr/>
            <p:nvPr/>
          </p:nvSpPr>
          <p:spPr>
            <a:xfrm>
              <a:off x="5721180" y="372612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19" name="rc19"/>
            <p:cNvSpPr/>
            <p:nvPr/>
          </p:nvSpPr>
          <p:spPr>
            <a:xfrm>
              <a:off x="5721180" y="394558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0" name="rc20"/>
            <p:cNvSpPr/>
            <p:nvPr/>
          </p:nvSpPr>
          <p:spPr>
            <a:xfrm>
              <a:off x="5721180" y="416504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438449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2" name="rc22"/>
            <p:cNvSpPr/>
            <p:nvPr/>
          </p:nvSpPr>
          <p:spPr>
            <a:xfrm>
              <a:off x="5721180" y="460395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5721180" y="482340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4" name="tx24"/>
            <p:cNvSpPr/>
            <p:nvPr/>
          </p:nvSpPr>
          <p:spPr>
            <a:xfrm>
              <a:off x="6001225" y="3128484"/>
              <a:ext cx="1292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DRC: 788,000 (63.8%) </a:t>
              </a:r>
            </a:p>
          </p:txBody>
        </p:sp>
        <p:sp>
          <p:nvSpPr>
            <p:cNvPr id="25" name="tx25"/>
            <p:cNvSpPr/>
            <p:nvPr/>
          </p:nvSpPr>
          <p:spPr>
            <a:xfrm>
              <a:off x="6001225" y="3347940"/>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Cameroon: 132,000 (10.7%) </a:t>
              </a:r>
            </a:p>
          </p:txBody>
        </p:sp>
        <p:sp>
          <p:nvSpPr>
            <p:cNvPr id="26" name="tx26"/>
            <p:cNvSpPr/>
            <p:nvPr/>
          </p:nvSpPr>
          <p:spPr>
            <a:xfrm>
              <a:off x="6001225" y="3567396"/>
              <a:ext cx="12554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Chad: 121,000 (9.8%) </a:t>
              </a:r>
            </a:p>
          </p:txBody>
        </p:sp>
        <p:sp>
          <p:nvSpPr>
            <p:cNvPr id="27" name="tx27"/>
            <p:cNvSpPr/>
            <p:nvPr/>
          </p:nvSpPr>
          <p:spPr>
            <a:xfrm>
              <a:off x="6001225" y="3786852"/>
              <a:ext cx="11619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CAR: 97,000 (7.9%) </a:t>
              </a:r>
            </a:p>
          </p:txBody>
        </p:sp>
        <p:sp>
          <p:nvSpPr>
            <p:cNvPr id="28" name="tx28"/>
            <p:cNvSpPr/>
            <p:nvPr/>
          </p:nvSpPr>
          <p:spPr>
            <a:xfrm>
              <a:off x="6001225" y="4006308"/>
              <a:ext cx="1218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Burundi: 50,000 (4%) </a:t>
              </a:r>
            </a:p>
          </p:txBody>
        </p:sp>
        <p:sp>
          <p:nvSpPr>
            <p:cNvPr id="29" name="tx29"/>
            <p:cNvSpPr/>
            <p:nvPr/>
          </p:nvSpPr>
          <p:spPr>
            <a:xfrm>
              <a:off x="6001225" y="4225764"/>
              <a:ext cx="12617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Gabon: 24,000 (1.9%) </a:t>
              </a:r>
            </a:p>
          </p:txBody>
        </p:sp>
        <p:sp>
          <p:nvSpPr>
            <p:cNvPr id="30" name="tx30"/>
            <p:cNvSpPr/>
            <p:nvPr/>
          </p:nvSpPr>
          <p:spPr>
            <a:xfrm>
              <a:off x="6001225" y="4445220"/>
              <a:ext cx="12554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Congo: 13,000 (1.1%) </a:t>
              </a:r>
            </a:p>
          </p:txBody>
        </p:sp>
        <p:sp>
          <p:nvSpPr>
            <p:cNvPr id="31" name="tx31"/>
            <p:cNvSpPr/>
            <p:nvPr/>
          </p:nvSpPr>
          <p:spPr>
            <a:xfrm>
              <a:off x="6001225" y="4664676"/>
              <a:ext cx="17307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Equatorial Guinea: 9,000 (&lt;1%) </a:t>
              </a:r>
            </a:p>
          </p:txBody>
        </p:sp>
        <p:sp>
          <p:nvSpPr>
            <p:cNvPr id="32" name="tx32"/>
            <p:cNvSpPr/>
            <p:nvPr/>
          </p:nvSpPr>
          <p:spPr>
            <a:xfrm>
              <a:off x="6001225" y="4884132"/>
              <a:ext cx="2054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Sao Tome and Principe: &lt;1,000 (&lt;1%) </a:t>
              </a:r>
            </a:p>
          </p:txBody>
        </p:sp>
        <p:sp>
          <p:nvSpPr>
            <p:cNvPr id="33" name="tx33"/>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34" name="tx34"/>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5" name="tx35"/>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6" name="tx36"/>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(63.8%) of all zero-dose children in Central Africa.
DRC had the highest number of children who did not receive DTP1 (n=788,000), which is approximately 63.8% of all zero-dose children in Central Africa (n=1.2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zero-dose children in Central Africa, with DRC contributing the highest share.</a:t>
            </a:r>
          </a:p>
        </p:txBody>
      </p:sp>
      <p:grpSp xmlns:pic="http://schemas.openxmlformats.org/drawingml/2006/picture">
        <p:nvGrpSpPr>
          <p:cNvPr id="39" name=""/>
          <p:cNvGrpSpPr/>
          <p:nvPr/>
        </p:nvGrpSpPr>
        <p:grpSpPr>
          <a:xfrm>
            <a:off x="292608" y="914400"/>
            <a:ext cx="8595360" cy="28575"/>
            <a:chOff x="292608" y="914400"/>
            <a:chExt cx="8595360" cy="28575"/>
          </a:xfrm>
        </p:grpSpPr>
        <p:sp>
          <p:nvSpPr>
            <p:cNvPr id="4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550728"/>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795258"/>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3039787"/>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2284317"/>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492846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17299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41752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662052"/>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831873" y="1906582"/>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3" name="pl13"/>
            <p:cNvSpPr/>
            <p:nvPr/>
          </p:nvSpPr>
          <p:spPr>
            <a:xfrm>
              <a:off x="1369430"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65358"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61286"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57214"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953142"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849070"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4998"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640926"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36854" y="1592799"/>
              <a:ext cx="0" cy="3335663"/>
            </a:xfrm>
            <a:custGeom>
              <a:avLst/>
              <a:pathLst>
                <a:path w="0" h="3335663">
                  <a:moveTo>
                    <a:pt x="0" y="3335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4549974" y="4739455"/>
              <a:ext cx="806335" cy="189007"/>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3" name="rc23"/>
            <p:cNvSpPr/>
            <p:nvPr/>
          </p:nvSpPr>
          <p:spPr>
            <a:xfrm>
              <a:off x="1862191" y="4428923"/>
              <a:ext cx="806335" cy="49953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4" name="rc24"/>
            <p:cNvSpPr/>
            <p:nvPr/>
          </p:nvSpPr>
          <p:spPr>
            <a:xfrm>
              <a:off x="3654046" y="4560190"/>
              <a:ext cx="806335" cy="368272"/>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5" name="rc25"/>
            <p:cNvSpPr/>
            <p:nvPr/>
          </p:nvSpPr>
          <p:spPr>
            <a:xfrm>
              <a:off x="2758119" y="4471940"/>
              <a:ext cx="806335" cy="456523"/>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6" name="rc26"/>
            <p:cNvSpPr/>
            <p:nvPr/>
          </p:nvSpPr>
          <p:spPr>
            <a:xfrm>
              <a:off x="6341830" y="4878005"/>
              <a:ext cx="806335" cy="50457"/>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27" name="rc27"/>
            <p:cNvSpPr/>
            <p:nvPr/>
          </p:nvSpPr>
          <p:spPr>
            <a:xfrm>
              <a:off x="966263" y="1950192"/>
              <a:ext cx="806335" cy="2978270"/>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8" name="rc28"/>
            <p:cNvSpPr/>
            <p:nvPr/>
          </p:nvSpPr>
          <p:spPr>
            <a:xfrm>
              <a:off x="7237758" y="4895207"/>
              <a:ext cx="806335" cy="33255"/>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9" name="rc29"/>
            <p:cNvSpPr/>
            <p:nvPr/>
          </p:nvSpPr>
          <p:spPr>
            <a:xfrm>
              <a:off x="5445902" y="4839212"/>
              <a:ext cx="806335" cy="89251"/>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0" name="rc30"/>
            <p:cNvSpPr/>
            <p:nvPr/>
          </p:nvSpPr>
          <p:spPr>
            <a:xfrm>
              <a:off x="8133686" y="4925210"/>
              <a:ext cx="806335" cy="3252"/>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1" name="tx31"/>
            <p:cNvSpPr/>
            <p:nvPr/>
          </p:nvSpPr>
          <p:spPr>
            <a:xfrm rot="-5400000">
              <a:off x="1173611" y="2185522"/>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32" name="tx32"/>
            <p:cNvSpPr/>
            <p:nvPr/>
          </p:nvSpPr>
          <p:spPr>
            <a:xfrm rot="-5400000">
              <a:off x="4787453" y="446867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50,000</a:t>
              </a:r>
            </a:p>
          </p:txBody>
        </p:sp>
        <p:sp>
          <p:nvSpPr>
            <p:cNvPr id="33" name="tx33"/>
            <p:cNvSpPr/>
            <p:nvPr/>
          </p:nvSpPr>
          <p:spPr>
            <a:xfrm rot="-5400000">
              <a:off x="2069539" y="411596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132,000</a:t>
              </a:r>
            </a:p>
          </p:txBody>
        </p:sp>
        <p:sp>
          <p:nvSpPr>
            <p:cNvPr id="34" name="tx34"/>
            <p:cNvSpPr/>
            <p:nvPr/>
          </p:nvSpPr>
          <p:spPr>
            <a:xfrm rot="-5400000">
              <a:off x="3891525" y="4289409"/>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97,000</a:t>
              </a:r>
            </a:p>
          </p:txBody>
        </p:sp>
        <p:sp>
          <p:nvSpPr>
            <p:cNvPr id="35" name="tx35"/>
            <p:cNvSpPr/>
            <p:nvPr/>
          </p:nvSpPr>
          <p:spPr>
            <a:xfrm rot="-5400000">
              <a:off x="2965467" y="415897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121,000</a:t>
              </a:r>
            </a:p>
          </p:txBody>
        </p:sp>
        <p:sp>
          <p:nvSpPr>
            <p:cNvPr id="36" name="tx36"/>
            <p:cNvSpPr/>
            <p:nvPr/>
          </p:nvSpPr>
          <p:spPr>
            <a:xfrm rot="-5400000">
              <a:off x="6579309" y="460722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37" name="tx37"/>
            <p:cNvSpPr/>
            <p:nvPr/>
          </p:nvSpPr>
          <p:spPr>
            <a:xfrm rot="-5400000">
              <a:off x="7505366" y="4666607"/>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9,000</a:t>
              </a:r>
            </a:p>
          </p:txBody>
        </p:sp>
        <p:sp>
          <p:nvSpPr>
            <p:cNvPr id="38" name="tx38"/>
            <p:cNvSpPr/>
            <p:nvPr/>
          </p:nvSpPr>
          <p:spPr>
            <a:xfrm rot="-5400000">
              <a:off x="5683381" y="4568430"/>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24,000</a:t>
              </a:r>
            </a:p>
          </p:txBody>
        </p:sp>
        <p:sp>
          <p:nvSpPr>
            <p:cNvPr id="39" name="tx39"/>
            <p:cNvSpPr/>
            <p:nvPr/>
          </p:nvSpPr>
          <p:spPr>
            <a:xfrm rot="-5400000">
              <a:off x="8369656" y="4652317"/>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40" name="tx40"/>
            <p:cNvSpPr/>
            <p:nvPr/>
          </p:nvSpPr>
          <p:spPr>
            <a:xfrm>
              <a:off x="632541" y="4888458"/>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41" name="tx41"/>
            <p:cNvSpPr/>
            <p:nvPr/>
          </p:nvSpPr>
          <p:spPr>
            <a:xfrm>
              <a:off x="508182" y="413298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42" name="tx42"/>
            <p:cNvSpPr/>
            <p:nvPr/>
          </p:nvSpPr>
          <p:spPr>
            <a:xfrm>
              <a:off x="508182" y="337751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43" name="tx43"/>
            <p:cNvSpPr/>
            <p:nvPr/>
          </p:nvSpPr>
          <p:spPr>
            <a:xfrm>
              <a:off x="508182" y="2622047"/>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44" name="tx44"/>
            <p:cNvSpPr/>
            <p:nvPr/>
          </p:nvSpPr>
          <p:spPr>
            <a:xfrm>
              <a:off x="508182" y="1866577"/>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800K</a:t>
              </a:r>
            </a:p>
          </p:txBody>
        </p:sp>
        <p:sp>
          <p:nvSpPr>
            <p:cNvPr id="45" name="tx45"/>
            <p:cNvSpPr/>
            <p:nvPr/>
          </p:nvSpPr>
          <p:spPr>
            <a:xfrm rot="-2700000">
              <a:off x="1191201" y="506491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46" name="tx46"/>
            <p:cNvSpPr/>
            <p:nvPr/>
          </p:nvSpPr>
          <p:spPr>
            <a:xfrm rot="-2700000">
              <a:off x="1848221" y="5163877"/>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47" name="tx47"/>
            <p:cNvSpPr/>
            <p:nvPr/>
          </p:nvSpPr>
          <p:spPr>
            <a:xfrm rot="-2700000">
              <a:off x="2961515" y="507384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48" name="tx48"/>
            <p:cNvSpPr/>
            <p:nvPr/>
          </p:nvSpPr>
          <p:spPr>
            <a:xfrm rot="-2700000">
              <a:off x="3884214" y="5062752"/>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49" name="tx49"/>
            <p:cNvSpPr/>
            <p:nvPr/>
          </p:nvSpPr>
          <p:spPr>
            <a:xfrm rot="-2700000">
              <a:off x="4652610" y="5115577"/>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50" name="tx50"/>
            <p:cNvSpPr/>
            <p:nvPr/>
          </p:nvSpPr>
          <p:spPr>
            <a:xfrm rot="-2700000">
              <a:off x="5590840" y="5098055"/>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51" name="tx51"/>
            <p:cNvSpPr/>
            <p:nvPr/>
          </p:nvSpPr>
          <p:spPr>
            <a:xfrm rot="-2700000">
              <a:off x="6492153" y="5095824"/>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52" name="tx52"/>
            <p:cNvSpPr/>
            <p:nvPr/>
          </p:nvSpPr>
          <p:spPr>
            <a:xfrm rot="-2700000">
              <a:off x="6905427" y="5295747"/>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53" name="tx53"/>
            <p:cNvSpPr/>
            <p:nvPr/>
          </p:nvSpPr>
          <p:spPr>
            <a:xfrm rot="-2700000">
              <a:off x="7580398" y="5387270"/>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54" name="tx54"/>
            <p:cNvSpPr/>
            <p:nvPr/>
          </p:nvSpPr>
          <p:spPr>
            <a:xfrm rot="-5400000">
              <a:off x="24920" y="3210613"/>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55" name="tx55"/>
            <p:cNvSpPr/>
            <p:nvPr/>
          </p:nvSpPr>
          <p:spPr>
            <a:xfrm>
              <a:off x="3083135"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56" name="rc56"/>
            <p:cNvSpPr/>
            <p:nvPr/>
          </p:nvSpPr>
          <p:spPr>
            <a:xfrm>
              <a:off x="4419756" y="626211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57" name="rc57"/>
            <p:cNvSpPr/>
            <p:nvPr/>
          </p:nvSpPr>
          <p:spPr>
            <a:xfrm>
              <a:off x="4968037"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58" name="rc58"/>
            <p:cNvSpPr/>
            <p:nvPr/>
          </p:nvSpPr>
          <p:spPr>
            <a:xfrm>
              <a:off x="5612604"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59" name="rc59"/>
            <p:cNvSpPr/>
            <p:nvPr/>
          </p:nvSpPr>
          <p:spPr>
            <a:xfrm>
              <a:off x="6257171"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60" name="tx60"/>
            <p:cNvSpPr/>
            <p:nvPr/>
          </p:nvSpPr>
          <p:spPr>
            <a:xfrm>
              <a:off x="4699801" y="632283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61" name="tx61"/>
            <p:cNvSpPr/>
            <p:nvPr/>
          </p:nvSpPr>
          <p:spPr>
            <a:xfrm>
              <a:off x="5248082"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62" name="tx62"/>
            <p:cNvSpPr/>
            <p:nvPr/>
          </p:nvSpPr>
          <p:spPr>
            <a:xfrm>
              <a:off x="5892649"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63" name="tx63"/>
            <p:cNvSpPr/>
            <p:nvPr/>
          </p:nvSpPr>
          <p:spPr>
            <a:xfrm>
              <a:off x="6537216"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64" name="tx64"/>
            <p:cNvSpPr/>
            <p:nvPr/>
          </p:nvSpPr>
          <p:spPr>
            <a:xfrm>
              <a:off x="831873" y="1368037"/>
              <a:ext cx="46247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Central Africa, 2025</a:t>
              </a:r>
            </a:p>
          </p:txBody>
        </p:sp>
        <p:sp>
          <p:nvSpPr>
            <p:cNvPr id="65" name="tx65"/>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Central Africa. Bars are coloured based on DTP1 coverage.
In 2025, DRC had the highest absolute number of zero-dose children, with 82%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Central Africa live in just 3 countries, highlighting where intensified efforts could have the greatest regional impact on zero-dose numbers.</a:t>
            </a:r>
          </a:p>
        </p:txBody>
      </p:sp>
      <p:grpSp xmlns:pic="http://schemas.openxmlformats.org/drawingml/2006/picture">
        <p:nvGrpSpPr>
          <p:cNvPr id="68" name=""/>
          <p:cNvGrpSpPr/>
          <p:nvPr/>
        </p:nvGrpSpPr>
        <p:grpSpPr>
          <a:xfrm>
            <a:off x="292608" y="914400"/>
            <a:ext cx="8595360" cy="28575"/>
            <a:chOff x="292608" y="914400"/>
            <a:chExt cx="8595360" cy="28575"/>
          </a:xfrm>
        </p:grpSpPr>
        <p:sp>
          <p:nvSpPr>
            <p:cNvPr id="6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6910" y="5186621"/>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5" name="pl5"/>
            <p:cNvSpPr/>
            <p:nvPr/>
          </p:nvSpPr>
          <p:spPr>
            <a:xfrm>
              <a:off x="806910" y="4519218"/>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6" name="pl6"/>
            <p:cNvSpPr/>
            <p:nvPr/>
          </p:nvSpPr>
          <p:spPr>
            <a:xfrm>
              <a:off x="806910" y="3851815"/>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7" name="pl7"/>
            <p:cNvSpPr/>
            <p:nvPr/>
          </p:nvSpPr>
          <p:spPr>
            <a:xfrm>
              <a:off x="806910" y="3184412"/>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8" name="pl8"/>
            <p:cNvSpPr/>
            <p:nvPr/>
          </p:nvSpPr>
          <p:spPr>
            <a:xfrm>
              <a:off x="806910" y="2517009"/>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9" name="pl9"/>
            <p:cNvSpPr/>
            <p:nvPr/>
          </p:nvSpPr>
          <p:spPr>
            <a:xfrm>
              <a:off x="806910" y="1849606"/>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10" name="pl10"/>
            <p:cNvSpPr/>
            <p:nvPr/>
          </p:nvSpPr>
          <p:spPr>
            <a:xfrm>
              <a:off x="806910" y="4852919"/>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1" name="pl11"/>
            <p:cNvSpPr/>
            <p:nvPr/>
          </p:nvSpPr>
          <p:spPr>
            <a:xfrm>
              <a:off x="806910" y="4185516"/>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2" name="pl12"/>
            <p:cNvSpPr/>
            <p:nvPr/>
          </p:nvSpPr>
          <p:spPr>
            <a:xfrm>
              <a:off x="806910" y="3518113"/>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3" name="pl13"/>
            <p:cNvSpPr/>
            <p:nvPr/>
          </p:nvSpPr>
          <p:spPr>
            <a:xfrm>
              <a:off x="806910" y="2850710"/>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4" name="pl14"/>
            <p:cNvSpPr/>
            <p:nvPr/>
          </p:nvSpPr>
          <p:spPr>
            <a:xfrm>
              <a:off x="806910" y="2183307"/>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5" name="pl15"/>
            <p:cNvSpPr/>
            <p:nvPr/>
          </p:nvSpPr>
          <p:spPr>
            <a:xfrm>
              <a:off x="1346095"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44736"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378"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42019"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40660"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39302"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37943"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36584"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535226" y="1592799"/>
              <a:ext cx="0" cy="3833475"/>
            </a:xfrm>
            <a:custGeom>
              <a:avLst/>
              <a:pathLst>
                <a:path w="0" h="3833475">
                  <a:moveTo>
                    <a:pt x="0" y="38334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6910" y="2850710"/>
              <a:ext cx="8267500" cy="0"/>
            </a:xfrm>
            <a:custGeom>
              <a:avLst/>
              <a:pathLst>
                <a:path w="8267500" h="0">
                  <a:moveTo>
                    <a:pt x="0" y="0"/>
                  </a:moveTo>
                  <a:lnTo>
                    <a:pt x="8267500" y="0"/>
                  </a:lnTo>
                  <a:lnTo>
                    <a:pt x="8267500" y="0"/>
                  </a:lnTo>
                </a:path>
              </a:pathLst>
            </a:custGeom>
            <a:ln w="16260" cap="flat">
              <a:solidFill>
                <a:srgbClr val="7F7F7F">
                  <a:alpha val="100000"/>
                </a:srgbClr>
              </a:solidFill>
              <a:prstDash val="dash"/>
              <a:round/>
            </a:ln>
          </p:spPr>
          <p:txBody>
            <a:bodyPr/>
            <a:lstStyle/>
            <a:p/>
          </p:txBody>
        </p:sp>
        <p:sp>
          <p:nvSpPr>
            <p:cNvPr id="25" name="rc25"/>
            <p:cNvSpPr/>
            <p:nvPr/>
          </p:nvSpPr>
          <p:spPr>
            <a:xfrm>
              <a:off x="941707" y="2850710"/>
              <a:ext cx="808777" cy="2401315"/>
            </a:xfrm>
            <a:prstGeom prst="rect">
              <a:avLst/>
            </a:prstGeom>
            <a:solidFill>
              <a:srgbClr val="0058AB">
                <a:alpha val="100000"/>
              </a:srgbClr>
            </a:solidFill>
          </p:spPr>
          <p:txBody>
            <a:bodyPr/>
            <a:lstStyle/>
            <a:p/>
          </p:txBody>
        </p:sp>
        <p:sp>
          <p:nvSpPr>
            <p:cNvPr id="26" name="rc26"/>
            <p:cNvSpPr/>
            <p:nvPr/>
          </p:nvSpPr>
          <p:spPr>
            <a:xfrm>
              <a:off x="1840348" y="2850710"/>
              <a:ext cx="808777" cy="1409154"/>
            </a:xfrm>
            <a:prstGeom prst="rect">
              <a:avLst/>
            </a:prstGeom>
            <a:solidFill>
              <a:srgbClr val="0058AB">
                <a:alpha val="100000"/>
              </a:srgbClr>
            </a:solidFill>
          </p:spPr>
          <p:txBody>
            <a:bodyPr/>
            <a:lstStyle/>
            <a:p/>
          </p:txBody>
        </p:sp>
        <p:sp>
          <p:nvSpPr>
            <p:cNvPr id="27" name="rc27"/>
            <p:cNvSpPr/>
            <p:nvPr/>
          </p:nvSpPr>
          <p:spPr>
            <a:xfrm>
              <a:off x="2738989" y="2850710"/>
              <a:ext cx="808777" cy="989091"/>
            </a:xfrm>
            <a:prstGeom prst="rect">
              <a:avLst/>
            </a:prstGeom>
            <a:solidFill>
              <a:srgbClr val="0058AB">
                <a:alpha val="100000"/>
              </a:srgbClr>
            </a:solidFill>
          </p:spPr>
          <p:txBody>
            <a:bodyPr/>
            <a:lstStyle/>
            <a:p/>
          </p:txBody>
        </p:sp>
        <p:sp>
          <p:nvSpPr>
            <p:cNvPr id="28" name="rc28"/>
            <p:cNvSpPr/>
            <p:nvPr/>
          </p:nvSpPr>
          <p:spPr>
            <a:xfrm>
              <a:off x="3637630" y="2850710"/>
              <a:ext cx="808777" cy="362800"/>
            </a:xfrm>
            <a:prstGeom prst="rect">
              <a:avLst/>
            </a:prstGeom>
            <a:solidFill>
              <a:srgbClr val="0058AB">
                <a:alpha val="100000"/>
              </a:srgbClr>
            </a:solidFill>
          </p:spPr>
          <p:txBody>
            <a:bodyPr/>
            <a:lstStyle/>
            <a:p/>
          </p:txBody>
        </p:sp>
        <p:sp>
          <p:nvSpPr>
            <p:cNvPr id="29" name="rc29"/>
            <p:cNvSpPr/>
            <p:nvPr/>
          </p:nvSpPr>
          <p:spPr>
            <a:xfrm>
              <a:off x="4536272" y="2850710"/>
              <a:ext cx="808777" cy="320486"/>
            </a:xfrm>
            <a:prstGeom prst="rect">
              <a:avLst/>
            </a:prstGeom>
            <a:solidFill>
              <a:srgbClr val="0058AB">
                <a:alpha val="100000"/>
              </a:srgbClr>
            </a:solidFill>
          </p:spPr>
          <p:txBody>
            <a:bodyPr/>
            <a:lstStyle/>
            <a:p/>
          </p:txBody>
        </p:sp>
        <p:sp>
          <p:nvSpPr>
            <p:cNvPr id="30" name="rc30"/>
            <p:cNvSpPr/>
            <p:nvPr/>
          </p:nvSpPr>
          <p:spPr>
            <a:xfrm>
              <a:off x="5434913" y="2850710"/>
              <a:ext cx="808777" cy="128675"/>
            </a:xfrm>
            <a:prstGeom prst="rect">
              <a:avLst/>
            </a:prstGeom>
            <a:solidFill>
              <a:srgbClr val="0058AB">
                <a:alpha val="100000"/>
              </a:srgbClr>
            </a:solidFill>
          </p:spPr>
          <p:txBody>
            <a:bodyPr/>
            <a:lstStyle/>
            <a:p/>
          </p:txBody>
        </p:sp>
        <p:sp>
          <p:nvSpPr>
            <p:cNvPr id="31" name="rc31"/>
            <p:cNvSpPr/>
            <p:nvPr/>
          </p:nvSpPr>
          <p:spPr>
            <a:xfrm>
              <a:off x="6333554" y="2850110"/>
              <a:ext cx="808777" cy="600"/>
            </a:xfrm>
            <a:prstGeom prst="rect">
              <a:avLst/>
            </a:prstGeom>
            <a:solidFill>
              <a:srgbClr val="0058AB">
                <a:alpha val="100000"/>
              </a:srgbClr>
            </a:solidFill>
          </p:spPr>
          <p:txBody>
            <a:bodyPr/>
            <a:lstStyle/>
            <a:p/>
          </p:txBody>
        </p:sp>
        <p:sp>
          <p:nvSpPr>
            <p:cNvPr id="32" name="rc32"/>
            <p:cNvSpPr/>
            <p:nvPr/>
          </p:nvSpPr>
          <p:spPr>
            <a:xfrm>
              <a:off x="7232196" y="2834092"/>
              <a:ext cx="808777" cy="16618"/>
            </a:xfrm>
            <a:prstGeom prst="rect">
              <a:avLst/>
            </a:prstGeom>
            <a:solidFill>
              <a:srgbClr val="0058AB">
                <a:alpha val="100000"/>
              </a:srgbClr>
            </a:solidFill>
          </p:spPr>
          <p:txBody>
            <a:bodyPr/>
            <a:lstStyle/>
            <a:p/>
          </p:txBody>
        </p:sp>
        <p:sp>
          <p:nvSpPr>
            <p:cNvPr id="33" name="rc33"/>
            <p:cNvSpPr/>
            <p:nvPr/>
          </p:nvSpPr>
          <p:spPr>
            <a:xfrm>
              <a:off x="8130837" y="1767048"/>
              <a:ext cx="808777" cy="1083662"/>
            </a:xfrm>
            <a:prstGeom prst="rect">
              <a:avLst/>
            </a:prstGeom>
            <a:solidFill>
              <a:srgbClr val="0058AB">
                <a:alpha val="100000"/>
              </a:srgbClr>
            </a:solidFill>
          </p:spPr>
          <p:txBody>
            <a:bodyPr/>
            <a:lstStyle/>
            <a:p/>
          </p:txBody>
        </p:sp>
        <p:sp>
          <p:nvSpPr>
            <p:cNvPr id="34" name="tx34"/>
            <p:cNvSpPr/>
            <p:nvPr/>
          </p:nvSpPr>
          <p:spPr>
            <a:xfrm>
              <a:off x="6644537" y="2718134"/>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35" name="tx35"/>
            <p:cNvSpPr/>
            <p:nvPr/>
          </p:nvSpPr>
          <p:spPr>
            <a:xfrm>
              <a:off x="7543178" y="2702117"/>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36" name="tx36"/>
            <p:cNvSpPr/>
            <p:nvPr/>
          </p:nvSpPr>
          <p:spPr>
            <a:xfrm>
              <a:off x="8443328" y="1635073"/>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7" name="tx37"/>
            <p:cNvSpPr/>
            <p:nvPr/>
          </p:nvSpPr>
          <p:spPr>
            <a:xfrm>
              <a:off x="1267777" y="529860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38" name="tx38"/>
            <p:cNvSpPr/>
            <p:nvPr/>
          </p:nvSpPr>
          <p:spPr>
            <a:xfrm>
              <a:off x="2166418" y="430644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39" name="tx39"/>
            <p:cNvSpPr/>
            <p:nvPr/>
          </p:nvSpPr>
          <p:spPr>
            <a:xfrm>
              <a:off x="3065059" y="388638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0" name="tx40"/>
            <p:cNvSpPr/>
            <p:nvPr/>
          </p:nvSpPr>
          <p:spPr>
            <a:xfrm>
              <a:off x="3993830" y="32600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1" name="tx41"/>
            <p:cNvSpPr/>
            <p:nvPr/>
          </p:nvSpPr>
          <p:spPr>
            <a:xfrm>
              <a:off x="4892472" y="32177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2" name="tx42"/>
            <p:cNvSpPr/>
            <p:nvPr/>
          </p:nvSpPr>
          <p:spPr>
            <a:xfrm>
              <a:off x="5791113" y="3025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 name="tx43"/>
            <p:cNvSpPr/>
            <p:nvPr/>
          </p:nvSpPr>
          <p:spPr>
            <a:xfrm>
              <a:off x="508182" y="4812914"/>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-30K</a:t>
              </a:r>
            </a:p>
          </p:txBody>
        </p:sp>
        <p:sp>
          <p:nvSpPr>
            <p:cNvPr id="44" name="tx44"/>
            <p:cNvSpPr/>
            <p:nvPr/>
          </p:nvSpPr>
          <p:spPr>
            <a:xfrm>
              <a:off x="508182" y="4145511"/>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-20K</a:t>
              </a:r>
            </a:p>
          </p:txBody>
        </p:sp>
        <p:sp>
          <p:nvSpPr>
            <p:cNvPr id="45" name="tx45"/>
            <p:cNvSpPr/>
            <p:nvPr/>
          </p:nvSpPr>
          <p:spPr>
            <a:xfrm>
              <a:off x="508182" y="3478108"/>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-10K</a:t>
              </a:r>
            </a:p>
          </p:txBody>
        </p:sp>
        <p:sp>
          <p:nvSpPr>
            <p:cNvPr id="46" name="tx46"/>
            <p:cNvSpPr/>
            <p:nvPr/>
          </p:nvSpPr>
          <p:spPr>
            <a:xfrm>
              <a:off x="607577" y="2810705"/>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47" name="tx47"/>
            <p:cNvSpPr/>
            <p:nvPr/>
          </p:nvSpPr>
          <p:spPr>
            <a:xfrm>
              <a:off x="545398" y="2143302"/>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10K</a:t>
              </a:r>
            </a:p>
          </p:txBody>
        </p:sp>
        <p:sp>
          <p:nvSpPr>
            <p:cNvPr id="48" name="tx48"/>
            <p:cNvSpPr/>
            <p:nvPr/>
          </p:nvSpPr>
          <p:spPr>
            <a:xfrm rot="-2700000">
              <a:off x="928958" y="5661689"/>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49" name="tx49"/>
            <p:cNvSpPr/>
            <p:nvPr/>
          </p:nvSpPr>
          <p:spPr>
            <a:xfrm rot="-2700000">
              <a:off x="2044965" y="557165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50" name="tx50"/>
            <p:cNvSpPr/>
            <p:nvPr/>
          </p:nvSpPr>
          <p:spPr>
            <a:xfrm rot="-2700000">
              <a:off x="2970377" y="5560564"/>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51" name="tx51"/>
            <p:cNvSpPr/>
            <p:nvPr/>
          </p:nvSpPr>
          <p:spPr>
            <a:xfrm rot="-2700000">
              <a:off x="3789175" y="5593637"/>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52" name="tx52"/>
            <p:cNvSpPr/>
            <p:nvPr/>
          </p:nvSpPr>
          <p:spPr>
            <a:xfrm rot="-2700000">
              <a:off x="4205161" y="5793559"/>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53" name="tx53"/>
            <p:cNvSpPr/>
            <p:nvPr/>
          </p:nvSpPr>
          <p:spPr>
            <a:xfrm rot="-2700000">
              <a:off x="5581072" y="5595867"/>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54" name="tx54"/>
            <p:cNvSpPr/>
            <p:nvPr/>
          </p:nvSpPr>
          <p:spPr>
            <a:xfrm rot="-2700000">
              <a:off x="5781488" y="5885082"/>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55" name="tx55"/>
            <p:cNvSpPr/>
            <p:nvPr/>
          </p:nvSpPr>
          <p:spPr>
            <a:xfrm rot="-2700000">
              <a:off x="7336052" y="5613390"/>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56" name="tx56"/>
            <p:cNvSpPr/>
            <p:nvPr/>
          </p:nvSpPr>
          <p:spPr>
            <a:xfrm rot="-2700000">
              <a:off x="8356996" y="5562730"/>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57" name="tx57"/>
            <p:cNvSpPr/>
            <p:nvPr/>
          </p:nvSpPr>
          <p:spPr>
            <a:xfrm rot="-5400000">
              <a:off x="-591430" y="3459519"/>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58" name="tx58"/>
            <p:cNvSpPr/>
            <p:nvPr/>
          </p:nvSpPr>
          <p:spPr>
            <a:xfrm>
              <a:off x="80691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59" name="tx59"/>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3 countries had an increase in zero-dose children and 6 countries saw the number of zero-dose children decline between 2024 and 2025.
The three countries with the largest increase were: DRC (772,000 ⇒ 788,000 [+16,000]), Burundi (50,000 ⇒ 50,000 [+&lt;500]), Sao Tome and Principe (&lt;1,000 ⇒ &lt;1,000 [+&lt;100]).
Cameroon had the largest decline in the number of zero-dose children from 168,000 in 2024 to 132,000 in 2025 (-36,000).</a:t>
            </a:r>
          </a:p>
        </p:txBody>
      </p:sp>
      <p:sp>
        <p:nvSpPr>
          <p:cNvPr id="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62" name=""/>
          <p:cNvGrpSpPr/>
          <p:nvPr/>
        </p:nvGrpSpPr>
        <p:grpSpPr>
          <a:xfrm>
            <a:off x="292608" y="1097280"/>
            <a:ext cx="8595360" cy="28575"/>
            <a:chOff x="292608" y="1097280"/>
            <a:chExt cx="8595360" cy="28575"/>
          </a:xfrm>
        </p:grpSpPr>
        <p:sp>
          <p:nvSpPr>
            <p:cNvPr id="6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5792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4238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32684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0015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8461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96907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903895"/>
              <a:ext cx="239877" cy="211805"/>
            </a:xfrm>
            <a:prstGeom prst="rect">
              <a:avLst/>
            </a:prstGeom>
            <a:solidFill>
              <a:srgbClr val="80BD41">
                <a:alpha val="100000"/>
              </a:srgbClr>
            </a:solidFill>
          </p:spPr>
          <p:txBody>
            <a:bodyPr/>
            <a:lstStyle/>
            <a:p/>
          </p:txBody>
        </p:sp>
        <p:sp>
          <p:nvSpPr>
            <p:cNvPr id="24" name="rc24"/>
            <p:cNvSpPr/>
            <p:nvPr/>
          </p:nvSpPr>
          <p:spPr>
            <a:xfrm>
              <a:off x="1296454" y="3585571"/>
              <a:ext cx="239877" cy="318323"/>
            </a:xfrm>
            <a:prstGeom prst="rect">
              <a:avLst/>
            </a:prstGeom>
            <a:solidFill>
              <a:srgbClr val="1CABE2">
                <a:alpha val="100000"/>
              </a:srgbClr>
            </a:solidFill>
          </p:spPr>
          <p:txBody>
            <a:bodyPr/>
            <a:lstStyle/>
            <a:p/>
          </p:txBody>
        </p:sp>
        <p:sp>
          <p:nvSpPr>
            <p:cNvPr id="25" name="rc25"/>
            <p:cNvSpPr/>
            <p:nvPr/>
          </p:nvSpPr>
          <p:spPr>
            <a:xfrm>
              <a:off x="1562984" y="3903576"/>
              <a:ext cx="239877" cy="212124"/>
            </a:xfrm>
            <a:prstGeom prst="rect">
              <a:avLst/>
            </a:prstGeom>
            <a:solidFill>
              <a:srgbClr val="80BD41">
                <a:alpha val="100000"/>
              </a:srgbClr>
            </a:solidFill>
          </p:spPr>
          <p:txBody>
            <a:bodyPr/>
            <a:lstStyle/>
            <a:p/>
          </p:txBody>
        </p:sp>
        <p:sp>
          <p:nvSpPr>
            <p:cNvPr id="26" name="rc26"/>
            <p:cNvSpPr/>
            <p:nvPr/>
          </p:nvSpPr>
          <p:spPr>
            <a:xfrm>
              <a:off x="1562984" y="3571077"/>
              <a:ext cx="239877" cy="332499"/>
            </a:xfrm>
            <a:prstGeom prst="rect">
              <a:avLst/>
            </a:prstGeom>
            <a:solidFill>
              <a:srgbClr val="1CABE2">
                <a:alpha val="100000"/>
              </a:srgbClr>
            </a:solidFill>
          </p:spPr>
          <p:txBody>
            <a:bodyPr/>
            <a:lstStyle/>
            <a:p/>
          </p:txBody>
        </p:sp>
        <p:sp>
          <p:nvSpPr>
            <p:cNvPr id="27" name="rc27"/>
            <p:cNvSpPr/>
            <p:nvPr/>
          </p:nvSpPr>
          <p:spPr>
            <a:xfrm>
              <a:off x="1829515" y="3867046"/>
              <a:ext cx="239877" cy="248654"/>
            </a:xfrm>
            <a:prstGeom prst="rect">
              <a:avLst/>
            </a:prstGeom>
            <a:solidFill>
              <a:srgbClr val="80BD41">
                <a:alpha val="100000"/>
              </a:srgbClr>
            </a:solidFill>
          </p:spPr>
          <p:txBody>
            <a:bodyPr/>
            <a:lstStyle/>
            <a:p/>
          </p:txBody>
        </p:sp>
        <p:sp>
          <p:nvSpPr>
            <p:cNvPr id="28" name="rc28"/>
            <p:cNvSpPr/>
            <p:nvPr/>
          </p:nvSpPr>
          <p:spPr>
            <a:xfrm>
              <a:off x="1829515" y="3556880"/>
              <a:ext cx="239877" cy="310165"/>
            </a:xfrm>
            <a:prstGeom prst="rect">
              <a:avLst/>
            </a:prstGeom>
            <a:solidFill>
              <a:srgbClr val="1CABE2">
                <a:alpha val="100000"/>
              </a:srgbClr>
            </a:solidFill>
          </p:spPr>
          <p:txBody>
            <a:bodyPr/>
            <a:lstStyle/>
            <a:p/>
          </p:txBody>
        </p:sp>
        <p:sp>
          <p:nvSpPr>
            <p:cNvPr id="29" name="rc29"/>
            <p:cNvSpPr/>
            <p:nvPr/>
          </p:nvSpPr>
          <p:spPr>
            <a:xfrm>
              <a:off x="2096045" y="3838896"/>
              <a:ext cx="239877" cy="276804"/>
            </a:xfrm>
            <a:prstGeom prst="rect">
              <a:avLst/>
            </a:prstGeom>
            <a:solidFill>
              <a:srgbClr val="80BD41">
                <a:alpha val="100000"/>
              </a:srgbClr>
            </a:solidFill>
          </p:spPr>
          <p:txBody>
            <a:bodyPr/>
            <a:lstStyle/>
            <a:p/>
          </p:txBody>
        </p:sp>
        <p:sp>
          <p:nvSpPr>
            <p:cNvPr id="30" name="rc30"/>
            <p:cNvSpPr/>
            <p:nvPr/>
          </p:nvSpPr>
          <p:spPr>
            <a:xfrm>
              <a:off x="2096045" y="3541581"/>
              <a:ext cx="239877" cy="297315"/>
            </a:xfrm>
            <a:prstGeom prst="rect">
              <a:avLst/>
            </a:prstGeom>
            <a:solidFill>
              <a:srgbClr val="1CABE2">
                <a:alpha val="100000"/>
              </a:srgbClr>
            </a:solidFill>
          </p:spPr>
          <p:txBody>
            <a:bodyPr/>
            <a:lstStyle/>
            <a:p/>
          </p:txBody>
        </p:sp>
        <p:sp>
          <p:nvSpPr>
            <p:cNvPr id="31" name="rc31"/>
            <p:cNvSpPr/>
            <p:nvPr/>
          </p:nvSpPr>
          <p:spPr>
            <a:xfrm>
              <a:off x="2362575" y="3785924"/>
              <a:ext cx="239877" cy="329776"/>
            </a:xfrm>
            <a:prstGeom prst="rect">
              <a:avLst/>
            </a:prstGeom>
            <a:solidFill>
              <a:srgbClr val="80BD41">
                <a:alpha val="100000"/>
              </a:srgbClr>
            </a:solidFill>
          </p:spPr>
          <p:txBody>
            <a:bodyPr/>
            <a:lstStyle/>
            <a:p/>
          </p:txBody>
        </p:sp>
        <p:sp>
          <p:nvSpPr>
            <p:cNvPr id="32" name="rc32"/>
            <p:cNvSpPr/>
            <p:nvPr/>
          </p:nvSpPr>
          <p:spPr>
            <a:xfrm>
              <a:off x="2362575" y="3523716"/>
              <a:ext cx="239877" cy="262207"/>
            </a:xfrm>
            <a:prstGeom prst="rect">
              <a:avLst/>
            </a:prstGeom>
            <a:solidFill>
              <a:srgbClr val="1CABE2">
                <a:alpha val="100000"/>
              </a:srgbClr>
            </a:solidFill>
          </p:spPr>
          <p:txBody>
            <a:bodyPr/>
            <a:lstStyle/>
            <a:p/>
          </p:txBody>
        </p:sp>
        <p:sp>
          <p:nvSpPr>
            <p:cNvPr id="33" name="rc33"/>
            <p:cNvSpPr/>
            <p:nvPr/>
          </p:nvSpPr>
          <p:spPr>
            <a:xfrm>
              <a:off x="2629106" y="3738730"/>
              <a:ext cx="239877" cy="376970"/>
            </a:xfrm>
            <a:prstGeom prst="rect">
              <a:avLst/>
            </a:prstGeom>
            <a:solidFill>
              <a:srgbClr val="80BD41">
                <a:alpha val="100000"/>
              </a:srgbClr>
            </a:solidFill>
          </p:spPr>
          <p:txBody>
            <a:bodyPr/>
            <a:lstStyle/>
            <a:p/>
          </p:txBody>
        </p:sp>
        <p:sp>
          <p:nvSpPr>
            <p:cNvPr id="34" name="rc34"/>
            <p:cNvSpPr/>
            <p:nvPr/>
          </p:nvSpPr>
          <p:spPr>
            <a:xfrm>
              <a:off x="2629106" y="3502723"/>
              <a:ext cx="239877" cy="236006"/>
            </a:xfrm>
            <a:prstGeom prst="rect">
              <a:avLst/>
            </a:prstGeom>
            <a:solidFill>
              <a:srgbClr val="1CABE2">
                <a:alpha val="100000"/>
              </a:srgbClr>
            </a:solidFill>
          </p:spPr>
          <p:txBody>
            <a:bodyPr/>
            <a:lstStyle/>
            <a:p/>
          </p:txBody>
        </p:sp>
        <p:sp>
          <p:nvSpPr>
            <p:cNvPr id="35" name="rc35"/>
            <p:cNvSpPr/>
            <p:nvPr/>
          </p:nvSpPr>
          <p:spPr>
            <a:xfrm>
              <a:off x="2895636" y="3705792"/>
              <a:ext cx="239877" cy="409908"/>
            </a:xfrm>
            <a:prstGeom prst="rect">
              <a:avLst/>
            </a:prstGeom>
            <a:solidFill>
              <a:srgbClr val="80BD41">
                <a:alpha val="100000"/>
              </a:srgbClr>
            </a:solidFill>
          </p:spPr>
          <p:txBody>
            <a:bodyPr/>
            <a:lstStyle/>
            <a:p/>
          </p:txBody>
        </p:sp>
        <p:sp>
          <p:nvSpPr>
            <p:cNvPr id="36" name="rc36"/>
            <p:cNvSpPr/>
            <p:nvPr/>
          </p:nvSpPr>
          <p:spPr>
            <a:xfrm>
              <a:off x="2895636" y="3480754"/>
              <a:ext cx="239877" cy="225037"/>
            </a:xfrm>
            <a:prstGeom prst="rect">
              <a:avLst/>
            </a:prstGeom>
            <a:solidFill>
              <a:srgbClr val="1CABE2">
                <a:alpha val="100000"/>
              </a:srgbClr>
            </a:solidFill>
          </p:spPr>
          <p:txBody>
            <a:bodyPr/>
            <a:lstStyle/>
            <a:p/>
          </p:txBody>
        </p:sp>
        <p:sp>
          <p:nvSpPr>
            <p:cNvPr id="37" name="rc37"/>
            <p:cNvSpPr/>
            <p:nvPr/>
          </p:nvSpPr>
          <p:spPr>
            <a:xfrm>
              <a:off x="3162166" y="3684316"/>
              <a:ext cx="239877" cy="431384"/>
            </a:xfrm>
            <a:prstGeom prst="rect">
              <a:avLst/>
            </a:prstGeom>
            <a:solidFill>
              <a:srgbClr val="80BD41">
                <a:alpha val="100000"/>
              </a:srgbClr>
            </a:solidFill>
          </p:spPr>
          <p:txBody>
            <a:bodyPr/>
            <a:lstStyle/>
            <a:p/>
          </p:txBody>
        </p:sp>
        <p:sp>
          <p:nvSpPr>
            <p:cNvPr id="38" name="rc38"/>
            <p:cNvSpPr/>
            <p:nvPr/>
          </p:nvSpPr>
          <p:spPr>
            <a:xfrm>
              <a:off x="3162166" y="3460747"/>
              <a:ext cx="239877" cy="223568"/>
            </a:xfrm>
            <a:prstGeom prst="rect">
              <a:avLst/>
            </a:prstGeom>
            <a:solidFill>
              <a:srgbClr val="1CABE2">
                <a:alpha val="100000"/>
              </a:srgbClr>
            </a:solidFill>
          </p:spPr>
          <p:txBody>
            <a:bodyPr/>
            <a:lstStyle/>
            <a:p/>
          </p:txBody>
        </p:sp>
        <p:sp>
          <p:nvSpPr>
            <p:cNvPr id="39" name="rc39"/>
            <p:cNvSpPr/>
            <p:nvPr/>
          </p:nvSpPr>
          <p:spPr>
            <a:xfrm>
              <a:off x="3428696" y="3667061"/>
              <a:ext cx="239877" cy="448639"/>
            </a:xfrm>
            <a:prstGeom prst="rect">
              <a:avLst/>
            </a:prstGeom>
            <a:solidFill>
              <a:srgbClr val="80BD41">
                <a:alpha val="100000"/>
              </a:srgbClr>
            </a:solidFill>
          </p:spPr>
          <p:txBody>
            <a:bodyPr/>
            <a:lstStyle/>
            <a:p/>
          </p:txBody>
        </p:sp>
        <p:sp>
          <p:nvSpPr>
            <p:cNvPr id="40" name="rc40"/>
            <p:cNvSpPr/>
            <p:nvPr/>
          </p:nvSpPr>
          <p:spPr>
            <a:xfrm>
              <a:off x="3428696" y="3439667"/>
              <a:ext cx="239877" cy="227394"/>
            </a:xfrm>
            <a:prstGeom prst="rect">
              <a:avLst/>
            </a:prstGeom>
            <a:solidFill>
              <a:srgbClr val="1CABE2">
                <a:alpha val="100000"/>
              </a:srgbClr>
            </a:solidFill>
          </p:spPr>
          <p:txBody>
            <a:bodyPr/>
            <a:lstStyle/>
            <a:p/>
          </p:txBody>
        </p:sp>
        <p:sp>
          <p:nvSpPr>
            <p:cNvPr id="41" name="rc41"/>
            <p:cNvSpPr/>
            <p:nvPr/>
          </p:nvSpPr>
          <p:spPr>
            <a:xfrm>
              <a:off x="3695227" y="3640120"/>
              <a:ext cx="239877" cy="475580"/>
            </a:xfrm>
            <a:prstGeom prst="rect">
              <a:avLst/>
            </a:prstGeom>
            <a:solidFill>
              <a:srgbClr val="80BD41">
                <a:alpha val="100000"/>
              </a:srgbClr>
            </a:solidFill>
          </p:spPr>
          <p:txBody>
            <a:bodyPr/>
            <a:lstStyle/>
            <a:p/>
          </p:txBody>
        </p:sp>
        <p:sp>
          <p:nvSpPr>
            <p:cNvPr id="42" name="rc42"/>
            <p:cNvSpPr/>
            <p:nvPr/>
          </p:nvSpPr>
          <p:spPr>
            <a:xfrm>
              <a:off x="3695227" y="3420168"/>
              <a:ext cx="239877" cy="219951"/>
            </a:xfrm>
            <a:prstGeom prst="rect">
              <a:avLst/>
            </a:prstGeom>
            <a:solidFill>
              <a:srgbClr val="1CABE2">
                <a:alpha val="100000"/>
              </a:srgbClr>
            </a:solidFill>
          </p:spPr>
          <p:txBody>
            <a:bodyPr/>
            <a:lstStyle/>
            <a:p/>
          </p:txBody>
        </p:sp>
        <p:sp>
          <p:nvSpPr>
            <p:cNvPr id="43" name="rc43"/>
            <p:cNvSpPr/>
            <p:nvPr/>
          </p:nvSpPr>
          <p:spPr>
            <a:xfrm>
              <a:off x="3961757" y="3652030"/>
              <a:ext cx="239877" cy="463670"/>
            </a:xfrm>
            <a:prstGeom prst="rect">
              <a:avLst/>
            </a:prstGeom>
            <a:solidFill>
              <a:srgbClr val="80BD41">
                <a:alpha val="100000"/>
              </a:srgbClr>
            </a:solidFill>
          </p:spPr>
          <p:txBody>
            <a:bodyPr/>
            <a:lstStyle/>
            <a:p/>
          </p:txBody>
        </p:sp>
        <p:sp>
          <p:nvSpPr>
            <p:cNvPr id="44" name="rc44"/>
            <p:cNvSpPr/>
            <p:nvPr/>
          </p:nvSpPr>
          <p:spPr>
            <a:xfrm>
              <a:off x="3961757" y="3395085"/>
              <a:ext cx="239877" cy="256945"/>
            </a:xfrm>
            <a:prstGeom prst="rect">
              <a:avLst/>
            </a:prstGeom>
            <a:solidFill>
              <a:srgbClr val="1CABE2">
                <a:alpha val="100000"/>
              </a:srgbClr>
            </a:solidFill>
          </p:spPr>
          <p:txBody>
            <a:bodyPr/>
            <a:lstStyle/>
            <a:p/>
          </p:txBody>
        </p:sp>
        <p:sp>
          <p:nvSpPr>
            <p:cNvPr id="45" name="rc45"/>
            <p:cNvSpPr/>
            <p:nvPr/>
          </p:nvSpPr>
          <p:spPr>
            <a:xfrm>
              <a:off x="4228287" y="3603013"/>
              <a:ext cx="239877" cy="512687"/>
            </a:xfrm>
            <a:prstGeom prst="rect">
              <a:avLst/>
            </a:prstGeom>
            <a:solidFill>
              <a:srgbClr val="80BD41">
                <a:alpha val="100000"/>
              </a:srgbClr>
            </a:solidFill>
          </p:spPr>
          <p:txBody>
            <a:bodyPr/>
            <a:lstStyle/>
            <a:p/>
          </p:txBody>
        </p:sp>
        <p:sp>
          <p:nvSpPr>
            <p:cNvPr id="46" name="rc46"/>
            <p:cNvSpPr/>
            <p:nvPr/>
          </p:nvSpPr>
          <p:spPr>
            <a:xfrm>
              <a:off x="4228287" y="3373970"/>
              <a:ext cx="239877" cy="229043"/>
            </a:xfrm>
            <a:prstGeom prst="rect">
              <a:avLst/>
            </a:prstGeom>
            <a:solidFill>
              <a:srgbClr val="1CABE2">
                <a:alpha val="100000"/>
              </a:srgbClr>
            </a:solidFill>
          </p:spPr>
          <p:txBody>
            <a:bodyPr/>
            <a:lstStyle/>
            <a:p/>
          </p:txBody>
        </p:sp>
        <p:sp>
          <p:nvSpPr>
            <p:cNvPr id="47" name="rc47"/>
            <p:cNvSpPr/>
            <p:nvPr/>
          </p:nvSpPr>
          <p:spPr>
            <a:xfrm>
              <a:off x="4494818" y="3580211"/>
              <a:ext cx="239877" cy="535489"/>
            </a:xfrm>
            <a:prstGeom prst="rect">
              <a:avLst/>
            </a:prstGeom>
            <a:solidFill>
              <a:srgbClr val="80BD41">
                <a:alpha val="100000"/>
              </a:srgbClr>
            </a:solidFill>
          </p:spPr>
          <p:txBody>
            <a:bodyPr/>
            <a:lstStyle/>
            <a:p/>
          </p:txBody>
        </p:sp>
        <p:sp>
          <p:nvSpPr>
            <p:cNvPr id="48" name="rc48"/>
            <p:cNvSpPr/>
            <p:nvPr/>
          </p:nvSpPr>
          <p:spPr>
            <a:xfrm>
              <a:off x="4494818" y="3353739"/>
              <a:ext cx="239877" cy="226472"/>
            </a:xfrm>
            <a:prstGeom prst="rect">
              <a:avLst/>
            </a:prstGeom>
            <a:solidFill>
              <a:srgbClr val="1CABE2">
                <a:alpha val="100000"/>
              </a:srgbClr>
            </a:solidFill>
          </p:spPr>
          <p:txBody>
            <a:bodyPr/>
            <a:lstStyle/>
            <a:p/>
          </p:txBody>
        </p:sp>
        <p:sp>
          <p:nvSpPr>
            <p:cNvPr id="49" name="rc49"/>
            <p:cNvSpPr/>
            <p:nvPr/>
          </p:nvSpPr>
          <p:spPr>
            <a:xfrm>
              <a:off x="4761348" y="3578996"/>
              <a:ext cx="239877" cy="536704"/>
            </a:xfrm>
            <a:prstGeom prst="rect">
              <a:avLst/>
            </a:prstGeom>
            <a:solidFill>
              <a:srgbClr val="80BD41">
                <a:alpha val="100000"/>
              </a:srgbClr>
            </a:solidFill>
          </p:spPr>
          <p:txBody>
            <a:bodyPr/>
            <a:lstStyle/>
            <a:p/>
          </p:txBody>
        </p:sp>
        <p:sp>
          <p:nvSpPr>
            <p:cNvPr id="50" name="rc50"/>
            <p:cNvSpPr/>
            <p:nvPr/>
          </p:nvSpPr>
          <p:spPr>
            <a:xfrm>
              <a:off x="4761348" y="3336085"/>
              <a:ext cx="239877" cy="242911"/>
            </a:xfrm>
            <a:prstGeom prst="rect">
              <a:avLst/>
            </a:prstGeom>
            <a:solidFill>
              <a:srgbClr val="1CABE2">
                <a:alpha val="100000"/>
              </a:srgbClr>
            </a:solidFill>
          </p:spPr>
          <p:txBody>
            <a:bodyPr/>
            <a:lstStyle/>
            <a:p/>
          </p:txBody>
        </p:sp>
        <p:sp>
          <p:nvSpPr>
            <p:cNvPr id="51" name="rc51"/>
            <p:cNvSpPr/>
            <p:nvPr/>
          </p:nvSpPr>
          <p:spPr>
            <a:xfrm>
              <a:off x="5027878" y="3553323"/>
              <a:ext cx="239877" cy="562377"/>
            </a:xfrm>
            <a:prstGeom prst="rect">
              <a:avLst/>
            </a:prstGeom>
            <a:solidFill>
              <a:srgbClr val="80BD41">
                <a:alpha val="100000"/>
              </a:srgbClr>
            </a:solidFill>
          </p:spPr>
          <p:txBody>
            <a:bodyPr/>
            <a:lstStyle/>
            <a:p/>
          </p:txBody>
        </p:sp>
        <p:sp>
          <p:nvSpPr>
            <p:cNvPr id="52" name="rc52"/>
            <p:cNvSpPr/>
            <p:nvPr/>
          </p:nvSpPr>
          <p:spPr>
            <a:xfrm>
              <a:off x="5027878" y="3316955"/>
              <a:ext cx="239877" cy="236368"/>
            </a:xfrm>
            <a:prstGeom prst="rect">
              <a:avLst/>
            </a:prstGeom>
            <a:solidFill>
              <a:srgbClr val="1CABE2">
                <a:alpha val="100000"/>
              </a:srgbClr>
            </a:solidFill>
          </p:spPr>
          <p:txBody>
            <a:bodyPr/>
            <a:lstStyle/>
            <a:p/>
          </p:txBody>
        </p:sp>
        <p:sp>
          <p:nvSpPr>
            <p:cNvPr id="53" name="rc53"/>
            <p:cNvSpPr/>
            <p:nvPr/>
          </p:nvSpPr>
          <p:spPr>
            <a:xfrm>
              <a:off x="5294409" y="3551640"/>
              <a:ext cx="239877" cy="564059"/>
            </a:xfrm>
            <a:prstGeom prst="rect">
              <a:avLst/>
            </a:prstGeom>
            <a:solidFill>
              <a:srgbClr val="80BD41">
                <a:alpha val="100000"/>
              </a:srgbClr>
            </a:solidFill>
          </p:spPr>
          <p:txBody>
            <a:bodyPr/>
            <a:lstStyle/>
            <a:p/>
          </p:txBody>
        </p:sp>
        <p:sp>
          <p:nvSpPr>
            <p:cNvPr id="54" name="rc54"/>
            <p:cNvSpPr/>
            <p:nvPr/>
          </p:nvSpPr>
          <p:spPr>
            <a:xfrm>
              <a:off x="5294409" y="3297035"/>
              <a:ext cx="239877" cy="254605"/>
            </a:xfrm>
            <a:prstGeom prst="rect">
              <a:avLst/>
            </a:prstGeom>
            <a:solidFill>
              <a:srgbClr val="1CABE2">
                <a:alpha val="100000"/>
              </a:srgbClr>
            </a:solidFill>
          </p:spPr>
          <p:txBody>
            <a:bodyPr/>
            <a:lstStyle/>
            <a:p/>
          </p:txBody>
        </p:sp>
        <p:sp>
          <p:nvSpPr>
            <p:cNvPr id="55" name="rc55"/>
            <p:cNvSpPr/>
            <p:nvPr/>
          </p:nvSpPr>
          <p:spPr>
            <a:xfrm>
              <a:off x="5560939" y="3540845"/>
              <a:ext cx="239877" cy="574855"/>
            </a:xfrm>
            <a:prstGeom prst="rect">
              <a:avLst/>
            </a:prstGeom>
            <a:solidFill>
              <a:srgbClr val="80BD41">
                <a:alpha val="100000"/>
              </a:srgbClr>
            </a:solidFill>
          </p:spPr>
          <p:txBody>
            <a:bodyPr/>
            <a:lstStyle/>
            <a:p/>
          </p:txBody>
        </p:sp>
        <p:sp>
          <p:nvSpPr>
            <p:cNvPr id="56" name="rc56"/>
            <p:cNvSpPr/>
            <p:nvPr/>
          </p:nvSpPr>
          <p:spPr>
            <a:xfrm>
              <a:off x="5560939" y="3279783"/>
              <a:ext cx="239877" cy="261062"/>
            </a:xfrm>
            <a:prstGeom prst="rect">
              <a:avLst/>
            </a:prstGeom>
            <a:solidFill>
              <a:srgbClr val="1CABE2">
                <a:alpha val="100000"/>
              </a:srgbClr>
            </a:solidFill>
          </p:spPr>
          <p:txBody>
            <a:bodyPr/>
            <a:lstStyle/>
            <a:p/>
          </p:txBody>
        </p:sp>
        <p:sp>
          <p:nvSpPr>
            <p:cNvPr id="57" name="rc57"/>
            <p:cNvSpPr/>
            <p:nvPr/>
          </p:nvSpPr>
          <p:spPr>
            <a:xfrm>
              <a:off x="5827469" y="3526103"/>
              <a:ext cx="239877" cy="589597"/>
            </a:xfrm>
            <a:prstGeom prst="rect">
              <a:avLst/>
            </a:prstGeom>
            <a:solidFill>
              <a:srgbClr val="80BD41">
                <a:alpha val="100000"/>
              </a:srgbClr>
            </a:solidFill>
          </p:spPr>
          <p:txBody>
            <a:bodyPr/>
            <a:lstStyle/>
            <a:p/>
          </p:txBody>
        </p:sp>
        <p:sp>
          <p:nvSpPr>
            <p:cNvPr id="58" name="rc58"/>
            <p:cNvSpPr/>
            <p:nvPr/>
          </p:nvSpPr>
          <p:spPr>
            <a:xfrm>
              <a:off x="5827469" y="3254920"/>
              <a:ext cx="239877" cy="271182"/>
            </a:xfrm>
            <a:prstGeom prst="rect">
              <a:avLst/>
            </a:prstGeom>
            <a:solidFill>
              <a:srgbClr val="1CABE2">
                <a:alpha val="100000"/>
              </a:srgbClr>
            </a:solidFill>
          </p:spPr>
          <p:txBody>
            <a:bodyPr/>
            <a:lstStyle/>
            <a:p/>
          </p:txBody>
        </p:sp>
        <p:sp>
          <p:nvSpPr>
            <p:cNvPr id="59" name="rc59"/>
            <p:cNvSpPr/>
            <p:nvPr/>
          </p:nvSpPr>
          <p:spPr>
            <a:xfrm>
              <a:off x="6094000" y="3513395"/>
              <a:ext cx="239877" cy="602305"/>
            </a:xfrm>
            <a:prstGeom prst="rect">
              <a:avLst/>
            </a:prstGeom>
            <a:solidFill>
              <a:srgbClr val="80BD41">
                <a:alpha val="100000"/>
              </a:srgbClr>
            </a:solidFill>
          </p:spPr>
          <p:txBody>
            <a:bodyPr/>
            <a:lstStyle/>
            <a:p/>
          </p:txBody>
        </p:sp>
        <p:sp>
          <p:nvSpPr>
            <p:cNvPr id="60" name="rc60"/>
            <p:cNvSpPr/>
            <p:nvPr/>
          </p:nvSpPr>
          <p:spPr>
            <a:xfrm>
              <a:off x="6094000" y="3233374"/>
              <a:ext cx="239877" cy="280020"/>
            </a:xfrm>
            <a:prstGeom prst="rect">
              <a:avLst/>
            </a:prstGeom>
            <a:solidFill>
              <a:srgbClr val="1CABE2">
                <a:alpha val="100000"/>
              </a:srgbClr>
            </a:solidFill>
          </p:spPr>
          <p:txBody>
            <a:bodyPr/>
            <a:lstStyle/>
            <a:p/>
          </p:txBody>
        </p:sp>
        <p:sp>
          <p:nvSpPr>
            <p:cNvPr id="61" name="rc61"/>
            <p:cNvSpPr/>
            <p:nvPr/>
          </p:nvSpPr>
          <p:spPr>
            <a:xfrm>
              <a:off x="6360530" y="3482695"/>
              <a:ext cx="239877" cy="633005"/>
            </a:xfrm>
            <a:prstGeom prst="rect">
              <a:avLst/>
            </a:prstGeom>
            <a:solidFill>
              <a:srgbClr val="80BD41">
                <a:alpha val="100000"/>
              </a:srgbClr>
            </a:solidFill>
          </p:spPr>
          <p:txBody>
            <a:bodyPr/>
            <a:lstStyle/>
            <a:p/>
          </p:txBody>
        </p:sp>
        <p:sp>
          <p:nvSpPr>
            <p:cNvPr id="62" name="rc62"/>
            <p:cNvSpPr/>
            <p:nvPr/>
          </p:nvSpPr>
          <p:spPr>
            <a:xfrm>
              <a:off x="6360530" y="3214936"/>
              <a:ext cx="239877" cy="267759"/>
            </a:xfrm>
            <a:prstGeom prst="rect">
              <a:avLst/>
            </a:prstGeom>
            <a:solidFill>
              <a:srgbClr val="1CABE2">
                <a:alpha val="100000"/>
              </a:srgbClr>
            </a:solidFill>
          </p:spPr>
          <p:txBody>
            <a:bodyPr/>
            <a:lstStyle/>
            <a:p/>
          </p:txBody>
        </p:sp>
        <p:sp>
          <p:nvSpPr>
            <p:cNvPr id="63" name="rc63"/>
            <p:cNvSpPr/>
            <p:nvPr/>
          </p:nvSpPr>
          <p:spPr>
            <a:xfrm>
              <a:off x="6627060" y="3485104"/>
              <a:ext cx="239877" cy="630596"/>
            </a:xfrm>
            <a:prstGeom prst="rect">
              <a:avLst/>
            </a:prstGeom>
            <a:solidFill>
              <a:srgbClr val="80BD41">
                <a:alpha val="100000"/>
              </a:srgbClr>
            </a:solidFill>
          </p:spPr>
          <p:txBody>
            <a:bodyPr/>
            <a:lstStyle/>
            <a:p/>
          </p:txBody>
        </p:sp>
        <p:sp>
          <p:nvSpPr>
            <p:cNvPr id="64" name="rc64"/>
            <p:cNvSpPr/>
            <p:nvPr/>
          </p:nvSpPr>
          <p:spPr>
            <a:xfrm>
              <a:off x="6627060" y="3195497"/>
              <a:ext cx="239877" cy="289606"/>
            </a:xfrm>
            <a:prstGeom prst="rect">
              <a:avLst/>
            </a:prstGeom>
            <a:solidFill>
              <a:srgbClr val="1CABE2">
                <a:alpha val="100000"/>
              </a:srgbClr>
            </a:solidFill>
          </p:spPr>
          <p:txBody>
            <a:bodyPr/>
            <a:lstStyle/>
            <a:p/>
          </p:txBody>
        </p:sp>
        <p:sp>
          <p:nvSpPr>
            <p:cNvPr id="65" name="rc65"/>
            <p:cNvSpPr/>
            <p:nvPr/>
          </p:nvSpPr>
          <p:spPr>
            <a:xfrm>
              <a:off x="6893590" y="3486148"/>
              <a:ext cx="239877" cy="629552"/>
            </a:xfrm>
            <a:prstGeom prst="rect">
              <a:avLst/>
            </a:prstGeom>
            <a:solidFill>
              <a:srgbClr val="80BD41">
                <a:alpha val="100000"/>
              </a:srgbClr>
            </a:solidFill>
          </p:spPr>
          <p:txBody>
            <a:bodyPr/>
            <a:lstStyle/>
            <a:p/>
          </p:txBody>
        </p:sp>
        <p:sp>
          <p:nvSpPr>
            <p:cNvPr id="66" name="rc66"/>
            <p:cNvSpPr/>
            <p:nvPr/>
          </p:nvSpPr>
          <p:spPr>
            <a:xfrm>
              <a:off x="6893590" y="3174966"/>
              <a:ext cx="239877" cy="311181"/>
            </a:xfrm>
            <a:prstGeom prst="rect">
              <a:avLst/>
            </a:prstGeom>
            <a:solidFill>
              <a:srgbClr val="1CABE2">
                <a:alpha val="100000"/>
              </a:srgbClr>
            </a:solidFill>
          </p:spPr>
          <p:txBody>
            <a:bodyPr/>
            <a:lstStyle/>
            <a:p/>
          </p:txBody>
        </p:sp>
        <p:sp>
          <p:nvSpPr>
            <p:cNvPr id="67" name="rc67"/>
            <p:cNvSpPr/>
            <p:nvPr/>
          </p:nvSpPr>
          <p:spPr>
            <a:xfrm>
              <a:off x="7160121" y="3472065"/>
              <a:ext cx="239877" cy="643634"/>
            </a:xfrm>
            <a:prstGeom prst="rect">
              <a:avLst/>
            </a:prstGeom>
            <a:solidFill>
              <a:srgbClr val="80BD41">
                <a:alpha val="100000"/>
              </a:srgbClr>
            </a:solidFill>
          </p:spPr>
          <p:txBody>
            <a:bodyPr/>
            <a:lstStyle/>
            <a:p/>
          </p:txBody>
        </p:sp>
        <p:sp>
          <p:nvSpPr>
            <p:cNvPr id="68" name="rc68"/>
            <p:cNvSpPr/>
            <p:nvPr/>
          </p:nvSpPr>
          <p:spPr>
            <a:xfrm>
              <a:off x="7160121" y="3155739"/>
              <a:ext cx="239877" cy="316326"/>
            </a:xfrm>
            <a:prstGeom prst="rect">
              <a:avLst/>
            </a:prstGeom>
            <a:solidFill>
              <a:srgbClr val="1CABE2">
                <a:alpha val="100000"/>
              </a:srgbClr>
            </a:solidFill>
          </p:spPr>
          <p:txBody>
            <a:bodyPr/>
            <a:lstStyle/>
            <a:p/>
          </p:txBody>
        </p:sp>
        <p:sp>
          <p:nvSpPr>
            <p:cNvPr id="69" name="rc69"/>
            <p:cNvSpPr/>
            <p:nvPr/>
          </p:nvSpPr>
          <p:spPr>
            <a:xfrm>
              <a:off x="7426651" y="3478568"/>
              <a:ext cx="239877" cy="637132"/>
            </a:xfrm>
            <a:prstGeom prst="rect">
              <a:avLst/>
            </a:prstGeom>
            <a:solidFill>
              <a:srgbClr val="80BD41">
                <a:alpha val="100000"/>
              </a:srgbClr>
            </a:solidFill>
          </p:spPr>
          <p:txBody>
            <a:bodyPr/>
            <a:lstStyle/>
            <a:p/>
          </p:txBody>
        </p:sp>
        <p:sp>
          <p:nvSpPr>
            <p:cNvPr id="70" name="rc70"/>
            <p:cNvSpPr/>
            <p:nvPr/>
          </p:nvSpPr>
          <p:spPr>
            <a:xfrm>
              <a:off x="7426651" y="3131529"/>
              <a:ext cx="239877" cy="347039"/>
            </a:xfrm>
            <a:prstGeom prst="rect">
              <a:avLst/>
            </a:prstGeom>
            <a:solidFill>
              <a:srgbClr val="1CABE2">
                <a:alpha val="100000"/>
              </a:srgbClr>
            </a:solidFill>
          </p:spPr>
          <p:txBody>
            <a:bodyPr/>
            <a:lstStyle/>
            <a:p/>
          </p:txBody>
        </p:sp>
        <p:sp>
          <p:nvSpPr>
            <p:cNvPr id="71" name="rc71"/>
            <p:cNvSpPr/>
            <p:nvPr/>
          </p:nvSpPr>
          <p:spPr>
            <a:xfrm>
              <a:off x="7693181" y="3426358"/>
              <a:ext cx="239877" cy="689342"/>
            </a:xfrm>
            <a:prstGeom prst="rect">
              <a:avLst/>
            </a:prstGeom>
            <a:solidFill>
              <a:srgbClr val="80BD41">
                <a:alpha val="100000"/>
              </a:srgbClr>
            </a:solidFill>
          </p:spPr>
          <p:txBody>
            <a:bodyPr/>
            <a:lstStyle/>
            <a:p/>
          </p:txBody>
        </p:sp>
        <p:sp>
          <p:nvSpPr>
            <p:cNvPr id="72" name="rc72"/>
            <p:cNvSpPr/>
            <p:nvPr/>
          </p:nvSpPr>
          <p:spPr>
            <a:xfrm>
              <a:off x="7693181" y="3104982"/>
              <a:ext cx="239877" cy="321376"/>
            </a:xfrm>
            <a:prstGeom prst="rect">
              <a:avLst/>
            </a:prstGeom>
            <a:solidFill>
              <a:srgbClr val="1CABE2">
                <a:alpha val="100000"/>
              </a:srgbClr>
            </a:solidFill>
          </p:spPr>
          <p:txBody>
            <a:bodyPr/>
            <a:lstStyle/>
            <a:p/>
          </p:txBody>
        </p:sp>
        <p:sp>
          <p:nvSpPr>
            <p:cNvPr id="73" name="rc73"/>
            <p:cNvSpPr/>
            <p:nvPr/>
          </p:nvSpPr>
          <p:spPr>
            <a:xfrm>
              <a:off x="7959712" y="3398566"/>
              <a:ext cx="239877" cy="717134"/>
            </a:xfrm>
            <a:prstGeom prst="rect">
              <a:avLst/>
            </a:prstGeom>
            <a:solidFill>
              <a:srgbClr val="80BD41">
                <a:alpha val="100000"/>
              </a:srgbClr>
            </a:solidFill>
          </p:spPr>
          <p:txBody>
            <a:bodyPr/>
            <a:lstStyle/>
            <a:p/>
          </p:txBody>
        </p:sp>
        <p:sp>
          <p:nvSpPr>
            <p:cNvPr id="74" name="rc74"/>
            <p:cNvSpPr/>
            <p:nvPr/>
          </p:nvSpPr>
          <p:spPr>
            <a:xfrm>
              <a:off x="7959712" y="3085197"/>
              <a:ext cx="239877" cy="313369"/>
            </a:xfrm>
            <a:prstGeom prst="rect">
              <a:avLst/>
            </a:prstGeom>
            <a:solidFill>
              <a:srgbClr val="1CABE2">
                <a:alpha val="100000"/>
              </a:srgbClr>
            </a:solidFill>
          </p:spPr>
          <p:txBody>
            <a:bodyPr/>
            <a:lstStyle/>
            <a:p/>
          </p:txBody>
        </p:sp>
        <p:sp>
          <p:nvSpPr>
            <p:cNvPr id="75" name="pl75"/>
            <p:cNvSpPr/>
            <p:nvPr/>
          </p:nvSpPr>
          <p:spPr>
            <a:xfrm>
              <a:off x="1416393" y="2672995"/>
              <a:ext cx="6663257" cy="638912"/>
            </a:xfrm>
            <a:custGeom>
              <a:avLst/>
              <a:pathLst>
                <a:path w="6663257" h="638912">
                  <a:moveTo>
                    <a:pt x="0" y="618302"/>
                  </a:moveTo>
                  <a:lnTo>
                    <a:pt x="266530" y="638912"/>
                  </a:lnTo>
                  <a:lnTo>
                    <a:pt x="533060" y="535861"/>
                  </a:lnTo>
                  <a:lnTo>
                    <a:pt x="799590" y="453421"/>
                  </a:lnTo>
                  <a:lnTo>
                    <a:pt x="1066121" y="288541"/>
                  </a:lnTo>
                  <a:lnTo>
                    <a:pt x="1332651" y="185490"/>
                  </a:lnTo>
                  <a:lnTo>
                    <a:pt x="1599181" y="103050"/>
                  </a:lnTo>
                  <a:lnTo>
                    <a:pt x="1865712" y="82440"/>
                  </a:lnTo>
                  <a:lnTo>
                    <a:pt x="2132242" y="82440"/>
                  </a:lnTo>
                  <a:lnTo>
                    <a:pt x="2398772" y="41220"/>
                  </a:lnTo>
                  <a:lnTo>
                    <a:pt x="2665303" y="123660"/>
                  </a:lnTo>
                  <a:lnTo>
                    <a:pt x="2931833" y="20610"/>
                  </a:lnTo>
                  <a:lnTo>
                    <a:pt x="3198363" y="0"/>
                  </a:lnTo>
                  <a:lnTo>
                    <a:pt x="3464893" y="20610"/>
                  </a:lnTo>
                  <a:lnTo>
                    <a:pt x="3731424" y="0"/>
                  </a:lnTo>
                  <a:lnTo>
                    <a:pt x="3997954" y="20610"/>
                  </a:lnTo>
                  <a:lnTo>
                    <a:pt x="4264484" y="20610"/>
                  </a:lnTo>
                  <a:lnTo>
                    <a:pt x="4531015" y="41220"/>
                  </a:lnTo>
                  <a:lnTo>
                    <a:pt x="4797545" y="41220"/>
                  </a:lnTo>
                  <a:lnTo>
                    <a:pt x="5064075" y="0"/>
                  </a:lnTo>
                  <a:lnTo>
                    <a:pt x="5330606" y="20610"/>
                  </a:lnTo>
                  <a:lnTo>
                    <a:pt x="5597136" y="61830"/>
                  </a:lnTo>
                  <a:lnTo>
                    <a:pt x="5863666" y="61830"/>
                  </a:lnTo>
                  <a:lnTo>
                    <a:pt x="6130197" y="103050"/>
                  </a:lnTo>
                  <a:lnTo>
                    <a:pt x="6396727" y="41220"/>
                  </a:lnTo>
                  <a:lnTo>
                    <a:pt x="6663257" y="0"/>
                  </a:lnTo>
                </a:path>
              </a:pathLst>
            </a:custGeom>
            <a:ln w="27101" cap="flat">
              <a:solidFill>
                <a:srgbClr val="0058AB">
                  <a:alpha val="100000"/>
                </a:srgbClr>
              </a:solidFill>
              <a:prstDash val="solid"/>
              <a:round/>
            </a:ln>
          </p:spPr>
          <p:txBody>
            <a:bodyPr/>
            <a:lstStyle/>
            <a:p/>
          </p:txBody>
        </p:sp>
        <p:sp>
          <p:nvSpPr>
            <p:cNvPr id="76" name="tx76"/>
            <p:cNvSpPr/>
            <p:nvPr/>
          </p:nvSpPr>
          <p:spPr>
            <a:xfrm>
              <a:off x="1346075" y="311024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40</a:t>
              </a:r>
            </a:p>
          </p:txBody>
        </p:sp>
        <p:sp>
          <p:nvSpPr>
            <p:cNvPr id="77" name="tx77"/>
            <p:cNvSpPr/>
            <p:nvPr/>
          </p:nvSpPr>
          <p:spPr>
            <a:xfrm>
              <a:off x="2678727" y="267743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78" name="tx78"/>
            <p:cNvSpPr/>
            <p:nvPr/>
          </p:nvSpPr>
          <p:spPr>
            <a:xfrm>
              <a:off x="4011378" y="26156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79" name="tx79"/>
            <p:cNvSpPr/>
            <p:nvPr/>
          </p:nvSpPr>
          <p:spPr>
            <a:xfrm>
              <a:off x="5344030" y="25125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0" name="tx80"/>
            <p:cNvSpPr/>
            <p:nvPr/>
          </p:nvSpPr>
          <p:spPr>
            <a:xfrm>
              <a:off x="6410151" y="2491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1" name="tx81"/>
            <p:cNvSpPr/>
            <p:nvPr/>
          </p:nvSpPr>
          <p:spPr>
            <a:xfrm>
              <a:off x="6676681" y="25125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2" name="tx82"/>
            <p:cNvSpPr/>
            <p:nvPr/>
          </p:nvSpPr>
          <p:spPr>
            <a:xfrm>
              <a:off x="6943212" y="25537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3" name="tx83"/>
            <p:cNvSpPr/>
            <p:nvPr/>
          </p:nvSpPr>
          <p:spPr>
            <a:xfrm>
              <a:off x="7209742" y="25537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4" name="tx84"/>
            <p:cNvSpPr/>
            <p:nvPr/>
          </p:nvSpPr>
          <p:spPr>
            <a:xfrm>
              <a:off x="7476272" y="259499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5" name="tx85"/>
            <p:cNvSpPr/>
            <p:nvPr/>
          </p:nvSpPr>
          <p:spPr>
            <a:xfrm>
              <a:off x="7742803" y="253316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6" name="tx86"/>
            <p:cNvSpPr/>
            <p:nvPr/>
          </p:nvSpPr>
          <p:spPr>
            <a:xfrm>
              <a:off x="8009333" y="2491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7" name="tx87"/>
            <p:cNvSpPr/>
            <p:nvPr/>
          </p:nvSpPr>
          <p:spPr>
            <a:xfrm>
              <a:off x="1341092" y="39709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88" name="tx88"/>
            <p:cNvSpPr/>
            <p:nvPr/>
          </p:nvSpPr>
          <p:spPr>
            <a:xfrm>
              <a:off x="1341092" y="37059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89" name="tx89"/>
            <p:cNvSpPr/>
            <p:nvPr/>
          </p:nvSpPr>
          <p:spPr>
            <a:xfrm>
              <a:off x="2673743" y="38883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90" name="tx90"/>
            <p:cNvSpPr/>
            <p:nvPr/>
          </p:nvSpPr>
          <p:spPr>
            <a:xfrm>
              <a:off x="2673743" y="35819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1" name="tx91"/>
            <p:cNvSpPr/>
            <p:nvPr/>
          </p:nvSpPr>
          <p:spPr>
            <a:xfrm>
              <a:off x="4006395" y="38450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92" name="tx92"/>
            <p:cNvSpPr/>
            <p:nvPr/>
          </p:nvSpPr>
          <p:spPr>
            <a:xfrm>
              <a:off x="4006395" y="34847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3" name="tx93"/>
            <p:cNvSpPr/>
            <p:nvPr/>
          </p:nvSpPr>
          <p:spPr>
            <a:xfrm>
              <a:off x="5339046" y="37948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4" name="tx94"/>
            <p:cNvSpPr/>
            <p:nvPr/>
          </p:nvSpPr>
          <p:spPr>
            <a:xfrm>
              <a:off x="5339046" y="33855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5" name="tx95"/>
            <p:cNvSpPr/>
            <p:nvPr/>
          </p:nvSpPr>
          <p:spPr>
            <a:xfrm>
              <a:off x="6405168" y="37603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6" name="tx96"/>
            <p:cNvSpPr/>
            <p:nvPr/>
          </p:nvSpPr>
          <p:spPr>
            <a:xfrm>
              <a:off x="6405168" y="33099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7" name="tx97"/>
            <p:cNvSpPr/>
            <p:nvPr/>
          </p:nvSpPr>
          <p:spPr>
            <a:xfrm>
              <a:off x="6671698" y="37615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8" name="tx98"/>
            <p:cNvSpPr/>
            <p:nvPr/>
          </p:nvSpPr>
          <p:spPr>
            <a:xfrm>
              <a:off x="6716869" y="33014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9" name="tx99"/>
            <p:cNvSpPr/>
            <p:nvPr/>
          </p:nvSpPr>
          <p:spPr>
            <a:xfrm>
              <a:off x="6938228" y="37621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0" name="tx100"/>
            <p:cNvSpPr/>
            <p:nvPr/>
          </p:nvSpPr>
          <p:spPr>
            <a:xfrm>
              <a:off x="6938228" y="32917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1" name="tx101"/>
            <p:cNvSpPr/>
            <p:nvPr/>
          </p:nvSpPr>
          <p:spPr>
            <a:xfrm>
              <a:off x="7204759" y="37550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02" name="tx102"/>
            <p:cNvSpPr/>
            <p:nvPr/>
          </p:nvSpPr>
          <p:spPr>
            <a:xfrm>
              <a:off x="7204759" y="32750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3" name="tx103"/>
            <p:cNvSpPr/>
            <p:nvPr/>
          </p:nvSpPr>
          <p:spPr>
            <a:xfrm>
              <a:off x="7471289" y="37583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04" name="tx104"/>
            <p:cNvSpPr/>
            <p:nvPr/>
          </p:nvSpPr>
          <p:spPr>
            <a:xfrm>
              <a:off x="7471289" y="32662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5" name="tx105"/>
            <p:cNvSpPr/>
            <p:nvPr/>
          </p:nvSpPr>
          <p:spPr>
            <a:xfrm>
              <a:off x="7737819" y="37322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06" name="tx106"/>
            <p:cNvSpPr/>
            <p:nvPr/>
          </p:nvSpPr>
          <p:spPr>
            <a:xfrm>
              <a:off x="7737819" y="32268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7" name="tx107"/>
            <p:cNvSpPr/>
            <p:nvPr/>
          </p:nvSpPr>
          <p:spPr>
            <a:xfrm>
              <a:off x="8049521" y="37183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08" name="tx108"/>
            <p:cNvSpPr/>
            <p:nvPr/>
          </p:nvSpPr>
          <p:spPr>
            <a:xfrm>
              <a:off x="8004349" y="32030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9" name="tx109"/>
            <p:cNvSpPr/>
            <p:nvPr/>
          </p:nvSpPr>
          <p:spPr>
            <a:xfrm>
              <a:off x="1341092" y="34303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10" name="tx110"/>
            <p:cNvSpPr/>
            <p:nvPr/>
          </p:nvSpPr>
          <p:spPr>
            <a:xfrm>
              <a:off x="2673743" y="33474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1" name="tx111"/>
            <p:cNvSpPr/>
            <p:nvPr/>
          </p:nvSpPr>
          <p:spPr>
            <a:xfrm>
              <a:off x="4051566" y="3239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2" name="tx112"/>
            <p:cNvSpPr/>
            <p:nvPr/>
          </p:nvSpPr>
          <p:spPr>
            <a:xfrm>
              <a:off x="5339046" y="31417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13" name="tx113"/>
            <p:cNvSpPr/>
            <p:nvPr/>
          </p:nvSpPr>
          <p:spPr>
            <a:xfrm>
              <a:off x="6405168" y="30596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4" name="tx114"/>
            <p:cNvSpPr/>
            <p:nvPr/>
          </p:nvSpPr>
          <p:spPr>
            <a:xfrm>
              <a:off x="6671698" y="30402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5" name="tx115"/>
            <p:cNvSpPr/>
            <p:nvPr/>
          </p:nvSpPr>
          <p:spPr>
            <a:xfrm>
              <a:off x="6938228" y="30197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6" name="tx116"/>
            <p:cNvSpPr/>
            <p:nvPr/>
          </p:nvSpPr>
          <p:spPr>
            <a:xfrm>
              <a:off x="7204759" y="30004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7" name="tx117"/>
            <p:cNvSpPr/>
            <p:nvPr/>
          </p:nvSpPr>
          <p:spPr>
            <a:xfrm>
              <a:off x="7471289" y="29762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8" name="tx118"/>
            <p:cNvSpPr/>
            <p:nvPr/>
          </p:nvSpPr>
          <p:spPr>
            <a:xfrm>
              <a:off x="7737819" y="29497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9" name="tx119"/>
            <p:cNvSpPr/>
            <p:nvPr/>
          </p:nvSpPr>
          <p:spPr>
            <a:xfrm>
              <a:off x="8004349" y="29299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0" name="tx120"/>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94540" y="3350140"/>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22" name="tx122"/>
            <p:cNvSpPr/>
            <p:nvPr/>
          </p:nvSpPr>
          <p:spPr>
            <a:xfrm>
              <a:off x="616816" y="263459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3" name="tx123"/>
            <p:cNvSpPr/>
            <p:nvPr/>
          </p:nvSpPr>
          <p:spPr>
            <a:xfrm>
              <a:off x="616816" y="191905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24" name="tx124"/>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2" name="pl142"/>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4" name="rc144"/>
            <p:cNvSpPr/>
            <p:nvPr/>
          </p:nvSpPr>
          <p:spPr>
            <a:xfrm>
              <a:off x="4438448" y="4979470"/>
              <a:ext cx="201456" cy="201456"/>
            </a:xfrm>
            <a:prstGeom prst="rect">
              <a:avLst/>
            </a:prstGeom>
            <a:solidFill>
              <a:srgbClr val="1CABE2">
                <a:alpha val="100000"/>
              </a:srgbClr>
            </a:solidFill>
          </p:spPr>
          <p:txBody>
            <a:bodyPr/>
            <a:lstStyle/>
            <a:p/>
          </p:txBody>
        </p:sp>
        <p:sp>
          <p:nvSpPr>
            <p:cNvPr id="145" name="rc145"/>
            <p:cNvSpPr/>
            <p:nvPr/>
          </p:nvSpPr>
          <p:spPr>
            <a:xfrm>
              <a:off x="5643725" y="4979470"/>
              <a:ext cx="201456" cy="201456"/>
            </a:xfrm>
            <a:prstGeom prst="rect">
              <a:avLst/>
            </a:prstGeom>
            <a:solidFill>
              <a:srgbClr val="80BD41">
                <a:alpha val="100000"/>
              </a:srgbClr>
            </a:solidFill>
          </p:spPr>
          <p:txBody>
            <a:bodyPr/>
            <a:lstStyle/>
            <a:p/>
          </p:txBody>
        </p:sp>
        <p:sp>
          <p:nvSpPr>
            <p:cNvPr id="146" name="tx146"/>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297" y="1618677"/>
              <a:ext cx="18998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Central Africa, 2000-2025</a:t>
              </a:r>
            </a:p>
          </p:txBody>
        </p:sp>
        <p:sp>
          <p:nvSpPr>
            <p:cNvPr id="150" name="pl150"/>
            <p:cNvSpPr/>
            <p:nvPr/>
          </p:nvSpPr>
          <p:spPr>
            <a:xfrm>
              <a:off x="220945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3546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86147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68748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2246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94847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77448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454" y="5726007"/>
              <a:ext cx="4038452" cy="119023"/>
            </a:xfrm>
            <a:prstGeom prst="rect">
              <a:avLst/>
            </a:prstGeom>
            <a:solidFill>
              <a:srgbClr val="80BD41">
                <a:alpha val="100000"/>
              </a:srgbClr>
            </a:solidFill>
          </p:spPr>
          <p:txBody>
            <a:bodyPr/>
            <a:lstStyle/>
            <a:p/>
          </p:txBody>
        </p:sp>
        <p:sp>
          <p:nvSpPr>
            <p:cNvPr id="162" name="rc162"/>
            <p:cNvSpPr/>
            <p:nvPr/>
          </p:nvSpPr>
          <p:spPr>
            <a:xfrm>
              <a:off x="5334906" y="5726007"/>
              <a:ext cx="1708250" cy="119023"/>
            </a:xfrm>
            <a:prstGeom prst="rect">
              <a:avLst/>
            </a:prstGeom>
            <a:solidFill>
              <a:srgbClr val="1CABE2">
                <a:alpha val="100000"/>
              </a:srgbClr>
            </a:solidFill>
          </p:spPr>
          <p:txBody>
            <a:bodyPr/>
            <a:lstStyle/>
            <a:p/>
          </p:txBody>
        </p:sp>
        <p:sp>
          <p:nvSpPr>
            <p:cNvPr id="163" name="rc163"/>
            <p:cNvSpPr/>
            <p:nvPr/>
          </p:nvSpPr>
          <p:spPr>
            <a:xfrm>
              <a:off x="1296454" y="5577228"/>
              <a:ext cx="4397871" cy="119023"/>
            </a:xfrm>
            <a:prstGeom prst="rect">
              <a:avLst/>
            </a:prstGeom>
            <a:solidFill>
              <a:srgbClr val="80BD41">
                <a:alpha val="100000"/>
              </a:srgbClr>
            </a:solidFill>
          </p:spPr>
          <p:txBody>
            <a:bodyPr/>
            <a:lstStyle/>
            <a:p/>
          </p:txBody>
        </p:sp>
        <p:sp>
          <p:nvSpPr>
            <p:cNvPr id="164" name="rc164"/>
            <p:cNvSpPr/>
            <p:nvPr/>
          </p:nvSpPr>
          <p:spPr>
            <a:xfrm>
              <a:off x="5694325" y="5577228"/>
              <a:ext cx="2050317" cy="119023"/>
            </a:xfrm>
            <a:prstGeom prst="rect">
              <a:avLst/>
            </a:prstGeom>
            <a:solidFill>
              <a:srgbClr val="1CABE2">
                <a:alpha val="100000"/>
              </a:srgbClr>
            </a:solidFill>
          </p:spPr>
          <p:txBody>
            <a:bodyPr/>
            <a:lstStyle/>
            <a:p/>
          </p:txBody>
        </p:sp>
        <p:sp>
          <p:nvSpPr>
            <p:cNvPr id="165" name="rc165"/>
            <p:cNvSpPr/>
            <p:nvPr/>
          </p:nvSpPr>
          <p:spPr>
            <a:xfrm>
              <a:off x="1296454" y="5428449"/>
              <a:ext cx="4575180" cy="119023"/>
            </a:xfrm>
            <a:prstGeom prst="rect">
              <a:avLst/>
            </a:prstGeom>
            <a:solidFill>
              <a:srgbClr val="80BD41">
                <a:alpha val="100000"/>
              </a:srgbClr>
            </a:solidFill>
          </p:spPr>
          <p:txBody>
            <a:bodyPr/>
            <a:lstStyle/>
            <a:p/>
          </p:txBody>
        </p:sp>
        <p:sp>
          <p:nvSpPr>
            <p:cNvPr id="166" name="rc166"/>
            <p:cNvSpPr/>
            <p:nvPr/>
          </p:nvSpPr>
          <p:spPr>
            <a:xfrm>
              <a:off x="5871635" y="5428449"/>
              <a:ext cx="1999233" cy="119023"/>
            </a:xfrm>
            <a:prstGeom prst="rect">
              <a:avLst/>
            </a:prstGeom>
            <a:solidFill>
              <a:srgbClr val="1CABE2">
                <a:alpha val="100000"/>
              </a:srgbClr>
            </a:solidFill>
          </p:spPr>
          <p:txBody>
            <a:bodyPr/>
            <a:lstStyle/>
            <a:p/>
          </p:txBody>
        </p:sp>
        <p:sp>
          <p:nvSpPr>
            <p:cNvPr id="167" name="tx167"/>
            <p:cNvSpPr/>
            <p:nvPr/>
          </p:nvSpPr>
          <p:spPr>
            <a:xfrm>
              <a:off x="3227806"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4.4</a:t>
              </a:r>
            </a:p>
          </p:txBody>
        </p:sp>
        <p:sp>
          <p:nvSpPr>
            <p:cNvPr id="168" name="tx168"/>
            <p:cNvSpPr/>
            <p:nvPr/>
          </p:nvSpPr>
          <p:spPr>
            <a:xfrm>
              <a:off x="6101158"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a:t>
              </a:r>
            </a:p>
          </p:txBody>
        </p:sp>
        <p:sp>
          <p:nvSpPr>
            <p:cNvPr id="169" name="tx169"/>
            <p:cNvSpPr/>
            <p:nvPr/>
          </p:nvSpPr>
          <p:spPr>
            <a:xfrm>
              <a:off x="3407516"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4.8</a:t>
              </a:r>
            </a:p>
          </p:txBody>
        </p:sp>
        <p:sp>
          <p:nvSpPr>
            <p:cNvPr id="170" name="tx170"/>
            <p:cNvSpPr/>
            <p:nvPr/>
          </p:nvSpPr>
          <p:spPr>
            <a:xfrm>
              <a:off x="6631610"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2.2</a:t>
              </a:r>
            </a:p>
          </p:txBody>
        </p:sp>
        <p:sp>
          <p:nvSpPr>
            <p:cNvPr id="171" name="tx171"/>
            <p:cNvSpPr/>
            <p:nvPr/>
          </p:nvSpPr>
          <p:spPr>
            <a:xfrm>
              <a:off x="3548886" y="5442698"/>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a:t>
              </a:r>
            </a:p>
          </p:txBody>
        </p:sp>
        <p:sp>
          <p:nvSpPr>
            <p:cNvPr id="172" name="tx172"/>
            <p:cNvSpPr/>
            <p:nvPr/>
          </p:nvSpPr>
          <p:spPr>
            <a:xfrm>
              <a:off x="6783378"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2.2</a:t>
              </a:r>
            </a:p>
          </p:txBody>
        </p:sp>
        <p:sp>
          <p:nvSpPr>
            <p:cNvPr id="173" name="tx173"/>
            <p:cNvSpPr/>
            <p:nvPr/>
          </p:nvSpPr>
          <p:spPr>
            <a:xfrm>
              <a:off x="7242618"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6.3</a:t>
              </a:r>
            </a:p>
          </p:txBody>
        </p:sp>
        <p:sp>
          <p:nvSpPr>
            <p:cNvPr id="174" name="tx174"/>
            <p:cNvSpPr/>
            <p:nvPr/>
          </p:nvSpPr>
          <p:spPr>
            <a:xfrm>
              <a:off x="7979178"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7.1</a:t>
              </a:r>
            </a:p>
          </p:txBody>
        </p:sp>
        <p:sp>
          <p:nvSpPr>
            <p:cNvPr id="175" name="tx175"/>
            <p:cNvSpPr/>
            <p:nvPr/>
          </p:nvSpPr>
          <p:spPr>
            <a:xfrm>
              <a:off x="8111715"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7.2</a:t>
              </a:r>
            </a:p>
          </p:txBody>
        </p:sp>
        <p:sp>
          <p:nvSpPr>
            <p:cNvPr id="176" name="tx176"/>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7" name="tx177"/>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8" name="tx178"/>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9" name="tx179"/>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0" name="tx180"/>
            <p:cNvSpPr/>
            <p:nvPr/>
          </p:nvSpPr>
          <p:spPr>
            <a:xfrm>
              <a:off x="3005970"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1" name="tx181"/>
            <p:cNvSpPr/>
            <p:nvPr/>
          </p:nvSpPr>
          <p:spPr>
            <a:xfrm>
              <a:off x="4831980"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2" name="tx182"/>
            <p:cNvSpPr/>
            <p:nvPr/>
          </p:nvSpPr>
          <p:spPr>
            <a:xfrm>
              <a:off x="6657990"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83" name="tx183"/>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4" name="tx184"/>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5" name="tx185"/>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(70%) was the same as in 2019 (70%).
The number of children vaccinated with DTP3 increased 13% from 4.4 million in 2019 to 5 million in 2025.
The number of surviving infants increased approximately 14% from 6.3 million in 2019 to 7.2 million in 2025.
In 2025, 588,000 more children were vaccinated than in 2019.
In 2025, there were 907,000 more surviving infants (target population) than in 2019.
For vaccine coverage to increase, the number of children vaccinated must increase at a faster rate than the population increases.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70%: 5 million children received three doses of DTP-containing vaccine, but 2.2 million remain un- or under-vaccinated.</a:t>
            </a:r>
          </a:p>
        </p:txBody>
      </p:sp>
      <p:grpSp xmlns:pic="http://schemas.openxmlformats.org/drawingml/2006/picture">
        <p:nvGrpSpPr>
          <p:cNvPr id="189" name=""/>
          <p:cNvGrpSpPr/>
          <p:nvPr/>
        </p:nvGrpSpPr>
        <p:grpSpPr>
          <a:xfrm>
            <a:off x="292608" y="1005840"/>
            <a:ext cx="8595360" cy="28575"/>
            <a:chOff x="292608" y="1005840"/>
            <a:chExt cx="8595360" cy="28575"/>
          </a:xfrm>
        </p:grpSpPr>
        <p:sp>
          <p:nvSpPr>
            <p:cNvPr id="1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336508" y="1242857"/>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 name="rc5"/>
            <p:cNvSpPr/>
            <p:nvPr/>
          </p:nvSpPr>
          <p:spPr>
            <a:xfrm>
              <a:off x="2583318" y="1242857"/>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 name="rc6"/>
            <p:cNvSpPr/>
            <p:nvPr/>
          </p:nvSpPr>
          <p:spPr>
            <a:xfrm>
              <a:off x="2830127" y="1242857"/>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 name="rc7"/>
            <p:cNvSpPr/>
            <p:nvPr/>
          </p:nvSpPr>
          <p:spPr>
            <a:xfrm>
              <a:off x="3076937" y="1242857"/>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 name="rc8"/>
            <p:cNvSpPr/>
            <p:nvPr/>
          </p:nvSpPr>
          <p:spPr>
            <a:xfrm>
              <a:off x="3323747" y="1242857"/>
              <a:ext cx="246809" cy="44449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 name="rc9"/>
            <p:cNvSpPr/>
            <p:nvPr/>
          </p:nvSpPr>
          <p:spPr>
            <a:xfrm>
              <a:off x="3570556" y="1242857"/>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 name="rc10"/>
            <p:cNvSpPr/>
            <p:nvPr/>
          </p:nvSpPr>
          <p:spPr>
            <a:xfrm>
              <a:off x="3817366" y="1242857"/>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4064175" y="1242857"/>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4310985" y="1242857"/>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4557795" y="1242857"/>
              <a:ext cx="246809" cy="4444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 name="rc14"/>
            <p:cNvSpPr/>
            <p:nvPr/>
          </p:nvSpPr>
          <p:spPr>
            <a:xfrm>
              <a:off x="4804604" y="1242857"/>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5051414" y="1242857"/>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5298223" y="1242857"/>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5545033" y="1242857"/>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791843" y="1242857"/>
              <a:ext cx="246809" cy="4444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6038652" y="1242857"/>
              <a:ext cx="246809" cy="4444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6285462" y="1242857"/>
              <a:ext cx="246809" cy="4444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532271" y="1242857"/>
              <a:ext cx="246809" cy="44449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 name="rc22"/>
            <p:cNvSpPr/>
            <p:nvPr/>
          </p:nvSpPr>
          <p:spPr>
            <a:xfrm>
              <a:off x="6779081" y="1242857"/>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7025891" y="1242857"/>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272700" y="1242857"/>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 name="rc25"/>
            <p:cNvSpPr/>
            <p:nvPr/>
          </p:nvSpPr>
          <p:spPr>
            <a:xfrm>
              <a:off x="7519510" y="1242857"/>
              <a:ext cx="246809" cy="4444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 name="rc26"/>
            <p:cNvSpPr/>
            <p:nvPr/>
          </p:nvSpPr>
          <p:spPr>
            <a:xfrm>
              <a:off x="7766320" y="1242857"/>
              <a:ext cx="246809" cy="44449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 name="rc27"/>
            <p:cNvSpPr/>
            <p:nvPr/>
          </p:nvSpPr>
          <p:spPr>
            <a:xfrm>
              <a:off x="8013129" y="1242857"/>
              <a:ext cx="246809" cy="44449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259939" y="1242857"/>
              <a:ext cx="246809" cy="44449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8506748" y="1242857"/>
              <a:ext cx="246809" cy="44449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 name="rc30"/>
            <p:cNvSpPr/>
            <p:nvPr/>
          </p:nvSpPr>
          <p:spPr>
            <a:xfrm>
              <a:off x="2336508" y="2576343"/>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 name="rc31"/>
            <p:cNvSpPr/>
            <p:nvPr/>
          </p:nvSpPr>
          <p:spPr>
            <a:xfrm>
              <a:off x="2583318" y="2576343"/>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 name="rc32"/>
            <p:cNvSpPr/>
            <p:nvPr/>
          </p:nvSpPr>
          <p:spPr>
            <a:xfrm>
              <a:off x="2830127" y="2576343"/>
              <a:ext cx="246809" cy="44449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3" name="rc33"/>
            <p:cNvSpPr/>
            <p:nvPr/>
          </p:nvSpPr>
          <p:spPr>
            <a:xfrm>
              <a:off x="3076937" y="2576343"/>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 name="rc34"/>
            <p:cNvSpPr/>
            <p:nvPr/>
          </p:nvSpPr>
          <p:spPr>
            <a:xfrm>
              <a:off x="3323747" y="2576343"/>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 name="rc35"/>
            <p:cNvSpPr/>
            <p:nvPr/>
          </p:nvSpPr>
          <p:spPr>
            <a:xfrm>
              <a:off x="3570556" y="2576343"/>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6" name="rc36"/>
            <p:cNvSpPr/>
            <p:nvPr/>
          </p:nvSpPr>
          <p:spPr>
            <a:xfrm>
              <a:off x="3817366" y="2576343"/>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 name="rc37"/>
            <p:cNvSpPr/>
            <p:nvPr/>
          </p:nvSpPr>
          <p:spPr>
            <a:xfrm>
              <a:off x="4064175" y="2576343"/>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 name="rc38"/>
            <p:cNvSpPr/>
            <p:nvPr/>
          </p:nvSpPr>
          <p:spPr>
            <a:xfrm>
              <a:off x="4310985" y="2576343"/>
              <a:ext cx="246809" cy="44449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 name="rc39"/>
            <p:cNvSpPr/>
            <p:nvPr/>
          </p:nvSpPr>
          <p:spPr>
            <a:xfrm>
              <a:off x="4557795" y="2576343"/>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 name="rc40"/>
            <p:cNvSpPr/>
            <p:nvPr/>
          </p:nvSpPr>
          <p:spPr>
            <a:xfrm>
              <a:off x="4804604" y="2576343"/>
              <a:ext cx="246809" cy="44449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 name="rc41"/>
            <p:cNvSpPr/>
            <p:nvPr/>
          </p:nvSpPr>
          <p:spPr>
            <a:xfrm>
              <a:off x="5051414" y="2576343"/>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2" name="rc42"/>
            <p:cNvSpPr/>
            <p:nvPr/>
          </p:nvSpPr>
          <p:spPr>
            <a:xfrm>
              <a:off x="5298223" y="2576343"/>
              <a:ext cx="246809" cy="44449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3" name="rc43"/>
            <p:cNvSpPr/>
            <p:nvPr/>
          </p:nvSpPr>
          <p:spPr>
            <a:xfrm>
              <a:off x="5545033" y="2576343"/>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 name="rc44"/>
            <p:cNvSpPr/>
            <p:nvPr/>
          </p:nvSpPr>
          <p:spPr>
            <a:xfrm>
              <a:off x="5791843" y="2576343"/>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5" name="rc45"/>
            <p:cNvSpPr/>
            <p:nvPr/>
          </p:nvSpPr>
          <p:spPr>
            <a:xfrm>
              <a:off x="6038652" y="2576343"/>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6" name="rc46"/>
            <p:cNvSpPr/>
            <p:nvPr/>
          </p:nvSpPr>
          <p:spPr>
            <a:xfrm>
              <a:off x="6285462" y="2576343"/>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7" name="rc47"/>
            <p:cNvSpPr/>
            <p:nvPr/>
          </p:nvSpPr>
          <p:spPr>
            <a:xfrm>
              <a:off x="6532271" y="2576343"/>
              <a:ext cx="246809" cy="44449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8" name="rc48"/>
            <p:cNvSpPr/>
            <p:nvPr/>
          </p:nvSpPr>
          <p:spPr>
            <a:xfrm>
              <a:off x="6779081" y="2576343"/>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9" name="rc49"/>
            <p:cNvSpPr/>
            <p:nvPr/>
          </p:nvSpPr>
          <p:spPr>
            <a:xfrm>
              <a:off x="7025891" y="2576343"/>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0" name="rc50"/>
            <p:cNvSpPr/>
            <p:nvPr/>
          </p:nvSpPr>
          <p:spPr>
            <a:xfrm>
              <a:off x="7272700" y="2576343"/>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1" name="rc51"/>
            <p:cNvSpPr/>
            <p:nvPr/>
          </p:nvSpPr>
          <p:spPr>
            <a:xfrm>
              <a:off x="7519510" y="2576343"/>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 name="rc52"/>
            <p:cNvSpPr/>
            <p:nvPr/>
          </p:nvSpPr>
          <p:spPr>
            <a:xfrm>
              <a:off x="7766320" y="2576343"/>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 name="rc53"/>
            <p:cNvSpPr/>
            <p:nvPr/>
          </p:nvSpPr>
          <p:spPr>
            <a:xfrm>
              <a:off x="8013129" y="2576343"/>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 name="rc54"/>
            <p:cNvSpPr/>
            <p:nvPr/>
          </p:nvSpPr>
          <p:spPr>
            <a:xfrm>
              <a:off x="8259939" y="2576343"/>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 name="rc55"/>
            <p:cNvSpPr/>
            <p:nvPr/>
          </p:nvSpPr>
          <p:spPr>
            <a:xfrm>
              <a:off x="8506748" y="2576343"/>
              <a:ext cx="246809" cy="44449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 name="rc56"/>
            <p:cNvSpPr/>
            <p:nvPr/>
          </p:nvSpPr>
          <p:spPr>
            <a:xfrm>
              <a:off x="2336508" y="5243314"/>
              <a:ext cx="246809" cy="44449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7" name="rc57"/>
            <p:cNvSpPr/>
            <p:nvPr/>
          </p:nvSpPr>
          <p:spPr>
            <a:xfrm>
              <a:off x="2583318" y="5243314"/>
              <a:ext cx="246809" cy="44449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8" name="rc58"/>
            <p:cNvSpPr/>
            <p:nvPr/>
          </p:nvSpPr>
          <p:spPr>
            <a:xfrm>
              <a:off x="2830127" y="5243314"/>
              <a:ext cx="246809" cy="44449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9" name="rc59"/>
            <p:cNvSpPr/>
            <p:nvPr/>
          </p:nvSpPr>
          <p:spPr>
            <a:xfrm>
              <a:off x="3076937" y="5243314"/>
              <a:ext cx="246809" cy="44449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0" name="rc60"/>
            <p:cNvSpPr/>
            <p:nvPr/>
          </p:nvSpPr>
          <p:spPr>
            <a:xfrm>
              <a:off x="3323747" y="5243314"/>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1" name="rc61"/>
            <p:cNvSpPr/>
            <p:nvPr/>
          </p:nvSpPr>
          <p:spPr>
            <a:xfrm>
              <a:off x="3570556" y="5243314"/>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2" name="rc62"/>
            <p:cNvSpPr/>
            <p:nvPr/>
          </p:nvSpPr>
          <p:spPr>
            <a:xfrm>
              <a:off x="3817366" y="5243314"/>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3" name="rc63"/>
            <p:cNvSpPr/>
            <p:nvPr/>
          </p:nvSpPr>
          <p:spPr>
            <a:xfrm>
              <a:off x="4064175" y="5243314"/>
              <a:ext cx="246809" cy="44449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64" name="rc64"/>
            <p:cNvSpPr/>
            <p:nvPr/>
          </p:nvSpPr>
          <p:spPr>
            <a:xfrm>
              <a:off x="4310985" y="5243314"/>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5" name="rc65"/>
            <p:cNvSpPr/>
            <p:nvPr/>
          </p:nvSpPr>
          <p:spPr>
            <a:xfrm>
              <a:off x="4557795" y="5243314"/>
              <a:ext cx="246809" cy="444495"/>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6" name="rc66"/>
            <p:cNvSpPr/>
            <p:nvPr/>
          </p:nvSpPr>
          <p:spPr>
            <a:xfrm>
              <a:off x="4804604" y="5243314"/>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7" name="rc67"/>
            <p:cNvSpPr/>
            <p:nvPr/>
          </p:nvSpPr>
          <p:spPr>
            <a:xfrm>
              <a:off x="5051414" y="5243314"/>
              <a:ext cx="246809" cy="44449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8" name="rc68"/>
            <p:cNvSpPr/>
            <p:nvPr/>
          </p:nvSpPr>
          <p:spPr>
            <a:xfrm>
              <a:off x="5298223" y="5243314"/>
              <a:ext cx="246809" cy="44449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9" name="rc69"/>
            <p:cNvSpPr/>
            <p:nvPr/>
          </p:nvSpPr>
          <p:spPr>
            <a:xfrm>
              <a:off x="5545033" y="5243314"/>
              <a:ext cx="246809" cy="44449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70" name="rc70"/>
            <p:cNvSpPr/>
            <p:nvPr/>
          </p:nvSpPr>
          <p:spPr>
            <a:xfrm>
              <a:off x="5791843" y="5243314"/>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71" name="rc71"/>
            <p:cNvSpPr/>
            <p:nvPr/>
          </p:nvSpPr>
          <p:spPr>
            <a:xfrm>
              <a:off x="6038652" y="5243314"/>
              <a:ext cx="246809" cy="444495"/>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72" name="rc72"/>
            <p:cNvSpPr/>
            <p:nvPr/>
          </p:nvSpPr>
          <p:spPr>
            <a:xfrm>
              <a:off x="6285462" y="5243314"/>
              <a:ext cx="246809" cy="444495"/>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3" name="rc73"/>
            <p:cNvSpPr/>
            <p:nvPr/>
          </p:nvSpPr>
          <p:spPr>
            <a:xfrm>
              <a:off x="6532271" y="5243314"/>
              <a:ext cx="246809" cy="444495"/>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4" name="rc74"/>
            <p:cNvSpPr/>
            <p:nvPr/>
          </p:nvSpPr>
          <p:spPr>
            <a:xfrm>
              <a:off x="6779081" y="5243314"/>
              <a:ext cx="246809" cy="44449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5" name="rc75"/>
            <p:cNvSpPr/>
            <p:nvPr/>
          </p:nvSpPr>
          <p:spPr>
            <a:xfrm>
              <a:off x="7025891" y="5243314"/>
              <a:ext cx="246809" cy="444495"/>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76" name="rc76"/>
            <p:cNvSpPr/>
            <p:nvPr/>
          </p:nvSpPr>
          <p:spPr>
            <a:xfrm>
              <a:off x="7272700" y="5243314"/>
              <a:ext cx="246809" cy="44449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77" name="rc77"/>
            <p:cNvSpPr/>
            <p:nvPr/>
          </p:nvSpPr>
          <p:spPr>
            <a:xfrm>
              <a:off x="7519510" y="5243314"/>
              <a:ext cx="246809" cy="444495"/>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8" name="rc78"/>
            <p:cNvSpPr/>
            <p:nvPr/>
          </p:nvSpPr>
          <p:spPr>
            <a:xfrm>
              <a:off x="7766320" y="5243314"/>
              <a:ext cx="246809" cy="44449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9" name="rc79"/>
            <p:cNvSpPr/>
            <p:nvPr/>
          </p:nvSpPr>
          <p:spPr>
            <a:xfrm>
              <a:off x="8013129" y="5243314"/>
              <a:ext cx="246809" cy="44449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0" name="rc80"/>
            <p:cNvSpPr/>
            <p:nvPr/>
          </p:nvSpPr>
          <p:spPr>
            <a:xfrm>
              <a:off x="8259939" y="5243314"/>
              <a:ext cx="246809" cy="444495"/>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1" name="rc81"/>
            <p:cNvSpPr/>
            <p:nvPr/>
          </p:nvSpPr>
          <p:spPr>
            <a:xfrm>
              <a:off x="8506748" y="5243314"/>
              <a:ext cx="246809" cy="44449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2" name="rc82"/>
            <p:cNvSpPr/>
            <p:nvPr/>
          </p:nvSpPr>
          <p:spPr>
            <a:xfrm>
              <a:off x="2336508" y="3465333"/>
              <a:ext cx="246809" cy="444495"/>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83" name="rc83"/>
            <p:cNvSpPr/>
            <p:nvPr/>
          </p:nvSpPr>
          <p:spPr>
            <a:xfrm>
              <a:off x="2583318" y="3465333"/>
              <a:ext cx="246809" cy="44449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4" name="rc84"/>
            <p:cNvSpPr/>
            <p:nvPr/>
          </p:nvSpPr>
          <p:spPr>
            <a:xfrm>
              <a:off x="2830127" y="3465333"/>
              <a:ext cx="246809" cy="44449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5" name="rc85"/>
            <p:cNvSpPr/>
            <p:nvPr/>
          </p:nvSpPr>
          <p:spPr>
            <a:xfrm>
              <a:off x="3076937" y="3465333"/>
              <a:ext cx="246809" cy="44449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86" name="rc86"/>
            <p:cNvSpPr/>
            <p:nvPr/>
          </p:nvSpPr>
          <p:spPr>
            <a:xfrm>
              <a:off x="3323747" y="3465333"/>
              <a:ext cx="246809" cy="444495"/>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87" name="rc87"/>
            <p:cNvSpPr/>
            <p:nvPr/>
          </p:nvSpPr>
          <p:spPr>
            <a:xfrm>
              <a:off x="3570556" y="3465333"/>
              <a:ext cx="246809" cy="44449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8" name="rc88"/>
            <p:cNvSpPr/>
            <p:nvPr/>
          </p:nvSpPr>
          <p:spPr>
            <a:xfrm>
              <a:off x="3817366" y="3465333"/>
              <a:ext cx="246809" cy="44449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9" name="rc89"/>
            <p:cNvSpPr/>
            <p:nvPr/>
          </p:nvSpPr>
          <p:spPr>
            <a:xfrm>
              <a:off x="4064175" y="3465333"/>
              <a:ext cx="246809" cy="444495"/>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90" name="rc90"/>
            <p:cNvSpPr/>
            <p:nvPr/>
          </p:nvSpPr>
          <p:spPr>
            <a:xfrm>
              <a:off x="4310985" y="3465333"/>
              <a:ext cx="246809" cy="444495"/>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91" name="rc91"/>
            <p:cNvSpPr/>
            <p:nvPr/>
          </p:nvSpPr>
          <p:spPr>
            <a:xfrm>
              <a:off x="4557795" y="3465333"/>
              <a:ext cx="246809" cy="44449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2" name="rc92"/>
            <p:cNvSpPr/>
            <p:nvPr/>
          </p:nvSpPr>
          <p:spPr>
            <a:xfrm>
              <a:off x="4804604" y="3465333"/>
              <a:ext cx="246809" cy="44449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93" name="rc93"/>
            <p:cNvSpPr/>
            <p:nvPr/>
          </p:nvSpPr>
          <p:spPr>
            <a:xfrm>
              <a:off x="5051414" y="3465333"/>
              <a:ext cx="246809" cy="44449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94" name="rc94"/>
            <p:cNvSpPr/>
            <p:nvPr/>
          </p:nvSpPr>
          <p:spPr>
            <a:xfrm>
              <a:off x="5298223" y="3465333"/>
              <a:ext cx="246809" cy="44449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95" name="rc95"/>
            <p:cNvSpPr/>
            <p:nvPr/>
          </p:nvSpPr>
          <p:spPr>
            <a:xfrm>
              <a:off x="5545033" y="3465333"/>
              <a:ext cx="246809" cy="44449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96" name="rc96"/>
            <p:cNvSpPr/>
            <p:nvPr/>
          </p:nvSpPr>
          <p:spPr>
            <a:xfrm>
              <a:off x="5791843" y="3465333"/>
              <a:ext cx="246809" cy="44449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97" name="rc97"/>
            <p:cNvSpPr/>
            <p:nvPr/>
          </p:nvSpPr>
          <p:spPr>
            <a:xfrm>
              <a:off x="6038652" y="3465333"/>
              <a:ext cx="246809" cy="444495"/>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8" name="rc98"/>
            <p:cNvSpPr/>
            <p:nvPr/>
          </p:nvSpPr>
          <p:spPr>
            <a:xfrm>
              <a:off x="6285462" y="3465333"/>
              <a:ext cx="246809" cy="44449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9" name="rc99"/>
            <p:cNvSpPr/>
            <p:nvPr/>
          </p:nvSpPr>
          <p:spPr>
            <a:xfrm>
              <a:off x="6532271" y="3465333"/>
              <a:ext cx="246809" cy="44449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0" name="rc100"/>
            <p:cNvSpPr/>
            <p:nvPr/>
          </p:nvSpPr>
          <p:spPr>
            <a:xfrm>
              <a:off x="6779081" y="3465333"/>
              <a:ext cx="246809" cy="44449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1" name="rc101"/>
            <p:cNvSpPr/>
            <p:nvPr/>
          </p:nvSpPr>
          <p:spPr>
            <a:xfrm>
              <a:off x="7025891" y="3465333"/>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2" name="rc102"/>
            <p:cNvSpPr/>
            <p:nvPr/>
          </p:nvSpPr>
          <p:spPr>
            <a:xfrm>
              <a:off x="7272700" y="3465333"/>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3" name="rc103"/>
            <p:cNvSpPr/>
            <p:nvPr/>
          </p:nvSpPr>
          <p:spPr>
            <a:xfrm>
              <a:off x="7519510" y="3465333"/>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4" name="rc104"/>
            <p:cNvSpPr/>
            <p:nvPr/>
          </p:nvSpPr>
          <p:spPr>
            <a:xfrm>
              <a:off x="7766320" y="3465333"/>
              <a:ext cx="246809" cy="44449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5" name="rc105"/>
            <p:cNvSpPr/>
            <p:nvPr/>
          </p:nvSpPr>
          <p:spPr>
            <a:xfrm>
              <a:off x="8013129" y="3465333"/>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6" name="rc106"/>
            <p:cNvSpPr/>
            <p:nvPr/>
          </p:nvSpPr>
          <p:spPr>
            <a:xfrm>
              <a:off x="8259939" y="3465333"/>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7" name="rc107"/>
            <p:cNvSpPr/>
            <p:nvPr/>
          </p:nvSpPr>
          <p:spPr>
            <a:xfrm>
              <a:off x="8506748" y="3465333"/>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8" name="rc108"/>
            <p:cNvSpPr/>
            <p:nvPr/>
          </p:nvSpPr>
          <p:spPr>
            <a:xfrm>
              <a:off x="2336508" y="2131847"/>
              <a:ext cx="246809" cy="44449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9" name="rc109"/>
            <p:cNvSpPr/>
            <p:nvPr/>
          </p:nvSpPr>
          <p:spPr>
            <a:xfrm>
              <a:off x="2583318" y="2131847"/>
              <a:ext cx="246809" cy="444495"/>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0" name="rc110"/>
            <p:cNvSpPr/>
            <p:nvPr/>
          </p:nvSpPr>
          <p:spPr>
            <a:xfrm>
              <a:off x="2830127" y="2131847"/>
              <a:ext cx="246809" cy="44449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1" name="rc111"/>
            <p:cNvSpPr/>
            <p:nvPr/>
          </p:nvSpPr>
          <p:spPr>
            <a:xfrm>
              <a:off x="3076937" y="2131847"/>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2" name="rc112"/>
            <p:cNvSpPr/>
            <p:nvPr/>
          </p:nvSpPr>
          <p:spPr>
            <a:xfrm>
              <a:off x="3323747" y="2131847"/>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3" name="rc113"/>
            <p:cNvSpPr/>
            <p:nvPr/>
          </p:nvSpPr>
          <p:spPr>
            <a:xfrm>
              <a:off x="3570556" y="2131847"/>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4" name="rc114"/>
            <p:cNvSpPr/>
            <p:nvPr/>
          </p:nvSpPr>
          <p:spPr>
            <a:xfrm>
              <a:off x="3817366" y="2131847"/>
              <a:ext cx="246809" cy="44449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5" name="rc115"/>
            <p:cNvSpPr/>
            <p:nvPr/>
          </p:nvSpPr>
          <p:spPr>
            <a:xfrm>
              <a:off x="4064175" y="2131847"/>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6" name="rc116"/>
            <p:cNvSpPr/>
            <p:nvPr/>
          </p:nvSpPr>
          <p:spPr>
            <a:xfrm>
              <a:off x="4310985" y="2131847"/>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7" name="rc117"/>
            <p:cNvSpPr/>
            <p:nvPr/>
          </p:nvSpPr>
          <p:spPr>
            <a:xfrm>
              <a:off x="4557795" y="2131847"/>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8" name="rc118"/>
            <p:cNvSpPr/>
            <p:nvPr/>
          </p:nvSpPr>
          <p:spPr>
            <a:xfrm>
              <a:off x="4804604" y="2131847"/>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9" name="rc119"/>
            <p:cNvSpPr/>
            <p:nvPr/>
          </p:nvSpPr>
          <p:spPr>
            <a:xfrm>
              <a:off x="5051414" y="2131847"/>
              <a:ext cx="246809" cy="44449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0" name="rc120"/>
            <p:cNvSpPr/>
            <p:nvPr/>
          </p:nvSpPr>
          <p:spPr>
            <a:xfrm>
              <a:off x="5298223" y="2131847"/>
              <a:ext cx="246809" cy="4444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1" name="rc121"/>
            <p:cNvSpPr/>
            <p:nvPr/>
          </p:nvSpPr>
          <p:spPr>
            <a:xfrm>
              <a:off x="5545033" y="2131847"/>
              <a:ext cx="246809" cy="4444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2" name="rc122"/>
            <p:cNvSpPr/>
            <p:nvPr/>
          </p:nvSpPr>
          <p:spPr>
            <a:xfrm>
              <a:off x="5791843" y="2131847"/>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6038652" y="2131847"/>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4" name="rc124"/>
            <p:cNvSpPr/>
            <p:nvPr/>
          </p:nvSpPr>
          <p:spPr>
            <a:xfrm>
              <a:off x="6285462" y="2131847"/>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5" name="rc125"/>
            <p:cNvSpPr/>
            <p:nvPr/>
          </p:nvSpPr>
          <p:spPr>
            <a:xfrm>
              <a:off x="6532271" y="2131847"/>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6" name="rc126"/>
            <p:cNvSpPr/>
            <p:nvPr/>
          </p:nvSpPr>
          <p:spPr>
            <a:xfrm>
              <a:off x="6779081" y="2131847"/>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7" name="rc127"/>
            <p:cNvSpPr/>
            <p:nvPr/>
          </p:nvSpPr>
          <p:spPr>
            <a:xfrm>
              <a:off x="7025891" y="2131847"/>
              <a:ext cx="246809" cy="44449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8" name="rc128"/>
            <p:cNvSpPr/>
            <p:nvPr/>
          </p:nvSpPr>
          <p:spPr>
            <a:xfrm>
              <a:off x="7272700" y="2131847"/>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9" name="rc129"/>
            <p:cNvSpPr/>
            <p:nvPr/>
          </p:nvSpPr>
          <p:spPr>
            <a:xfrm>
              <a:off x="7519510" y="2131847"/>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0" name="rc130"/>
            <p:cNvSpPr/>
            <p:nvPr/>
          </p:nvSpPr>
          <p:spPr>
            <a:xfrm>
              <a:off x="7766320" y="2131847"/>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1" name="rc131"/>
            <p:cNvSpPr/>
            <p:nvPr/>
          </p:nvSpPr>
          <p:spPr>
            <a:xfrm>
              <a:off x="8013129" y="2131847"/>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2" name="rc132"/>
            <p:cNvSpPr/>
            <p:nvPr/>
          </p:nvSpPr>
          <p:spPr>
            <a:xfrm>
              <a:off x="8259939" y="2131847"/>
              <a:ext cx="246809" cy="44449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3" name="rc133"/>
            <p:cNvSpPr/>
            <p:nvPr/>
          </p:nvSpPr>
          <p:spPr>
            <a:xfrm>
              <a:off x="8506748" y="2131847"/>
              <a:ext cx="246809" cy="4444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4" name="rc134"/>
            <p:cNvSpPr/>
            <p:nvPr/>
          </p:nvSpPr>
          <p:spPr>
            <a:xfrm>
              <a:off x="2336508" y="4354324"/>
              <a:ext cx="246809" cy="444495"/>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35" name="rc135"/>
            <p:cNvSpPr/>
            <p:nvPr/>
          </p:nvSpPr>
          <p:spPr>
            <a:xfrm>
              <a:off x="2583318" y="4354324"/>
              <a:ext cx="246809" cy="444495"/>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36" name="rc136"/>
            <p:cNvSpPr/>
            <p:nvPr/>
          </p:nvSpPr>
          <p:spPr>
            <a:xfrm>
              <a:off x="2830127" y="4354324"/>
              <a:ext cx="246809" cy="444495"/>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37" name="rc137"/>
            <p:cNvSpPr/>
            <p:nvPr/>
          </p:nvSpPr>
          <p:spPr>
            <a:xfrm>
              <a:off x="3076937" y="4354324"/>
              <a:ext cx="246809" cy="444495"/>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38" name="rc138"/>
            <p:cNvSpPr/>
            <p:nvPr/>
          </p:nvSpPr>
          <p:spPr>
            <a:xfrm>
              <a:off x="3323747" y="4354324"/>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9" name="rc139"/>
            <p:cNvSpPr/>
            <p:nvPr/>
          </p:nvSpPr>
          <p:spPr>
            <a:xfrm>
              <a:off x="3570556" y="4354324"/>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0" name="rc140"/>
            <p:cNvSpPr/>
            <p:nvPr/>
          </p:nvSpPr>
          <p:spPr>
            <a:xfrm>
              <a:off x="3817366" y="4354324"/>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1" name="rc141"/>
            <p:cNvSpPr/>
            <p:nvPr/>
          </p:nvSpPr>
          <p:spPr>
            <a:xfrm>
              <a:off x="4064175" y="4354324"/>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2" name="rc142"/>
            <p:cNvSpPr/>
            <p:nvPr/>
          </p:nvSpPr>
          <p:spPr>
            <a:xfrm>
              <a:off x="4310985" y="4354324"/>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3" name="rc143"/>
            <p:cNvSpPr/>
            <p:nvPr/>
          </p:nvSpPr>
          <p:spPr>
            <a:xfrm>
              <a:off x="4557795" y="4354324"/>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4" name="rc144"/>
            <p:cNvSpPr/>
            <p:nvPr/>
          </p:nvSpPr>
          <p:spPr>
            <a:xfrm>
              <a:off x="4804604" y="4354324"/>
              <a:ext cx="246809" cy="4444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5" name="rc145"/>
            <p:cNvSpPr/>
            <p:nvPr/>
          </p:nvSpPr>
          <p:spPr>
            <a:xfrm>
              <a:off x="5051414" y="4354324"/>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6" name="rc146"/>
            <p:cNvSpPr/>
            <p:nvPr/>
          </p:nvSpPr>
          <p:spPr>
            <a:xfrm>
              <a:off x="5298223" y="4354324"/>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7" name="rc147"/>
            <p:cNvSpPr/>
            <p:nvPr/>
          </p:nvSpPr>
          <p:spPr>
            <a:xfrm>
              <a:off x="5545033" y="4354324"/>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8" name="rc148"/>
            <p:cNvSpPr/>
            <p:nvPr/>
          </p:nvSpPr>
          <p:spPr>
            <a:xfrm>
              <a:off x="5791843" y="4354324"/>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9" name="rc149"/>
            <p:cNvSpPr/>
            <p:nvPr/>
          </p:nvSpPr>
          <p:spPr>
            <a:xfrm>
              <a:off x="6038652" y="4354324"/>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0" name="rc150"/>
            <p:cNvSpPr/>
            <p:nvPr/>
          </p:nvSpPr>
          <p:spPr>
            <a:xfrm>
              <a:off x="6285462" y="4354324"/>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1" name="rc151"/>
            <p:cNvSpPr/>
            <p:nvPr/>
          </p:nvSpPr>
          <p:spPr>
            <a:xfrm>
              <a:off x="6532271" y="4354324"/>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2" name="rc152"/>
            <p:cNvSpPr/>
            <p:nvPr/>
          </p:nvSpPr>
          <p:spPr>
            <a:xfrm>
              <a:off x="6779081" y="4354324"/>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3" name="rc153"/>
            <p:cNvSpPr/>
            <p:nvPr/>
          </p:nvSpPr>
          <p:spPr>
            <a:xfrm>
              <a:off x="7025891" y="4354324"/>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4" name="rc154"/>
            <p:cNvSpPr/>
            <p:nvPr/>
          </p:nvSpPr>
          <p:spPr>
            <a:xfrm>
              <a:off x="7272700" y="4354324"/>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5" name="rc155"/>
            <p:cNvSpPr/>
            <p:nvPr/>
          </p:nvSpPr>
          <p:spPr>
            <a:xfrm>
              <a:off x="7519510" y="4354324"/>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6" name="rc156"/>
            <p:cNvSpPr/>
            <p:nvPr/>
          </p:nvSpPr>
          <p:spPr>
            <a:xfrm>
              <a:off x="7766320" y="4354324"/>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7" name="rc157"/>
            <p:cNvSpPr/>
            <p:nvPr/>
          </p:nvSpPr>
          <p:spPr>
            <a:xfrm>
              <a:off x="8013129" y="4354324"/>
              <a:ext cx="246809" cy="4444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8" name="rc158"/>
            <p:cNvSpPr/>
            <p:nvPr/>
          </p:nvSpPr>
          <p:spPr>
            <a:xfrm>
              <a:off x="8259939" y="4354324"/>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9" name="rc159"/>
            <p:cNvSpPr/>
            <p:nvPr/>
          </p:nvSpPr>
          <p:spPr>
            <a:xfrm>
              <a:off x="8506748" y="4354324"/>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0" name="rc160"/>
            <p:cNvSpPr/>
            <p:nvPr/>
          </p:nvSpPr>
          <p:spPr>
            <a:xfrm>
              <a:off x="2336508" y="3020838"/>
              <a:ext cx="246809" cy="444495"/>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61" name="rc161"/>
            <p:cNvSpPr/>
            <p:nvPr/>
          </p:nvSpPr>
          <p:spPr>
            <a:xfrm>
              <a:off x="2583318" y="3020838"/>
              <a:ext cx="246809" cy="44449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62" name="rc162"/>
            <p:cNvSpPr/>
            <p:nvPr/>
          </p:nvSpPr>
          <p:spPr>
            <a:xfrm>
              <a:off x="2830127" y="3020838"/>
              <a:ext cx="246809" cy="44449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3" name="rc163"/>
            <p:cNvSpPr/>
            <p:nvPr/>
          </p:nvSpPr>
          <p:spPr>
            <a:xfrm>
              <a:off x="3076937" y="3020838"/>
              <a:ext cx="246809" cy="44449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4" name="rc164"/>
            <p:cNvSpPr/>
            <p:nvPr/>
          </p:nvSpPr>
          <p:spPr>
            <a:xfrm>
              <a:off x="3323747" y="3020838"/>
              <a:ext cx="246809" cy="444495"/>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5" name="rc165"/>
            <p:cNvSpPr/>
            <p:nvPr/>
          </p:nvSpPr>
          <p:spPr>
            <a:xfrm>
              <a:off x="3570556" y="3020838"/>
              <a:ext cx="246809" cy="44449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6" name="rc166"/>
            <p:cNvSpPr/>
            <p:nvPr/>
          </p:nvSpPr>
          <p:spPr>
            <a:xfrm>
              <a:off x="3817366" y="3020838"/>
              <a:ext cx="246809" cy="44449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7" name="rc167"/>
            <p:cNvSpPr/>
            <p:nvPr/>
          </p:nvSpPr>
          <p:spPr>
            <a:xfrm>
              <a:off x="4064175" y="3020838"/>
              <a:ext cx="246809" cy="44449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8" name="rc168"/>
            <p:cNvSpPr/>
            <p:nvPr/>
          </p:nvSpPr>
          <p:spPr>
            <a:xfrm>
              <a:off x="4310985" y="3020838"/>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9" name="rc169"/>
            <p:cNvSpPr/>
            <p:nvPr/>
          </p:nvSpPr>
          <p:spPr>
            <a:xfrm>
              <a:off x="4557795" y="3020838"/>
              <a:ext cx="246809" cy="44449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0" name="rc170"/>
            <p:cNvSpPr/>
            <p:nvPr/>
          </p:nvSpPr>
          <p:spPr>
            <a:xfrm>
              <a:off x="4804604" y="302083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1" name="rc171"/>
            <p:cNvSpPr/>
            <p:nvPr/>
          </p:nvSpPr>
          <p:spPr>
            <a:xfrm>
              <a:off x="5051414" y="302083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2" name="rc172"/>
            <p:cNvSpPr/>
            <p:nvPr/>
          </p:nvSpPr>
          <p:spPr>
            <a:xfrm>
              <a:off x="5298223" y="302083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3" name="rc173"/>
            <p:cNvSpPr/>
            <p:nvPr/>
          </p:nvSpPr>
          <p:spPr>
            <a:xfrm>
              <a:off x="5545033" y="302083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4" name="rc174"/>
            <p:cNvSpPr/>
            <p:nvPr/>
          </p:nvSpPr>
          <p:spPr>
            <a:xfrm>
              <a:off x="5791843" y="302083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5" name="rc175"/>
            <p:cNvSpPr/>
            <p:nvPr/>
          </p:nvSpPr>
          <p:spPr>
            <a:xfrm>
              <a:off x="6038652" y="3020838"/>
              <a:ext cx="246809" cy="44449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6" name="rc176"/>
            <p:cNvSpPr/>
            <p:nvPr/>
          </p:nvSpPr>
          <p:spPr>
            <a:xfrm>
              <a:off x="6285462" y="302083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7" name="rc177"/>
            <p:cNvSpPr/>
            <p:nvPr/>
          </p:nvSpPr>
          <p:spPr>
            <a:xfrm>
              <a:off x="6532271" y="3020838"/>
              <a:ext cx="246809" cy="44449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8" name="rc178"/>
            <p:cNvSpPr/>
            <p:nvPr/>
          </p:nvSpPr>
          <p:spPr>
            <a:xfrm>
              <a:off x="6779081" y="3020838"/>
              <a:ext cx="246809" cy="44449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9" name="rc179"/>
            <p:cNvSpPr/>
            <p:nvPr/>
          </p:nvSpPr>
          <p:spPr>
            <a:xfrm>
              <a:off x="7025891" y="3020838"/>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0" name="rc180"/>
            <p:cNvSpPr/>
            <p:nvPr/>
          </p:nvSpPr>
          <p:spPr>
            <a:xfrm>
              <a:off x="7272700" y="3020838"/>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1" name="rc181"/>
            <p:cNvSpPr/>
            <p:nvPr/>
          </p:nvSpPr>
          <p:spPr>
            <a:xfrm>
              <a:off x="7519510" y="3020838"/>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2" name="rc182"/>
            <p:cNvSpPr/>
            <p:nvPr/>
          </p:nvSpPr>
          <p:spPr>
            <a:xfrm>
              <a:off x="7766320" y="3020838"/>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3" name="rc183"/>
            <p:cNvSpPr/>
            <p:nvPr/>
          </p:nvSpPr>
          <p:spPr>
            <a:xfrm>
              <a:off x="8013129" y="3020838"/>
              <a:ext cx="246809" cy="44449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4" name="rc184"/>
            <p:cNvSpPr/>
            <p:nvPr/>
          </p:nvSpPr>
          <p:spPr>
            <a:xfrm>
              <a:off x="8259939" y="3020838"/>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5" name="rc185"/>
            <p:cNvSpPr/>
            <p:nvPr/>
          </p:nvSpPr>
          <p:spPr>
            <a:xfrm>
              <a:off x="8506748" y="3020838"/>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6" name="rc186"/>
            <p:cNvSpPr/>
            <p:nvPr/>
          </p:nvSpPr>
          <p:spPr>
            <a:xfrm>
              <a:off x="2336508" y="4798819"/>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87" name="rc187"/>
            <p:cNvSpPr/>
            <p:nvPr/>
          </p:nvSpPr>
          <p:spPr>
            <a:xfrm>
              <a:off x="2583318" y="4798819"/>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88" name="rc188"/>
            <p:cNvSpPr/>
            <p:nvPr/>
          </p:nvSpPr>
          <p:spPr>
            <a:xfrm>
              <a:off x="2830127" y="4798819"/>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89" name="rc189"/>
            <p:cNvSpPr/>
            <p:nvPr/>
          </p:nvSpPr>
          <p:spPr>
            <a:xfrm>
              <a:off x="3076937" y="4798819"/>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0" name="rc190"/>
            <p:cNvSpPr/>
            <p:nvPr/>
          </p:nvSpPr>
          <p:spPr>
            <a:xfrm>
              <a:off x="3323747" y="4798819"/>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1" name="rc191"/>
            <p:cNvSpPr/>
            <p:nvPr/>
          </p:nvSpPr>
          <p:spPr>
            <a:xfrm>
              <a:off x="3570556" y="4798819"/>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2" name="rc192"/>
            <p:cNvSpPr/>
            <p:nvPr/>
          </p:nvSpPr>
          <p:spPr>
            <a:xfrm>
              <a:off x="3817366" y="4798819"/>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3" name="rc193"/>
            <p:cNvSpPr/>
            <p:nvPr/>
          </p:nvSpPr>
          <p:spPr>
            <a:xfrm>
              <a:off x="4064175" y="4798819"/>
              <a:ext cx="246809" cy="4444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4" name="rc194"/>
            <p:cNvSpPr/>
            <p:nvPr/>
          </p:nvSpPr>
          <p:spPr>
            <a:xfrm>
              <a:off x="4310985" y="4798819"/>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5" name="rc195"/>
            <p:cNvSpPr/>
            <p:nvPr/>
          </p:nvSpPr>
          <p:spPr>
            <a:xfrm>
              <a:off x="4557795" y="4798819"/>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6" name="rc196"/>
            <p:cNvSpPr/>
            <p:nvPr/>
          </p:nvSpPr>
          <p:spPr>
            <a:xfrm>
              <a:off x="4804604" y="4798819"/>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7" name="rc197"/>
            <p:cNvSpPr/>
            <p:nvPr/>
          </p:nvSpPr>
          <p:spPr>
            <a:xfrm>
              <a:off x="5051414" y="4798819"/>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8" name="rc198"/>
            <p:cNvSpPr/>
            <p:nvPr/>
          </p:nvSpPr>
          <p:spPr>
            <a:xfrm>
              <a:off x="5298223" y="4798819"/>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9" name="rc199"/>
            <p:cNvSpPr/>
            <p:nvPr/>
          </p:nvSpPr>
          <p:spPr>
            <a:xfrm>
              <a:off x="5545033" y="4798819"/>
              <a:ext cx="246809" cy="44449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0" name="rc200"/>
            <p:cNvSpPr/>
            <p:nvPr/>
          </p:nvSpPr>
          <p:spPr>
            <a:xfrm>
              <a:off x="5791843" y="4798819"/>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1" name="rc201"/>
            <p:cNvSpPr/>
            <p:nvPr/>
          </p:nvSpPr>
          <p:spPr>
            <a:xfrm>
              <a:off x="6038652" y="4798819"/>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2" name="rc202"/>
            <p:cNvSpPr/>
            <p:nvPr/>
          </p:nvSpPr>
          <p:spPr>
            <a:xfrm>
              <a:off x="6285462" y="4798819"/>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3" name="rc203"/>
            <p:cNvSpPr/>
            <p:nvPr/>
          </p:nvSpPr>
          <p:spPr>
            <a:xfrm>
              <a:off x="6532271" y="4798819"/>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4" name="rc204"/>
            <p:cNvSpPr/>
            <p:nvPr/>
          </p:nvSpPr>
          <p:spPr>
            <a:xfrm>
              <a:off x="6779081" y="4798819"/>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5" name="rc205"/>
            <p:cNvSpPr/>
            <p:nvPr/>
          </p:nvSpPr>
          <p:spPr>
            <a:xfrm>
              <a:off x="7025891" y="4798819"/>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6" name="rc206"/>
            <p:cNvSpPr/>
            <p:nvPr/>
          </p:nvSpPr>
          <p:spPr>
            <a:xfrm>
              <a:off x="7272700" y="4798819"/>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7" name="rc207"/>
            <p:cNvSpPr/>
            <p:nvPr/>
          </p:nvSpPr>
          <p:spPr>
            <a:xfrm>
              <a:off x="7519510" y="4798819"/>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8" name="rc208"/>
            <p:cNvSpPr/>
            <p:nvPr/>
          </p:nvSpPr>
          <p:spPr>
            <a:xfrm>
              <a:off x="7766320" y="4798819"/>
              <a:ext cx="246809" cy="4444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9" name="rc209"/>
            <p:cNvSpPr/>
            <p:nvPr/>
          </p:nvSpPr>
          <p:spPr>
            <a:xfrm>
              <a:off x="8013129" y="4798819"/>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0" name="rc210"/>
            <p:cNvSpPr/>
            <p:nvPr/>
          </p:nvSpPr>
          <p:spPr>
            <a:xfrm>
              <a:off x="8259939" y="4798819"/>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1" name="rc211"/>
            <p:cNvSpPr/>
            <p:nvPr/>
          </p:nvSpPr>
          <p:spPr>
            <a:xfrm>
              <a:off x="8506748" y="4798819"/>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2" name="rc212"/>
            <p:cNvSpPr/>
            <p:nvPr/>
          </p:nvSpPr>
          <p:spPr>
            <a:xfrm>
              <a:off x="2336508" y="1687352"/>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3" name="rc213"/>
            <p:cNvSpPr/>
            <p:nvPr/>
          </p:nvSpPr>
          <p:spPr>
            <a:xfrm>
              <a:off x="2583318" y="1687352"/>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4" name="rc214"/>
            <p:cNvSpPr/>
            <p:nvPr/>
          </p:nvSpPr>
          <p:spPr>
            <a:xfrm>
              <a:off x="2830127" y="1687352"/>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5" name="rc215"/>
            <p:cNvSpPr/>
            <p:nvPr/>
          </p:nvSpPr>
          <p:spPr>
            <a:xfrm>
              <a:off x="3076937" y="1687352"/>
              <a:ext cx="246809" cy="4444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6" name="rc216"/>
            <p:cNvSpPr/>
            <p:nvPr/>
          </p:nvSpPr>
          <p:spPr>
            <a:xfrm>
              <a:off x="3323747" y="1687352"/>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7" name="rc217"/>
            <p:cNvSpPr/>
            <p:nvPr/>
          </p:nvSpPr>
          <p:spPr>
            <a:xfrm>
              <a:off x="3570556" y="1687352"/>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8" name="rc218"/>
            <p:cNvSpPr/>
            <p:nvPr/>
          </p:nvSpPr>
          <p:spPr>
            <a:xfrm>
              <a:off x="3817366" y="1687352"/>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9" name="rc219"/>
            <p:cNvSpPr/>
            <p:nvPr/>
          </p:nvSpPr>
          <p:spPr>
            <a:xfrm>
              <a:off x="4064175" y="1687352"/>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0" name="rc220"/>
            <p:cNvSpPr/>
            <p:nvPr/>
          </p:nvSpPr>
          <p:spPr>
            <a:xfrm>
              <a:off x="4310985" y="1687352"/>
              <a:ext cx="246809" cy="4444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557795" y="1687352"/>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4804604" y="1687352"/>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5051414" y="1687352"/>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4" name="rc224"/>
            <p:cNvSpPr/>
            <p:nvPr/>
          </p:nvSpPr>
          <p:spPr>
            <a:xfrm>
              <a:off x="5298223" y="1687352"/>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5545033" y="1687352"/>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6" name="rc226"/>
            <p:cNvSpPr/>
            <p:nvPr/>
          </p:nvSpPr>
          <p:spPr>
            <a:xfrm>
              <a:off x="5791843" y="1687352"/>
              <a:ext cx="246809" cy="4444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7" name="rc227"/>
            <p:cNvSpPr/>
            <p:nvPr/>
          </p:nvSpPr>
          <p:spPr>
            <a:xfrm>
              <a:off x="6038652" y="1687352"/>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6285462" y="1687352"/>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6532271" y="1687352"/>
              <a:ext cx="246809" cy="4444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0" name="rc230"/>
            <p:cNvSpPr/>
            <p:nvPr/>
          </p:nvSpPr>
          <p:spPr>
            <a:xfrm>
              <a:off x="6779081" y="1687352"/>
              <a:ext cx="246809" cy="4444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7025891" y="1687352"/>
              <a:ext cx="246809" cy="4444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2" name="rc232"/>
            <p:cNvSpPr/>
            <p:nvPr/>
          </p:nvSpPr>
          <p:spPr>
            <a:xfrm>
              <a:off x="7272700" y="1687352"/>
              <a:ext cx="246809" cy="4444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3" name="rc233"/>
            <p:cNvSpPr/>
            <p:nvPr/>
          </p:nvSpPr>
          <p:spPr>
            <a:xfrm>
              <a:off x="7519510" y="1687352"/>
              <a:ext cx="246809" cy="4444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7766320" y="1687352"/>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5" name="rc235"/>
            <p:cNvSpPr/>
            <p:nvPr/>
          </p:nvSpPr>
          <p:spPr>
            <a:xfrm>
              <a:off x="8013129" y="1687352"/>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6" name="rc236"/>
            <p:cNvSpPr/>
            <p:nvPr/>
          </p:nvSpPr>
          <p:spPr>
            <a:xfrm>
              <a:off x="8259939" y="1687352"/>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7" name="rc237"/>
            <p:cNvSpPr/>
            <p:nvPr/>
          </p:nvSpPr>
          <p:spPr>
            <a:xfrm>
              <a:off x="8506748" y="1687352"/>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8" name="rc238"/>
            <p:cNvSpPr/>
            <p:nvPr/>
          </p:nvSpPr>
          <p:spPr>
            <a:xfrm>
              <a:off x="2336508" y="3909828"/>
              <a:ext cx="246809" cy="44449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39" name="rc239"/>
            <p:cNvSpPr/>
            <p:nvPr/>
          </p:nvSpPr>
          <p:spPr>
            <a:xfrm>
              <a:off x="2583318" y="3909828"/>
              <a:ext cx="246809" cy="44449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40" name="rc240"/>
            <p:cNvSpPr/>
            <p:nvPr/>
          </p:nvSpPr>
          <p:spPr>
            <a:xfrm>
              <a:off x="2830127" y="3909828"/>
              <a:ext cx="246809" cy="44449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41" name="rc241"/>
            <p:cNvSpPr/>
            <p:nvPr/>
          </p:nvSpPr>
          <p:spPr>
            <a:xfrm>
              <a:off x="3076937" y="3909828"/>
              <a:ext cx="246809" cy="44449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42" name="rc242"/>
            <p:cNvSpPr/>
            <p:nvPr/>
          </p:nvSpPr>
          <p:spPr>
            <a:xfrm>
              <a:off x="3323747" y="3909828"/>
              <a:ext cx="246809" cy="44449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43" name="rc243"/>
            <p:cNvSpPr/>
            <p:nvPr/>
          </p:nvSpPr>
          <p:spPr>
            <a:xfrm>
              <a:off x="3570556" y="3909828"/>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4" name="rc244"/>
            <p:cNvSpPr/>
            <p:nvPr/>
          </p:nvSpPr>
          <p:spPr>
            <a:xfrm>
              <a:off x="3817366" y="3909828"/>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5" name="rc245"/>
            <p:cNvSpPr/>
            <p:nvPr/>
          </p:nvSpPr>
          <p:spPr>
            <a:xfrm>
              <a:off x="4064175" y="3909828"/>
              <a:ext cx="246809" cy="44449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6" name="rc246"/>
            <p:cNvSpPr/>
            <p:nvPr/>
          </p:nvSpPr>
          <p:spPr>
            <a:xfrm>
              <a:off x="4310985" y="3909828"/>
              <a:ext cx="246809" cy="44449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7" name="rc247"/>
            <p:cNvSpPr/>
            <p:nvPr/>
          </p:nvSpPr>
          <p:spPr>
            <a:xfrm>
              <a:off x="4557795" y="3909828"/>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8" name="rc248"/>
            <p:cNvSpPr/>
            <p:nvPr/>
          </p:nvSpPr>
          <p:spPr>
            <a:xfrm>
              <a:off x="4804604" y="3909828"/>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9" name="rc249"/>
            <p:cNvSpPr/>
            <p:nvPr/>
          </p:nvSpPr>
          <p:spPr>
            <a:xfrm>
              <a:off x="5051414" y="3909828"/>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0" name="rc250"/>
            <p:cNvSpPr/>
            <p:nvPr/>
          </p:nvSpPr>
          <p:spPr>
            <a:xfrm>
              <a:off x="5298223" y="3909828"/>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1" name="rc251"/>
            <p:cNvSpPr/>
            <p:nvPr/>
          </p:nvSpPr>
          <p:spPr>
            <a:xfrm>
              <a:off x="5545033" y="3909828"/>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2" name="rc252"/>
            <p:cNvSpPr/>
            <p:nvPr/>
          </p:nvSpPr>
          <p:spPr>
            <a:xfrm>
              <a:off x="5791843" y="3909828"/>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3" name="rc253"/>
            <p:cNvSpPr/>
            <p:nvPr/>
          </p:nvSpPr>
          <p:spPr>
            <a:xfrm>
              <a:off x="6038652" y="3909828"/>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4" name="rc254"/>
            <p:cNvSpPr/>
            <p:nvPr/>
          </p:nvSpPr>
          <p:spPr>
            <a:xfrm>
              <a:off x="6285462" y="3909828"/>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5" name="rc255"/>
            <p:cNvSpPr/>
            <p:nvPr/>
          </p:nvSpPr>
          <p:spPr>
            <a:xfrm>
              <a:off x="6532271" y="3909828"/>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6" name="rc256"/>
            <p:cNvSpPr/>
            <p:nvPr/>
          </p:nvSpPr>
          <p:spPr>
            <a:xfrm>
              <a:off x="6779081" y="3909828"/>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7" name="rc257"/>
            <p:cNvSpPr/>
            <p:nvPr/>
          </p:nvSpPr>
          <p:spPr>
            <a:xfrm>
              <a:off x="7025891" y="3909828"/>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8" name="rc258"/>
            <p:cNvSpPr/>
            <p:nvPr/>
          </p:nvSpPr>
          <p:spPr>
            <a:xfrm>
              <a:off x="7272700" y="3909828"/>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9" name="rc259"/>
            <p:cNvSpPr/>
            <p:nvPr/>
          </p:nvSpPr>
          <p:spPr>
            <a:xfrm>
              <a:off x="7519510" y="3909828"/>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0" name="rc260"/>
            <p:cNvSpPr/>
            <p:nvPr/>
          </p:nvSpPr>
          <p:spPr>
            <a:xfrm>
              <a:off x="7766320" y="3909828"/>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1" name="rc261"/>
            <p:cNvSpPr/>
            <p:nvPr/>
          </p:nvSpPr>
          <p:spPr>
            <a:xfrm>
              <a:off x="8013129" y="3909828"/>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2" name="rc262"/>
            <p:cNvSpPr/>
            <p:nvPr/>
          </p:nvSpPr>
          <p:spPr>
            <a:xfrm>
              <a:off x="8259939" y="3909828"/>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3" name="rc263"/>
            <p:cNvSpPr/>
            <p:nvPr/>
          </p:nvSpPr>
          <p:spPr>
            <a:xfrm>
              <a:off x="8506748" y="3909828"/>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4" name="tx264"/>
            <p:cNvSpPr/>
            <p:nvPr/>
          </p:nvSpPr>
          <p:spPr>
            <a:xfrm>
              <a:off x="2399654"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65" name="tx265"/>
            <p:cNvSpPr/>
            <p:nvPr/>
          </p:nvSpPr>
          <p:spPr>
            <a:xfrm>
              <a:off x="2646464"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66" name="tx266"/>
            <p:cNvSpPr/>
            <p:nvPr/>
          </p:nvSpPr>
          <p:spPr>
            <a:xfrm>
              <a:off x="2893273"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67" name="tx267"/>
            <p:cNvSpPr/>
            <p:nvPr/>
          </p:nvSpPr>
          <p:spPr>
            <a:xfrm>
              <a:off x="3140083"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68" name="tx268"/>
            <p:cNvSpPr/>
            <p:nvPr/>
          </p:nvSpPr>
          <p:spPr>
            <a:xfrm>
              <a:off x="3386892"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69" name="tx269"/>
            <p:cNvSpPr/>
            <p:nvPr/>
          </p:nvSpPr>
          <p:spPr>
            <a:xfrm>
              <a:off x="3633702"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70" name="tx270"/>
            <p:cNvSpPr/>
            <p:nvPr/>
          </p:nvSpPr>
          <p:spPr>
            <a:xfrm>
              <a:off x="3880512"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1" name="tx271"/>
            <p:cNvSpPr/>
            <p:nvPr/>
          </p:nvSpPr>
          <p:spPr>
            <a:xfrm>
              <a:off x="4127321"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72" name="tx272"/>
            <p:cNvSpPr/>
            <p:nvPr/>
          </p:nvSpPr>
          <p:spPr>
            <a:xfrm>
              <a:off x="4374131"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3" name="tx273"/>
            <p:cNvSpPr/>
            <p:nvPr/>
          </p:nvSpPr>
          <p:spPr>
            <a:xfrm>
              <a:off x="4620940"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74" name="tx274"/>
            <p:cNvSpPr/>
            <p:nvPr/>
          </p:nvSpPr>
          <p:spPr>
            <a:xfrm>
              <a:off x="4867750"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5" name="tx275"/>
            <p:cNvSpPr/>
            <p:nvPr/>
          </p:nvSpPr>
          <p:spPr>
            <a:xfrm>
              <a:off x="5114560"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6" name="tx276"/>
            <p:cNvSpPr/>
            <p:nvPr/>
          </p:nvSpPr>
          <p:spPr>
            <a:xfrm>
              <a:off x="5361369"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7" name="tx277"/>
            <p:cNvSpPr/>
            <p:nvPr/>
          </p:nvSpPr>
          <p:spPr>
            <a:xfrm>
              <a:off x="5608179"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8" name="tx278"/>
            <p:cNvSpPr/>
            <p:nvPr/>
          </p:nvSpPr>
          <p:spPr>
            <a:xfrm>
              <a:off x="5854989"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9" name="tx279"/>
            <p:cNvSpPr/>
            <p:nvPr/>
          </p:nvSpPr>
          <p:spPr>
            <a:xfrm>
              <a:off x="6101798"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0" name="tx280"/>
            <p:cNvSpPr/>
            <p:nvPr/>
          </p:nvSpPr>
          <p:spPr>
            <a:xfrm>
              <a:off x="6348608"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1" name="tx281"/>
            <p:cNvSpPr/>
            <p:nvPr/>
          </p:nvSpPr>
          <p:spPr>
            <a:xfrm>
              <a:off x="6595417"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2" name="tx282"/>
            <p:cNvSpPr/>
            <p:nvPr/>
          </p:nvSpPr>
          <p:spPr>
            <a:xfrm>
              <a:off x="6842227"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83" name="tx283"/>
            <p:cNvSpPr/>
            <p:nvPr/>
          </p:nvSpPr>
          <p:spPr>
            <a:xfrm>
              <a:off x="7089037"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4" name="tx284"/>
            <p:cNvSpPr/>
            <p:nvPr/>
          </p:nvSpPr>
          <p:spPr>
            <a:xfrm>
              <a:off x="7335846"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5" name="tx285"/>
            <p:cNvSpPr/>
            <p:nvPr/>
          </p:nvSpPr>
          <p:spPr>
            <a:xfrm>
              <a:off x="7582656"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6" name="tx286"/>
            <p:cNvSpPr/>
            <p:nvPr/>
          </p:nvSpPr>
          <p:spPr>
            <a:xfrm>
              <a:off x="7829465"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7" name="tx287"/>
            <p:cNvSpPr/>
            <p:nvPr/>
          </p:nvSpPr>
          <p:spPr>
            <a:xfrm>
              <a:off x="8076275"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8" name="tx288"/>
            <p:cNvSpPr/>
            <p:nvPr/>
          </p:nvSpPr>
          <p:spPr>
            <a:xfrm>
              <a:off x="8323085"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9" name="tx289"/>
            <p:cNvSpPr/>
            <p:nvPr/>
          </p:nvSpPr>
          <p:spPr>
            <a:xfrm>
              <a:off x="8569894"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90" name="tx290"/>
            <p:cNvSpPr/>
            <p:nvPr/>
          </p:nvSpPr>
          <p:spPr>
            <a:xfrm>
              <a:off x="2399654"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91" name="tx291"/>
            <p:cNvSpPr/>
            <p:nvPr/>
          </p:nvSpPr>
          <p:spPr>
            <a:xfrm>
              <a:off x="2646464"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92" name="tx292"/>
            <p:cNvSpPr/>
            <p:nvPr/>
          </p:nvSpPr>
          <p:spPr>
            <a:xfrm>
              <a:off x="2893273"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3" name="tx293"/>
            <p:cNvSpPr/>
            <p:nvPr/>
          </p:nvSpPr>
          <p:spPr>
            <a:xfrm>
              <a:off x="3140083"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4" name="tx294"/>
            <p:cNvSpPr/>
            <p:nvPr/>
          </p:nvSpPr>
          <p:spPr>
            <a:xfrm>
              <a:off x="3386892"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5" name="tx295"/>
            <p:cNvSpPr/>
            <p:nvPr/>
          </p:nvSpPr>
          <p:spPr>
            <a:xfrm>
              <a:off x="3633702"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6" name="tx296"/>
            <p:cNvSpPr/>
            <p:nvPr/>
          </p:nvSpPr>
          <p:spPr>
            <a:xfrm>
              <a:off x="3880512"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7" name="tx297"/>
            <p:cNvSpPr/>
            <p:nvPr/>
          </p:nvSpPr>
          <p:spPr>
            <a:xfrm>
              <a:off x="4127321"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98" name="tx298"/>
            <p:cNvSpPr/>
            <p:nvPr/>
          </p:nvSpPr>
          <p:spPr>
            <a:xfrm>
              <a:off x="4374131"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99" name="tx299"/>
            <p:cNvSpPr/>
            <p:nvPr/>
          </p:nvSpPr>
          <p:spPr>
            <a:xfrm>
              <a:off x="4620940"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0" name="tx300"/>
            <p:cNvSpPr/>
            <p:nvPr/>
          </p:nvSpPr>
          <p:spPr>
            <a:xfrm>
              <a:off x="4867750"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1" name="tx301"/>
            <p:cNvSpPr/>
            <p:nvPr/>
          </p:nvSpPr>
          <p:spPr>
            <a:xfrm>
              <a:off x="5114560"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2" name="tx302"/>
            <p:cNvSpPr/>
            <p:nvPr/>
          </p:nvSpPr>
          <p:spPr>
            <a:xfrm>
              <a:off x="5361369"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03" name="tx303"/>
            <p:cNvSpPr/>
            <p:nvPr/>
          </p:nvSpPr>
          <p:spPr>
            <a:xfrm>
              <a:off x="5608179"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4" name="tx304"/>
            <p:cNvSpPr/>
            <p:nvPr/>
          </p:nvSpPr>
          <p:spPr>
            <a:xfrm>
              <a:off x="5854989"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5" name="tx305"/>
            <p:cNvSpPr/>
            <p:nvPr/>
          </p:nvSpPr>
          <p:spPr>
            <a:xfrm>
              <a:off x="6101798"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6" name="tx306"/>
            <p:cNvSpPr/>
            <p:nvPr/>
          </p:nvSpPr>
          <p:spPr>
            <a:xfrm>
              <a:off x="6348608"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7" name="tx307"/>
            <p:cNvSpPr/>
            <p:nvPr/>
          </p:nvSpPr>
          <p:spPr>
            <a:xfrm>
              <a:off x="6595417"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08" name="tx308"/>
            <p:cNvSpPr/>
            <p:nvPr/>
          </p:nvSpPr>
          <p:spPr>
            <a:xfrm>
              <a:off x="6842227"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09" name="tx309"/>
            <p:cNvSpPr/>
            <p:nvPr/>
          </p:nvSpPr>
          <p:spPr>
            <a:xfrm>
              <a:off x="7089037"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0" name="tx310"/>
            <p:cNvSpPr/>
            <p:nvPr/>
          </p:nvSpPr>
          <p:spPr>
            <a:xfrm>
              <a:off x="7335846"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1" name="tx311"/>
            <p:cNvSpPr/>
            <p:nvPr/>
          </p:nvSpPr>
          <p:spPr>
            <a:xfrm>
              <a:off x="7582656"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12" name="tx312"/>
            <p:cNvSpPr/>
            <p:nvPr/>
          </p:nvSpPr>
          <p:spPr>
            <a:xfrm>
              <a:off x="7829465"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13" name="tx313"/>
            <p:cNvSpPr/>
            <p:nvPr/>
          </p:nvSpPr>
          <p:spPr>
            <a:xfrm>
              <a:off x="8076275"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14" name="tx314"/>
            <p:cNvSpPr/>
            <p:nvPr/>
          </p:nvSpPr>
          <p:spPr>
            <a:xfrm>
              <a:off x="8323085"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5" name="tx315"/>
            <p:cNvSpPr/>
            <p:nvPr/>
          </p:nvSpPr>
          <p:spPr>
            <a:xfrm>
              <a:off x="8569894"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16" name="tx316"/>
            <p:cNvSpPr/>
            <p:nvPr/>
          </p:nvSpPr>
          <p:spPr>
            <a:xfrm>
              <a:off x="7582656"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17" name="tx317"/>
            <p:cNvSpPr/>
            <p:nvPr/>
          </p:nvSpPr>
          <p:spPr>
            <a:xfrm>
              <a:off x="7829465"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18" name="tx318"/>
            <p:cNvSpPr/>
            <p:nvPr/>
          </p:nvSpPr>
          <p:spPr>
            <a:xfrm>
              <a:off x="8076275"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9" name="tx319"/>
            <p:cNvSpPr/>
            <p:nvPr/>
          </p:nvSpPr>
          <p:spPr>
            <a:xfrm>
              <a:off x="8323085"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0" name="tx320"/>
            <p:cNvSpPr/>
            <p:nvPr/>
          </p:nvSpPr>
          <p:spPr>
            <a:xfrm>
              <a:off x="8569894"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21" name="tx321"/>
            <p:cNvSpPr/>
            <p:nvPr/>
          </p:nvSpPr>
          <p:spPr>
            <a:xfrm>
              <a:off x="3386892"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22" name="tx322"/>
            <p:cNvSpPr/>
            <p:nvPr/>
          </p:nvSpPr>
          <p:spPr>
            <a:xfrm>
              <a:off x="3633702"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23" name="tx323"/>
            <p:cNvSpPr/>
            <p:nvPr/>
          </p:nvSpPr>
          <p:spPr>
            <a:xfrm>
              <a:off x="3880512"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24" name="tx324"/>
            <p:cNvSpPr/>
            <p:nvPr/>
          </p:nvSpPr>
          <p:spPr>
            <a:xfrm>
              <a:off x="4127321"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25" name="tx325"/>
            <p:cNvSpPr/>
            <p:nvPr/>
          </p:nvSpPr>
          <p:spPr>
            <a:xfrm>
              <a:off x="4374131"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6" name="tx326"/>
            <p:cNvSpPr/>
            <p:nvPr/>
          </p:nvSpPr>
          <p:spPr>
            <a:xfrm>
              <a:off x="4620940"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7" name="tx327"/>
            <p:cNvSpPr/>
            <p:nvPr/>
          </p:nvSpPr>
          <p:spPr>
            <a:xfrm>
              <a:off x="4867750"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28" name="tx328"/>
            <p:cNvSpPr/>
            <p:nvPr/>
          </p:nvSpPr>
          <p:spPr>
            <a:xfrm>
              <a:off x="5114560"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29" name="tx329"/>
            <p:cNvSpPr/>
            <p:nvPr/>
          </p:nvSpPr>
          <p:spPr>
            <a:xfrm>
              <a:off x="5361369"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0" name="tx330"/>
            <p:cNvSpPr/>
            <p:nvPr/>
          </p:nvSpPr>
          <p:spPr>
            <a:xfrm>
              <a:off x="5608179"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1" name="tx331"/>
            <p:cNvSpPr/>
            <p:nvPr/>
          </p:nvSpPr>
          <p:spPr>
            <a:xfrm>
              <a:off x="5854989"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2" name="tx332"/>
            <p:cNvSpPr/>
            <p:nvPr/>
          </p:nvSpPr>
          <p:spPr>
            <a:xfrm>
              <a:off x="6101798"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3" name="tx333"/>
            <p:cNvSpPr/>
            <p:nvPr/>
          </p:nvSpPr>
          <p:spPr>
            <a:xfrm>
              <a:off x="6348608"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34" name="tx334"/>
            <p:cNvSpPr/>
            <p:nvPr/>
          </p:nvSpPr>
          <p:spPr>
            <a:xfrm>
              <a:off x="6595417"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5" name="tx335"/>
            <p:cNvSpPr/>
            <p:nvPr/>
          </p:nvSpPr>
          <p:spPr>
            <a:xfrm>
              <a:off x="6842227"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36" name="tx336"/>
            <p:cNvSpPr/>
            <p:nvPr/>
          </p:nvSpPr>
          <p:spPr>
            <a:xfrm>
              <a:off x="7089037"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7" name="tx337"/>
            <p:cNvSpPr/>
            <p:nvPr/>
          </p:nvSpPr>
          <p:spPr>
            <a:xfrm>
              <a:off x="7335846"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38" name="tx338"/>
            <p:cNvSpPr/>
            <p:nvPr/>
          </p:nvSpPr>
          <p:spPr>
            <a:xfrm>
              <a:off x="7582656"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39" name="tx339"/>
            <p:cNvSpPr/>
            <p:nvPr/>
          </p:nvSpPr>
          <p:spPr>
            <a:xfrm>
              <a:off x="7829465"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40" name="tx340"/>
            <p:cNvSpPr/>
            <p:nvPr/>
          </p:nvSpPr>
          <p:spPr>
            <a:xfrm>
              <a:off x="8076275"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41" name="tx341"/>
            <p:cNvSpPr/>
            <p:nvPr/>
          </p:nvSpPr>
          <p:spPr>
            <a:xfrm>
              <a:off x="8323085"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2" name="tx342"/>
            <p:cNvSpPr/>
            <p:nvPr/>
          </p:nvSpPr>
          <p:spPr>
            <a:xfrm>
              <a:off x="8569894"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3" name="tx343"/>
            <p:cNvSpPr/>
            <p:nvPr/>
          </p:nvSpPr>
          <p:spPr>
            <a:xfrm>
              <a:off x="3633702"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4" name="tx344"/>
            <p:cNvSpPr/>
            <p:nvPr/>
          </p:nvSpPr>
          <p:spPr>
            <a:xfrm>
              <a:off x="3880512"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5" name="tx345"/>
            <p:cNvSpPr/>
            <p:nvPr/>
          </p:nvSpPr>
          <p:spPr>
            <a:xfrm>
              <a:off x="4127321"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46" name="tx346"/>
            <p:cNvSpPr/>
            <p:nvPr/>
          </p:nvSpPr>
          <p:spPr>
            <a:xfrm>
              <a:off x="4374131"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7" name="tx347"/>
            <p:cNvSpPr/>
            <p:nvPr/>
          </p:nvSpPr>
          <p:spPr>
            <a:xfrm>
              <a:off x="4620940"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8" name="tx348"/>
            <p:cNvSpPr/>
            <p:nvPr/>
          </p:nvSpPr>
          <p:spPr>
            <a:xfrm>
              <a:off x="4867750"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9" name="tx349"/>
            <p:cNvSpPr/>
            <p:nvPr/>
          </p:nvSpPr>
          <p:spPr>
            <a:xfrm>
              <a:off x="5114560"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50" name="tx350"/>
            <p:cNvSpPr/>
            <p:nvPr/>
          </p:nvSpPr>
          <p:spPr>
            <a:xfrm>
              <a:off x="5361369"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1" name="tx351"/>
            <p:cNvSpPr/>
            <p:nvPr/>
          </p:nvSpPr>
          <p:spPr>
            <a:xfrm>
              <a:off x="5608179"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2" name="tx352"/>
            <p:cNvSpPr/>
            <p:nvPr/>
          </p:nvSpPr>
          <p:spPr>
            <a:xfrm>
              <a:off x="5854989"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53" name="tx353"/>
            <p:cNvSpPr/>
            <p:nvPr/>
          </p:nvSpPr>
          <p:spPr>
            <a:xfrm>
              <a:off x="6101798"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54" name="tx354"/>
            <p:cNvSpPr/>
            <p:nvPr/>
          </p:nvSpPr>
          <p:spPr>
            <a:xfrm>
              <a:off x="6348608"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55" name="tx355"/>
            <p:cNvSpPr/>
            <p:nvPr/>
          </p:nvSpPr>
          <p:spPr>
            <a:xfrm>
              <a:off x="6595417"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6" name="tx356"/>
            <p:cNvSpPr/>
            <p:nvPr/>
          </p:nvSpPr>
          <p:spPr>
            <a:xfrm>
              <a:off x="6842227"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7" name="tx357"/>
            <p:cNvSpPr/>
            <p:nvPr/>
          </p:nvSpPr>
          <p:spPr>
            <a:xfrm>
              <a:off x="7089037"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58" name="tx358"/>
            <p:cNvSpPr/>
            <p:nvPr/>
          </p:nvSpPr>
          <p:spPr>
            <a:xfrm>
              <a:off x="7335846"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59" name="tx359"/>
            <p:cNvSpPr/>
            <p:nvPr/>
          </p:nvSpPr>
          <p:spPr>
            <a:xfrm>
              <a:off x="7582656"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0" name="tx360"/>
            <p:cNvSpPr/>
            <p:nvPr/>
          </p:nvSpPr>
          <p:spPr>
            <a:xfrm>
              <a:off x="7829465"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1" name="tx361"/>
            <p:cNvSpPr/>
            <p:nvPr/>
          </p:nvSpPr>
          <p:spPr>
            <a:xfrm>
              <a:off x="8076275"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62" name="tx362"/>
            <p:cNvSpPr/>
            <p:nvPr/>
          </p:nvSpPr>
          <p:spPr>
            <a:xfrm>
              <a:off x="8323085"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3" name="tx363"/>
            <p:cNvSpPr/>
            <p:nvPr/>
          </p:nvSpPr>
          <p:spPr>
            <a:xfrm>
              <a:off x="8569894"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4" name="tx364"/>
            <p:cNvSpPr/>
            <p:nvPr/>
          </p:nvSpPr>
          <p:spPr>
            <a:xfrm>
              <a:off x="7089037"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65" name="tx365"/>
            <p:cNvSpPr/>
            <p:nvPr/>
          </p:nvSpPr>
          <p:spPr>
            <a:xfrm>
              <a:off x="7335846"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66" name="tx366"/>
            <p:cNvSpPr/>
            <p:nvPr/>
          </p:nvSpPr>
          <p:spPr>
            <a:xfrm>
              <a:off x="7582656"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7" name="tx367"/>
            <p:cNvSpPr/>
            <p:nvPr/>
          </p:nvSpPr>
          <p:spPr>
            <a:xfrm>
              <a:off x="7829465"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68" name="tx368"/>
            <p:cNvSpPr/>
            <p:nvPr/>
          </p:nvSpPr>
          <p:spPr>
            <a:xfrm>
              <a:off x="8076275"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69" name="tx369"/>
            <p:cNvSpPr/>
            <p:nvPr/>
          </p:nvSpPr>
          <p:spPr>
            <a:xfrm>
              <a:off x="8323085"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70" name="tx370"/>
            <p:cNvSpPr/>
            <p:nvPr/>
          </p:nvSpPr>
          <p:spPr>
            <a:xfrm>
              <a:off x="8569894"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1" name="tx371"/>
            <p:cNvSpPr/>
            <p:nvPr/>
          </p:nvSpPr>
          <p:spPr>
            <a:xfrm>
              <a:off x="4127321"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2" name="tx372"/>
            <p:cNvSpPr/>
            <p:nvPr/>
          </p:nvSpPr>
          <p:spPr>
            <a:xfrm>
              <a:off x="4374131"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3" name="tx373"/>
            <p:cNvSpPr/>
            <p:nvPr/>
          </p:nvSpPr>
          <p:spPr>
            <a:xfrm>
              <a:off x="4620940"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74" name="tx374"/>
            <p:cNvSpPr/>
            <p:nvPr/>
          </p:nvSpPr>
          <p:spPr>
            <a:xfrm>
              <a:off x="4867750"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5" name="tx375"/>
            <p:cNvSpPr/>
            <p:nvPr/>
          </p:nvSpPr>
          <p:spPr>
            <a:xfrm>
              <a:off x="5114560"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6" name="tx376"/>
            <p:cNvSpPr/>
            <p:nvPr/>
          </p:nvSpPr>
          <p:spPr>
            <a:xfrm>
              <a:off x="5361369"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7" name="tx377"/>
            <p:cNvSpPr/>
            <p:nvPr/>
          </p:nvSpPr>
          <p:spPr>
            <a:xfrm>
              <a:off x="5608179"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78" name="tx378"/>
            <p:cNvSpPr/>
            <p:nvPr/>
          </p:nvSpPr>
          <p:spPr>
            <a:xfrm>
              <a:off x="5854989"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9" name="tx379"/>
            <p:cNvSpPr/>
            <p:nvPr/>
          </p:nvSpPr>
          <p:spPr>
            <a:xfrm>
              <a:off x="6101798"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80" name="tx380"/>
            <p:cNvSpPr/>
            <p:nvPr/>
          </p:nvSpPr>
          <p:spPr>
            <a:xfrm>
              <a:off x="6348608"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81" name="tx381"/>
            <p:cNvSpPr/>
            <p:nvPr/>
          </p:nvSpPr>
          <p:spPr>
            <a:xfrm>
              <a:off x="6595417"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82" name="tx382"/>
            <p:cNvSpPr/>
            <p:nvPr/>
          </p:nvSpPr>
          <p:spPr>
            <a:xfrm>
              <a:off x="6842227"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3" name="tx383"/>
            <p:cNvSpPr/>
            <p:nvPr/>
          </p:nvSpPr>
          <p:spPr>
            <a:xfrm>
              <a:off x="7089037"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4" name="tx384"/>
            <p:cNvSpPr/>
            <p:nvPr/>
          </p:nvSpPr>
          <p:spPr>
            <a:xfrm>
              <a:off x="7335846"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5" name="tx385"/>
            <p:cNvSpPr/>
            <p:nvPr/>
          </p:nvSpPr>
          <p:spPr>
            <a:xfrm>
              <a:off x="7582656"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86" name="tx386"/>
            <p:cNvSpPr/>
            <p:nvPr/>
          </p:nvSpPr>
          <p:spPr>
            <a:xfrm>
              <a:off x="7829465"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87" name="tx387"/>
            <p:cNvSpPr/>
            <p:nvPr/>
          </p:nvSpPr>
          <p:spPr>
            <a:xfrm>
              <a:off x="8076275"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8" name="tx388"/>
            <p:cNvSpPr/>
            <p:nvPr/>
          </p:nvSpPr>
          <p:spPr>
            <a:xfrm>
              <a:off x="8323085"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89" name="tx389"/>
            <p:cNvSpPr/>
            <p:nvPr/>
          </p:nvSpPr>
          <p:spPr>
            <a:xfrm>
              <a:off x="8569894"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0" name="tx390"/>
            <p:cNvSpPr/>
            <p:nvPr/>
          </p:nvSpPr>
          <p:spPr>
            <a:xfrm>
              <a:off x="2399654"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91" name="tx391"/>
            <p:cNvSpPr/>
            <p:nvPr/>
          </p:nvSpPr>
          <p:spPr>
            <a:xfrm>
              <a:off x="2646464"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2" name="tx392"/>
            <p:cNvSpPr/>
            <p:nvPr/>
          </p:nvSpPr>
          <p:spPr>
            <a:xfrm>
              <a:off x="2893273"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3" name="tx393"/>
            <p:cNvSpPr/>
            <p:nvPr/>
          </p:nvSpPr>
          <p:spPr>
            <a:xfrm>
              <a:off x="3140083"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4" name="tx394"/>
            <p:cNvSpPr/>
            <p:nvPr/>
          </p:nvSpPr>
          <p:spPr>
            <a:xfrm>
              <a:off x="3386892"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5" name="tx395"/>
            <p:cNvSpPr/>
            <p:nvPr/>
          </p:nvSpPr>
          <p:spPr>
            <a:xfrm>
              <a:off x="3633702"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6" name="tx396"/>
            <p:cNvSpPr/>
            <p:nvPr/>
          </p:nvSpPr>
          <p:spPr>
            <a:xfrm>
              <a:off x="3880512"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7" name="tx397"/>
            <p:cNvSpPr/>
            <p:nvPr/>
          </p:nvSpPr>
          <p:spPr>
            <a:xfrm>
              <a:off x="4127321"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8" name="tx398"/>
            <p:cNvSpPr/>
            <p:nvPr/>
          </p:nvSpPr>
          <p:spPr>
            <a:xfrm>
              <a:off x="4374131"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9" name="tx399"/>
            <p:cNvSpPr/>
            <p:nvPr/>
          </p:nvSpPr>
          <p:spPr>
            <a:xfrm>
              <a:off x="4620940"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0" name="tx400"/>
            <p:cNvSpPr/>
            <p:nvPr/>
          </p:nvSpPr>
          <p:spPr>
            <a:xfrm>
              <a:off x="4867750"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1" name="tx401"/>
            <p:cNvSpPr/>
            <p:nvPr/>
          </p:nvSpPr>
          <p:spPr>
            <a:xfrm>
              <a:off x="5114560"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2" name="tx402"/>
            <p:cNvSpPr/>
            <p:nvPr/>
          </p:nvSpPr>
          <p:spPr>
            <a:xfrm>
              <a:off x="5361369"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3" name="tx403"/>
            <p:cNvSpPr/>
            <p:nvPr/>
          </p:nvSpPr>
          <p:spPr>
            <a:xfrm>
              <a:off x="5608179"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4" name="tx404"/>
            <p:cNvSpPr/>
            <p:nvPr/>
          </p:nvSpPr>
          <p:spPr>
            <a:xfrm>
              <a:off x="5854989"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5" name="tx405"/>
            <p:cNvSpPr/>
            <p:nvPr/>
          </p:nvSpPr>
          <p:spPr>
            <a:xfrm>
              <a:off x="6101798"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6" name="tx406"/>
            <p:cNvSpPr/>
            <p:nvPr/>
          </p:nvSpPr>
          <p:spPr>
            <a:xfrm>
              <a:off x="6348608"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7" name="tx407"/>
            <p:cNvSpPr/>
            <p:nvPr/>
          </p:nvSpPr>
          <p:spPr>
            <a:xfrm>
              <a:off x="6595417"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8" name="tx408"/>
            <p:cNvSpPr/>
            <p:nvPr/>
          </p:nvSpPr>
          <p:spPr>
            <a:xfrm>
              <a:off x="6842227"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9" name="tx409"/>
            <p:cNvSpPr/>
            <p:nvPr/>
          </p:nvSpPr>
          <p:spPr>
            <a:xfrm>
              <a:off x="7089037"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0" name="tx410"/>
            <p:cNvSpPr/>
            <p:nvPr/>
          </p:nvSpPr>
          <p:spPr>
            <a:xfrm>
              <a:off x="7335846"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1" name="tx411"/>
            <p:cNvSpPr/>
            <p:nvPr/>
          </p:nvSpPr>
          <p:spPr>
            <a:xfrm>
              <a:off x="7582656"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12" name="tx412"/>
            <p:cNvSpPr/>
            <p:nvPr/>
          </p:nvSpPr>
          <p:spPr>
            <a:xfrm>
              <a:off x="7829465"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3" name="tx413"/>
            <p:cNvSpPr/>
            <p:nvPr/>
          </p:nvSpPr>
          <p:spPr>
            <a:xfrm>
              <a:off x="8076275"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14" name="tx414"/>
            <p:cNvSpPr/>
            <p:nvPr/>
          </p:nvSpPr>
          <p:spPr>
            <a:xfrm>
              <a:off x="8323085"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15" name="tx415"/>
            <p:cNvSpPr/>
            <p:nvPr/>
          </p:nvSpPr>
          <p:spPr>
            <a:xfrm>
              <a:off x="8569894"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16" name="tx416"/>
            <p:cNvSpPr/>
            <p:nvPr/>
          </p:nvSpPr>
          <p:spPr>
            <a:xfrm>
              <a:off x="3633702"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17" name="tx417"/>
            <p:cNvSpPr/>
            <p:nvPr/>
          </p:nvSpPr>
          <p:spPr>
            <a:xfrm>
              <a:off x="3880512"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18" name="tx418"/>
            <p:cNvSpPr/>
            <p:nvPr/>
          </p:nvSpPr>
          <p:spPr>
            <a:xfrm>
              <a:off x="4127321"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19" name="tx419"/>
            <p:cNvSpPr/>
            <p:nvPr/>
          </p:nvSpPr>
          <p:spPr>
            <a:xfrm>
              <a:off x="4374131"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20" name="tx420"/>
            <p:cNvSpPr/>
            <p:nvPr/>
          </p:nvSpPr>
          <p:spPr>
            <a:xfrm>
              <a:off x="4620940"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1" name="tx421"/>
            <p:cNvSpPr/>
            <p:nvPr/>
          </p:nvSpPr>
          <p:spPr>
            <a:xfrm>
              <a:off x="4867750"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22" name="tx422"/>
            <p:cNvSpPr/>
            <p:nvPr/>
          </p:nvSpPr>
          <p:spPr>
            <a:xfrm>
              <a:off x="5114560"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23" name="tx423"/>
            <p:cNvSpPr/>
            <p:nvPr/>
          </p:nvSpPr>
          <p:spPr>
            <a:xfrm>
              <a:off x="5361369"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4" name="tx424"/>
            <p:cNvSpPr/>
            <p:nvPr/>
          </p:nvSpPr>
          <p:spPr>
            <a:xfrm>
              <a:off x="5608179"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25" name="tx425"/>
            <p:cNvSpPr/>
            <p:nvPr/>
          </p:nvSpPr>
          <p:spPr>
            <a:xfrm>
              <a:off x="5854989"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6" name="tx426"/>
            <p:cNvSpPr/>
            <p:nvPr/>
          </p:nvSpPr>
          <p:spPr>
            <a:xfrm>
              <a:off x="6101798"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27" name="tx427"/>
            <p:cNvSpPr/>
            <p:nvPr/>
          </p:nvSpPr>
          <p:spPr>
            <a:xfrm>
              <a:off x="6348608"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28" name="tx428"/>
            <p:cNvSpPr/>
            <p:nvPr/>
          </p:nvSpPr>
          <p:spPr>
            <a:xfrm>
              <a:off x="6595417"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9" name="tx429"/>
            <p:cNvSpPr/>
            <p:nvPr/>
          </p:nvSpPr>
          <p:spPr>
            <a:xfrm>
              <a:off x="6842227"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0" name="tx430"/>
            <p:cNvSpPr/>
            <p:nvPr/>
          </p:nvSpPr>
          <p:spPr>
            <a:xfrm>
              <a:off x="7089037"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1" name="tx431"/>
            <p:cNvSpPr/>
            <p:nvPr/>
          </p:nvSpPr>
          <p:spPr>
            <a:xfrm>
              <a:off x="7335846"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2" name="tx432"/>
            <p:cNvSpPr/>
            <p:nvPr/>
          </p:nvSpPr>
          <p:spPr>
            <a:xfrm>
              <a:off x="7582656"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3" name="tx433"/>
            <p:cNvSpPr/>
            <p:nvPr/>
          </p:nvSpPr>
          <p:spPr>
            <a:xfrm>
              <a:off x="7829465"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4" name="tx434"/>
            <p:cNvSpPr/>
            <p:nvPr/>
          </p:nvSpPr>
          <p:spPr>
            <a:xfrm>
              <a:off x="8076275"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35" name="tx435"/>
            <p:cNvSpPr/>
            <p:nvPr/>
          </p:nvSpPr>
          <p:spPr>
            <a:xfrm>
              <a:off x="8323085"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6" name="tx436"/>
            <p:cNvSpPr/>
            <p:nvPr/>
          </p:nvSpPr>
          <p:spPr>
            <a:xfrm>
              <a:off x="8569894"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7" name="tx437"/>
            <p:cNvSpPr/>
            <p:nvPr/>
          </p:nvSpPr>
          <p:spPr>
            <a:xfrm>
              <a:off x="2399654"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438" name="tx438"/>
            <p:cNvSpPr/>
            <p:nvPr/>
          </p:nvSpPr>
          <p:spPr>
            <a:xfrm>
              <a:off x="2646464"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439" name="tx439"/>
            <p:cNvSpPr/>
            <p:nvPr/>
          </p:nvSpPr>
          <p:spPr>
            <a:xfrm>
              <a:off x="2893273"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440" name="tx440"/>
            <p:cNvSpPr/>
            <p:nvPr/>
          </p:nvSpPr>
          <p:spPr>
            <a:xfrm>
              <a:off x="3140083"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41" name="tx441"/>
            <p:cNvSpPr/>
            <p:nvPr/>
          </p:nvSpPr>
          <p:spPr>
            <a:xfrm>
              <a:off x="3386892"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42" name="tx442"/>
            <p:cNvSpPr/>
            <p:nvPr/>
          </p:nvSpPr>
          <p:spPr>
            <a:xfrm>
              <a:off x="3633702"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443" name="tx443"/>
            <p:cNvSpPr/>
            <p:nvPr/>
          </p:nvSpPr>
          <p:spPr>
            <a:xfrm>
              <a:off x="3880512"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44" name="tx444"/>
            <p:cNvSpPr/>
            <p:nvPr/>
          </p:nvSpPr>
          <p:spPr>
            <a:xfrm>
              <a:off x="4127321"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45" name="tx445"/>
            <p:cNvSpPr/>
            <p:nvPr/>
          </p:nvSpPr>
          <p:spPr>
            <a:xfrm>
              <a:off x="4374131"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46" name="tx446"/>
            <p:cNvSpPr/>
            <p:nvPr/>
          </p:nvSpPr>
          <p:spPr>
            <a:xfrm>
              <a:off x="4620940"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47" name="tx447"/>
            <p:cNvSpPr/>
            <p:nvPr/>
          </p:nvSpPr>
          <p:spPr>
            <a:xfrm>
              <a:off x="4867750"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48" name="tx448"/>
            <p:cNvSpPr/>
            <p:nvPr/>
          </p:nvSpPr>
          <p:spPr>
            <a:xfrm>
              <a:off x="5114560"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49" name="tx449"/>
            <p:cNvSpPr/>
            <p:nvPr/>
          </p:nvSpPr>
          <p:spPr>
            <a:xfrm>
              <a:off x="5361369"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50" name="tx450"/>
            <p:cNvSpPr/>
            <p:nvPr/>
          </p:nvSpPr>
          <p:spPr>
            <a:xfrm>
              <a:off x="5608179"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451" name="tx451"/>
            <p:cNvSpPr/>
            <p:nvPr/>
          </p:nvSpPr>
          <p:spPr>
            <a:xfrm>
              <a:off x="5854989"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52" name="tx452"/>
            <p:cNvSpPr/>
            <p:nvPr/>
          </p:nvSpPr>
          <p:spPr>
            <a:xfrm>
              <a:off x="6101798"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453" name="tx453"/>
            <p:cNvSpPr/>
            <p:nvPr/>
          </p:nvSpPr>
          <p:spPr>
            <a:xfrm>
              <a:off x="6348608"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54" name="tx454"/>
            <p:cNvSpPr/>
            <p:nvPr/>
          </p:nvSpPr>
          <p:spPr>
            <a:xfrm>
              <a:off x="6595417"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55" name="tx455"/>
            <p:cNvSpPr/>
            <p:nvPr/>
          </p:nvSpPr>
          <p:spPr>
            <a:xfrm>
              <a:off x="6842227"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456" name="tx456"/>
            <p:cNvSpPr/>
            <p:nvPr/>
          </p:nvSpPr>
          <p:spPr>
            <a:xfrm>
              <a:off x="7089037"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457" name="tx457"/>
            <p:cNvSpPr/>
            <p:nvPr/>
          </p:nvSpPr>
          <p:spPr>
            <a:xfrm>
              <a:off x="7335846"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458" name="tx458"/>
            <p:cNvSpPr/>
            <p:nvPr/>
          </p:nvSpPr>
          <p:spPr>
            <a:xfrm>
              <a:off x="7582656"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459" name="tx459"/>
            <p:cNvSpPr/>
            <p:nvPr/>
          </p:nvSpPr>
          <p:spPr>
            <a:xfrm>
              <a:off x="7829465"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460" name="tx460"/>
            <p:cNvSpPr/>
            <p:nvPr/>
          </p:nvSpPr>
          <p:spPr>
            <a:xfrm>
              <a:off x="8076275"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461" name="tx461"/>
            <p:cNvSpPr/>
            <p:nvPr/>
          </p:nvSpPr>
          <p:spPr>
            <a:xfrm>
              <a:off x="8323085"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62" name="tx462"/>
            <p:cNvSpPr/>
            <p:nvPr/>
          </p:nvSpPr>
          <p:spPr>
            <a:xfrm>
              <a:off x="8569894"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463" name="tx463"/>
            <p:cNvSpPr/>
            <p:nvPr/>
          </p:nvSpPr>
          <p:spPr>
            <a:xfrm>
              <a:off x="2399654"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464" name="tx464"/>
            <p:cNvSpPr/>
            <p:nvPr/>
          </p:nvSpPr>
          <p:spPr>
            <a:xfrm>
              <a:off x="2646464"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465" name="tx465"/>
            <p:cNvSpPr/>
            <p:nvPr/>
          </p:nvSpPr>
          <p:spPr>
            <a:xfrm>
              <a:off x="2893273"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466" name="tx466"/>
            <p:cNvSpPr/>
            <p:nvPr/>
          </p:nvSpPr>
          <p:spPr>
            <a:xfrm>
              <a:off x="3140083"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467" name="tx467"/>
            <p:cNvSpPr/>
            <p:nvPr/>
          </p:nvSpPr>
          <p:spPr>
            <a:xfrm>
              <a:off x="3386892"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468" name="tx468"/>
            <p:cNvSpPr/>
            <p:nvPr/>
          </p:nvSpPr>
          <p:spPr>
            <a:xfrm>
              <a:off x="3633702"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469" name="tx469"/>
            <p:cNvSpPr/>
            <p:nvPr/>
          </p:nvSpPr>
          <p:spPr>
            <a:xfrm>
              <a:off x="3880512"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70" name="tx470"/>
            <p:cNvSpPr/>
            <p:nvPr/>
          </p:nvSpPr>
          <p:spPr>
            <a:xfrm>
              <a:off x="4127321"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471" name="tx471"/>
            <p:cNvSpPr/>
            <p:nvPr/>
          </p:nvSpPr>
          <p:spPr>
            <a:xfrm>
              <a:off x="4374131"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472" name="tx472"/>
            <p:cNvSpPr/>
            <p:nvPr/>
          </p:nvSpPr>
          <p:spPr>
            <a:xfrm>
              <a:off x="4620940"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473" name="tx473"/>
            <p:cNvSpPr/>
            <p:nvPr/>
          </p:nvSpPr>
          <p:spPr>
            <a:xfrm>
              <a:off x="4867750"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474" name="tx474"/>
            <p:cNvSpPr/>
            <p:nvPr/>
          </p:nvSpPr>
          <p:spPr>
            <a:xfrm>
              <a:off x="5114560"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475" name="tx475"/>
            <p:cNvSpPr/>
            <p:nvPr/>
          </p:nvSpPr>
          <p:spPr>
            <a:xfrm>
              <a:off x="5361369"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476" name="tx476"/>
            <p:cNvSpPr/>
            <p:nvPr/>
          </p:nvSpPr>
          <p:spPr>
            <a:xfrm>
              <a:off x="5608179"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477" name="tx477"/>
            <p:cNvSpPr/>
            <p:nvPr/>
          </p:nvSpPr>
          <p:spPr>
            <a:xfrm>
              <a:off x="5854989"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478" name="tx478"/>
            <p:cNvSpPr/>
            <p:nvPr/>
          </p:nvSpPr>
          <p:spPr>
            <a:xfrm>
              <a:off x="6101798"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79" name="tx479"/>
            <p:cNvSpPr/>
            <p:nvPr/>
          </p:nvSpPr>
          <p:spPr>
            <a:xfrm>
              <a:off x="6348608"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80" name="tx480"/>
            <p:cNvSpPr/>
            <p:nvPr/>
          </p:nvSpPr>
          <p:spPr>
            <a:xfrm>
              <a:off x="6595417"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81" name="tx481"/>
            <p:cNvSpPr/>
            <p:nvPr/>
          </p:nvSpPr>
          <p:spPr>
            <a:xfrm>
              <a:off x="6842227"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82" name="tx482"/>
            <p:cNvSpPr/>
            <p:nvPr/>
          </p:nvSpPr>
          <p:spPr>
            <a:xfrm>
              <a:off x="7089037"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483" name="tx483"/>
            <p:cNvSpPr/>
            <p:nvPr/>
          </p:nvSpPr>
          <p:spPr>
            <a:xfrm>
              <a:off x="7335846"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84" name="tx484"/>
            <p:cNvSpPr/>
            <p:nvPr/>
          </p:nvSpPr>
          <p:spPr>
            <a:xfrm>
              <a:off x="2399654"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485" name="tx485"/>
            <p:cNvSpPr/>
            <p:nvPr/>
          </p:nvSpPr>
          <p:spPr>
            <a:xfrm>
              <a:off x="2646464"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486" name="tx486"/>
            <p:cNvSpPr/>
            <p:nvPr/>
          </p:nvSpPr>
          <p:spPr>
            <a:xfrm>
              <a:off x="2893273"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87" name="tx487"/>
            <p:cNvSpPr/>
            <p:nvPr/>
          </p:nvSpPr>
          <p:spPr>
            <a:xfrm>
              <a:off x="3140083"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88" name="tx488"/>
            <p:cNvSpPr/>
            <p:nvPr/>
          </p:nvSpPr>
          <p:spPr>
            <a:xfrm>
              <a:off x="2399654"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489" name="tx489"/>
            <p:cNvSpPr/>
            <p:nvPr/>
          </p:nvSpPr>
          <p:spPr>
            <a:xfrm>
              <a:off x="2646464"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490" name="tx490"/>
            <p:cNvSpPr/>
            <p:nvPr/>
          </p:nvSpPr>
          <p:spPr>
            <a:xfrm>
              <a:off x="2893273"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491" name="tx491"/>
            <p:cNvSpPr/>
            <p:nvPr/>
          </p:nvSpPr>
          <p:spPr>
            <a:xfrm>
              <a:off x="3140083"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92" name="tx492"/>
            <p:cNvSpPr/>
            <p:nvPr/>
          </p:nvSpPr>
          <p:spPr>
            <a:xfrm>
              <a:off x="3386892"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493" name="tx493"/>
            <p:cNvSpPr/>
            <p:nvPr/>
          </p:nvSpPr>
          <p:spPr>
            <a:xfrm>
              <a:off x="2399654"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494" name="tx494"/>
            <p:cNvSpPr/>
            <p:nvPr/>
          </p:nvSpPr>
          <p:spPr>
            <a:xfrm>
              <a:off x="2646464"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495" name="tx495"/>
            <p:cNvSpPr/>
            <p:nvPr/>
          </p:nvSpPr>
          <p:spPr>
            <a:xfrm>
              <a:off x="2893273"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496" name="tx496"/>
            <p:cNvSpPr/>
            <p:nvPr/>
          </p:nvSpPr>
          <p:spPr>
            <a:xfrm>
              <a:off x="3140083"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97" name="tx497"/>
            <p:cNvSpPr/>
            <p:nvPr/>
          </p:nvSpPr>
          <p:spPr>
            <a:xfrm>
              <a:off x="3386892"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498" name="tx498"/>
            <p:cNvSpPr/>
            <p:nvPr/>
          </p:nvSpPr>
          <p:spPr>
            <a:xfrm>
              <a:off x="3633702"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499" name="tx499"/>
            <p:cNvSpPr/>
            <p:nvPr/>
          </p:nvSpPr>
          <p:spPr>
            <a:xfrm>
              <a:off x="3880512"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00" name="tx500"/>
            <p:cNvSpPr/>
            <p:nvPr/>
          </p:nvSpPr>
          <p:spPr>
            <a:xfrm>
              <a:off x="4127321"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01" name="tx501"/>
            <p:cNvSpPr/>
            <p:nvPr/>
          </p:nvSpPr>
          <p:spPr>
            <a:xfrm>
              <a:off x="4374131"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02" name="tx502"/>
            <p:cNvSpPr/>
            <p:nvPr/>
          </p:nvSpPr>
          <p:spPr>
            <a:xfrm>
              <a:off x="4620940"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03" name="tx503"/>
            <p:cNvSpPr/>
            <p:nvPr/>
          </p:nvSpPr>
          <p:spPr>
            <a:xfrm>
              <a:off x="4867750"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04" name="tx504"/>
            <p:cNvSpPr/>
            <p:nvPr/>
          </p:nvSpPr>
          <p:spPr>
            <a:xfrm>
              <a:off x="5114560"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05" name="tx505"/>
            <p:cNvSpPr/>
            <p:nvPr/>
          </p:nvSpPr>
          <p:spPr>
            <a:xfrm>
              <a:off x="5361369"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06" name="tx506"/>
            <p:cNvSpPr/>
            <p:nvPr/>
          </p:nvSpPr>
          <p:spPr>
            <a:xfrm>
              <a:off x="5608179"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07" name="tx507"/>
            <p:cNvSpPr/>
            <p:nvPr/>
          </p:nvSpPr>
          <p:spPr>
            <a:xfrm>
              <a:off x="5854989"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08" name="tx508"/>
            <p:cNvSpPr/>
            <p:nvPr/>
          </p:nvSpPr>
          <p:spPr>
            <a:xfrm>
              <a:off x="6101798"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09" name="tx509"/>
            <p:cNvSpPr/>
            <p:nvPr/>
          </p:nvSpPr>
          <p:spPr>
            <a:xfrm>
              <a:off x="6348608"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10" name="tx510"/>
            <p:cNvSpPr/>
            <p:nvPr/>
          </p:nvSpPr>
          <p:spPr>
            <a:xfrm>
              <a:off x="6595417"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11" name="tx511"/>
            <p:cNvSpPr/>
            <p:nvPr/>
          </p:nvSpPr>
          <p:spPr>
            <a:xfrm>
              <a:off x="6842227"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12" name="tx512"/>
            <p:cNvSpPr/>
            <p:nvPr/>
          </p:nvSpPr>
          <p:spPr>
            <a:xfrm>
              <a:off x="2399654"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13" name="tx513"/>
            <p:cNvSpPr/>
            <p:nvPr/>
          </p:nvSpPr>
          <p:spPr>
            <a:xfrm>
              <a:off x="2646464"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14" name="tx514"/>
            <p:cNvSpPr/>
            <p:nvPr/>
          </p:nvSpPr>
          <p:spPr>
            <a:xfrm>
              <a:off x="2893273"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15" name="tx515"/>
            <p:cNvSpPr/>
            <p:nvPr/>
          </p:nvSpPr>
          <p:spPr>
            <a:xfrm>
              <a:off x="3140083"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16" name="tx516"/>
            <p:cNvSpPr/>
            <p:nvPr/>
          </p:nvSpPr>
          <p:spPr>
            <a:xfrm>
              <a:off x="3386892"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17" name="tx517"/>
            <p:cNvSpPr/>
            <p:nvPr/>
          </p:nvSpPr>
          <p:spPr>
            <a:xfrm>
              <a:off x="3633702"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18" name="tx518"/>
            <p:cNvSpPr/>
            <p:nvPr/>
          </p:nvSpPr>
          <p:spPr>
            <a:xfrm>
              <a:off x="3880512"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19" name="tx519"/>
            <p:cNvSpPr/>
            <p:nvPr/>
          </p:nvSpPr>
          <p:spPr>
            <a:xfrm>
              <a:off x="2399654"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20" name="tx520"/>
            <p:cNvSpPr/>
            <p:nvPr/>
          </p:nvSpPr>
          <p:spPr>
            <a:xfrm>
              <a:off x="2646464"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21" name="tx521"/>
            <p:cNvSpPr/>
            <p:nvPr/>
          </p:nvSpPr>
          <p:spPr>
            <a:xfrm>
              <a:off x="2893273"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22" name="tx522"/>
            <p:cNvSpPr/>
            <p:nvPr/>
          </p:nvSpPr>
          <p:spPr>
            <a:xfrm>
              <a:off x="3140083"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23" name="tx523"/>
            <p:cNvSpPr/>
            <p:nvPr/>
          </p:nvSpPr>
          <p:spPr>
            <a:xfrm>
              <a:off x="3386892"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24" name="rc52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0" name="rc55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1" name="rc55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2" name="rc55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3" name="rc55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4" name="rc55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5" name="rc55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6" name="rc55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7" name="rc55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8" name="rc55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59" name="rc55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0" name="rc56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1" name="rc56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2" name="rc56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3" name="rc56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4" name="rc56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5" name="rc56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6" name="rc56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7" name="rc56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8" name="rc56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69" name="rc56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0" name="rc57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1" name="rc57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2" name="rc57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2336508" y="3909828"/>
              <a:ext cx="6417049" cy="444495"/>
            </a:xfrm>
            <a:prstGeom prst="rect">
              <a:avLst/>
            </a:prstGeom>
            <a:noFill/>
            <a:ln w="27101" cap="flat">
              <a:solidFill>
                <a:srgbClr val="000000">
                  <a:alpha val="100000"/>
                </a:srgbClr>
              </a:solidFill>
              <a:prstDash val="solid"/>
              <a:miter/>
            </a:ln>
          </p:spPr>
          <p:txBody>
            <a:bodyPr/>
            <a:lstStyle/>
            <a:p/>
          </p:txBody>
        </p:sp>
        <p:sp>
          <p:nvSpPr>
            <p:cNvPr id="784" name="tx784"/>
            <p:cNvSpPr/>
            <p:nvPr/>
          </p:nvSpPr>
          <p:spPr>
            <a:xfrm rot="-2700000">
              <a:off x="23790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85" name="tx785"/>
            <p:cNvSpPr/>
            <p:nvPr/>
          </p:nvSpPr>
          <p:spPr>
            <a:xfrm rot="-2700000">
              <a:off x="26258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786" name="tx786"/>
            <p:cNvSpPr/>
            <p:nvPr/>
          </p:nvSpPr>
          <p:spPr>
            <a:xfrm rot="-2700000">
              <a:off x="28726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787" name="tx787"/>
            <p:cNvSpPr/>
            <p:nvPr/>
          </p:nvSpPr>
          <p:spPr>
            <a:xfrm rot="-2700000">
              <a:off x="3119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788" name="tx788"/>
            <p:cNvSpPr/>
            <p:nvPr/>
          </p:nvSpPr>
          <p:spPr>
            <a:xfrm rot="-2700000">
              <a:off x="33662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789" name="tx789"/>
            <p:cNvSpPr/>
            <p:nvPr/>
          </p:nvSpPr>
          <p:spPr>
            <a:xfrm rot="-2700000">
              <a:off x="36130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90" name="tx790"/>
            <p:cNvSpPr/>
            <p:nvPr/>
          </p:nvSpPr>
          <p:spPr>
            <a:xfrm rot="-2700000">
              <a:off x="38598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791" name="tx791"/>
            <p:cNvSpPr/>
            <p:nvPr/>
          </p:nvSpPr>
          <p:spPr>
            <a:xfrm rot="-2700000">
              <a:off x="41066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792" name="tx792"/>
            <p:cNvSpPr/>
            <p:nvPr/>
          </p:nvSpPr>
          <p:spPr>
            <a:xfrm rot="-2700000">
              <a:off x="43534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793" name="tx793"/>
            <p:cNvSpPr/>
            <p:nvPr/>
          </p:nvSpPr>
          <p:spPr>
            <a:xfrm rot="-2700000">
              <a:off x="46003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794" name="tx794"/>
            <p:cNvSpPr/>
            <p:nvPr/>
          </p:nvSpPr>
          <p:spPr>
            <a:xfrm rot="-2700000">
              <a:off x="48471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95" name="tx795"/>
            <p:cNvSpPr/>
            <p:nvPr/>
          </p:nvSpPr>
          <p:spPr>
            <a:xfrm rot="-2700000">
              <a:off x="509543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796" name="tx796"/>
            <p:cNvSpPr/>
            <p:nvPr/>
          </p:nvSpPr>
          <p:spPr>
            <a:xfrm rot="-2700000">
              <a:off x="53407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797" name="tx797"/>
            <p:cNvSpPr/>
            <p:nvPr/>
          </p:nvSpPr>
          <p:spPr>
            <a:xfrm rot="-2700000">
              <a:off x="55875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798" name="tx798"/>
            <p:cNvSpPr/>
            <p:nvPr/>
          </p:nvSpPr>
          <p:spPr>
            <a:xfrm rot="-2700000">
              <a:off x="58343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799" name="tx799"/>
            <p:cNvSpPr/>
            <p:nvPr/>
          </p:nvSpPr>
          <p:spPr>
            <a:xfrm rot="-2700000">
              <a:off x="60811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00" name="tx800"/>
            <p:cNvSpPr/>
            <p:nvPr/>
          </p:nvSpPr>
          <p:spPr>
            <a:xfrm rot="-2700000">
              <a:off x="63279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01" name="tx801"/>
            <p:cNvSpPr/>
            <p:nvPr/>
          </p:nvSpPr>
          <p:spPr>
            <a:xfrm rot="-2700000">
              <a:off x="65747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802" name="tx802"/>
            <p:cNvSpPr/>
            <p:nvPr/>
          </p:nvSpPr>
          <p:spPr>
            <a:xfrm rot="-2700000">
              <a:off x="68215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803" name="tx803"/>
            <p:cNvSpPr/>
            <p:nvPr/>
          </p:nvSpPr>
          <p:spPr>
            <a:xfrm rot="-2700000">
              <a:off x="70683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04" name="tx804"/>
            <p:cNvSpPr/>
            <p:nvPr/>
          </p:nvSpPr>
          <p:spPr>
            <a:xfrm rot="-2700000">
              <a:off x="73152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805" name="tx805"/>
            <p:cNvSpPr/>
            <p:nvPr/>
          </p:nvSpPr>
          <p:spPr>
            <a:xfrm rot="-2700000">
              <a:off x="75620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806" name="tx806"/>
            <p:cNvSpPr/>
            <p:nvPr/>
          </p:nvSpPr>
          <p:spPr>
            <a:xfrm rot="-2700000">
              <a:off x="78088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807" name="tx807"/>
            <p:cNvSpPr/>
            <p:nvPr/>
          </p:nvSpPr>
          <p:spPr>
            <a:xfrm rot="-2700000">
              <a:off x="80556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808" name="tx808"/>
            <p:cNvSpPr/>
            <p:nvPr/>
          </p:nvSpPr>
          <p:spPr>
            <a:xfrm rot="-2700000">
              <a:off x="83024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809" name="tx809"/>
            <p:cNvSpPr/>
            <p:nvPr/>
          </p:nvSpPr>
          <p:spPr>
            <a:xfrm rot="-2700000">
              <a:off x="85492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10" name="tx810"/>
            <p:cNvSpPr/>
            <p:nvPr/>
          </p:nvSpPr>
          <p:spPr>
            <a:xfrm>
              <a:off x="1658132" y="5400823"/>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811" name="tx811"/>
            <p:cNvSpPr/>
            <p:nvPr/>
          </p:nvSpPr>
          <p:spPr>
            <a:xfrm>
              <a:off x="1533407" y="4956327"/>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Gabon</a:t>
              </a:r>
            </a:p>
          </p:txBody>
        </p:sp>
        <p:sp>
          <p:nvSpPr>
            <p:cNvPr id="812" name="tx812"/>
            <p:cNvSpPr/>
            <p:nvPr/>
          </p:nvSpPr>
          <p:spPr>
            <a:xfrm>
              <a:off x="1650451" y="4511832"/>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813" name="tx813"/>
            <p:cNvSpPr/>
            <p:nvPr/>
          </p:nvSpPr>
          <p:spPr>
            <a:xfrm>
              <a:off x="1036614" y="4067337"/>
              <a:ext cx="48143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Central</a:t>
              </a:r>
            </a:p>
          </p:txBody>
        </p:sp>
        <p:sp>
          <p:nvSpPr>
            <p:cNvPr id="814" name="tx814"/>
            <p:cNvSpPr/>
            <p:nvPr/>
          </p:nvSpPr>
          <p:spPr>
            <a:xfrm>
              <a:off x="1556907" y="4067337"/>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815" name="tx815"/>
            <p:cNvSpPr/>
            <p:nvPr/>
          </p:nvSpPr>
          <p:spPr>
            <a:xfrm>
              <a:off x="1618995" y="3622841"/>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816" name="tx816"/>
            <p:cNvSpPr/>
            <p:nvPr/>
          </p:nvSpPr>
          <p:spPr>
            <a:xfrm>
              <a:off x="834349" y="3178346"/>
              <a:ext cx="6291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Equatorial</a:t>
              </a:r>
            </a:p>
          </p:txBody>
        </p:sp>
        <p:sp>
          <p:nvSpPr>
            <p:cNvPr id="817" name="tx817"/>
            <p:cNvSpPr/>
            <p:nvPr/>
          </p:nvSpPr>
          <p:spPr>
            <a:xfrm>
              <a:off x="1502409" y="3178346"/>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818" name="tx818"/>
            <p:cNvSpPr/>
            <p:nvPr/>
          </p:nvSpPr>
          <p:spPr>
            <a:xfrm>
              <a:off x="1300601" y="2733851"/>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819" name="tx819"/>
            <p:cNvSpPr/>
            <p:nvPr/>
          </p:nvSpPr>
          <p:spPr>
            <a:xfrm>
              <a:off x="1541271" y="2289355"/>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Congo</a:t>
              </a:r>
            </a:p>
          </p:txBody>
        </p:sp>
        <p:sp>
          <p:nvSpPr>
            <p:cNvPr id="820" name="tx820"/>
            <p:cNvSpPr/>
            <p:nvPr/>
          </p:nvSpPr>
          <p:spPr>
            <a:xfrm>
              <a:off x="508182" y="1844860"/>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Sao</a:t>
              </a:r>
            </a:p>
          </p:txBody>
        </p:sp>
        <p:sp>
          <p:nvSpPr>
            <p:cNvPr id="821" name="tx821"/>
            <p:cNvSpPr/>
            <p:nvPr/>
          </p:nvSpPr>
          <p:spPr>
            <a:xfrm>
              <a:off x="795669" y="1844860"/>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Tome</a:t>
              </a:r>
            </a:p>
          </p:txBody>
        </p:sp>
        <p:sp>
          <p:nvSpPr>
            <p:cNvPr id="822" name="tx822"/>
            <p:cNvSpPr/>
            <p:nvPr/>
          </p:nvSpPr>
          <p:spPr>
            <a:xfrm>
              <a:off x="1176243" y="184486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and</a:t>
              </a:r>
            </a:p>
          </p:txBody>
        </p:sp>
        <p:sp>
          <p:nvSpPr>
            <p:cNvPr id="823" name="tx823"/>
            <p:cNvSpPr/>
            <p:nvPr/>
          </p:nvSpPr>
          <p:spPr>
            <a:xfrm>
              <a:off x="1448277" y="1844860"/>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Principe</a:t>
              </a:r>
            </a:p>
          </p:txBody>
        </p:sp>
        <p:sp>
          <p:nvSpPr>
            <p:cNvPr id="824" name="tx824"/>
            <p:cNvSpPr/>
            <p:nvPr/>
          </p:nvSpPr>
          <p:spPr>
            <a:xfrm>
              <a:off x="1471411" y="1400365"/>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Burundi</a:t>
              </a:r>
            </a:p>
          </p:txBody>
        </p:sp>
        <p:sp>
          <p:nvSpPr>
            <p:cNvPr id="825" name="tx825"/>
            <p:cNvSpPr/>
            <p:nvPr/>
          </p:nvSpPr>
          <p:spPr>
            <a:xfrm>
              <a:off x="363923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826" name="pic826"/>
            <p:cNvPicPr/>
            <p:nvPr/>
          </p:nvPicPr>
          <p:blipFill>
            <a:blip r:embed="rId2" cstate="print"/>
            <a:stretch>
              <a:fillRect/>
            </a:stretch>
          </p:blipFill>
          <p:spPr>
            <a:xfrm>
              <a:off x="5290829" y="5941026"/>
              <a:ext cx="2160000" cy="219455"/>
            </a:xfrm>
            <a:prstGeom prst="rect">
              <a:avLst/>
            </a:prstGeom>
          </p:spPr>
        </p:pic>
        <p:sp>
          <p:nvSpPr>
            <p:cNvPr id="827" name="pl827"/>
            <p:cNvSpPr/>
            <p:nvPr/>
          </p:nvSpPr>
          <p:spPr>
            <a:xfrm>
              <a:off x="52944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28" name="pl828"/>
            <p:cNvSpPr/>
            <p:nvPr/>
          </p:nvSpPr>
          <p:spPr>
            <a:xfrm>
              <a:off x="658610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29" name="pl829"/>
            <p:cNvSpPr/>
            <p:nvPr/>
          </p:nvSpPr>
          <p:spPr>
            <a:xfrm>
              <a:off x="680138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30" name="pl830"/>
            <p:cNvSpPr/>
            <p:nvPr/>
          </p:nvSpPr>
          <p:spPr>
            <a:xfrm>
              <a:off x="701666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31" name="pl831"/>
            <p:cNvSpPr/>
            <p:nvPr/>
          </p:nvSpPr>
          <p:spPr>
            <a:xfrm>
              <a:off x="723194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32" name="pl832"/>
            <p:cNvSpPr/>
            <p:nvPr/>
          </p:nvSpPr>
          <p:spPr>
            <a:xfrm>
              <a:off x="74472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33" name="pl833"/>
            <p:cNvSpPr/>
            <p:nvPr/>
          </p:nvSpPr>
          <p:spPr>
            <a:xfrm>
              <a:off x="52944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4" name="pl834"/>
            <p:cNvSpPr/>
            <p:nvPr/>
          </p:nvSpPr>
          <p:spPr>
            <a:xfrm>
              <a:off x="658610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5" name="pl835"/>
            <p:cNvSpPr/>
            <p:nvPr/>
          </p:nvSpPr>
          <p:spPr>
            <a:xfrm>
              <a:off x="680138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6" name="pl836"/>
            <p:cNvSpPr/>
            <p:nvPr/>
          </p:nvSpPr>
          <p:spPr>
            <a:xfrm>
              <a:off x="701666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7" name="pl837"/>
            <p:cNvSpPr/>
            <p:nvPr/>
          </p:nvSpPr>
          <p:spPr>
            <a:xfrm>
              <a:off x="723194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8" name="pl838"/>
            <p:cNvSpPr/>
            <p:nvPr/>
          </p:nvSpPr>
          <p:spPr>
            <a:xfrm>
              <a:off x="74472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9" name="tx839"/>
            <p:cNvSpPr/>
            <p:nvPr/>
          </p:nvSpPr>
          <p:spPr>
            <a:xfrm>
              <a:off x="526334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840" name="tx840"/>
            <p:cNvSpPr/>
            <p:nvPr/>
          </p:nvSpPr>
          <p:spPr>
            <a:xfrm>
              <a:off x="652393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841" name="tx841"/>
            <p:cNvSpPr/>
            <p:nvPr/>
          </p:nvSpPr>
          <p:spPr>
            <a:xfrm>
              <a:off x="673921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842" name="tx842"/>
            <p:cNvSpPr/>
            <p:nvPr/>
          </p:nvSpPr>
          <p:spPr>
            <a:xfrm>
              <a:off x="695449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843" name="tx843"/>
            <p:cNvSpPr/>
            <p:nvPr/>
          </p:nvSpPr>
          <p:spPr>
            <a:xfrm>
              <a:off x="716977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844" name="tx844"/>
            <p:cNvSpPr/>
            <p:nvPr/>
          </p:nvSpPr>
          <p:spPr>
            <a:xfrm>
              <a:off x="735396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845" name="tx845"/>
            <p:cNvSpPr/>
            <p:nvPr/>
          </p:nvSpPr>
          <p:spPr>
            <a:xfrm>
              <a:off x="2015656" y="435349"/>
              <a:ext cx="401037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Central Africa, 2000-2025</a:t>
              </a:r>
            </a:p>
          </p:txBody>
        </p:sp>
        <p:sp>
          <p:nvSpPr>
            <p:cNvPr id="846" name="tx846"/>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47" name="tx847"/>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8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7107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0541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03974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6740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3084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427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953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5882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2225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8569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9125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1255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2856916"/>
              <a:ext cx="3434315" cy="1133557"/>
            </a:xfrm>
            <a:custGeom>
              <a:avLst/>
              <a:pathLst>
                <a:path w="3434315" h="1133557">
                  <a:moveTo>
                    <a:pt x="0" y="1096991"/>
                  </a:moveTo>
                  <a:lnTo>
                    <a:pt x="137372" y="1133557"/>
                  </a:lnTo>
                  <a:lnTo>
                    <a:pt x="274745" y="950725"/>
                  </a:lnTo>
                  <a:lnTo>
                    <a:pt x="412117" y="804460"/>
                  </a:lnTo>
                  <a:lnTo>
                    <a:pt x="549490" y="511929"/>
                  </a:lnTo>
                  <a:lnTo>
                    <a:pt x="686863" y="329097"/>
                  </a:lnTo>
                  <a:lnTo>
                    <a:pt x="824235" y="182831"/>
                  </a:lnTo>
                  <a:lnTo>
                    <a:pt x="961608" y="146265"/>
                  </a:lnTo>
                  <a:lnTo>
                    <a:pt x="1098981" y="146265"/>
                  </a:lnTo>
                  <a:lnTo>
                    <a:pt x="1236353" y="73132"/>
                  </a:lnTo>
                  <a:lnTo>
                    <a:pt x="1373726" y="219398"/>
                  </a:lnTo>
                  <a:lnTo>
                    <a:pt x="1511098" y="36566"/>
                  </a:lnTo>
                  <a:lnTo>
                    <a:pt x="1648471" y="0"/>
                  </a:lnTo>
                  <a:lnTo>
                    <a:pt x="1785844" y="36566"/>
                  </a:lnTo>
                  <a:lnTo>
                    <a:pt x="1923216" y="0"/>
                  </a:lnTo>
                  <a:lnTo>
                    <a:pt x="2060589" y="36566"/>
                  </a:lnTo>
                  <a:lnTo>
                    <a:pt x="2197962" y="36566"/>
                  </a:lnTo>
                  <a:lnTo>
                    <a:pt x="2335334" y="73132"/>
                  </a:lnTo>
                  <a:lnTo>
                    <a:pt x="2472707" y="73132"/>
                  </a:lnTo>
                  <a:lnTo>
                    <a:pt x="2610079" y="0"/>
                  </a:lnTo>
                  <a:lnTo>
                    <a:pt x="2747452" y="36566"/>
                  </a:lnTo>
                  <a:lnTo>
                    <a:pt x="2884825" y="109699"/>
                  </a:lnTo>
                  <a:lnTo>
                    <a:pt x="3022197" y="109699"/>
                  </a:lnTo>
                  <a:lnTo>
                    <a:pt x="3159570" y="182831"/>
                  </a:lnTo>
                  <a:lnTo>
                    <a:pt x="3296943" y="73132"/>
                  </a:lnTo>
                  <a:lnTo>
                    <a:pt x="3434315" y="0"/>
                  </a:lnTo>
                </a:path>
              </a:pathLst>
            </a:custGeom>
            <a:ln w="27101" cap="flat">
              <a:solidFill>
                <a:srgbClr val="0058AB">
                  <a:alpha val="69803"/>
                </a:srgbClr>
              </a:solidFill>
              <a:prstDash val="solid"/>
              <a:round/>
            </a:ln>
          </p:spPr>
          <p:txBody>
            <a:bodyPr/>
            <a:lstStyle/>
            <a:p/>
          </p:txBody>
        </p:sp>
        <p:sp>
          <p:nvSpPr>
            <p:cNvPr id="25" name="pl25"/>
            <p:cNvSpPr/>
            <p:nvPr/>
          </p:nvSpPr>
          <p:spPr>
            <a:xfrm>
              <a:off x="1083054" y="2418120"/>
              <a:ext cx="3434315" cy="987291"/>
            </a:xfrm>
            <a:custGeom>
              <a:avLst/>
              <a:pathLst>
                <a:path w="3434315" h="987291">
                  <a:moveTo>
                    <a:pt x="0" y="987291"/>
                  </a:moveTo>
                  <a:lnTo>
                    <a:pt x="137372" y="877592"/>
                  </a:lnTo>
                  <a:lnTo>
                    <a:pt x="274745" y="804460"/>
                  </a:lnTo>
                  <a:lnTo>
                    <a:pt x="412117" y="731327"/>
                  </a:lnTo>
                  <a:lnTo>
                    <a:pt x="549490" y="658194"/>
                  </a:lnTo>
                  <a:lnTo>
                    <a:pt x="686863" y="548495"/>
                  </a:lnTo>
                  <a:lnTo>
                    <a:pt x="824235" y="511929"/>
                  </a:lnTo>
                  <a:lnTo>
                    <a:pt x="961608" y="402230"/>
                  </a:lnTo>
                  <a:lnTo>
                    <a:pt x="1098981" y="365663"/>
                  </a:lnTo>
                  <a:lnTo>
                    <a:pt x="1236353" y="292530"/>
                  </a:lnTo>
                  <a:lnTo>
                    <a:pt x="1373726" y="182831"/>
                  </a:lnTo>
                  <a:lnTo>
                    <a:pt x="1511098" y="109699"/>
                  </a:lnTo>
                  <a:lnTo>
                    <a:pt x="1648471" y="182831"/>
                  </a:lnTo>
                  <a:lnTo>
                    <a:pt x="1785844" y="219398"/>
                  </a:lnTo>
                  <a:lnTo>
                    <a:pt x="1923216" y="146265"/>
                  </a:lnTo>
                  <a:lnTo>
                    <a:pt x="2060589" y="146265"/>
                  </a:lnTo>
                  <a:lnTo>
                    <a:pt x="2197962" y="109699"/>
                  </a:lnTo>
                  <a:lnTo>
                    <a:pt x="2335334" y="146265"/>
                  </a:lnTo>
                  <a:lnTo>
                    <a:pt x="2472707" y="36566"/>
                  </a:lnTo>
                  <a:lnTo>
                    <a:pt x="2610079" y="0"/>
                  </a:lnTo>
                  <a:lnTo>
                    <a:pt x="2747452" y="36566"/>
                  </a:lnTo>
                  <a:lnTo>
                    <a:pt x="2884825" y="146265"/>
                  </a:lnTo>
                  <a:lnTo>
                    <a:pt x="3022197" y="73132"/>
                  </a:lnTo>
                  <a:lnTo>
                    <a:pt x="3159570" y="182831"/>
                  </a:lnTo>
                  <a:lnTo>
                    <a:pt x="3296943" y="219398"/>
                  </a:lnTo>
                  <a:lnTo>
                    <a:pt x="3434315" y="36566"/>
                  </a:lnTo>
                </a:path>
              </a:pathLst>
            </a:custGeom>
            <a:ln w="27101" cap="flat">
              <a:solidFill>
                <a:srgbClr val="1CABE2">
                  <a:alpha val="69803"/>
                </a:srgbClr>
              </a:solidFill>
              <a:prstDash val="solid"/>
              <a:round/>
            </a:ln>
          </p:spPr>
          <p:txBody>
            <a:bodyPr/>
            <a:lstStyle/>
            <a:p/>
          </p:txBody>
        </p:sp>
        <p:sp>
          <p:nvSpPr>
            <p:cNvPr id="26" name="pl26"/>
            <p:cNvSpPr/>
            <p:nvPr/>
          </p:nvSpPr>
          <p:spPr>
            <a:xfrm>
              <a:off x="1083054" y="1906191"/>
              <a:ext cx="3434315" cy="146265"/>
            </a:xfrm>
            <a:custGeom>
              <a:avLst/>
              <a:pathLst>
                <a:path w="3434315" h="146265">
                  <a:moveTo>
                    <a:pt x="0" y="73132"/>
                  </a:moveTo>
                  <a:lnTo>
                    <a:pt x="137372" y="0"/>
                  </a:lnTo>
                  <a:lnTo>
                    <a:pt x="274745" y="73132"/>
                  </a:lnTo>
                  <a:lnTo>
                    <a:pt x="412117" y="73132"/>
                  </a:lnTo>
                  <a:lnTo>
                    <a:pt x="549490" y="73132"/>
                  </a:lnTo>
                  <a:lnTo>
                    <a:pt x="686863" y="36566"/>
                  </a:lnTo>
                  <a:lnTo>
                    <a:pt x="824235" y="0"/>
                  </a:lnTo>
                  <a:lnTo>
                    <a:pt x="961608" y="0"/>
                  </a:lnTo>
                  <a:lnTo>
                    <a:pt x="1098981" y="0"/>
                  </a:lnTo>
                  <a:lnTo>
                    <a:pt x="1236353" y="0"/>
                  </a:lnTo>
                  <a:lnTo>
                    <a:pt x="1373726" y="0"/>
                  </a:lnTo>
                  <a:lnTo>
                    <a:pt x="1511098" y="0"/>
                  </a:lnTo>
                  <a:lnTo>
                    <a:pt x="1648471" y="73132"/>
                  </a:lnTo>
                  <a:lnTo>
                    <a:pt x="1785844" y="0"/>
                  </a:lnTo>
                  <a:lnTo>
                    <a:pt x="1923216" y="36566"/>
                  </a:lnTo>
                  <a:lnTo>
                    <a:pt x="2060589" y="73132"/>
                  </a:lnTo>
                  <a:lnTo>
                    <a:pt x="2197962" y="73132"/>
                  </a:lnTo>
                  <a:lnTo>
                    <a:pt x="2335334" y="73132"/>
                  </a:lnTo>
                  <a:lnTo>
                    <a:pt x="2472707" y="73132"/>
                  </a:lnTo>
                  <a:lnTo>
                    <a:pt x="2610079" y="109699"/>
                  </a:lnTo>
                  <a:lnTo>
                    <a:pt x="2747452" y="146265"/>
                  </a:lnTo>
                  <a:lnTo>
                    <a:pt x="2884825" y="146265"/>
                  </a:lnTo>
                  <a:lnTo>
                    <a:pt x="3022197" y="146265"/>
                  </a:lnTo>
                  <a:lnTo>
                    <a:pt x="3159570" y="73132"/>
                  </a:lnTo>
                  <a:lnTo>
                    <a:pt x="3296943" y="36566"/>
                  </a:lnTo>
                  <a:lnTo>
                    <a:pt x="3434315" y="0"/>
                  </a:lnTo>
                </a:path>
              </a:pathLst>
            </a:custGeom>
            <a:ln w="27101" cap="flat">
              <a:solidFill>
                <a:srgbClr val="00833D">
                  <a:alpha val="69803"/>
                </a:srgbClr>
              </a:solidFill>
              <a:prstDash val="solid"/>
              <a:round/>
            </a:ln>
          </p:spPr>
          <p:txBody>
            <a:bodyPr/>
            <a:lstStyle/>
            <a:p/>
          </p:txBody>
        </p:sp>
        <p:sp>
          <p:nvSpPr>
            <p:cNvPr id="27" name="pl27"/>
            <p:cNvSpPr/>
            <p:nvPr/>
          </p:nvSpPr>
          <p:spPr>
            <a:xfrm>
              <a:off x="1083054" y="2418120"/>
              <a:ext cx="3434315" cy="511929"/>
            </a:xfrm>
            <a:custGeom>
              <a:avLst/>
              <a:pathLst>
                <a:path w="3434315" h="511929">
                  <a:moveTo>
                    <a:pt x="0" y="511929"/>
                  </a:moveTo>
                  <a:lnTo>
                    <a:pt x="137372" y="402230"/>
                  </a:lnTo>
                  <a:lnTo>
                    <a:pt x="274745" y="475362"/>
                  </a:lnTo>
                  <a:lnTo>
                    <a:pt x="412117" y="365663"/>
                  </a:lnTo>
                  <a:lnTo>
                    <a:pt x="549490" y="329097"/>
                  </a:lnTo>
                  <a:lnTo>
                    <a:pt x="686863" y="255964"/>
                  </a:lnTo>
                  <a:lnTo>
                    <a:pt x="824235" y="219398"/>
                  </a:lnTo>
                  <a:lnTo>
                    <a:pt x="961608" y="292530"/>
                  </a:lnTo>
                  <a:lnTo>
                    <a:pt x="1098981" y="255964"/>
                  </a:lnTo>
                  <a:lnTo>
                    <a:pt x="1236353" y="255964"/>
                  </a:lnTo>
                  <a:lnTo>
                    <a:pt x="1373726" y="255964"/>
                  </a:lnTo>
                  <a:lnTo>
                    <a:pt x="1511098" y="219398"/>
                  </a:lnTo>
                  <a:lnTo>
                    <a:pt x="1648471" y="219398"/>
                  </a:lnTo>
                  <a:lnTo>
                    <a:pt x="1785844" y="146265"/>
                  </a:lnTo>
                  <a:lnTo>
                    <a:pt x="1923216" y="73132"/>
                  </a:lnTo>
                  <a:lnTo>
                    <a:pt x="2060589" y="73132"/>
                  </a:lnTo>
                  <a:lnTo>
                    <a:pt x="2197962" y="73132"/>
                  </a:lnTo>
                  <a:lnTo>
                    <a:pt x="2335334" y="73132"/>
                  </a:lnTo>
                  <a:lnTo>
                    <a:pt x="2472707" y="0"/>
                  </a:lnTo>
                  <a:lnTo>
                    <a:pt x="2610079" y="0"/>
                  </a:lnTo>
                  <a:lnTo>
                    <a:pt x="2747452" y="219398"/>
                  </a:lnTo>
                  <a:lnTo>
                    <a:pt x="2884825" y="329097"/>
                  </a:lnTo>
                  <a:lnTo>
                    <a:pt x="3022197" y="402230"/>
                  </a:lnTo>
                  <a:lnTo>
                    <a:pt x="3159570" y="219398"/>
                  </a:lnTo>
                  <a:lnTo>
                    <a:pt x="3296943" y="255964"/>
                  </a:lnTo>
                  <a:lnTo>
                    <a:pt x="3434315" y="365663"/>
                  </a:lnTo>
                </a:path>
              </a:pathLst>
            </a:custGeom>
            <a:ln w="27101" cap="flat">
              <a:solidFill>
                <a:srgbClr val="80BD41">
                  <a:alpha val="69803"/>
                </a:srgbClr>
              </a:solidFill>
              <a:prstDash val="solid"/>
              <a:round/>
            </a:ln>
          </p:spPr>
          <p:txBody>
            <a:bodyPr/>
            <a:lstStyle/>
            <a:p/>
          </p:txBody>
        </p:sp>
        <p:sp>
          <p:nvSpPr>
            <p:cNvPr id="28" name="pl28"/>
            <p:cNvSpPr/>
            <p:nvPr/>
          </p:nvSpPr>
          <p:spPr>
            <a:xfrm>
              <a:off x="1083054" y="2710651"/>
              <a:ext cx="3434315" cy="1170123"/>
            </a:xfrm>
            <a:custGeom>
              <a:avLst/>
              <a:pathLst>
                <a:path w="3434315" h="1170123">
                  <a:moveTo>
                    <a:pt x="0" y="1170123"/>
                  </a:moveTo>
                  <a:lnTo>
                    <a:pt x="137372" y="1170123"/>
                  </a:lnTo>
                  <a:lnTo>
                    <a:pt x="274745" y="1170123"/>
                  </a:lnTo>
                  <a:lnTo>
                    <a:pt x="412117" y="1023858"/>
                  </a:lnTo>
                  <a:lnTo>
                    <a:pt x="549490" y="914159"/>
                  </a:lnTo>
                  <a:lnTo>
                    <a:pt x="686863" y="767893"/>
                  </a:lnTo>
                  <a:lnTo>
                    <a:pt x="824235" y="658194"/>
                  </a:lnTo>
                  <a:lnTo>
                    <a:pt x="961608" y="548495"/>
                  </a:lnTo>
                  <a:lnTo>
                    <a:pt x="1098981" y="329097"/>
                  </a:lnTo>
                  <a:lnTo>
                    <a:pt x="1236353" y="109699"/>
                  </a:lnTo>
                  <a:lnTo>
                    <a:pt x="1373726" y="255964"/>
                  </a:lnTo>
                  <a:lnTo>
                    <a:pt x="1511098" y="438796"/>
                  </a:lnTo>
                  <a:lnTo>
                    <a:pt x="1648471" y="511929"/>
                  </a:lnTo>
                  <a:lnTo>
                    <a:pt x="1785844" y="511929"/>
                  </a:lnTo>
                  <a:lnTo>
                    <a:pt x="1923216" y="511929"/>
                  </a:lnTo>
                  <a:lnTo>
                    <a:pt x="2060589" y="511929"/>
                  </a:lnTo>
                  <a:lnTo>
                    <a:pt x="2197962" y="255964"/>
                  </a:lnTo>
                  <a:lnTo>
                    <a:pt x="2335334" y="182831"/>
                  </a:lnTo>
                  <a:lnTo>
                    <a:pt x="2472707" y="109699"/>
                  </a:lnTo>
                  <a:lnTo>
                    <a:pt x="2610079" y="0"/>
                  </a:lnTo>
                  <a:lnTo>
                    <a:pt x="2747452" y="146265"/>
                  </a:lnTo>
                  <a:lnTo>
                    <a:pt x="2884825" y="329097"/>
                  </a:lnTo>
                  <a:lnTo>
                    <a:pt x="3022197" y="219398"/>
                  </a:lnTo>
                  <a:lnTo>
                    <a:pt x="3159570" y="73132"/>
                  </a:lnTo>
                  <a:lnTo>
                    <a:pt x="3296943" y="36566"/>
                  </a:lnTo>
                  <a:lnTo>
                    <a:pt x="3434315" y="36566"/>
                  </a:lnTo>
                </a:path>
              </a:pathLst>
            </a:custGeom>
            <a:ln w="27101" cap="flat">
              <a:solidFill>
                <a:srgbClr val="6A1E74">
                  <a:alpha val="69803"/>
                </a:srgbClr>
              </a:solidFill>
              <a:prstDash val="solid"/>
              <a:round/>
            </a:ln>
          </p:spPr>
          <p:txBody>
            <a:bodyPr/>
            <a:lstStyle/>
            <a:p/>
          </p:txBody>
        </p:sp>
        <p:sp>
          <p:nvSpPr>
            <p:cNvPr id="29" name="pl29"/>
            <p:cNvSpPr/>
            <p:nvPr/>
          </p:nvSpPr>
          <p:spPr>
            <a:xfrm>
              <a:off x="1083054" y="2856916"/>
              <a:ext cx="3434315" cy="1133557"/>
            </a:xfrm>
            <a:custGeom>
              <a:avLst/>
              <a:pathLst>
                <a:path w="3434315" h="1133557">
                  <a:moveTo>
                    <a:pt x="0" y="1096991"/>
                  </a:moveTo>
                  <a:lnTo>
                    <a:pt x="137372" y="1133557"/>
                  </a:lnTo>
                  <a:lnTo>
                    <a:pt x="274745" y="950725"/>
                  </a:lnTo>
                  <a:lnTo>
                    <a:pt x="412117" y="804460"/>
                  </a:lnTo>
                  <a:lnTo>
                    <a:pt x="549490" y="511929"/>
                  </a:lnTo>
                  <a:lnTo>
                    <a:pt x="686863" y="329097"/>
                  </a:lnTo>
                  <a:lnTo>
                    <a:pt x="824235" y="182831"/>
                  </a:lnTo>
                  <a:lnTo>
                    <a:pt x="961608" y="146265"/>
                  </a:lnTo>
                  <a:lnTo>
                    <a:pt x="1098981" y="146265"/>
                  </a:lnTo>
                  <a:lnTo>
                    <a:pt x="1236353" y="73132"/>
                  </a:lnTo>
                  <a:lnTo>
                    <a:pt x="1373726" y="219398"/>
                  </a:lnTo>
                  <a:lnTo>
                    <a:pt x="1511098" y="36566"/>
                  </a:lnTo>
                  <a:lnTo>
                    <a:pt x="1648471" y="0"/>
                  </a:lnTo>
                  <a:lnTo>
                    <a:pt x="1785844" y="36566"/>
                  </a:lnTo>
                  <a:lnTo>
                    <a:pt x="1923216" y="0"/>
                  </a:lnTo>
                  <a:lnTo>
                    <a:pt x="2060589" y="36566"/>
                  </a:lnTo>
                  <a:lnTo>
                    <a:pt x="2197962" y="36566"/>
                  </a:lnTo>
                  <a:lnTo>
                    <a:pt x="2335334" y="73132"/>
                  </a:lnTo>
                  <a:lnTo>
                    <a:pt x="2472707" y="73132"/>
                  </a:lnTo>
                  <a:lnTo>
                    <a:pt x="2610079" y="0"/>
                  </a:lnTo>
                  <a:lnTo>
                    <a:pt x="2747452" y="36566"/>
                  </a:lnTo>
                  <a:lnTo>
                    <a:pt x="2884825" y="109699"/>
                  </a:lnTo>
                  <a:lnTo>
                    <a:pt x="3022197" y="109699"/>
                  </a:lnTo>
                  <a:lnTo>
                    <a:pt x="3159570" y="182831"/>
                  </a:lnTo>
                  <a:lnTo>
                    <a:pt x="3296943" y="73132"/>
                  </a:lnTo>
                  <a:lnTo>
                    <a:pt x="3434315" y="0"/>
                  </a:lnTo>
                </a:path>
              </a:pathLst>
            </a:custGeom>
            <a:ln w="65043" cap="flat">
              <a:solidFill>
                <a:srgbClr val="000000">
                  <a:alpha val="100000"/>
                </a:srgbClr>
              </a:solidFill>
              <a:prstDash val="solid"/>
              <a:round/>
            </a:ln>
          </p:spPr>
          <p:txBody>
            <a:bodyPr/>
            <a:lstStyle/>
            <a:p/>
          </p:txBody>
        </p:sp>
        <p:sp>
          <p:nvSpPr>
            <p:cNvPr id="30" name="pl30"/>
            <p:cNvSpPr/>
            <p:nvPr/>
          </p:nvSpPr>
          <p:spPr>
            <a:xfrm>
              <a:off x="1083054" y="2856916"/>
              <a:ext cx="3434315" cy="1133557"/>
            </a:xfrm>
            <a:custGeom>
              <a:avLst/>
              <a:pathLst>
                <a:path w="3434315" h="1133557">
                  <a:moveTo>
                    <a:pt x="0" y="1096991"/>
                  </a:moveTo>
                  <a:lnTo>
                    <a:pt x="137372" y="1133557"/>
                  </a:lnTo>
                  <a:lnTo>
                    <a:pt x="274745" y="950725"/>
                  </a:lnTo>
                  <a:lnTo>
                    <a:pt x="412117" y="804460"/>
                  </a:lnTo>
                  <a:lnTo>
                    <a:pt x="549490" y="511929"/>
                  </a:lnTo>
                  <a:lnTo>
                    <a:pt x="686863" y="329097"/>
                  </a:lnTo>
                  <a:lnTo>
                    <a:pt x="824235" y="182831"/>
                  </a:lnTo>
                  <a:lnTo>
                    <a:pt x="961608" y="146265"/>
                  </a:lnTo>
                  <a:lnTo>
                    <a:pt x="1098981" y="146265"/>
                  </a:lnTo>
                  <a:lnTo>
                    <a:pt x="1236353" y="73132"/>
                  </a:lnTo>
                  <a:lnTo>
                    <a:pt x="1373726" y="219398"/>
                  </a:lnTo>
                  <a:lnTo>
                    <a:pt x="1511098" y="36566"/>
                  </a:lnTo>
                  <a:lnTo>
                    <a:pt x="1648471" y="0"/>
                  </a:lnTo>
                  <a:lnTo>
                    <a:pt x="1785844" y="36566"/>
                  </a:lnTo>
                  <a:lnTo>
                    <a:pt x="1923216" y="0"/>
                  </a:lnTo>
                  <a:lnTo>
                    <a:pt x="2060589" y="36566"/>
                  </a:lnTo>
                  <a:lnTo>
                    <a:pt x="2197962" y="36566"/>
                  </a:lnTo>
                  <a:lnTo>
                    <a:pt x="2335334" y="73132"/>
                  </a:lnTo>
                  <a:lnTo>
                    <a:pt x="2472707" y="73132"/>
                  </a:lnTo>
                  <a:lnTo>
                    <a:pt x="2610079" y="0"/>
                  </a:lnTo>
                  <a:lnTo>
                    <a:pt x="2747452" y="36566"/>
                  </a:lnTo>
                  <a:lnTo>
                    <a:pt x="2884825" y="109699"/>
                  </a:lnTo>
                  <a:lnTo>
                    <a:pt x="3022197" y="109699"/>
                  </a:lnTo>
                  <a:lnTo>
                    <a:pt x="3159570" y="182831"/>
                  </a:lnTo>
                  <a:lnTo>
                    <a:pt x="3296943" y="73132"/>
                  </a:lnTo>
                  <a:lnTo>
                    <a:pt x="3434315" y="0"/>
                  </a:lnTo>
                </a:path>
              </a:pathLst>
            </a:custGeom>
            <a:ln w="40651" cap="flat">
              <a:solidFill>
                <a:srgbClr val="0058AB">
                  <a:alpha val="100000"/>
                </a:srgbClr>
              </a:solidFill>
              <a:prstDash val="solid"/>
              <a:round/>
            </a:ln>
          </p:spPr>
          <p:txBody>
            <a:bodyPr/>
            <a:lstStyle/>
            <a:p/>
          </p:txBody>
        </p:sp>
        <p:sp>
          <p:nvSpPr>
            <p:cNvPr id="31" name="tx31"/>
            <p:cNvSpPr/>
            <p:nvPr/>
          </p:nvSpPr>
          <p:spPr>
            <a:xfrm>
              <a:off x="1022795" y="37831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32" name="tx32"/>
            <p:cNvSpPr/>
            <p:nvPr/>
          </p:nvSpPr>
          <p:spPr>
            <a:xfrm>
              <a:off x="1709658" y="3015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3" name="tx33"/>
            <p:cNvSpPr/>
            <p:nvPr/>
          </p:nvSpPr>
          <p:spPr>
            <a:xfrm>
              <a:off x="2396521" y="2905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4" name="tx34"/>
            <p:cNvSpPr/>
            <p:nvPr/>
          </p:nvSpPr>
          <p:spPr>
            <a:xfrm>
              <a:off x="3083384" y="2722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 name="tx35"/>
            <p:cNvSpPr/>
            <p:nvPr/>
          </p:nvSpPr>
          <p:spPr>
            <a:xfrm>
              <a:off x="3632875" y="26861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6" name="tx36"/>
            <p:cNvSpPr/>
            <p:nvPr/>
          </p:nvSpPr>
          <p:spPr>
            <a:xfrm>
              <a:off x="4457110" y="26861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 name="tx37"/>
            <p:cNvSpPr/>
            <p:nvPr/>
          </p:nvSpPr>
          <p:spPr>
            <a:xfrm>
              <a:off x="707342" y="3908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8" name="tx38"/>
            <p:cNvSpPr/>
            <p:nvPr/>
          </p:nvSpPr>
          <p:spPr>
            <a:xfrm>
              <a:off x="707342" y="354275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9" name="tx39"/>
            <p:cNvSpPr/>
            <p:nvPr/>
          </p:nvSpPr>
          <p:spPr>
            <a:xfrm>
              <a:off x="707342" y="31770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0" name="tx40"/>
            <p:cNvSpPr/>
            <p:nvPr/>
          </p:nvSpPr>
          <p:spPr>
            <a:xfrm>
              <a:off x="707342" y="281142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1" name="tx41"/>
            <p:cNvSpPr/>
            <p:nvPr/>
          </p:nvSpPr>
          <p:spPr>
            <a:xfrm>
              <a:off x="707342" y="244576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2" name="tx42"/>
            <p:cNvSpPr/>
            <p:nvPr/>
          </p:nvSpPr>
          <p:spPr>
            <a:xfrm>
              <a:off x="707342" y="208009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3" name="tx43"/>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4" name="tx44"/>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5" name="tx45"/>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6" name="tx46"/>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7" name="tx47"/>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8" name="tx48"/>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9" name="tx49"/>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0" name="tx50"/>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1" name="pl51"/>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2" name="pl52"/>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3" name="pl53"/>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4" name="pl54"/>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5" name="tx55"/>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6" name="tx56"/>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7" name="tx57"/>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8" name="tx58"/>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9" name="tx59"/>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60" name="tx60"/>
            <p:cNvSpPr/>
            <p:nvPr/>
          </p:nvSpPr>
          <p:spPr>
            <a:xfrm>
              <a:off x="1364146" y="1437626"/>
              <a:ext cx="287213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Central Africa, 2000-2025</a:t>
              </a:r>
            </a:p>
          </p:txBody>
        </p:sp>
        <p:sp>
          <p:nvSpPr>
            <p:cNvPr id="61" name="pl61"/>
            <p:cNvSpPr/>
            <p:nvPr/>
          </p:nvSpPr>
          <p:spPr>
            <a:xfrm>
              <a:off x="5227074" y="354436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29070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22697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38630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227074" y="32257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6" name="pl66"/>
            <p:cNvSpPr/>
            <p:nvPr/>
          </p:nvSpPr>
          <p:spPr>
            <a:xfrm>
              <a:off x="5227074" y="258841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195111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5398790" y="1951115"/>
              <a:ext cx="3434315" cy="1975628"/>
            </a:xfrm>
            <a:custGeom>
              <a:avLst/>
              <a:pathLst>
                <a:path w="3434315" h="1975628">
                  <a:moveTo>
                    <a:pt x="0" y="1911898"/>
                  </a:moveTo>
                  <a:lnTo>
                    <a:pt x="137372" y="1975628"/>
                  </a:lnTo>
                  <a:lnTo>
                    <a:pt x="274745" y="1656978"/>
                  </a:lnTo>
                  <a:lnTo>
                    <a:pt x="412117" y="1402059"/>
                  </a:lnTo>
                  <a:lnTo>
                    <a:pt x="549490" y="892219"/>
                  </a:lnTo>
                  <a:lnTo>
                    <a:pt x="686863" y="573569"/>
                  </a:lnTo>
                  <a:lnTo>
                    <a:pt x="824235" y="318649"/>
                  </a:lnTo>
                  <a:lnTo>
                    <a:pt x="961608" y="254919"/>
                  </a:lnTo>
                  <a:lnTo>
                    <a:pt x="1098981" y="254919"/>
                  </a:lnTo>
                  <a:lnTo>
                    <a:pt x="1236353" y="127459"/>
                  </a:lnTo>
                  <a:lnTo>
                    <a:pt x="1373726" y="382379"/>
                  </a:lnTo>
                  <a:lnTo>
                    <a:pt x="1511098" y="63729"/>
                  </a:lnTo>
                  <a:lnTo>
                    <a:pt x="1648471" y="0"/>
                  </a:lnTo>
                  <a:lnTo>
                    <a:pt x="1785844" y="63729"/>
                  </a:lnTo>
                  <a:lnTo>
                    <a:pt x="1923216" y="0"/>
                  </a:lnTo>
                  <a:lnTo>
                    <a:pt x="2060589" y="63729"/>
                  </a:lnTo>
                  <a:lnTo>
                    <a:pt x="2197962" y="63729"/>
                  </a:lnTo>
                  <a:lnTo>
                    <a:pt x="2335334" y="127459"/>
                  </a:lnTo>
                  <a:lnTo>
                    <a:pt x="2472707" y="127459"/>
                  </a:lnTo>
                  <a:lnTo>
                    <a:pt x="2610079" y="0"/>
                  </a:lnTo>
                  <a:lnTo>
                    <a:pt x="2747452" y="63729"/>
                  </a:lnTo>
                  <a:lnTo>
                    <a:pt x="2884825" y="191189"/>
                  </a:lnTo>
                  <a:lnTo>
                    <a:pt x="3022197" y="191189"/>
                  </a:lnTo>
                  <a:lnTo>
                    <a:pt x="3159570" y="318649"/>
                  </a:lnTo>
                  <a:lnTo>
                    <a:pt x="3296943" y="127459"/>
                  </a:lnTo>
                  <a:lnTo>
                    <a:pt x="3434315" y="0"/>
                  </a:lnTo>
                </a:path>
              </a:pathLst>
            </a:custGeom>
            <a:ln w="27101" cap="flat">
              <a:solidFill>
                <a:srgbClr val="0058AB">
                  <a:alpha val="69803"/>
                </a:srgbClr>
              </a:solidFill>
              <a:prstDash val="solid"/>
              <a:round/>
            </a:ln>
          </p:spPr>
          <p:txBody>
            <a:bodyPr/>
            <a:lstStyle/>
            <a:p/>
          </p:txBody>
        </p:sp>
        <p:sp>
          <p:nvSpPr>
            <p:cNvPr id="75" name="pl75"/>
            <p:cNvSpPr/>
            <p:nvPr/>
          </p:nvSpPr>
          <p:spPr>
            <a:xfrm>
              <a:off x="5398790" y="1951115"/>
              <a:ext cx="3434315" cy="1720708"/>
            </a:xfrm>
            <a:custGeom>
              <a:avLst/>
              <a:pathLst>
                <a:path w="3434315" h="1720708">
                  <a:moveTo>
                    <a:pt x="0" y="1720708"/>
                  </a:moveTo>
                  <a:lnTo>
                    <a:pt x="137372" y="1529518"/>
                  </a:lnTo>
                  <a:lnTo>
                    <a:pt x="274745" y="1402059"/>
                  </a:lnTo>
                  <a:lnTo>
                    <a:pt x="412117" y="1274599"/>
                  </a:lnTo>
                  <a:lnTo>
                    <a:pt x="549490" y="1147139"/>
                  </a:lnTo>
                  <a:lnTo>
                    <a:pt x="686863" y="955949"/>
                  </a:lnTo>
                  <a:lnTo>
                    <a:pt x="824235" y="892219"/>
                  </a:lnTo>
                  <a:lnTo>
                    <a:pt x="961608" y="701029"/>
                  </a:lnTo>
                  <a:lnTo>
                    <a:pt x="1098981" y="637299"/>
                  </a:lnTo>
                  <a:lnTo>
                    <a:pt x="1236353" y="509839"/>
                  </a:lnTo>
                  <a:lnTo>
                    <a:pt x="1373726" y="318649"/>
                  </a:lnTo>
                  <a:lnTo>
                    <a:pt x="1511098" y="191189"/>
                  </a:lnTo>
                  <a:lnTo>
                    <a:pt x="1648471" y="318649"/>
                  </a:lnTo>
                  <a:lnTo>
                    <a:pt x="1785844" y="382379"/>
                  </a:lnTo>
                  <a:lnTo>
                    <a:pt x="1923216" y="254919"/>
                  </a:lnTo>
                  <a:lnTo>
                    <a:pt x="2060589" y="254919"/>
                  </a:lnTo>
                  <a:lnTo>
                    <a:pt x="2197962" y="191189"/>
                  </a:lnTo>
                  <a:lnTo>
                    <a:pt x="2335334" y="254919"/>
                  </a:lnTo>
                  <a:lnTo>
                    <a:pt x="2472707" y="63729"/>
                  </a:lnTo>
                  <a:lnTo>
                    <a:pt x="2610079" y="0"/>
                  </a:lnTo>
                  <a:lnTo>
                    <a:pt x="2747452" y="63729"/>
                  </a:lnTo>
                  <a:lnTo>
                    <a:pt x="2884825" y="254919"/>
                  </a:lnTo>
                  <a:lnTo>
                    <a:pt x="3022197" y="127459"/>
                  </a:lnTo>
                  <a:lnTo>
                    <a:pt x="3159570" y="318649"/>
                  </a:lnTo>
                  <a:lnTo>
                    <a:pt x="3296943" y="382379"/>
                  </a:lnTo>
                  <a:lnTo>
                    <a:pt x="3434315" y="63729"/>
                  </a:lnTo>
                </a:path>
              </a:pathLst>
            </a:custGeom>
            <a:ln w="27101" cap="flat">
              <a:solidFill>
                <a:srgbClr val="1CABE2">
                  <a:alpha val="69803"/>
                </a:srgbClr>
              </a:solidFill>
              <a:prstDash val="solid"/>
              <a:round/>
            </a:ln>
          </p:spPr>
          <p:txBody>
            <a:bodyPr/>
            <a:lstStyle/>
            <a:p/>
          </p:txBody>
        </p:sp>
        <p:sp>
          <p:nvSpPr>
            <p:cNvPr id="76" name="pl76"/>
            <p:cNvSpPr/>
            <p:nvPr/>
          </p:nvSpPr>
          <p:spPr>
            <a:xfrm>
              <a:off x="5398790" y="1759925"/>
              <a:ext cx="3434315" cy="254919"/>
            </a:xfrm>
            <a:custGeom>
              <a:avLst/>
              <a:pathLst>
                <a:path w="3434315" h="254919">
                  <a:moveTo>
                    <a:pt x="0" y="127459"/>
                  </a:moveTo>
                  <a:lnTo>
                    <a:pt x="137372" y="0"/>
                  </a:lnTo>
                  <a:lnTo>
                    <a:pt x="274745" y="127459"/>
                  </a:lnTo>
                  <a:lnTo>
                    <a:pt x="412117" y="127459"/>
                  </a:lnTo>
                  <a:lnTo>
                    <a:pt x="549490" y="127459"/>
                  </a:lnTo>
                  <a:lnTo>
                    <a:pt x="686863" y="63729"/>
                  </a:lnTo>
                  <a:lnTo>
                    <a:pt x="824235" y="0"/>
                  </a:lnTo>
                  <a:lnTo>
                    <a:pt x="961608" y="0"/>
                  </a:lnTo>
                  <a:lnTo>
                    <a:pt x="1098981" y="0"/>
                  </a:lnTo>
                  <a:lnTo>
                    <a:pt x="1236353" y="0"/>
                  </a:lnTo>
                  <a:lnTo>
                    <a:pt x="1373726" y="0"/>
                  </a:lnTo>
                  <a:lnTo>
                    <a:pt x="1511098" y="0"/>
                  </a:lnTo>
                  <a:lnTo>
                    <a:pt x="1648471" y="127459"/>
                  </a:lnTo>
                  <a:lnTo>
                    <a:pt x="1785844" y="0"/>
                  </a:lnTo>
                  <a:lnTo>
                    <a:pt x="1923216" y="63729"/>
                  </a:lnTo>
                  <a:lnTo>
                    <a:pt x="2060589" y="127459"/>
                  </a:lnTo>
                  <a:lnTo>
                    <a:pt x="2197962" y="127459"/>
                  </a:lnTo>
                  <a:lnTo>
                    <a:pt x="2335334" y="127459"/>
                  </a:lnTo>
                  <a:lnTo>
                    <a:pt x="2472707" y="127459"/>
                  </a:lnTo>
                  <a:lnTo>
                    <a:pt x="2610079" y="191189"/>
                  </a:lnTo>
                  <a:lnTo>
                    <a:pt x="2747452" y="254919"/>
                  </a:lnTo>
                  <a:lnTo>
                    <a:pt x="2884825" y="254919"/>
                  </a:lnTo>
                  <a:lnTo>
                    <a:pt x="3022197" y="254919"/>
                  </a:lnTo>
                  <a:lnTo>
                    <a:pt x="3159570" y="127459"/>
                  </a:lnTo>
                  <a:lnTo>
                    <a:pt x="3296943" y="63729"/>
                  </a:lnTo>
                  <a:lnTo>
                    <a:pt x="3434315" y="0"/>
                  </a:lnTo>
                </a:path>
              </a:pathLst>
            </a:custGeom>
            <a:ln w="27101" cap="flat">
              <a:solidFill>
                <a:srgbClr val="00833D">
                  <a:alpha val="69803"/>
                </a:srgbClr>
              </a:solidFill>
              <a:prstDash val="solid"/>
              <a:round/>
            </a:ln>
          </p:spPr>
          <p:txBody>
            <a:bodyPr/>
            <a:lstStyle/>
            <a:p/>
          </p:txBody>
        </p:sp>
        <p:sp>
          <p:nvSpPr>
            <p:cNvPr id="77" name="pl77"/>
            <p:cNvSpPr/>
            <p:nvPr/>
          </p:nvSpPr>
          <p:spPr>
            <a:xfrm>
              <a:off x="5398790" y="1951115"/>
              <a:ext cx="3434315" cy="892219"/>
            </a:xfrm>
            <a:custGeom>
              <a:avLst/>
              <a:pathLst>
                <a:path w="3434315" h="892219">
                  <a:moveTo>
                    <a:pt x="0" y="892219"/>
                  </a:moveTo>
                  <a:lnTo>
                    <a:pt x="137372" y="701029"/>
                  </a:lnTo>
                  <a:lnTo>
                    <a:pt x="274745" y="828489"/>
                  </a:lnTo>
                  <a:lnTo>
                    <a:pt x="412117" y="637299"/>
                  </a:lnTo>
                  <a:lnTo>
                    <a:pt x="549490" y="573569"/>
                  </a:lnTo>
                  <a:lnTo>
                    <a:pt x="686863" y="446109"/>
                  </a:lnTo>
                  <a:lnTo>
                    <a:pt x="824235" y="382379"/>
                  </a:lnTo>
                  <a:lnTo>
                    <a:pt x="961608" y="509839"/>
                  </a:lnTo>
                  <a:lnTo>
                    <a:pt x="1098981" y="446109"/>
                  </a:lnTo>
                  <a:lnTo>
                    <a:pt x="1236353" y="446109"/>
                  </a:lnTo>
                  <a:lnTo>
                    <a:pt x="1373726" y="446109"/>
                  </a:lnTo>
                  <a:lnTo>
                    <a:pt x="1511098" y="382379"/>
                  </a:lnTo>
                  <a:lnTo>
                    <a:pt x="1648471" y="382379"/>
                  </a:lnTo>
                  <a:lnTo>
                    <a:pt x="1785844" y="254919"/>
                  </a:lnTo>
                  <a:lnTo>
                    <a:pt x="1923216" y="127459"/>
                  </a:lnTo>
                  <a:lnTo>
                    <a:pt x="2060589" y="127459"/>
                  </a:lnTo>
                  <a:lnTo>
                    <a:pt x="2197962" y="127459"/>
                  </a:lnTo>
                  <a:lnTo>
                    <a:pt x="2335334" y="127459"/>
                  </a:lnTo>
                  <a:lnTo>
                    <a:pt x="2472707" y="0"/>
                  </a:lnTo>
                  <a:lnTo>
                    <a:pt x="2610079" y="0"/>
                  </a:lnTo>
                  <a:lnTo>
                    <a:pt x="2747452" y="382379"/>
                  </a:lnTo>
                  <a:lnTo>
                    <a:pt x="2884825" y="573569"/>
                  </a:lnTo>
                  <a:lnTo>
                    <a:pt x="3022197" y="701029"/>
                  </a:lnTo>
                  <a:lnTo>
                    <a:pt x="3159570" y="382379"/>
                  </a:lnTo>
                  <a:lnTo>
                    <a:pt x="3296943" y="446109"/>
                  </a:lnTo>
                  <a:lnTo>
                    <a:pt x="3434315" y="637299"/>
                  </a:lnTo>
                </a:path>
              </a:pathLst>
            </a:custGeom>
            <a:ln w="27101" cap="flat">
              <a:solidFill>
                <a:srgbClr val="80BD41">
                  <a:alpha val="69803"/>
                </a:srgbClr>
              </a:solidFill>
              <a:prstDash val="solid"/>
              <a:round/>
            </a:ln>
          </p:spPr>
          <p:txBody>
            <a:bodyPr/>
            <a:lstStyle/>
            <a:p/>
          </p:txBody>
        </p:sp>
        <p:sp>
          <p:nvSpPr>
            <p:cNvPr id="78" name="pl78"/>
            <p:cNvSpPr/>
            <p:nvPr/>
          </p:nvSpPr>
          <p:spPr>
            <a:xfrm>
              <a:off x="5398790" y="1951115"/>
              <a:ext cx="3434315" cy="2039358"/>
            </a:xfrm>
            <a:custGeom>
              <a:avLst/>
              <a:pathLst>
                <a:path w="3434315" h="2039358">
                  <a:moveTo>
                    <a:pt x="0" y="2039358"/>
                  </a:moveTo>
                  <a:lnTo>
                    <a:pt x="137372" y="2039358"/>
                  </a:lnTo>
                  <a:lnTo>
                    <a:pt x="274745" y="2039358"/>
                  </a:lnTo>
                  <a:lnTo>
                    <a:pt x="412117" y="1784438"/>
                  </a:lnTo>
                  <a:lnTo>
                    <a:pt x="549490" y="1593248"/>
                  </a:lnTo>
                  <a:lnTo>
                    <a:pt x="686863" y="1338329"/>
                  </a:lnTo>
                  <a:lnTo>
                    <a:pt x="824235" y="1147139"/>
                  </a:lnTo>
                  <a:lnTo>
                    <a:pt x="961608" y="955949"/>
                  </a:lnTo>
                  <a:lnTo>
                    <a:pt x="1098981" y="573569"/>
                  </a:lnTo>
                  <a:lnTo>
                    <a:pt x="1236353" y="191189"/>
                  </a:lnTo>
                  <a:lnTo>
                    <a:pt x="1373726" y="446109"/>
                  </a:lnTo>
                  <a:lnTo>
                    <a:pt x="1511098" y="764759"/>
                  </a:lnTo>
                  <a:lnTo>
                    <a:pt x="1648471" y="892219"/>
                  </a:lnTo>
                  <a:lnTo>
                    <a:pt x="1785844" y="892219"/>
                  </a:lnTo>
                  <a:lnTo>
                    <a:pt x="1923216" y="892219"/>
                  </a:lnTo>
                  <a:lnTo>
                    <a:pt x="2060589" y="892219"/>
                  </a:lnTo>
                  <a:lnTo>
                    <a:pt x="2197962" y="446109"/>
                  </a:lnTo>
                  <a:lnTo>
                    <a:pt x="2335334" y="318649"/>
                  </a:lnTo>
                  <a:lnTo>
                    <a:pt x="2472707" y="191189"/>
                  </a:lnTo>
                  <a:lnTo>
                    <a:pt x="2610079" y="0"/>
                  </a:lnTo>
                  <a:lnTo>
                    <a:pt x="2747452" y="254919"/>
                  </a:lnTo>
                  <a:lnTo>
                    <a:pt x="2884825" y="573569"/>
                  </a:lnTo>
                  <a:lnTo>
                    <a:pt x="3022197" y="382379"/>
                  </a:lnTo>
                  <a:lnTo>
                    <a:pt x="3159570" y="127459"/>
                  </a:lnTo>
                  <a:lnTo>
                    <a:pt x="3296943" y="63729"/>
                  </a:lnTo>
                  <a:lnTo>
                    <a:pt x="3434315" y="63729"/>
                  </a:lnTo>
                </a:path>
              </a:pathLst>
            </a:custGeom>
            <a:ln w="27101" cap="flat">
              <a:solidFill>
                <a:srgbClr val="6A1E74">
                  <a:alpha val="69803"/>
                </a:srgbClr>
              </a:solidFill>
              <a:prstDash val="solid"/>
              <a:round/>
            </a:ln>
          </p:spPr>
          <p:txBody>
            <a:bodyPr/>
            <a:lstStyle/>
            <a:p/>
          </p:txBody>
        </p:sp>
        <p:sp>
          <p:nvSpPr>
            <p:cNvPr id="79" name="pl79"/>
            <p:cNvSpPr/>
            <p:nvPr/>
          </p:nvSpPr>
          <p:spPr>
            <a:xfrm>
              <a:off x="5398790" y="1951115"/>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0" name="pl80"/>
            <p:cNvSpPr/>
            <p:nvPr/>
          </p:nvSpPr>
          <p:spPr>
            <a:xfrm>
              <a:off x="5398790" y="1951115"/>
              <a:ext cx="3434315" cy="1975628"/>
            </a:xfrm>
            <a:custGeom>
              <a:avLst/>
              <a:pathLst>
                <a:path w="3434315" h="1975628">
                  <a:moveTo>
                    <a:pt x="0" y="1911898"/>
                  </a:moveTo>
                  <a:lnTo>
                    <a:pt x="137372" y="1975628"/>
                  </a:lnTo>
                  <a:lnTo>
                    <a:pt x="274745" y="1656978"/>
                  </a:lnTo>
                  <a:lnTo>
                    <a:pt x="412117" y="1402059"/>
                  </a:lnTo>
                  <a:lnTo>
                    <a:pt x="549490" y="892219"/>
                  </a:lnTo>
                  <a:lnTo>
                    <a:pt x="686863" y="573569"/>
                  </a:lnTo>
                  <a:lnTo>
                    <a:pt x="824235" y="318649"/>
                  </a:lnTo>
                  <a:lnTo>
                    <a:pt x="961608" y="254919"/>
                  </a:lnTo>
                  <a:lnTo>
                    <a:pt x="1098981" y="254919"/>
                  </a:lnTo>
                  <a:lnTo>
                    <a:pt x="1236353" y="127459"/>
                  </a:lnTo>
                  <a:lnTo>
                    <a:pt x="1373726" y="382379"/>
                  </a:lnTo>
                  <a:lnTo>
                    <a:pt x="1511098" y="63729"/>
                  </a:lnTo>
                  <a:lnTo>
                    <a:pt x="1648471" y="0"/>
                  </a:lnTo>
                  <a:lnTo>
                    <a:pt x="1785844" y="63729"/>
                  </a:lnTo>
                  <a:lnTo>
                    <a:pt x="1923216" y="0"/>
                  </a:lnTo>
                  <a:lnTo>
                    <a:pt x="2060589" y="63729"/>
                  </a:lnTo>
                  <a:lnTo>
                    <a:pt x="2197962" y="63729"/>
                  </a:lnTo>
                  <a:lnTo>
                    <a:pt x="2335334" y="127459"/>
                  </a:lnTo>
                  <a:lnTo>
                    <a:pt x="2472707" y="127459"/>
                  </a:lnTo>
                  <a:lnTo>
                    <a:pt x="2610079" y="0"/>
                  </a:lnTo>
                  <a:lnTo>
                    <a:pt x="2747452" y="63729"/>
                  </a:lnTo>
                  <a:lnTo>
                    <a:pt x="2884825" y="191189"/>
                  </a:lnTo>
                  <a:lnTo>
                    <a:pt x="3022197" y="191189"/>
                  </a:lnTo>
                  <a:lnTo>
                    <a:pt x="3159570" y="318649"/>
                  </a:lnTo>
                  <a:lnTo>
                    <a:pt x="3296943" y="127459"/>
                  </a:lnTo>
                  <a:lnTo>
                    <a:pt x="3434315" y="0"/>
                  </a:lnTo>
                </a:path>
              </a:pathLst>
            </a:custGeom>
            <a:ln w="65043" cap="flat">
              <a:solidFill>
                <a:srgbClr val="000000">
                  <a:alpha val="100000"/>
                </a:srgbClr>
              </a:solidFill>
              <a:prstDash val="solid"/>
              <a:round/>
            </a:ln>
          </p:spPr>
          <p:txBody>
            <a:bodyPr/>
            <a:lstStyle/>
            <a:p/>
          </p:txBody>
        </p:sp>
        <p:sp>
          <p:nvSpPr>
            <p:cNvPr id="81" name="pl81"/>
            <p:cNvSpPr/>
            <p:nvPr/>
          </p:nvSpPr>
          <p:spPr>
            <a:xfrm>
              <a:off x="5398790" y="1951115"/>
              <a:ext cx="3434315" cy="1975628"/>
            </a:xfrm>
            <a:custGeom>
              <a:avLst/>
              <a:pathLst>
                <a:path w="3434315" h="1975628">
                  <a:moveTo>
                    <a:pt x="0" y="1911898"/>
                  </a:moveTo>
                  <a:lnTo>
                    <a:pt x="137372" y="1975628"/>
                  </a:lnTo>
                  <a:lnTo>
                    <a:pt x="274745" y="1656978"/>
                  </a:lnTo>
                  <a:lnTo>
                    <a:pt x="412117" y="1402059"/>
                  </a:lnTo>
                  <a:lnTo>
                    <a:pt x="549490" y="892219"/>
                  </a:lnTo>
                  <a:lnTo>
                    <a:pt x="686863" y="573569"/>
                  </a:lnTo>
                  <a:lnTo>
                    <a:pt x="824235" y="318649"/>
                  </a:lnTo>
                  <a:lnTo>
                    <a:pt x="961608" y="254919"/>
                  </a:lnTo>
                  <a:lnTo>
                    <a:pt x="1098981" y="254919"/>
                  </a:lnTo>
                  <a:lnTo>
                    <a:pt x="1236353" y="127459"/>
                  </a:lnTo>
                  <a:lnTo>
                    <a:pt x="1373726" y="382379"/>
                  </a:lnTo>
                  <a:lnTo>
                    <a:pt x="1511098" y="63729"/>
                  </a:lnTo>
                  <a:lnTo>
                    <a:pt x="1648471" y="0"/>
                  </a:lnTo>
                  <a:lnTo>
                    <a:pt x="1785844" y="63729"/>
                  </a:lnTo>
                  <a:lnTo>
                    <a:pt x="1923216" y="0"/>
                  </a:lnTo>
                  <a:lnTo>
                    <a:pt x="2060589" y="63729"/>
                  </a:lnTo>
                  <a:lnTo>
                    <a:pt x="2197962" y="63729"/>
                  </a:lnTo>
                  <a:lnTo>
                    <a:pt x="2335334" y="127459"/>
                  </a:lnTo>
                  <a:lnTo>
                    <a:pt x="2472707" y="127459"/>
                  </a:lnTo>
                  <a:lnTo>
                    <a:pt x="2610079" y="0"/>
                  </a:lnTo>
                  <a:lnTo>
                    <a:pt x="2747452" y="63729"/>
                  </a:lnTo>
                  <a:lnTo>
                    <a:pt x="2884825" y="191189"/>
                  </a:lnTo>
                  <a:lnTo>
                    <a:pt x="3022197" y="191189"/>
                  </a:lnTo>
                  <a:lnTo>
                    <a:pt x="3159570" y="318649"/>
                  </a:lnTo>
                  <a:lnTo>
                    <a:pt x="3296943" y="127459"/>
                  </a:lnTo>
                  <a:lnTo>
                    <a:pt x="3434315" y="0"/>
                  </a:lnTo>
                </a:path>
              </a:pathLst>
            </a:custGeom>
            <a:ln w="40651" cap="flat">
              <a:solidFill>
                <a:srgbClr val="0058AB">
                  <a:alpha val="100000"/>
                </a:srgbClr>
              </a:solidFill>
              <a:prstDash val="solid"/>
              <a:round/>
            </a:ln>
          </p:spPr>
          <p:txBody>
            <a:bodyPr/>
            <a:lstStyle/>
            <a:p/>
          </p:txBody>
        </p:sp>
        <p:sp>
          <p:nvSpPr>
            <p:cNvPr id="82" name="tx82"/>
            <p:cNvSpPr/>
            <p:nvPr/>
          </p:nvSpPr>
          <p:spPr>
            <a:xfrm>
              <a:off x="5320472" y="36844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83" name="tx83"/>
            <p:cNvSpPr/>
            <p:nvPr/>
          </p:nvSpPr>
          <p:spPr>
            <a:xfrm>
              <a:off x="6037464" y="2346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4" name="tx84"/>
            <p:cNvSpPr/>
            <p:nvPr/>
          </p:nvSpPr>
          <p:spPr>
            <a:xfrm>
              <a:off x="6724327" y="2154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5" name="tx85"/>
            <p:cNvSpPr/>
            <p:nvPr/>
          </p:nvSpPr>
          <p:spPr>
            <a:xfrm>
              <a:off x="7411190" y="18362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 name="tx86"/>
            <p:cNvSpPr/>
            <p:nvPr/>
          </p:nvSpPr>
          <p:spPr>
            <a:xfrm>
              <a:off x="7978740" y="1772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7" name="tx87"/>
            <p:cNvSpPr/>
            <p:nvPr/>
          </p:nvSpPr>
          <p:spPr>
            <a:xfrm>
              <a:off x="8802976" y="1772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4980741" y="38175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89" name="tx89"/>
            <p:cNvSpPr/>
            <p:nvPr/>
          </p:nvSpPr>
          <p:spPr>
            <a:xfrm>
              <a:off x="4980741" y="31802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0" name="tx90"/>
            <p:cNvSpPr/>
            <p:nvPr/>
          </p:nvSpPr>
          <p:spPr>
            <a:xfrm>
              <a:off x="4980741" y="25429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1" name="tx91"/>
            <p:cNvSpPr/>
            <p:nvPr/>
          </p:nvSpPr>
          <p:spPr>
            <a:xfrm>
              <a:off x="5093761" y="190562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2" name="tx92"/>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3" name="tx93"/>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4" name="tx94"/>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5" name="tx95"/>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6" name="tx96"/>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7" name="tx97"/>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8" name="tx98"/>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9" name="pl99"/>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4229218" y="4946500"/>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01" name="pl101"/>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2" name="pl102"/>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3" name="pl103"/>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5" name="tx105"/>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6" name="tx106"/>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07" name="tx107"/>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08" name="tx108"/>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09" name="tx109"/>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10" name="tx110"/>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11" name="pl111"/>
            <p:cNvSpPr/>
            <p:nvPr/>
          </p:nvSpPr>
          <p:spPr>
            <a:xfrm>
              <a:off x="2115327"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378753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5459742"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13194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8804157"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2951431"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623638"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295846"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96805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1279224" y="5782468"/>
              <a:ext cx="6354387" cy="111527"/>
            </a:xfrm>
            <a:prstGeom prst="rect">
              <a:avLst/>
            </a:prstGeom>
            <a:solidFill>
              <a:srgbClr val="0058AB">
                <a:alpha val="80000"/>
              </a:srgbClr>
            </a:solidFill>
          </p:spPr>
          <p:txBody>
            <a:bodyPr/>
            <a:lstStyle/>
            <a:p/>
          </p:txBody>
        </p:sp>
        <p:sp>
          <p:nvSpPr>
            <p:cNvPr id="125" name="rc125"/>
            <p:cNvSpPr/>
            <p:nvPr/>
          </p:nvSpPr>
          <p:spPr>
            <a:xfrm>
              <a:off x="1279224" y="5643059"/>
              <a:ext cx="7357712" cy="111527"/>
            </a:xfrm>
            <a:prstGeom prst="rect">
              <a:avLst/>
            </a:prstGeom>
            <a:solidFill>
              <a:srgbClr val="0058AB">
                <a:alpha val="80000"/>
              </a:srgbClr>
            </a:solidFill>
          </p:spPr>
          <p:txBody>
            <a:bodyPr/>
            <a:lstStyle/>
            <a:p/>
          </p:txBody>
        </p:sp>
        <p:sp>
          <p:nvSpPr>
            <p:cNvPr id="126" name="rc126"/>
            <p:cNvSpPr/>
            <p:nvPr/>
          </p:nvSpPr>
          <p:spPr>
            <a:xfrm>
              <a:off x="1279224" y="5503650"/>
              <a:ext cx="7357712" cy="111527"/>
            </a:xfrm>
            <a:prstGeom prst="rect">
              <a:avLst/>
            </a:prstGeom>
            <a:solidFill>
              <a:srgbClr val="0058AB">
                <a:alpha val="80000"/>
              </a:srgbClr>
            </a:solidFill>
          </p:spPr>
          <p:txBody>
            <a:bodyPr/>
            <a:lstStyle/>
            <a:p/>
          </p:txBody>
        </p:sp>
        <p:sp>
          <p:nvSpPr>
            <p:cNvPr id="127" name="tx127"/>
            <p:cNvSpPr/>
            <p:nvPr/>
          </p:nvSpPr>
          <p:spPr>
            <a:xfrm>
              <a:off x="7708912"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8" name="tx128"/>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9" name="tx129"/>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30" name="tx130"/>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1" name="tx131"/>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2" name="tx132"/>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3" name="tx133"/>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34" name="tx134"/>
            <p:cNvSpPr/>
            <p:nvPr/>
          </p:nvSpPr>
          <p:spPr>
            <a:xfrm>
              <a:off x="277476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35" name="tx135"/>
            <p:cNvSpPr/>
            <p:nvPr/>
          </p:nvSpPr>
          <p:spPr>
            <a:xfrm>
              <a:off x="444697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6" name="tx136"/>
            <p:cNvSpPr/>
            <p:nvPr/>
          </p:nvSpPr>
          <p:spPr>
            <a:xfrm>
              <a:off x="6119183"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7" name="tx137"/>
            <p:cNvSpPr/>
            <p:nvPr/>
          </p:nvSpPr>
          <p:spPr>
            <a:xfrm>
              <a:off x="779139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8" name="tx138"/>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39" name="tx139"/>
            <p:cNvSpPr/>
            <p:nvPr/>
          </p:nvSpPr>
          <p:spPr>
            <a:xfrm>
              <a:off x="911338" y="5264995"/>
              <a:ext cx="400735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Central Africa</a:t>
              </a:r>
            </a:p>
          </p:txBody>
        </p:sp>
        <p:sp>
          <p:nvSpPr>
            <p:cNvPr id="140" name="tx14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2" name="tx142"/>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Central Africa ranked number 5 out of 5 AU regions, with DTP3 coverage of 70%.
DTP3 coverage (70%) was the same as in 2019 (70%).
This equates to 2.2 million undervaccinated children in 2025 compared to 1.9 million undervaccinated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regions and exceeded pre-pandemic levels in over half of regions, but progress is uneven and gaps in undervaccinated children persist.</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450168"/>
              <a:ext cx="3466444" cy="281526"/>
            </a:xfrm>
            <a:custGeom>
              <a:avLst/>
              <a:pathLst>
                <a:path w="3466444" h="281526">
                  <a:moveTo>
                    <a:pt x="0" y="112610"/>
                  </a:moveTo>
                  <a:lnTo>
                    <a:pt x="495206" y="0"/>
                  </a:lnTo>
                  <a:lnTo>
                    <a:pt x="990412" y="56305"/>
                  </a:lnTo>
                  <a:lnTo>
                    <a:pt x="1485619" y="168915"/>
                  </a:lnTo>
                  <a:lnTo>
                    <a:pt x="1980825" y="168915"/>
                  </a:lnTo>
                  <a:lnTo>
                    <a:pt x="2476031" y="281526"/>
                  </a:lnTo>
                  <a:lnTo>
                    <a:pt x="2971238" y="112610"/>
                  </a:lnTo>
                  <a:lnTo>
                    <a:pt x="3466444" y="0"/>
                  </a:lnTo>
                </a:path>
              </a:pathLst>
            </a:custGeom>
            <a:ln w="27101" cap="flat">
              <a:solidFill>
                <a:srgbClr val="0058AB">
                  <a:alpha val="69803"/>
                </a:srgbClr>
              </a:solidFill>
              <a:prstDash val="solid"/>
              <a:round/>
            </a:ln>
          </p:spPr>
          <p:txBody>
            <a:bodyPr/>
            <a:lstStyle/>
            <a:p/>
          </p:txBody>
        </p:sp>
        <p:sp>
          <p:nvSpPr>
            <p:cNvPr id="19" name="pl19"/>
            <p:cNvSpPr/>
            <p:nvPr/>
          </p:nvSpPr>
          <p:spPr>
            <a:xfrm>
              <a:off x="1084660" y="2774504"/>
              <a:ext cx="3466444" cy="337831"/>
            </a:xfrm>
            <a:custGeom>
              <a:avLst/>
              <a:pathLst>
                <a:path w="3466444" h="337831">
                  <a:moveTo>
                    <a:pt x="0" y="56305"/>
                  </a:moveTo>
                  <a:lnTo>
                    <a:pt x="495206" y="0"/>
                  </a:lnTo>
                  <a:lnTo>
                    <a:pt x="990412" y="56305"/>
                  </a:lnTo>
                  <a:lnTo>
                    <a:pt x="1485619" y="225221"/>
                  </a:lnTo>
                  <a:lnTo>
                    <a:pt x="1980825" y="112610"/>
                  </a:lnTo>
                  <a:lnTo>
                    <a:pt x="2476031" y="281526"/>
                  </a:lnTo>
                  <a:lnTo>
                    <a:pt x="2971238" y="337831"/>
                  </a:lnTo>
                  <a:lnTo>
                    <a:pt x="3466444" y="56305"/>
                  </a:lnTo>
                </a:path>
              </a:pathLst>
            </a:custGeom>
            <a:ln w="27101" cap="flat">
              <a:solidFill>
                <a:srgbClr val="1CABE2">
                  <a:alpha val="69803"/>
                </a:srgbClr>
              </a:solidFill>
              <a:prstDash val="solid"/>
              <a:round/>
            </a:ln>
          </p:spPr>
          <p:txBody>
            <a:bodyPr/>
            <a:lstStyle/>
            <a:p/>
          </p:txBody>
        </p:sp>
        <p:sp>
          <p:nvSpPr>
            <p:cNvPr id="20" name="pl20"/>
            <p:cNvSpPr/>
            <p:nvPr/>
          </p:nvSpPr>
          <p:spPr>
            <a:xfrm>
              <a:off x="1084660" y="1986230"/>
              <a:ext cx="3466444" cy="225221"/>
            </a:xfrm>
            <a:custGeom>
              <a:avLst/>
              <a:pathLst>
                <a:path w="3466444" h="225221">
                  <a:moveTo>
                    <a:pt x="0" y="112610"/>
                  </a:moveTo>
                  <a:lnTo>
                    <a:pt x="495206" y="168915"/>
                  </a:lnTo>
                  <a:lnTo>
                    <a:pt x="990412" y="225221"/>
                  </a:lnTo>
                  <a:lnTo>
                    <a:pt x="1485619" y="225221"/>
                  </a:lnTo>
                  <a:lnTo>
                    <a:pt x="1980825" y="225221"/>
                  </a:lnTo>
                  <a:lnTo>
                    <a:pt x="2476031" y="112610"/>
                  </a:lnTo>
                  <a:lnTo>
                    <a:pt x="2971238" y="56305"/>
                  </a:lnTo>
                  <a:lnTo>
                    <a:pt x="3466444" y="0"/>
                  </a:lnTo>
                </a:path>
              </a:pathLst>
            </a:custGeom>
            <a:ln w="27101" cap="flat">
              <a:solidFill>
                <a:srgbClr val="00833D">
                  <a:alpha val="69803"/>
                </a:srgbClr>
              </a:solidFill>
              <a:prstDash val="solid"/>
              <a:round/>
            </a:ln>
          </p:spPr>
          <p:txBody>
            <a:bodyPr/>
            <a:lstStyle/>
            <a:p/>
          </p:txBody>
        </p:sp>
        <p:sp>
          <p:nvSpPr>
            <p:cNvPr id="21" name="pl21"/>
            <p:cNvSpPr/>
            <p:nvPr/>
          </p:nvSpPr>
          <p:spPr>
            <a:xfrm>
              <a:off x="1084660" y="2774504"/>
              <a:ext cx="3466444" cy="619358"/>
            </a:xfrm>
            <a:custGeom>
              <a:avLst/>
              <a:pathLst>
                <a:path w="3466444" h="619358">
                  <a:moveTo>
                    <a:pt x="0" y="0"/>
                  </a:moveTo>
                  <a:lnTo>
                    <a:pt x="495206" y="0"/>
                  </a:lnTo>
                  <a:lnTo>
                    <a:pt x="990412" y="337831"/>
                  </a:lnTo>
                  <a:lnTo>
                    <a:pt x="1485619" y="506747"/>
                  </a:lnTo>
                  <a:lnTo>
                    <a:pt x="1980825" y="619358"/>
                  </a:lnTo>
                  <a:lnTo>
                    <a:pt x="2476031" y="337831"/>
                  </a:lnTo>
                  <a:lnTo>
                    <a:pt x="2971238" y="394137"/>
                  </a:lnTo>
                  <a:lnTo>
                    <a:pt x="3466444" y="563053"/>
                  </a:lnTo>
                </a:path>
              </a:pathLst>
            </a:custGeom>
            <a:ln w="27101" cap="flat">
              <a:solidFill>
                <a:srgbClr val="80BD41">
                  <a:alpha val="69803"/>
                </a:srgbClr>
              </a:solidFill>
              <a:prstDash val="solid"/>
              <a:round/>
            </a:ln>
          </p:spPr>
          <p:txBody>
            <a:bodyPr/>
            <a:lstStyle/>
            <a:p/>
          </p:txBody>
        </p:sp>
        <p:sp>
          <p:nvSpPr>
            <p:cNvPr id="22" name="pl22"/>
            <p:cNvSpPr/>
            <p:nvPr/>
          </p:nvSpPr>
          <p:spPr>
            <a:xfrm>
              <a:off x="1084660" y="3224947"/>
              <a:ext cx="3466444" cy="506747"/>
            </a:xfrm>
            <a:custGeom>
              <a:avLst/>
              <a:pathLst>
                <a:path w="3466444" h="506747">
                  <a:moveTo>
                    <a:pt x="0" y="168915"/>
                  </a:moveTo>
                  <a:lnTo>
                    <a:pt x="495206" y="0"/>
                  </a:lnTo>
                  <a:lnTo>
                    <a:pt x="990412" y="225221"/>
                  </a:lnTo>
                  <a:lnTo>
                    <a:pt x="1485619" y="506747"/>
                  </a:lnTo>
                  <a:lnTo>
                    <a:pt x="1980825" y="337831"/>
                  </a:lnTo>
                  <a:lnTo>
                    <a:pt x="2476031" y="112610"/>
                  </a:lnTo>
                  <a:lnTo>
                    <a:pt x="2971238" y="56305"/>
                  </a:lnTo>
                  <a:lnTo>
                    <a:pt x="3466444" y="56305"/>
                  </a:lnTo>
                </a:path>
              </a:pathLst>
            </a:custGeom>
            <a:ln w="27101" cap="flat">
              <a:solidFill>
                <a:srgbClr val="6A1E74">
                  <a:alpha val="69803"/>
                </a:srgbClr>
              </a:solidFill>
              <a:prstDash val="solid"/>
              <a:round/>
            </a:ln>
          </p:spPr>
          <p:txBody>
            <a:bodyPr/>
            <a:lstStyle/>
            <a:p/>
          </p:txBody>
        </p:sp>
        <p:sp>
          <p:nvSpPr>
            <p:cNvPr id="23" name="pl23"/>
            <p:cNvSpPr/>
            <p:nvPr/>
          </p:nvSpPr>
          <p:spPr>
            <a:xfrm>
              <a:off x="1084660" y="3450168"/>
              <a:ext cx="3466444" cy="281526"/>
            </a:xfrm>
            <a:custGeom>
              <a:avLst/>
              <a:pathLst>
                <a:path w="3466444" h="281526">
                  <a:moveTo>
                    <a:pt x="0" y="112610"/>
                  </a:moveTo>
                  <a:lnTo>
                    <a:pt x="495206" y="0"/>
                  </a:lnTo>
                  <a:lnTo>
                    <a:pt x="990412" y="56305"/>
                  </a:lnTo>
                  <a:lnTo>
                    <a:pt x="1485619" y="168915"/>
                  </a:lnTo>
                  <a:lnTo>
                    <a:pt x="1980825" y="168915"/>
                  </a:lnTo>
                  <a:lnTo>
                    <a:pt x="2476031" y="281526"/>
                  </a:lnTo>
                  <a:lnTo>
                    <a:pt x="2971238" y="112610"/>
                  </a:lnTo>
                  <a:lnTo>
                    <a:pt x="3466444" y="0"/>
                  </a:lnTo>
                </a:path>
              </a:pathLst>
            </a:custGeom>
            <a:ln w="65043" cap="flat">
              <a:solidFill>
                <a:srgbClr val="000000">
                  <a:alpha val="100000"/>
                </a:srgbClr>
              </a:solidFill>
              <a:prstDash val="solid"/>
              <a:round/>
            </a:ln>
          </p:spPr>
          <p:txBody>
            <a:bodyPr/>
            <a:lstStyle/>
            <a:p/>
          </p:txBody>
        </p:sp>
        <p:sp>
          <p:nvSpPr>
            <p:cNvPr id="24" name="pl24"/>
            <p:cNvSpPr/>
            <p:nvPr/>
          </p:nvSpPr>
          <p:spPr>
            <a:xfrm>
              <a:off x="1084660" y="3450168"/>
              <a:ext cx="3466444" cy="281526"/>
            </a:xfrm>
            <a:custGeom>
              <a:avLst/>
              <a:pathLst>
                <a:path w="3466444" h="281526">
                  <a:moveTo>
                    <a:pt x="0" y="112610"/>
                  </a:moveTo>
                  <a:lnTo>
                    <a:pt x="495206" y="0"/>
                  </a:lnTo>
                  <a:lnTo>
                    <a:pt x="990412" y="56305"/>
                  </a:lnTo>
                  <a:lnTo>
                    <a:pt x="1485619" y="168915"/>
                  </a:lnTo>
                  <a:lnTo>
                    <a:pt x="1980825" y="168915"/>
                  </a:lnTo>
                  <a:lnTo>
                    <a:pt x="2476031" y="281526"/>
                  </a:lnTo>
                  <a:lnTo>
                    <a:pt x="2971238" y="112610"/>
                  </a:lnTo>
                  <a:lnTo>
                    <a:pt x="3466444" y="0"/>
                  </a:lnTo>
                </a:path>
              </a:pathLst>
            </a:custGeom>
            <a:ln w="40651" cap="flat">
              <a:solidFill>
                <a:srgbClr val="0058AB">
                  <a:alpha val="100000"/>
                </a:srgbClr>
              </a:solidFill>
              <a:prstDash val="solid"/>
              <a:round/>
            </a:ln>
          </p:spPr>
          <p:txBody>
            <a:bodyPr/>
            <a:lstStyle/>
            <a:p/>
          </p:txBody>
        </p:sp>
        <p:sp>
          <p:nvSpPr>
            <p:cNvPr id="25" name="tx25"/>
            <p:cNvSpPr/>
            <p:nvPr/>
          </p:nvSpPr>
          <p:spPr>
            <a:xfrm>
              <a:off x="1024401" y="3391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6" name="tx26"/>
            <p:cNvSpPr/>
            <p:nvPr/>
          </p:nvSpPr>
          <p:spPr>
            <a:xfrm>
              <a:off x="1519608" y="3279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 name="tx27"/>
            <p:cNvSpPr/>
            <p:nvPr/>
          </p:nvSpPr>
          <p:spPr>
            <a:xfrm>
              <a:off x="2014814" y="3335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8" name="tx28"/>
            <p:cNvSpPr/>
            <p:nvPr/>
          </p:nvSpPr>
          <p:spPr>
            <a:xfrm>
              <a:off x="2510020" y="3448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9" name="tx29"/>
            <p:cNvSpPr/>
            <p:nvPr/>
          </p:nvSpPr>
          <p:spPr>
            <a:xfrm>
              <a:off x="3005227" y="3448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 name="tx30"/>
            <p:cNvSpPr/>
            <p:nvPr/>
          </p:nvSpPr>
          <p:spPr>
            <a:xfrm>
              <a:off x="3500433" y="3560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 name="tx31"/>
            <p:cNvSpPr/>
            <p:nvPr/>
          </p:nvSpPr>
          <p:spPr>
            <a:xfrm>
              <a:off x="3995639" y="3391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 name="tx32"/>
            <p:cNvSpPr/>
            <p:nvPr/>
          </p:nvSpPr>
          <p:spPr>
            <a:xfrm>
              <a:off x="4490846" y="3279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 name="tx33"/>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 name="tx39"/>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1" name="tx41"/>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pl43"/>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5" name="pl45"/>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6" name="pl46"/>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7" name="tx47"/>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48" name="tx48"/>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49" name="tx49"/>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0" name="tx50"/>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1" name="tx51"/>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2" name="tx52"/>
            <p:cNvSpPr/>
            <p:nvPr/>
          </p:nvSpPr>
          <p:spPr>
            <a:xfrm>
              <a:off x="1381817" y="1437626"/>
              <a:ext cx="287213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Central Africa, 2018-2025</a:t>
              </a:r>
            </a:p>
          </p:txBody>
        </p:sp>
        <p:sp>
          <p:nvSpPr>
            <p:cNvPr id="53" name="pl53"/>
            <p:cNvSpPr/>
            <p:nvPr/>
          </p:nvSpPr>
          <p:spPr>
            <a:xfrm>
              <a:off x="5191733" y="385234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320886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256537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192188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353060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191733"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191733" y="224362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0" name="pl60"/>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365055" y="2243626"/>
              <a:ext cx="3466444" cy="804361"/>
            </a:xfrm>
            <a:custGeom>
              <a:avLst/>
              <a:pathLst>
                <a:path w="3466444" h="804361">
                  <a:moveTo>
                    <a:pt x="0" y="321744"/>
                  </a:moveTo>
                  <a:lnTo>
                    <a:pt x="495206" y="0"/>
                  </a:lnTo>
                  <a:lnTo>
                    <a:pt x="990412" y="160872"/>
                  </a:lnTo>
                  <a:lnTo>
                    <a:pt x="1485619" y="482617"/>
                  </a:lnTo>
                  <a:lnTo>
                    <a:pt x="1980825" y="482617"/>
                  </a:lnTo>
                  <a:lnTo>
                    <a:pt x="2476031" y="804361"/>
                  </a:lnTo>
                  <a:lnTo>
                    <a:pt x="2971238" y="321744"/>
                  </a:lnTo>
                  <a:lnTo>
                    <a:pt x="3466444" y="0"/>
                  </a:lnTo>
                </a:path>
              </a:pathLst>
            </a:custGeom>
            <a:ln w="27101" cap="flat">
              <a:solidFill>
                <a:srgbClr val="0058AB">
                  <a:alpha val="69803"/>
                </a:srgbClr>
              </a:solidFill>
              <a:prstDash val="solid"/>
              <a:round/>
            </a:ln>
          </p:spPr>
          <p:txBody>
            <a:bodyPr/>
            <a:lstStyle/>
            <a:p/>
          </p:txBody>
        </p:sp>
        <p:sp>
          <p:nvSpPr>
            <p:cNvPr id="65" name="pl65"/>
            <p:cNvSpPr/>
            <p:nvPr/>
          </p:nvSpPr>
          <p:spPr>
            <a:xfrm>
              <a:off x="5365055" y="2243626"/>
              <a:ext cx="3466444" cy="965234"/>
            </a:xfrm>
            <a:custGeom>
              <a:avLst/>
              <a:pathLst>
                <a:path w="3466444" h="965234">
                  <a:moveTo>
                    <a:pt x="0" y="160872"/>
                  </a:moveTo>
                  <a:lnTo>
                    <a:pt x="495206" y="0"/>
                  </a:lnTo>
                  <a:lnTo>
                    <a:pt x="990412" y="160872"/>
                  </a:lnTo>
                  <a:lnTo>
                    <a:pt x="1485619" y="643489"/>
                  </a:lnTo>
                  <a:lnTo>
                    <a:pt x="1980825" y="321744"/>
                  </a:lnTo>
                  <a:lnTo>
                    <a:pt x="2476031" y="804361"/>
                  </a:lnTo>
                  <a:lnTo>
                    <a:pt x="2971238" y="965234"/>
                  </a:lnTo>
                  <a:lnTo>
                    <a:pt x="3466444" y="160872"/>
                  </a:lnTo>
                </a:path>
              </a:pathLst>
            </a:custGeom>
            <a:ln w="27101" cap="flat">
              <a:solidFill>
                <a:srgbClr val="1CABE2">
                  <a:alpha val="69803"/>
                </a:srgbClr>
              </a:solidFill>
              <a:prstDash val="solid"/>
              <a:round/>
            </a:ln>
          </p:spPr>
          <p:txBody>
            <a:bodyPr/>
            <a:lstStyle/>
            <a:p/>
          </p:txBody>
        </p:sp>
        <p:sp>
          <p:nvSpPr>
            <p:cNvPr id="66" name="pl66"/>
            <p:cNvSpPr/>
            <p:nvPr/>
          </p:nvSpPr>
          <p:spPr>
            <a:xfrm>
              <a:off x="5365055" y="1761009"/>
              <a:ext cx="3466444" cy="643489"/>
            </a:xfrm>
            <a:custGeom>
              <a:avLst/>
              <a:pathLst>
                <a:path w="3466444" h="643489">
                  <a:moveTo>
                    <a:pt x="0" y="321744"/>
                  </a:moveTo>
                  <a:lnTo>
                    <a:pt x="495206" y="482617"/>
                  </a:lnTo>
                  <a:lnTo>
                    <a:pt x="990412" y="643489"/>
                  </a:lnTo>
                  <a:lnTo>
                    <a:pt x="1485619" y="643489"/>
                  </a:lnTo>
                  <a:lnTo>
                    <a:pt x="1980825" y="643489"/>
                  </a:lnTo>
                  <a:lnTo>
                    <a:pt x="2476031" y="321744"/>
                  </a:lnTo>
                  <a:lnTo>
                    <a:pt x="2971238" y="160872"/>
                  </a:lnTo>
                  <a:lnTo>
                    <a:pt x="3466444" y="0"/>
                  </a:lnTo>
                </a:path>
              </a:pathLst>
            </a:custGeom>
            <a:ln w="27101" cap="flat">
              <a:solidFill>
                <a:srgbClr val="00833D">
                  <a:alpha val="69803"/>
                </a:srgbClr>
              </a:solidFill>
              <a:prstDash val="solid"/>
              <a:round/>
            </a:ln>
          </p:spPr>
          <p:txBody>
            <a:bodyPr/>
            <a:lstStyle/>
            <a:p/>
          </p:txBody>
        </p:sp>
        <p:sp>
          <p:nvSpPr>
            <p:cNvPr id="67" name="pl67"/>
            <p:cNvSpPr/>
            <p:nvPr/>
          </p:nvSpPr>
          <p:spPr>
            <a:xfrm>
              <a:off x="5365055" y="2243626"/>
              <a:ext cx="3466444" cy="1769595"/>
            </a:xfrm>
            <a:custGeom>
              <a:avLst/>
              <a:pathLst>
                <a:path w="3466444" h="1769595">
                  <a:moveTo>
                    <a:pt x="0" y="0"/>
                  </a:moveTo>
                  <a:lnTo>
                    <a:pt x="495206" y="0"/>
                  </a:lnTo>
                  <a:lnTo>
                    <a:pt x="990412" y="965234"/>
                  </a:lnTo>
                  <a:lnTo>
                    <a:pt x="1485619" y="1447851"/>
                  </a:lnTo>
                  <a:lnTo>
                    <a:pt x="1980825" y="1769595"/>
                  </a:lnTo>
                  <a:lnTo>
                    <a:pt x="2476031" y="965234"/>
                  </a:lnTo>
                  <a:lnTo>
                    <a:pt x="2971238" y="1126106"/>
                  </a:lnTo>
                  <a:lnTo>
                    <a:pt x="3466444" y="1608723"/>
                  </a:lnTo>
                </a:path>
              </a:pathLst>
            </a:custGeom>
            <a:ln w="27101" cap="flat">
              <a:solidFill>
                <a:srgbClr val="80BD41">
                  <a:alpha val="69803"/>
                </a:srgbClr>
              </a:solidFill>
              <a:prstDash val="solid"/>
              <a:round/>
            </a:ln>
          </p:spPr>
          <p:txBody>
            <a:bodyPr/>
            <a:lstStyle/>
            <a:p/>
          </p:txBody>
        </p:sp>
        <p:sp>
          <p:nvSpPr>
            <p:cNvPr id="68" name="pl68"/>
            <p:cNvSpPr/>
            <p:nvPr/>
          </p:nvSpPr>
          <p:spPr>
            <a:xfrm>
              <a:off x="5365055" y="2243626"/>
              <a:ext cx="3466444" cy="1447851"/>
            </a:xfrm>
            <a:custGeom>
              <a:avLst/>
              <a:pathLst>
                <a:path w="3466444" h="1447851">
                  <a:moveTo>
                    <a:pt x="0" y="482617"/>
                  </a:moveTo>
                  <a:lnTo>
                    <a:pt x="495206" y="0"/>
                  </a:lnTo>
                  <a:lnTo>
                    <a:pt x="990412" y="643489"/>
                  </a:lnTo>
                  <a:lnTo>
                    <a:pt x="1485619" y="1447851"/>
                  </a:lnTo>
                  <a:lnTo>
                    <a:pt x="1980825" y="965234"/>
                  </a:lnTo>
                  <a:lnTo>
                    <a:pt x="2476031" y="321744"/>
                  </a:lnTo>
                  <a:lnTo>
                    <a:pt x="2971238" y="160872"/>
                  </a:lnTo>
                  <a:lnTo>
                    <a:pt x="3466444" y="160872"/>
                  </a:lnTo>
                </a:path>
              </a:pathLst>
            </a:custGeom>
            <a:ln w="27101" cap="flat">
              <a:solidFill>
                <a:srgbClr val="6A1E74">
                  <a:alpha val="69803"/>
                </a:srgbClr>
              </a:solidFill>
              <a:prstDash val="solid"/>
              <a:round/>
            </a:ln>
          </p:spPr>
          <p:txBody>
            <a:bodyPr/>
            <a:lstStyle/>
            <a:p/>
          </p:txBody>
        </p:sp>
        <p:sp>
          <p:nvSpPr>
            <p:cNvPr id="69" name="pl69"/>
            <p:cNvSpPr/>
            <p:nvPr/>
          </p:nvSpPr>
          <p:spPr>
            <a:xfrm>
              <a:off x="5365055" y="2243626"/>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0" name="pl70"/>
            <p:cNvSpPr/>
            <p:nvPr/>
          </p:nvSpPr>
          <p:spPr>
            <a:xfrm>
              <a:off x="5365055" y="2243626"/>
              <a:ext cx="3466444" cy="804361"/>
            </a:xfrm>
            <a:custGeom>
              <a:avLst/>
              <a:pathLst>
                <a:path w="3466444" h="804361">
                  <a:moveTo>
                    <a:pt x="0" y="321744"/>
                  </a:moveTo>
                  <a:lnTo>
                    <a:pt x="495206" y="0"/>
                  </a:lnTo>
                  <a:lnTo>
                    <a:pt x="990412" y="160872"/>
                  </a:lnTo>
                  <a:lnTo>
                    <a:pt x="1485619" y="482617"/>
                  </a:lnTo>
                  <a:lnTo>
                    <a:pt x="1980825" y="482617"/>
                  </a:lnTo>
                  <a:lnTo>
                    <a:pt x="2476031" y="804361"/>
                  </a:lnTo>
                  <a:lnTo>
                    <a:pt x="2971238" y="321744"/>
                  </a:lnTo>
                  <a:lnTo>
                    <a:pt x="3466444" y="0"/>
                  </a:lnTo>
                </a:path>
              </a:pathLst>
            </a:custGeom>
            <a:ln w="65043" cap="flat">
              <a:solidFill>
                <a:srgbClr val="000000">
                  <a:alpha val="100000"/>
                </a:srgbClr>
              </a:solidFill>
              <a:prstDash val="solid"/>
              <a:round/>
            </a:ln>
          </p:spPr>
          <p:txBody>
            <a:bodyPr/>
            <a:lstStyle/>
            <a:p/>
          </p:txBody>
        </p:sp>
        <p:sp>
          <p:nvSpPr>
            <p:cNvPr id="71" name="pl71"/>
            <p:cNvSpPr/>
            <p:nvPr/>
          </p:nvSpPr>
          <p:spPr>
            <a:xfrm>
              <a:off x="5365055" y="2243626"/>
              <a:ext cx="3466444" cy="804361"/>
            </a:xfrm>
            <a:custGeom>
              <a:avLst/>
              <a:pathLst>
                <a:path w="3466444" h="804361">
                  <a:moveTo>
                    <a:pt x="0" y="321744"/>
                  </a:moveTo>
                  <a:lnTo>
                    <a:pt x="495206" y="0"/>
                  </a:lnTo>
                  <a:lnTo>
                    <a:pt x="990412" y="160872"/>
                  </a:lnTo>
                  <a:lnTo>
                    <a:pt x="1485619" y="482617"/>
                  </a:lnTo>
                  <a:lnTo>
                    <a:pt x="1980825" y="482617"/>
                  </a:lnTo>
                  <a:lnTo>
                    <a:pt x="2476031" y="804361"/>
                  </a:lnTo>
                  <a:lnTo>
                    <a:pt x="2971238" y="321744"/>
                  </a:lnTo>
                  <a:lnTo>
                    <a:pt x="3466444" y="0"/>
                  </a:lnTo>
                </a:path>
              </a:pathLst>
            </a:custGeom>
            <a:ln w="40651" cap="flat">
              <a:solidFill>
                <a:srgbClr val="0058AB">
                  <a:alpha val="100000"/>
                </a:srgbClr>
              </a:solidFill>
              <a:prstDash val="solid"/>
              <a:round/>
            </a:ln>
          </p:spPr>
          <p:txBody>
            <a:bodyPr/>
            <a:lstStyle/>
            <a:p/>
          </p:txBody>
        </p:sp>
        <p:sp>
          <p:nvSpPr>
            <p:cNvPr id="72" name="tx72"/>
            <p:cNvSpPr/>
            <p:nvPr/>
          </p:nvSpPr>
          <p:spPr>
            <a:xfrm>
              <a:off x="5316866" y="23868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3" name="tx73"/>
            <p:cNvSpPr/>
            <p:nvPr/>
          </p:nvSpPr>
          <p:spPr>
            <a:xfrm>
              <a:off x="5830132" y="2065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4" name="tx74"/>
            <p:cNvSpPr/>
            <p:nvPr/>
          </p:nvSpPr>
          <p:spPr>
            <a:xfrm>
              <a:off x="6307279"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 name="tx75"/>
            <p:cNvSpPr/>
            <p:nvPr/>
          </p:nvSpPr>
          <p:spPr>
            <a:xfrm>
              <a:off x="6802485" y="25476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6" name="tx76"/>
            <p:cNvSpPr/>
            <p:nvPr/>
          </p:nvSpPr>
          <p:spPr>
            <a:xfrm>
              <a:off x="7297691" y="25476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7" name="tx77"/>
            <p:cNvSpPr/>
            <p:nvPr/>
          </p:nvSpPr>
          <p:spPr>
            <a:xfrm>
              <a:off x="7792898" y="2869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8" name="tx78"/>
            <p:cNvSpPr/>
            <p:nvPr/>
          </p:nvSpPr>
          <p:spPr>
            <a:xfrm>
              <a:off x="8288104" y="23868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9" name="tx79"/>
            <p:cNvSpPr/>
            <p:nvPr/>
          </p:nvSpPr>
          <p:spPr>
            <a:xfrm>
              <a:off x="8801370" y="2065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0" name="tx80"/>
            <p:cNvSpPr/>
            <p:nvPr/>
          </p:nvSpPr>
          <p:spPr>
            <a:xfrm>
              <a:off x="5016083" y="348511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81" name="tx81"/>
            <p:cNvSpPr/>
            <p:nvPr/>
          </p:nvSpPr>
          <p:spPr>
            <a:xfrm>
              <a:off x="5016083" y="284162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2" name="tx82"/>
            <p:cNvSpPr/>
            <p:nvPr/>
          </p:nvSpPr>
          <p:spPr>
            <a:xfrm>
              <a:off x="5058419" y="219813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3" name="tx83"/>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4" name="tx84"/>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5" name="tx85"/>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6" name="tx86"/>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7" name="tx87"/>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8" name="pl88"/>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9" name="pl89"/>
            <p:cNvSpPr/>
            <p:nvPr/>
          </p:nvSpPr>
          <p:spPr>
            <a:xfrm>
              <a:off x="4211548" y="4942167"/>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90" name="pl90"/>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1" name="pl91"/>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2" name="pl92"/>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3" name="pl93"/>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4" name="tx94"/>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5" name="tx95"/>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6" name="tx96"/>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7" name="tx97"/>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98" name="tx98"/>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99" name="tx99"/>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00" name="pl100"/>
            <p:cNvSpPr/>
            <p:nvPr/>
          </p:nvSpPr>
          <p:spPr>
            <a:xfrm>
              <a:off x="2115327"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378753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459742"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713194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8804157"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2951431"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623638"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295846"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96805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3" name="rc113"/>
            <p:cNvSpPr/>
            <p:nvPr/>
          </p:nvSpPr>
          <p:spPr>
            <a:xfrm>
              <a:off x="1279224" y="5781114"/>
              <a:ext cx="6354387" cy="112610"/>
            </a:xfrm>
            <a:prstGeom prst="rect">
              <a:avLst/>
            </a:prstGeom>
            <a:solidFill>
              <a:srgbClr val="0058AB">
                <a:alpha val="80000"/>
              </a:srgbClr>
            </a:solidFill>
          </p:spPr>
          <p:txBody>
            <a:bodyPr/>
            <a:lstStyle/>
            <a:p/>
          </p:txBody>
        </p:sp>
        <p:sp>
          <p:nvSpPr>
            <p:cNvPr id="114" name="rc114"/>
            <p:cNvSpPr/>
            <p:nvPr/>
          </p:nvSpPr>
          <p:spPr>
            <a:xfrm>
              <a:off x="1279224" y="5640351"/>
              <a:ext cx="7357712" cy="112610"/>
            </a:xfrm>
            <a:prstGeom prst="rect">
              <a:avLst/>
            </a:prstGeom>
            <a:solidFill>
              <a:srgbClr val="0058AB">
                <a:alpha val="80000"/>
              </a:srgbClr>
            </a:solidFill>
          </p:spPr>
          <p:txBody>
            <a:bodyPr/>
            <a:lstStyle/>
            <a:p/>
          </p:txBody>
        </p:sp>
        <p:sp>
          <p:nvSpPr>
            <p:cNvPr id="115" name="rc115"/>
            <p:cNvSpPr/>
            <p:nvPr/>
          </p:nvSpPr>
          <p:spPr>
            <a:xfrm>
              <a:off x="1279224" y="5499588"/>
              <a:ext cx="7357712" cy="112610"/>
            </a:xfrm>
            <a:prstGeom prst="rect">
              <a:avLst/>
            </a:prstGeom>
            <a:solidFill>
              <a:srgbClr val="0058AB">
                <a:alpha val="80000"/>
              </a:srgbClr>
            </a:solidFill>
          </p:spPr>
          <p:txBody>
            <a:bodyPr/>
            <a:lstStyle/>
            <a:p/>
          </p:txBody>
        </p:sp>
        <p:sp>
          <p:nvSpPr>
            <p:cNvPr id="116" name="tx116"/>
            <p:cNvSpPr/>
            <p:nvPr/>
          </p:nvSpPr>
          <p:spPr>
            <a:xfrm>
              <a:off x="7708912"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7" name="tx117"/>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18" name="tx118"/>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19" name="tx119"/>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1" name="tx121"/>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2" name="tx122"/>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23" name="tx123"/>
            <p:cNvSpPr/>
            <p:nvPr/>
          </p:nvSpPr>
          <p:spPr>
            <a:xfrm>
              <a:off x="277476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24" name="tx124"/>
            <p:cNvSpPr/>
            <p:nvPr/>
          </p:nvSpPr>
          <p:spPr>
            <a:xfrm>
              <a:off x="444697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5" name="tx125"/>
            <p:cNvSpPr/>
            <p:nvPr/>
          </p:nvSpPr>
          <p:spPr>
            <a:xfrm>
              <a:off x="6119183"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26" name="tx126"/>
            <p:cNvSpPr/>
            <p:nvPr/>
          </p:nvSpPr>
          <p:spPr>
            <a:xfrm>
              <a:off x="779139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27" name="tx127"/>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8" name="tx128"/>
            <p:cNvSpPr/>
            <p:nvPr/>
          </p:nvSpPr>
          <p:spPr>
            <a:xfrm>
              <a:off x="911338" y="5260663"/>
              <a:ext cx="400735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Central Africa</a:t>
              </a:r>
            </a:p>
          </p:txBody>
        </p:sp>
        <p:sp>
          <p:nvSpPr>
            <p:cNvPr id="129" name="tx12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1" name="tx131"/>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Central Africa ranked number 5 out of 5 AU regions, with DTP3 coverage of 70%.
DTP3 coverage (70%) was the same as in 2019 (70%).
This equates to 2.2 million undervaccinated children in 2025 compared to 1.9 million undervaccinated children in 2019.</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over half of regions and exceeded pre-pandemic levels in over half of regions, but progress is uneven and gaps in undervaccinated children persist.</a:t>
            </a:r>
          </a:p>
        </p:txBody>
      </p:sp>
      <p:grpSp xmlns:pic="http://schemas.openxmlformats.org/drawingml/2006/picture">
        <p:nvGrpSpPr>
          <p:cNvPr id="134" name=""/>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Central Africa, 3 out of 9 (33%) countries had DTP3 coverage below 70% in 2025. These are CAR, DRC, and Gabon.
These countries account for approximately 4.7 million (65%) of the total annual cohort of surviving infants in the region.
There were 0 (0%) countries that achieved DTP3 of 90% or higher, accounting for &lt;100 (0%)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0 countries achieved at least 90% DTP3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725960" cy="1494567"/>
            </a:xfrm>
            <a:prstGeom prst="rect">
              <a:avLst/>
            </a:prstGeom>
            <a:solidFill>
              <a:srgbClr val="EBEBEB">
                <a:alpha val="100000"/>
              </a:srgbClr>
            </a:solidFill>
          </p:spPr>
          <p:txBody>
            <a:bodyPr/>
            <a:lstStyle/>
            <a:p/>
          </p:txBody>
        </p:sp>
        <p:sp>
          <p:nvSpPr>
            <p:cNvPr id="6" name="pl6"/>
            <p:cNvSpPr/>
            <p:nvPr/>
          </p:nvSpPr>
          <p:spPr>
            <a:xfrm>
              <a:off x="757350" y="223513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7" name="pl7"/>
            <p:cNvSpPr/>
            <p:nvPr/>
          </p:nvSpPr>
          <p:spPr>
            <a:xfrm>
              <a:off x="757350" y="186592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9671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9" name="pl9"/>
            <p:cNvSpPr/>
            <p:nvPr/>
          </p:nvSpPr>
          <p:spPr>
            <a:xfrm>
              <a:off x="757350" y="112750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94289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2050533"/>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8132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1211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4" name="pl14"/>
            <p:cNvSpPr/>
            <p:nvPr/>
          </p:nvSpPr>
          <p:spPr>
            <a:xfrm>
              <a:off x="88125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3527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58929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94332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9734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65136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300538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335940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81257" y="1755164"/>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BEBEBE">
                  <a:alpha val="69803"/>
                </a:srgbClr>
              </a:solidFill>
              <a:prstDash val="solid"/>
              <a:round/>
            </a:ln>
          </p:spPr>
          <p:txBody>
            <a:bodyPr/>
            <a:lstStyle/>
            <a:p/>
          </p:txBody>
        </p:sp>
        <p:sp>
          <p:nvSpPr>
            <p:cNvPr id="23" name="pl23"/>
            <p:cNvSpPr/>
            <p:nvPr/>
          </p:nvSpPr>
          <p:spPr>
            <a:xfrm>
              <a:off x="881257" y="1400721"/>
              <a:ext cx="2478146" cy="73842"/>
            </a:xfrm>
            <a:custGeom>
              <a:avLst/>
              <a:pathLst>
                <a:path w="2478146" h="73842">
                  <a:moveTo>
                    <a:pt x="0" y="59073"/>
                  </a:moveTo>
                  <a:lnTo>
                    <a:pt x="354020" y="14768"/>
                  </a:lnTo>
                  <a:lnTo>
                    <a:pt x="708041" y="14768"/>
                  </a:lnTo>
                  <a:lnTo>
                    <a:pt x="1062062" y="0"/>
                  </a:lnTo>
                  <a:lnTo>
                    <a:pt x="1416083" y="44305"/>
                  </a:lnTo>
                  <a:lnTo>
                    <a:pt x="1770104" y="73842"/>
                  </a:lnTo>
                  <a:lnTo>
                    <a:pt x="2124125" y="73842"/>
                  </a:lnTo>
                  <a:lnTo>
                    <a:pt x="2478146" y="73842"/>
                  </a:lnTo>
                </a:path>
              </a:pathLst>
            </a:custGeom>
            <a:ln w="40651" cap="flat">
              <a:solidFill>
                <a:srgbClr val="BEBEBE">
                  <a:alpha val="69803"/>
                </a:srgbClr>
              </a:solidFill>
              <a:prstDash val="solid"/>
              <a:round/>
            </a:ln>
          </p:spPr>
          <p:txBody>
            <a:bodyPr/>
            <a:lstStyle/>
            <a:p/>
          </p:txBody>
        </p:sp>
        <p:sp>
          <p:nvSpPr>
            <p:cNvPr id="24" name="pl24"/>
            <p:cNvSpPr/>
            <p:nvPr/>
          </p:nvSpPr>
          <p:spPr>
            <a:xfrm>
              <a:off x="881257" y="1400721"/>
              <a:ext cx="2478146" cy="73842"/>
            </a:xfrm>
            <a:custGeom>
              <a:avLst/>
              <a:pathLst>
                <a:path w="2478146" h="73842">
                  <a:moveTo>
                    <a:pt x="0" y="59073"/>
                  </a:moveTo>
                  <a:lnTo>
                    <a:pt x="354020" y="14768"/>
                  </a:lnTo>
                  <a:lnTo>
                    <a:pt x="708041" y="14768"/>
                  </a:lnTo>
                  <a:lnTo>
                    <a:pt x="1062062" y="0"/>
                  </a:lnTo>
                  <a:lnTo>
                    <a:pt x="1416083" y="44305"/>
                  </a:lnTo>
                  <a:lnTo>
                    <a:pt x="1770104" y="73842"/>
                  </a:lnTo>
                  <a:lnTo>
                    <a:pt x="2124125" y="73842"/>
                  </a:lnTo>
                  <a:lnTo>
                    <a:pt x="2478146" y="73842"/>
                  </a:lnTo>
                </a:path>
              </a:pathLst>
            </a:custGeom>
            <a:ln w="35231" cap="flat">
              <a:solidFill>
                <a:srgbClr val="BEBEBE">
                  <a:alpha val="69803"/>
                </a:srgbClr>
              </a:solidFill>
              <a:prstDash val="solid"/>
              <a:round/>
            </a:ln>
          </p:spPr>
          <p:txBody>
            <a:bodyPr/>
            <a:lstStyle/>
            <a:p/>
          </p:txBody>
        </p:sp>
        <p:sp>
          <p:nvSpPr>
            <p:cNvPr id="25" name="pl25"/>
            <p:cNvSpPr/>
            <p:nvPr/>
          </p:nvSpPr>
          <p:spPr>
            <a:xfrm>
              <a:off x="881257" y="1755164"/>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6B6B6B">
                  <a:alpha val="100000"/>
                </a:srgbClr>
              </a:solidFill>
              <a:prstDash val="solid"/>
              <a:round/>
            </a:ln>
          </p:spPr>
          <p:txBody>
            <a:bodyPr/>
            <a:lstStyle/>
            <a:p/>
          </p:txBody>
        </p:sp>
        <p:sp>
          <p:nvSpPr>
            <p:cNvPr id="26" name="pl26"/>
            <p:cNvSpPr/>
            <p:nvPr/>
          </p:nvSpPr>
          <p:spPr>
            <a:xfrm>
              <a:off x="881257" y="1400721"/>
              <a:ext cx="2478146" cy="73842"/>
            </a:xfrm>
            <a:custGeom>
              <a:avLst/>
              <a:pathLst>
                <a:path w="2478146" h="73842">
                  <a:moveTo>
                    <a:pt x="0" y="59073"/>
                  </a:moveTo>
                  <a:lnTo>
                    <a:pt x="354020" y="14768"/>
                  </a:lnTo>
                  <a:lnTo>
                    <a:pt x="708041" y="14768"/>
                  </a:lnTo>
                  <a:lnTo>
                    <a:pt x="1062062" y="0"/>
                  </a:lnTo>
                  <a:lnTo>
                    <a:pt x="1416083" y="44305"/>
                  </a:lnTo>
                  <a:lnTo>
                    <a:pt x="1770104" y="73842"/>
                  </a:lnTo>
                  <a:lnTo>
                    <a:pt x="2124125" y="73842"/>
                  </a:lnTo>
                  <a:lnTo>
                    <a:pt x="2478146" y="73842"/>
                  </a:lnTo>
                </a:path>
              </a:pathLst>
            </a:custGeom>
            <a:ln w="40651" cap="flat">
              <a:solidFill>
                <a:srgbClr val="000000">
                  <a:alpha val="100000"/>
                </a:srgbClr>
              </a:solidFill>
              <a:prstDash val="solid"/>
              <a:round/>
            </a:ln>
          </p:spPr>
          <p:txBody>
            <a:bodyPr/>
            <a:lstStyle/>
            <a:p/>
          </p:txBody>
        </p:sp>
        <p:sp>
          <p:nvSpPr>
            <p:cNvPr id="27" name="pl27"/>
            <p:cNvSpPr/>
            <p:nvPr/>
          </p:nvSpPr>
          <p:spPr>
            <a:xfrm>
              <a:off x="881257" y="1400721"/>
              <a:ext cx="2478146" cy="73842"/>
            </a:xfrm>
            <a:custGeom>
              <a:avLst/>
              <a:pathLst>
                <a:path w="2478146" h="73842">
                  <a:moveTo>
                    <a:pt x="0" y="59073"/>
                  </a:moveTo>
                  <a:lnTo>
                    <a:pt x="354020" y="14768"/>
                  </a:lnTo>
                  <a:lnTo>
                    <a:pt x="708041" y="14768"/>
                  </a:lnTo>
                  <a:lnTo>
                    <a:pt x="1062062" y="0"/>
                  </a:lnTo>
                  <a:lnTo>
                    <a:pt x="1416083" y="44305"/>
                  </a:lnTo>
                  <a:lnTo>
                    <a:pt x="1770104" y="73842"/>
                  </a:lnTo>
                  <a:lnTo>
                    <a:pt x="2124125" y="73842"/>
                  </a:lnTo>
                  <a:lnTo>
                    <a:pt x="2478146" y="73842"/>
                  </a:lnTo>
                </a:path>
              </a:pathLst>
            </a:custGeom>
            <a:ln w="35231" cap="flat">
              <a:solidFill>
                <a:srgbClr val="1CABE2">
                  <a:alpha val="100000"/>
                </a:srgbClr>
              </a:solidFill>
              <a:prstDash val="solid"/>
              <a:round/>
            </a:ln>
          </p:spPr>
          <p:txBody>
            <a:bodyPr/>
            <a:lstStyle/>
            <a:p/>
          </p:txBody>
        </p:sp>
        <p:sp>
          <p:nvSpPr>
            <p:cNvPr id="28" name="tx28"/>
            <p:cNvSpPr/>
            <p:nvPr/>
          </p:nvSpPr>
          <p:spPr>
            <a:xfrm>
              <a:off x="820998" y="12812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9" name="tx29"/>
            <p:cNvSpPr/>
            <p:nvPr/>
          </p:nvSpPr>
          <p:spPr>
            <a:xfrm>
              <a:off x="1175019" y="1236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 name="tx30"/>
            <p:cNvSpPr/>
            <p:nvPr/>
          </p:nvSpPr>
          <p:spPr>
            <a:xfrm>
              <a:off x="1529040" y="1236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 name="tx31"/>
            <p:cNvSpPr/>
            <p:nvPr/>
          </p:nvSpPr>
          <p:spPr>
            <a:xfrm>
              <a:off x="1883061" y="12221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 name="tx32"/>
            <p:cNvSpPr/>
            <p:nvPr/>
          </p:nvSpPr>
          <p:spPr>
            <a:xfrm>
              <a:off x="2237082" y="1266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 name="tx33"/>
            <p:cNvSpPr/>
            <p:nvPr/>
          </p:nvSpPr>
          <p:spPr>
            <a:xfrm>
              <a:off x="2591103" y="1296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 name="tx34"/>
            <p:cNvSpPr/>
            <p:nvPr/>
          </p:nvSpPr>
          <p:spPr>
            <a:xfrm>
              <a:off x="2945124" y="1296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 name="tx35"/>
            <p:cNvSpPr/>
            <p:nvPr/>
          </p:nvSpPr>
          <p:spPr>
            <a:xfrm>
              <a:off x="3299144" y="1296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6" name="rc36"/>
            <p:cNvSpPr/>
            <p:nvPr/>
          </p:nvSpPr>
          <p:spPr>
            <a:xfrm>
              <a:off x="757350" y="2653973"/>
              <a:ext cx="2725960" cy="1494567"/>
            </a:xfrm>
            <a:prstGeom prst="rect">
              <a:avLst/>
            </a:prstGeom>
            <a:solidFill>
              <a:srgbClr val="EBEBEB">
                <a:alpha val="100000"/>
              </a:srgbClr>
            </a:solidFill>
          </p:spPr>
          <p:txBody>
            <a:bodyPr/>
            <a:lstStyle/>
            <a:p/>
          </p:txBody>
        </p:sp>
        <p:sp>
          <p:nvSpPr>
            <p:cNvPr id="37" name="pl37"/>
            <p:cNvSpPr/>
            <p:nvPr/>
          </p:nvSpPr>
          <p:spPr>
            <a:xfrm>
              <a:off x="757350" y="401414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64493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327572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90651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72190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82954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346033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3091119"/>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45" name="pl45"/>
            <p:cNvSpPr/>
            <p:nvPr/>
          </p:nvSpPr>
          <p:spPr>
            <a:xfrm>
              <a:off x="88125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3527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58929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94332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29734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65136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300538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335940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81257" y="3534173"/>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BEBEBE">
                  <a:alpha val="69803"/>
                </a:srgbClr>
              </a:solidFill>
              <a:prstDash val="solid"/>
              <a:round/>
            </a:ln>
          </p:spPr>
          <p:txBody>
            <a:bodyPr/>
            <a:lstStyle/>
            <a:p/>
          </p:txBody>
        </p:sp>
        <p:sp>
          <p:nvSpPr>
            <p:cNvPr id="54" name="pl54"/>
            <p:cNvSpPr/>
            <p:nvPr/>
          </p:nvSpPr>
          <p:spPr>
            <a:xfrm>
              <a:off x="881257" y="3519405"/>
              <a:ext cx="2478146" cy="354442"/>
            </a:xfrm>
            <a:custGeom>
              <a:avLst/>
              <a:pathLst>
                <a:path w="2478146" h="354442">
                  <a:moveTo>
                    <a:pt x="0" y="354442"/>
                  </a:moveTo>
                  <a:lnTo>
                    <a:pt x="354020" y="265832"/>
                  </a:lnTo>
                  <a:lnTo>
                    <a:pt x="708041" y="236295"/>
                  </a:lnTo>
                  <a:lnTo>
                    <a:pt x="1062062" y="132916"/>
                  </a:lnTo>
                  <a:lnTo>
                    <a:pt x="1416083" y="73842"/>
                  </a:lnTo>
                  <a:lnTo>
                    <a:pt x="1770104" y="59073"/>
                  </a:lnTo>
                  <a:lnTo>
                    <a:pt x="2124125" y="44305"/>
                  </a:lnTo>
                  <a:lnTo>
                    <a:pt x="2478146" y="0"/>
                  </a:lnTo>
                </a:path>
              </a:pathLst>
            </a:custGeom>
            <a:ln w="40651" cap="flat">
              <a:solidFill>
                <a:srgbClr val="BEBEBE">
                  <a:alpha val="69803"/>
                </a:srgbClr>
              </a:solidFill>
              <a:prstDash val="solid"/>
              <a:round/>
            </a:ln>
          </p:spPr>
          <p:txBody>
            <a:bodyPr/>
            <a:lstStyle/>
            <a:p/>
          </p:txBody>
        </p:sp>
        <p:sp>
          <p:nvSpPr>
            <p:cNvPr id="55" name="pl55"/>
            <p:cNvSpPr/>
            <p:nvPr/>
          </p:nvSpPr>
          <p:spPr>
            <a:xfrm>
              <a:off x="881257" y="3519405"/>
              <a:ext cx="2478146" cy="354442"/>
            </a:xfrm>
            <a:custGeom>
              <a:avLst/>
              <a:pathLst>
                <a:path w="2478146" h="354442">
                  <a:moveTo>
                    <a:pt x="0" y="354442"/>
                  </a:moveTo>
                  <a:lnTo>
                    <a:pt x="354020" y="265832"/>
                  </a:lnTo>
                  <a:lnTo>
                    <a:pt x="708041" y="236295"/>
                  </a:lnTo>
                  <a:lnTo>
                    <a:pt x="1062062" y="132916"/>
                  </a:lnTo>
                  <a:lnTo>
                    <a:pt x="1416083" y="73842"/>
                  </a:lnTo>
                  <a:lnTo>
                    <a:pt x="1770104" y="59073"/>
                  </a:lnTo>
                  <a:lnTo>
                    <a:pt x="2124125" y="44305"/>
                  </a:lnTo>
                  <a:lnTo>
                    <a:pt x="2478146" y="0"/>
                  </a:lnTo>
                </a:path>
              </a:pathLst>
            </a:custGeom>
            <a:ln w="35231" cap="flat">
              <a:solidFill>
                <a:srgbClr val="BEBEBE">
                  <a:alpha val="69803"/>
                </a:srgbClr>
              </a:solidFill>
              <a:prstDash val="solid"/>
              <a:round/>
            </a:ln>
          </p:spPr>
          <p:txBody>
            <a:bodyPr/>
            <a:lstStyle/>
            <a:p/>
          </p:txBody>
        </p:sp>
        <p:sp>
          <p:nvSpPr>
            <p:cNvPr id="56" name="pl56"/>
            <p:cNvSpPr/>
            <p:nvPr/>
          </p:nvSpPr>
          <p:spPr>
            <a:xfrm>
              <a:off x="881257" y="3534173"/>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6B6B6B">
                  <a:alpha val="100000"/>
                </a:srgbClr>
              </a:solidFill>
              <a:prstDash val="solid"/>
              <a:round/>
            </a:ln>
          </p:spPr>
          <p:txBody>
            <a:bodyPr/>
            <a:lstStyle/>
            <a:p/>
          </p:txBody>
        </p:sp>
        <p:sp>
          <p:nvSpPr>
            <p:cNvPr id="57" name="pl57"/>
            <p:cNvSpPr/>
            <p:nvPr/>
          </p:nvSpPr>
          <p:spPr>
            <a:xfrm>
              <a:off x="881257" y="3519405"/>
              <a:ext cx="2478146" cy="354442"/>
            </a:xfrm>
            <a:custGeom>
              <a:avLst/>
              <a:pathLst>
                <a:path w="2478146" h="354442">
                  <a:moveTo>
                    <a:pt x="0" y="354442"/>
                  </a:moveTo>
                  <a:lnTo>
                    <a:pt x="354020" y="265832"/>
                  </a:lnTo>
                  <a:lnTo>
                    <a:pt x="708041" y="236295"/>
                  </a:lnTo>
                  <a:lnTo>
                    <a:pt x="1062062" y="132916"/>
                  </a:lnTo>
                  <a:lnTo>
                    <a:pt x="1416083" y="73842"/>
                  </a:lnTo>
                  <a:lnTo>
                    <a:pt x="1770104" y="59073"/>
                  </a:lnTo>
                  <a:lnTo>
                    <a:pt x="2124125" y="44305"/>
                  </a:lnTo>
                  <a:lnTo>
                    <a:pt x="2478146" y="0"/>
                  </a:lnTo>
                </a:path>
              </a:pathLst>
            </a:custGeom>
            <a:ln w="40651" cap="flat">
              <a:solidFill>
                <a:srgbClr val="000000">
                  <a:alpha val="100000"/>
                </a:srgbClr>
              </a:solidFill>
              <a:prstDash val="solid"/>
              <a:round/>
            </a:ln>
          </p:spPr>
          <p:txBody>
            <a:bodyPr/>
            <a:lstStyle/>
            <a:p/>
          </p:txBody>
        </p:sp>
        <p:sp>
          <p:nvSpPr>
            <p:cNvPr id="58" name="pl58"/>
            <p:cNvSpPr/>
            <p:nvPr/>
          </p:nvSpPr>
          <p:spPr>
            <a:xfrm>
              <a:off x="881257" y="3519405"/>
              <a:ext cx="2478146" cy="354442"/>
            </a:xfrm>
            <a:custGeom>
              <a:avLst/>
              <a:pathLst>
                <a:path w="2478146" h="354442">
                  <a:moveTo>
                    <a:pt x="0" y="354442"/>
                  </a:moveTo>
                  <a:lnTo>
                    <a:pt x="354020" y="265832"/>
                  </a:lnTo>
                  <a:lnTo>
                    <a:pt x="708041" y="236295"/>
                  </a:lnTo>
                  <a:lnTo>
                    <a:pt x="1062062" y="132916"/>
                  </a:lnTo>
                  <a:lnTo>
                    <a:pt x="1416083" y="73842"/>
                  </a:lnTo>
                  <a:lnTo>
                    <a:pt x="1770104" y="59073"/>
                  </a:lnTo>
                  <a:lnTo>
                    <a:pt x="2124125" y="44305"/>
                  </a:lnTo>
                  <a:lnTo>
                    <a:pt x="2478146" y="0"/>
                  </a:lnTo>
                </a:path>
              </a:pathLst>
            </a:custGeom>
            <a:ln w="35231" cap="flat">
              <a:solidFill>
                <a:srgbClr val="1CABE2">
                  <a:alpha val="100000"/>
                </a:srgbClr>
              </a:solidFill>
              <a:prstDash val="solid"/>
              <a:round/>
            </a:ln>
          </p:spPr>
          <p:txBody>
            <a:bodyPr/>
            <a:lstStyle/>
            <a:p/>
          </p:txBody>
        </p:sp>
        <p:sp>
          <p:nvSpPr>
            <p:cNvPr id="59" name="tx59"/>
            <p:cNvSpPr/>
            <p:nvPr/>
          </p:nvSpPr>
          <p:spPr>
            <a:xfrm>
              <a:off x="820998" y="3695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60" name="tx60"/>
            <p:cNvSpPr/>
            <p:nvPr/>
          </p:nvSpPr>
          <p:spPr>
            <a:xfrm>
              <a:off x="1175019" y="3606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1" name="tx61"/>
            <p:cNvSpPr/>
            <p:nvPr/>
          </p:nvSpPr>
          <p:spPr>
            <a:xfrm>
              <a:off x="1529040" y="3577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62" name="tx62"/>
            <p:cNvSpPr/>
            <p:nvPr/>
          </p:nvSpPr>
          <p:spPr>
            <a:xfrm>
              <a:off x="1883061" y="34737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3" name="tx63"/>
            <p:cNvSpPr/>
            <p:nvPr/>
          </p:nvSpPr>
          <p:spPr>
            <a:xfrm>
              <a:off x="2237082" y="3414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4" name="tx64"/>
            <p:cNvSpPr/>
            <p:nvPr/>
          </p:nvSpPr>
          <p:spPr>
            <a:xfrm>
              <a:off x="2591103" y="33999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5" name="tx65"/>
            <p:cNvSpPr/>
            <p:nvPr/>
          </p:nvSpPr>
          <p:spPr>
            <a:xfrm>
              <a:off x="2945124" y="3385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6" name="tx66"/>
            <p:cNvSpPr/>
            <p:nvPr/>
          </p:nvSpPr>
          <p:spPr>
            <a:xfrm>
              <a:off x="3299144" y="334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7" name="rc67"/>
            <p:cNvSpPr/>
            <p:nvPr/>
          </p:nvSpPr>
          <p:spPr>
            <a:xfrm>
              <a:off x="757350" y="4432982"/>
              <a:ext cx="2725960" cy="1494567"/>
            </a:xfrm>
            <a:prstGeom prst="rect">
              <a:avLst/>
            </a:prstGeom>
            <a:solidFill>
              <a:srgbClr val="EBEBEB">
                <a:alpha val="100000"/>
              </a:srgbClr>
            </a:solidFill>
          </p:spPr>
          <p:txBody>
            <a:bodyPr/>
            <a:lstStyle/>
            <a:p/>
          </p:txBody>
        </p:sp>
        <p:sp>
          <p:nvSpPr>
            <p:cNvPr id="68" name="pl68"/>
            <p:cNvSpPr/>
            <p:nvPr/>
          </p:nvSpPr>
          <p:spPr>
            <a:xfrm>
              <a:off x="757350" y="579315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542394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505473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468552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450091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560855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523934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4870129"/>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76" name="pl76"/>
            <p:cNvSpPr/>
            <p:nvPr/>
          </p:nvSpPr>
          <p:spPr>
            <a:xfrm>
              <a:off x="88125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3527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589299"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94332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29734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65136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300538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335940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81257" y="5313182"/>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BEBEBE">
                  <a:alpha val="69803"/>
                </a:srgbClr>
              </a:solidFill>
              <a:prstDash val="solid"/>
              <a:round/>
            </a:ln>
          </p:spPr>
          <p:txBody>
            <a:bodyPr/>
            <a:lstStyle/>
            <a:p/>
          </p:txBody>
        </p:sp>
        <p:sp>
          <p:nvSpPr>
            <p:cNvPr id="85" name="pl85"/>
            <p:cNvSpPr/>
            <p:nvPr/>
          </p:nvSpPr>
          <p:spPr>
            <a:xfrm>
              <a:off x="881257" y="5195035"/>
              <a:ext cx="2478146" cy="280600"/>
            </a:xfrm>
            <a:custGeom>
              <a:avLst/>
              <a:pathLst>
                <a:path w="2478146" h="280600">
                  <a:moveTo>
                    <a:pt x="0" y="280600"/>
                  </a:moveTo>
                  <a:lnTo>
                    <a:pt x="354020" y="236295"/>
                  </a:lnTo>
                  <a:lnTo>
                    <a:pt x="708041" y="206758"/>
                  </a:lnTo>
                  <a:lnTo>
                    <a:pt x="1062062" y="162453"/>
                  </a:lnTo>
                  <a:lnTo>
                    <a:pt x="1416083" y="118147"/>
                  </a:lnTo>
                  <a:lnTo>
                    <a:pt x="1770104" y="59073"/>
                  </a:lnTo>
                  <a:lnTo>
                    <a:pt x="2124125" y="147684"/>
                  </a:lnTo>
                  <a:lnTo>
                    <a:pt x="2478146" y="0"/>
                  </a:lnTo>
                </a:path>
              </a:pathLst>
            </a:custGeom>
            <a:ln w="40651" cap="flat">
              <a:solidFill>
                <a:srgbClr val="BEBEBE">
                  <a:alpha val="69803"/>
                </a:srgbClr>
              </a:solidFill>
              <a:prstDash val="solid"/>
              <a:round/>
            </a:ln>
          </p:spPr>
          <p:txBody>
            <a:bodyPr/>
            <a:lstStyle/>
            <a:p/>
          </p:txBody>
        </p:sp>
        <p:sp>
          <p:nvSpPr>
            <p:cNvPr id="86" name="pl86"/>
            <p:cNvSpPr/>
            <p:nvPr/>
          </p:nvSpPr>
          <p:spPr>
            <a:xfrm>
              <a:off x="881257" y="5195035"/>
              <a:ext cx="2478146" cy="280600"/>
            </a:xfrm>
            <a:custGeom>
              <a:avLst/>
              <a:pathLst>
                <a:path w="2478146" h="280600">
                  <a:moveTo>
                    <a:pt x="0" y="280600"/>
                  </a:moveTo>
                  <a:lnTo>
                    <a:pt x="354020" y="236295"/>
                  </a:lnTo>
                  <a:lnTo>
                    <a:pt x="708041" y="206758"/>
                  </a:lnTo>
                  <a:lnTo>
                    <a:pt x="1062062" y="162453"/>
                  </a:lnTo>
                  <a:lnTo>
                    <a:pt x="1416083" y="118147"/>
                  </a:lnTo>
                  <a:lnTo>
                    <a:pt x="1770104" y="59073"/>
                  </a:lnTo>
                  <a:lnTo>
                    <a:pt x="2124125" y="147684"/>
                  </a:lnTo>
                  <a:lnTo>
                    <a:pt x="2478146" y="0"/>
                  </a:lnTo>
                </a:path>
              </a:pathLst>
            </a:custGeom>
            <a:ln w="35231" cap="flat">
              <a:solidFill>
                <a:srgbClr val="BEBEBE">
                  <a:alpha val="69803"/>
                </a:srgbClr>
              </a:solidFill>
              <a:prstDash val="solid"/>
              <a:round/>
            </a:ln>
          </p:spPr>
          <p:txBody>
            <a:bodyPr/>
            <a:lstStyle/>
            <a:p/>
          </p:txBody>
        </p:sp>
        <p:sp>
          <p:nvSpPr>
            <p:cNvPr id="87" name="pl87"/>
            <p:cNvSpPr/>
            <p:nvPr/>
          </p:nvSpPr>
          <p:spPr>
            <a:xfrm>
              <a:off x="881257" y="5313182"/>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6B6B6B">
                  <a:alpha val="100000"/>
                </a:srgbClr>
              </a:solidFill>
              <a:prstDash val="solid"/>
              <a:round/>
            </a:ln>
          </p:spPr>
          <p:txBody>
            <a:bodyPr/>
            <a:lstStyle/>
            <a:p/>
          </p:txBody>
        </p:sp>
        <p:sp>
          <p:nvSpPr>
            <p:cNvPr id="88" name="pl88"/>
            <p:cNvSpPr/>
            <p:nvPr/>
          </p:nvSpPr>
          <p:spPr>
            <a:xfrm>
              <a:off x="881257" y="5195035"/>
              <a:ext cx="2478146" cy="280600"/>
            </a:xfrm>
            <a:custGeom>
              <a:avLst/>
              <a:pathLst>
                <a:path w="2478146" h="280600">
                  <a:moveTo>
                    <a:pt x="0" y="280600"/>
                  </a:moveTo>
                  <a:lnTo>
                    <a:pt x="354020" y="236295"/>
                  </a:lnTo>
                  <a:lnTo>
                    <a:pt x="708041" y="206758"/>
                  </a:lnTo>
                  <a:lnTo>
                    <a:pt x="1062062" y="162453"/>
                  </a:lnTo>
                  <a:lnTo>
                    <a:pt x="1416083" y="118147"/>
                  </a:lnTo>
                  <a:lnTo>
                    <a:pt x="1770104" y="59073"/>
                  </a:lnTo>
                  <a:lnTo>
                    <a:pt x="2124125" y="147684"/>
                  </a:lnTo>
                  <a:lnTo>
                    <a:pt x="2478146" y="0"/>
                  </a:lnTo>
                </a:path>
              </a:pathLst>
            </a:custGeom>
            <a:ln w="40651" cap="flat">
              <a:solidFill>
                <a:srgbClr val="000000">
                  <a:alpha val="100000"/>
                </a:srgbClr>
              </a:solidFill>
              <a:prstDash val="solid"/>
              <a:round/>
            </a:ln>
          </p:spPr>
          <p:txBody>
            <a:bodyPr/>
            <a:lstStyle/>
            <a:p/>
          </p:txBody>
        </p:sp>
        <p:sp>
          <p:nvSpPr>
            <p:cNvPr id="89" name="pl89"/>
            <p:cNvSpPr/>
            <p:nvPr/>
          </p:nvSpPr>
          <p:spPr>
            <a:xfrm>
              <a:off x="881257" y="5195035"/>
              <a:ext cx="2478146" cy="280600"/>
            </a:xfrm>
            <a:custGeom>
              <a:avLst/>
              <a:pathLst>
                <a:path w="2478146" h="280600">
                  <a:moveTo>
                    <a:pt x="0" y="280600"/>
                  </a:moveTo>
                  <a:lnTo>
                    <a:pt x="354020" y="236295"/>
                  </a:lnTo>
                  <a:lnTo>
                    <a:pt x="708041" y="206758"/>
                  </a:lnTo>
                  <a:lnTo>
                    <a:pt x="1062062" y="162453"/>
                  </a:lnTo>
                  <a:lnTo>
                    <a:pt x="1416083" y="118147"/>
                  </a:lnTo>
                  <a:lnTo>
                    <a:pt x="1770104" y="59073"/>
                  </a:lnTo>
                  <a:lnTo>
                    <a:pt x="2124125" y="147684"/>
                  </a:lnTo>
                  <a:lnTo>
                    <a:pt x="2478146" y="0"/>
                  </a:lnTo>
                </a:path>
              </a:pathLst>
            </a:custGeom>
            <a:ln w="35231" cap="flat">
              <a:solidFill>
                <a:srgbClr val="1CABE2">
                  <a:alpha val="100000"/>
                </a:srgbClr>
              </a:solidFill>
              <a:prstDash val="solid"/>
              <a:round/>
            </a:ln>
          </p:spPr>
          <p:txBody>
            <a:bodyPr/>
            <a:lstStyle/>
            <a:p/>
          </p:txBody>
        </p:sp>
        <p:sp>
          <p:nvSpPr>
            <p:cNvPr id="90" name="tx90"/>
            <p:cNvSpPr/>
            <p:nvPr/>
          </p:nvSpPr>
          <p:spPr>
            <a:xfrm>
              <a:off x="820998" y="5297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91" name="tx91"/>
            <p:cNvSpPr/>
            <p:nvPr/>
          </p:nvSpPr>
          <p:spPr>
            <a:xfrm>
              <a:off x="1175019" y="5252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2" name="tx92"/>
            <p:cNvSpPr/>
            <p:nvPr/>
          </p:nvSpPr>
          <p:spPr>
            <a:xfrm>
              <a:off x="1529040" y="52232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3" name="tx93"/>
            <p:cNvSpPr/>
            <p:nvPr/>
          </p:nvSpPr>
          <p:spPr>
            <a:xfrm>
              <a:off x="1883061" y="51789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4" name="tx94"/>
            <p:cNvSpPr/>
            <p:nvPr/>
          </p:nvSpPr>
          <p:spPr>
            <a:xfrm>
              <a:off x="2237082" y="5134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5" name="tx95"/>
            <p:cNvSpPr/>
            <p:nvPr/>
          </p:nvSpPr>
          <p:spPr>
            <a:xfrm>
              <a:off x="2591103" y="5075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 name="tx96"/>
            <p:cNvSpPr/>
            <p:nvPr/>
          </p:nvSpPr>
          <p:spPr>
            <a:xfrm>
              <a:off x="2945124" y="5164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7" name="tx97"/>
            <p:cNvSpPr/>
            <p:nvPr/>
          </p:nvSpPr>
          <p:spPr>
            <a:xfrm>
              <a:off x="3299144" y="5016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8" name="rc98"/>
            <p:cNvSpPr/>
            <p:nvPr/>
          </p:nvSpPr>
          <p:spPr>
            <a:xfrm>
              <a:off x="3552900" y="874964"/>
              <a:ext cx="2725960" cy="1494567"/>
            </a:xfrm>
            <a:prstGeom prst="rect">
              <a:avLst/>
            </a:prstGeom>
            <a:solidFill>
              <a:srgbClr val="EBEBEB">
                <a:alpha val="100000"/>
              </a:srgbClr>
            </a:solidFill>
          </p:spPr>
          <p:txBody>
            <a:bodyPr/>
            <a:lstStyle/>
            <a:p/>
          </p:txBody>
        </p:sp>
        <p:sp>
          <p:nvSpPr>
            <p:cNvPr id="99" name="pl99"/>
            <p:cNvSpPr/>
            <p:nvPr/>
          </p:nvSpPr>
          <p:spPr>
            <a:xfrm>
              <a:off x="3552900" y="223513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00" name="pl100"/>
            <p:cNvSpPr/>
            <p:nvPr/>
          </p:nvSpPr>
          <p:spPr>
            <a:xfrm>
              <a:off x="3552900" y="186592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01" name="pl101"/>
            <p:cNvSpPr/>
            <p:nvPr/>
          </p:nvSpPr>
          <p:spPr>
            <a:xfrm>
              <a:off x="3552900" y="149671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02" name="pl102"/>
            <p:cNvSpPr/>
            <p:nvPr/>
          </p:nvSpPr>
          <p:spPr>
            <a:xfrm>
              <a:off x="3552900" y="112750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03" name="pl103"/>
            <p:cNvSpPr/>
            <p:nvPr/>
          </p:nvSpPr>
          <p:spPr>
            <a:xfrm>
              <a:off x="3552900" y="94289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04" name="pl104"/>
            <p:cNvSpPr/>
            <p:nvPr/>
          </p:nvSpPr>
          <p:spPr>
            <a:xfrm>
              <a:off x="3552900" y="2050533"/>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05" name="pl105"/>
            <p:cNvSpPr/>
            <p:nvPr/>
          </p:nvSpPr>
          <p:spPr>
            <a:xfrm>
              <a:off x="3552900" y="168132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06" name="pl106"/>
            <p:cNvSpPr/>
            <p:nvPr/>
          </p:nvSpPr>
          <p:spPr>
            <a:xfrm>
              <a:off x="3552900" y="131211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07" name="pl107"/>
            <p:cNvSpPr/>
            <p:nvPr/>
          </p:nvSpPr>
          <p:spPr>
            <a:xfrm>
              <a:off x="367680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403082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438484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473887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509289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544691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580093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615495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3676807" y="1755164"/>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BEBEBE">
                  <a:alpha val="69803"/>
                </a:srgbClr>
              </a:solidFill>
              <a:prstDash val="solid"/>
              <a:round/>
            </a:ln>
          </p:spPr>
          <p:txBody>
            <a:bodyPr/>
            <a:lstStyle/>
            <a:p/>
          </p:txBody>
        </p:sp>
        <p:sp>
          <p:nvSpPr>
            <p:cNvPr id="116" name="pl116"/>
            <p:cNvSpPr/>
            <p:nvPr/>
          </p:nvSpPr>
          <p:spPr>
            <a:xfrm>
              <a:off x="3676807" y="1563174"/>
              <a:ext cx="2478146" cy="236295"/>
            </a:xfrm>
            <a:custGeom>
              <a:avLst/>
              <a:pathLst>
                <a:path w="2478146" h="236295">
                  <a:moveTo>
                    <a:pt x="0" y="221526"/>
                  </a:moveTo>
                  <a:lnTo>
                    <a:pt x="354020" y="236295"/>
                  </a:lnTo>
                  <a:lnTo>
                    <a:pt x="708041" y="221526"/>
                  </a:lnTo>
                  <a:lnTo>
                    <a:pt x="1062062" y="177221"/>
                  </a:lnTo>
                  <a:lnTo>
                    <a:pt x="1416083" y="177221"/>
                  </a:lnTo>
                  <a:lnTo>
                    <a:pt x="1770104" y="118147"/>
                  </a:lnTo>
                  <a:lnTo>
                    <a:pt x="2124125" y="88610"/>
                  </a:lnTo>
                  <a:lnTo>
                    <a:pt x="2478146" y="0"/>
                  </a:lnTo>
                </a:path>
              </a:pathLst>
            </a:custGeom>
            <a:ln w="40651" cap="flat">
              <a:solidFill>
                <a:srgbClr val="BEBEBE">
                  <a:alpha val="69803"/>
                </a:srgbClr>
              </a:solidFill>
              <a:prstDash val="solid"/>
              <a:round/>
            </a:ln>
          </p:spPr>
          <p:txBody>
            <a:bodyPr/>
            <a:lstStyle/>
            <a:p/>
          </p:txBody>
        </p:sp>
        <p:sp>
          <p:nvSpPr>
            <p:cNvPr id="117" name="pl117"/>
            <p:cNvSpPr/>
            <p:nvPr/>
          </p:nvSpPr>
          <p:spPr>
            <a:xfrm>
              <a:off x="3676807" y="1563174"/>
              <a:ext cx="2478146" cy="236295"/>
            </a:xfrm>
            <a:custGeom>
              <a:avLst/>
              <a:pathLst>
                <a:path w="2478146" h="236295">
                  <a:moveTo>
                    <a:pt x="0" y="221526"/>
                  </a:moveTo>
                  <a:lnTo>
                    <a:pt x="354020" y="236295"/>
                  </a:lnTo>
                  <a:lnTo>
                    <a:pt x="708041" y="221526"/>
                  </a:lnTo>
                  <a:lnTo>
                    <a:pt x="1062062" y="177221"/>
                  </a:lnTo>
                  <a:lnTo>
                    <a:pt x="1416083" y="177221"/>
                  </a:lnTo>
                  <a:lnTo>
                    <a:pt x="1770104" y="118147"/>
                  </a:lnTo>
                  <a:lnTo>
                    <a:pt x="2124125" y="88610"/>
                  </a:lnTo>
                  <a:lnTo>
                    <a:pt x="2478146" y="0"/>
                  </a:lnTo>
                </a:path>
              </a:pathLst>
            </a:custGeom>
            <a:ln w="35231" cap="flat">
              <a:solidFill>
                <a:srgbClr val="BEBEBE">
                  <a:alpha val="69803"/>
                </a:srgbClr>
              </a:solidFill>
              <a:prstDash val="solid"/>
              <a:round/>
            </a:ln>
          </p:spPr>
          <p:txBody>
            <a:bodyPr/>
            <a:lstStyle/>
            <a:p/>
          </p:txBody>
        </p:sp>
        <p:sp>
          <p:nvSpPr>
            <p:cNvPr id="118" name="pl118"/>
            <p:cNvSpPr/>
            <p:nvPr/>
          </p:nvSpPr>
          <p:spPr>
            <a:xfrm>
              <a:off x="3676807" y="1755164"/>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6B6B6B">
                  <a:alpha val="100000"/>
                </a:srgbClr>
              </a:solidFill>
              <a:prstDash val="solid"/>
              <a:round/>
            </a:ln>
          </p:spPr>
          <p:txBody>
            <a:bodyPr/>
            <a:lstStyle/>
            <a:p/>
          </p:txBody>
        </p:sp>
        <p:sp>
          <p:nvSpPr>
            <p:cNvPr id="119" name="pl119"/>
            <p:cNvSpPr/>
            <p:nvPr/>
          </p:nvSpPr>
          <p:spPr>
            <a:xfrm>
              <a:off x="3676807" y="1563174"/>
              <a:ext cx="2478146" cy="236295"/>
            </a:xfrm>
            <a:custGeom>
              <a:avLst/>
              <a:pathLst>
                <a:path w="2478146" h="236295">
                  <a:moveTo>
                    <a:pt x="0" y="221526"/>
                  </a:moveTo>
                  <a:lnTo>
                    <a:pt x="354020" y="236295"/>
                  </a:lnTo>
                  <a:lnTo>
                    <a:pt x="708041" y="221526"/>
                  </a:lnTo>
                  <a:lnTo>
                    <a:pt x="1062062" y="177221"/>
                  </a:lnTo>
                  <a:lnTo>
                    <a:pt x="1416083" y="177221"/>
                  </a:lnTo>
                  <a:lnTo>
                    <a:pt x="1770104" y="118147"/>
                  </a:lnTo>
                  <a:lnTo>
                    <a:pt x="2124125" y="88610"/>
                  </a:lnTo>
                  <a:lnTo>
                    <a:pt x="2478146" y="0"/>
                  </a:lnTo>
                </a:path>
              </a:pathLst>
            </a:custGeom>
            <a:ln w="40651" cap="flat">
              <a:solidFill>
                <a:srgbClr val="000000">
                  <a:alpha val="100000"/>
                </a:srgbClr>
              </a:solidFill>
              <a:prstDash val="solid"/>
              <a:round/>
            </a:ln>
          </p:spPr>
          <p:txBody>
            <a:bodyPr/>
            <a:lstStyle/>
            <a:p/>
          </p:txBody>
        </p:sp>
        <p:sp>
          <p:nvSpPr>
            <p:cNvPr id="120" name="pl120"/>
            <p:cNvSpPr/>
            <p:nvPr/>
          </p:nvSpPr>
          <p:spPr>
            <a:xfrm>
              <a:off x="3676807" y="1563174"/>
              <a:ext cx="2478146" cy="236295"/>
            </a:xfrm>
            <a:custGeom>
              <a:avLst/>
              <a:pathLst>
                <a:path w="2478146" h="236295">
                  <a:moveTo>
                    <a:pt x="0" y="221526"/>
                  </a:moveTo>
                  <a:lnTo>
                    <a:pt x="354020" y="236295"/>
                  </a:lnTo>
                  <a:lnTo>
                    <a:pt x="708041" y="221526"/>
                  </a:lnTo>
                  <a:lnTo>
                    <a:pt x="1062062" y="177221"/>
                  </a:lnTo>
                  <a:lnTo>
                    <a:pt x="1416083" y="177221"/>
                  </a:lnTo>
                  <a:lnTo>
                    <a:pt x="1770104" y="118147"/>
                  </a:lnTo>
                  <a:lnTo>
                    <a:pt x="2124125" y="88610"/>
                  </a:lnTo>
                  <a:lnTo>
                    <a:pt x="2478146" y="0"/>
                  </a:lnTo>
                </a:path>
              </a:pathLst>
            </a:custGeom>
            <a:ln w="35231" cap="flat">
              <a:solidFill>
                <a:srgbClr val="1CABE2">
                  <a:alpha val="100000"/>
                </a:srgbClr>
              </a:solidFill>
              <a:prstDash val="solid"/>
              <a:round/>
            </a:ln>
          </p:spPr>
          <p:txBody>
            <a:bodyPr/>
            <a:lstStyle/>
            <a:p/>
          </p:txBody>
        </p:sp>
        <p:sp>
          <p:nvSpPr>
            <p:cNvPr id="121" name="tx121"/>
            <p:cNvSpPr/>
            <p:nvPr/>
          </p:nvSpPr>
          <p:spPr>
            <a:xfrm>
              <a:off x="3616548" y="1606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2" name="tx122"/>
            <p:cNvSpPr/>
            <p:nvPr/>
          </p:nvSpPr>
          <p:spPr>
            <a:xfrm>
              <a:off x="3970569" y="1620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3" name="tx123"/>
            <p:cNvSpPr/>
            <p:nvPr/>
          </p:nvSpPr>
          <p:spPr>
            <a:xfrm>
              <a:off x="4324590" y="1606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4" name="tx124"/>
            <p:cNvSpPr/>
            <p:nvPr/>
          </p:nvSpPr>
          <p:spPr>
            <a:xfrm>
              <a:off x="4678611" y="156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5" name="tx125"/>
            <p:cNvSpPr/>
            <p:nvPr/>
          </p:nvSpPr>
          <p:spPr>
            <a:xfrm>
              <a:off x="5032632" y="156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6" name="tx126"/>
            <p:cNvSpPr/>
            <p:nvPr/>
          </p:nvSpPr>
          <p:spPr>
            <a:xfrm>
              <a:off x="5386653" y="1502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7" name="tx127"/>
            <p:cNvSpPr/>
            <p:nvPr/>
          </p:nvSpPr>
          <p:spPr>
            <a:xfrm>
              <a:off x="5740673" y="14732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8" name="tx128"/>
            <p:cNvSpPr/>
            <p:nvPr/>
          </p:nvSpPr>
          <p:spPr>
            <a:xfrm>
              <a:off x="6094694" y="13846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9" name="rc129"/>
            <p:cNvSpPr/>
            <p:nvPr/>
          </p:nvSpPr>
          <p:spPr>
            <a:xfrm>
              <a:off x="3552900" y="2653973"/>
              <a:ext cx="2725960" cy="1494567"/>
            </a:xfrm>
            <a:prstGeom prst="rect">
              <a:avLst/>
            </a:prstGeom>
            <a:solidFill>
              <a:srgbClr val="EBEBEB">
                <a:alpha val="100000"/>
              </a:srgbClr>
            </a:solidFill>
          </p:spPr>
          <p:txBody>
            <a:bodyPr/>
            <a:lstStyle/>
            <a:p/>
          </p:txBody>
        </p:sp>
        <p:sp>
          <p:nvSpPr>
            <p:cNvPr id="130" name="pl130"/>
            <p:cNvSpPr/>
            <p:nvPr/>
          </p:nvSpPr>
          <p:spPr>
            <a:xfrm>
              <a:off x="3552900" y="401414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31" name="pl131"/>
            <p:cNvSpPr/>
            <p:nvPr/>
          </p:nvSpPr>
          <p:spPr>
            <a:xfrm>
              <a:off x="3552900" y="364493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32" name="pl132"/>
            <p:cNvSpPr/>
            <p:nvPr/>
          </p:nvSpPr>
          <p:spPr>
            <a:xfrm>
              <a:off x="3552900" y="327572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33" name="pl133"/>
            <p:cNvSpPr/>
            <p:nvPr/>
          </p:nvSpPr>
          <p:spPr>
            <a:xfrm>
              <a:off x="3552900" y="290651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34" name="pl134"/>
            <p:cNvSpPr/>
            <p:nvPr/>
          </p:nvSpPr>
          <p:spPr>
            <a:xfrm>
              <a:off x="3552900" y="272190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35" name="pl135"/>
            <p:cNvSpPr/>
            <p:nvPr/>
          </p:nvSpPr>
          <p:spPr>
            <a:xfrm>
              <a:off x="3552900" y="382954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36" name="pl136"/>
            <p:cNvSpPr/>
            <p:nvPr/>
          </p:nvSpPr>
          <p:spPr>
            <a:xfrm>
              <a:off x="3552900" y="346033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37" name="pl137"/>
            <p:cNvSpPr/>
            <p:nvPr/>
          </p:nvSpPr>
          <p:spPr>
            <a:xfrm>
              <a:off x="3552900" y="3091119"/>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38" name="pl138"/>
            <p:cNvSpPr/>
            <p:nvPr/>
          </p:nvSpPr>
          <p:spPr>
            <a:xfrm>
              <a:off x="367680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403082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438484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473887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509289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544691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580093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615495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3676807" y="3534173"/>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BEBEBE">
                  <a:alpha val="69803"/>
                </a:srgbClr>
              </a:solidFill>
              <a:prstDash val="solid"/>
              <a:round/>
            </a:ln>
          </p:spPr>
          <p:txBody>
            <a:bodyPr/>
            <a:lstStyle/>
            <a:p/>
          </p:txBody>
        </p:sp>
        <p:sp>
          <p:nvSpPr>
            <p:cNvPr id="147" name="pl147"/>
            <p:cNvSpPr/>
            <p:nvPr/>
          </p:nvSpPr>
          <p:spPr>
            <a:xfrm>
              <a:off x="3676807" y="3312646"/>
              <a:ext cx="2478146" cy="177221"/>
            </a:xfrm>
            <a:custGeom>
              <a:avLst/>
              <a:pathLst>
                <a:path w="2478146" h="177221">
                  <a:moveTo>
                    <a:pt x="0" y="147684"/>
                  </a:moveTo>
                  <a:lnTo>
                    <a:pt x="354020" y="88610"/>
                  </a:lnTo>
                  <a:lnTo>
                    <a:pt x="708041" y="177221"/>
                  </a:lnTo>
                  <a:lnTo>
                    <a:pt x="1062062" y="118147"/>
                  </a:lnTo>
                  <a:lnTo>
                    <a:pt x="1416083" y="103379"/>
                  </a:lnTo>
                  <a:lnTo>
                    <a:pt x="1770104" y="103379"/>
                  </a:lnTo>
                  <a:lnTo>
                    <a:pt x="2124125" y="29536"/>
                  </a:lnTo>
                  <a:lnTo>
                    <a:pt x="2478146" y="0"/>
                  </a:lnTo>
                </a:path>
              </a:pathLst>
            </a:custGeom>
            <a:ln w="40651" cap="flat">
              <a:solidFill>
                <a:srgbClr val="BEBEBE">
                  <a:alpha val="69803"/>
                </a:srgbClr>
              </a:solidFill>
              <a:prstDash val="solid"/>
              <a:round/>
            </a:ln>
          </p:spPr>
          <p:txBody>
            <a:bodyPr/>
            <a:lstStyle/>
            <a:p/>
          </p:txBody>
        </p:sp>
        <p:sp>
          <p:nvSpPr>
            <p:cNvPr id="148" name="pl148"/>
            <p:cNvSpPr/>
            <p:nvPr/>
          </p:nvSpPr>
          <p:spPr>
            <a:xfrm>
              <a:off x="3676807" y="3312646"/>
              <a:ext cx="2478146" cy="177221"/>
            </a:xfrm>
            <a:custGeom>
              <a:avLst/>
              <a:pathLst>
                <a:path w="2478146" h="177221">
                  <a:moveTo>
                    <a:pt x="0" y="147684"/>
                  </a:moveTo>
                  <a:lnTo>
                    <a:pt x="354020" y="88610"/>
                  </a:lnTo>
                  <a:lnTo>
                    <a:pt x="708041" y="177221"/>
                  </a:lnTo>
                  <a:lnTo>
                    <a:pt x="1062062" y="118147"/>
                  </a:lnTo>
                  <a:lnTo>
                    <a:pt x="1416083" y="103379"/>
                  </a:lnTo>
                  <a:lnTo>
                    <a:pt x="1770104" y="103379"/>
                  </a:lnTo>
                  <a:lnTo>
                    <a:pt x="2124125" y="29536"/>
                  </a:lnTo>
                  <a:lnTo>
                    <a:pt x="2478146" y="0"/>
                  </a:lnTo>
                </a:path>
              </a:pathLst>
            </a:custGeom>
            <a:ln w="35231" cap="flat">
              <a:solidFill>
                <a:srgbClr val="BEBEBE">
                  <a:alpha val="69803"/>
                </a:srgbClr>
              </a:solidFill>
              <a:prstDash val="solid"/>
              <a:round/>
            </a:ln>
          </p:spPr>
          <p:txBody>
            <a:bodyPr/>
            <a:lstStyle/>
            <a:p/>
          </p:txBody>
        </p:sp>
        <p:sp>
          <p:nvSpPr>
            <p:cNvPr id="149" name="pl149"/>
            <p:cNvSpPr/>
            <p:nvPr/>
          </p:nvSpPr>
          <p:spPr>
            <a:xfrm>
              <a:off x="3676807" y="3534173"/>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6B6B6B">
                  <a:alpha val="100000"/>
                </a:srgbClr>
              </a:solidFill>
              <a:prstDash val="solid"/>
              <a:round/>
            </a:ln>
          </p:spPr>
          <p:txBody>
            <a:bodyPr/>
            <a:lstStyle/>
            <a:p/>
          </p:txBody>
        </p:sp>
        <p:sp>
          <p:nvSpPr>
            <p:cNvPr id="150" name="pl150"/>
            <p:cNvSpPr/>
            <p:nvPr/>
          </p:nvSpPr>
          <p:spPr>
            <a:xfrm>
              <a:off x="3676807" y="3312646"/>
              <a:ext cx="2478146" cy="177221"/>
            </a:xfrm>
            <a:custGeom>
              <a:avLst/>
              <a:pathLst>
                <a:path w="2478146" h="177221">
                  <a:moveTo>
                    <a:pt x="0" y="147684"/>
                  </a:moveTo>
                  <a:lnTo>
                    <a:pt x="354020" y="88610"/>
                  </a:lnTo>
                  <a:lnTo>
                    <a:pt x="708041" y="177221"/>
                  </a:lnTo>
                  <a:lnTo>
                    <a:pt x="1062062" y="118147"/>
                  </a:lnTo>
                  <a:lnTo>
                    <a:pt x="1416083" y="103379"/>
                  </a:lnTo>
                  <a:lnTo>
                    <a:pt x="1770104" y="103379"/>
                  </a:lnTo>
                  <a:lnTo>
                    <a:pt x="2124125" y="29536"/>
                  </a:lnTo>
                  <a:lnTo>
                    <a:pt x="2478146" y="0"/>
                  </a:lnTo>
                </a:path>
              </a:pathLst>
            </a:custGeom>
            <a:ln w="40651" cap="flat">
              <a:solidFill>
                <a:srgbClr val="000000">
                  <a:alpha val="100000"/>
                </a:srgbClr>
              </a:solidFill>
              <a:prstDash val="solid"/>
              <a:round/>
            </a:ln>
          </p:spPr>
          <p:txBody>
            <a:bodyPr/>
            <a:lstStyle/>
            <a:p/>
          </p:txBody>
        </p:sp>
        <p:sp>
          <p:nvSpPr>
            <p:cNvPr id="151" name="pl151"/>
            <p:cNvSpPr/>
            <p:nvPr/>
          </p:nvSpPr>
          <p:spPr>
            <a:xfrm>
              <a:off x="3676807" y="3312646"/>
              <a:ext cx="2478146" cy="177221"/>
            </a:xfrm>
            <a:custGeom>
              <a:avLst/>
              <a:pathLst>
                <a:path w="2478146" h="177221">
                  <a:moveTo>
                    <a:pt x="0" y="147684"/>
                  </a:moveTo>
                  <a:lnTo>
                    <a:pt x="354020" y="88610"/>
                  </a:lnTo>
                  <a:lnTo>
                    <a:pt x="708041" y="177221"/>
                  </a:lnTo>
                  <a:lnTo>
                    <a:pt x="1062062" y="118147"/>
                  </a:lnTo>
                  <a:lnTo>
                    <a:pt x="1416083" y="103379"/>
                  </a:lnTo>
                  <a:lnTo>
                    <a:pt x="1770104" y="103379"/>
                  </a:lnTo>
                  <a:lnTo>
                    <a:pt x="2124125" y="29536"/>
                  </a:lnTo>
                  <a:lnTo>
                    <a:pt x="2478146" y="0"/>
                  </a:lnTo>
                </a:path>
              </a:pathLst>
            </a:custGeom>
            <a:ln w="35231" cap="flat">
              <a:solidFill>
                <a:srgbClr val="1CABE2">
                  <a:alpha val="100000"/>
                </a:srgbClr>
              </a:solidFill>
              <a:prstDash val="solid"/>
              <a:round/>
            </a:ln>
          </p:spPr>
          <p:txBody>
            <a:bodyPr/>
            <a:lstStyle/>
            <a:p/>
          </p:txBody>
        </p:sp>
        <p:sp>
          <p:nvSpPr>
            <p:cNvPr id="152" name="tx152"/>
            <p:cNvSpPr/>
            <p:nvPr/>
          </p:nvSpPr>
          <p:spPr>
            <a:xfrm>
              <a:off x="3616548" y="3281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3" name="tx153"/>
            <p:cNvSpPr/>
            <p:nvPr/>
          </p:nvSpPr>
          <p:spPr>
            <a:xfrm>
              <a:off x="3970569" y="3222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4" name="tx154"/>
            <p:cNvSpPr/>
            <p:nvPr/>
          </p:nvSpPr>
          <p:spPr>
            <a:xfrm>
              <a:off x="4324590" y="331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55" name="tx155"/>
            <p:cNvSpPr/>
            <p:nvPr/>
          </p:nvSpPr>
          <p:spPr>
            <a:xfrm>
              <a:off x="4678611" y="325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6" name="tx156"/>
            <p:cNvSpPr/>
            <p:nvPr/>
          </p:nvSpPr>
          <p:spPr>
            <a:xfrm>
              <a:off x="5032632" y="32374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7" name="tx157"/>
            <p:cNvSpPr/>
            <p:nvPr/>
          </p:nvSpPr>
          <p:spPr>
            <a:xfrm>
              <a:off x="5386653" y="32374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8" name="tx158"/>
            <p:cNvSpPr/>
            <p:nvPr/>
          </p:nvSpPr>
          <p:spPr>
            <a:xfrm>
              <a:off x="5740673" y="3163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9" name="tx159"/>
            <p:cNvSpPr/>
            <p:nvPr/>
          </p:nvSpPr>
          <p:spPr>
            <a:xfrm>
              <a:off x="6094694" y="3134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60" name="rc160"/>
            <p:cNvSpPr/>
            <p:nvPr/>
          </p:nvSpPr>
          <p:spPr>
            <a:xfrm>
              <a:off x="3552900" y="4432982"/>
              <a:ext cx="2725960" cy="1494567"/>
            </a:xfrm>
            <a:prstGeom prst="rect">
              <a:avLst/>
            </a:prstGeom>
            <a:solidFill>
              <a:srgbClr val="EBEBEB">
                <a:alpha val="100000"/>
              </a:srgbClr>
            </a:solidFill>
          </p:spPr>
          <p:txBody>
            <a:bodyPr/>
            <a:lstStyle/>
            <a:p/>
          </p:txBody>
        </p:sp>
        <p:sp>
          <p:nvSpPr>
            <p:cNvPr id="161" name="pl161"/>
            <p:cNvSpPr/>
            <p:nvPr/>
          </p:nvSpPr>
          <p:spPr>
            <a:xfrm>
              <a:off x="3552900" y="579315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62" name="pl162"/>
            <p:cNvSpPr/>
            <p:nvPr/>
          </p:nvSpPr>
          <p:spPr>
            <a:xfrm>
              <a:off x="3552900" y="542394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63" name="pl163"/>
            <p:cNvSpPr/>
            <p:nvPr/>
          </p:nvSpPr>
          <p:spPr>
            <a:xfrm>
              <a:off x="3552900" y="505473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64" name="pl164"/>
            <p:cNvSpPr/>
            <p:nvPr/>
          </p:nvSpPr>
          <p:spPr>
            <a:xfrm>
              <a:off x="3552900" y="468552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65" name="pl165"/>
            <p:cNvSpPr/>
            <p:nvPr/>
          </p:nvSpPr>
          <p:spPr>
            <a:xfrm>
              <a:off x="3552900" y="450091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66" name="pl166"/>
            <p:cNvSpPr/>
            <p:nvPr/>
          </p:nvSpPr>
          <p:spPr>
            <a:xfrm>
              <a:off x="3552900" y="560855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67" name="pl167"/>
            <p:cNvSpPr/>
            <p:nvPr/>
          </p:nvSpPr>
          <p:spPr>
            <a:xfrm>
              <a:off x="3552900" y="523934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68" name="pl168"/>
            <p:cNvSpPr/>
            <p:nvPr/>
          </p:nvSpPr>
          <p:spPr>
            <a:xfrm>
              <a:off x="3552900" y="4870129"/>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69" name="pl169"/>
            <p:cNvSpPr/>
            <p:nvPr/>
          </p:nvSpPr>
          <p:spPr>
            <a:xfrm>
              <a:off x="367680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403082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4384849"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473887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509289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544691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580093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615495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3676807" y="5313182"/>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BEBEBE">
                  <a:alpha val="69803"/>
                </a:srgbClr>
              </a:solidFill>
              <a:prstDash val="solid"/>
              <a:round/>
            </a:ln>
          </p:spPr>
          <p:txBody>
            <a:bodyPr/>
            <a:lstStyle/>
            <a:p/>
          </p:txBody>
        </p:sp>
        <p:sp>
          <p:nvSpPr>
            <p:cNvPr id="178" name="pl178"/>
            <p:cNvSpPr/>
            <p:nvPr/>
          </p:nvSpPr>
          <p:spPr>
            <a:xfrm>
              <a:off x="3676807" y="5239340"/>
              <a:ext cx="2478146" cy="221526"/>
            </a:xfrm>
            <a:custGeom>
              <a:avLst/>
              <a:pathLst>
                <a:path w="2478146" h="221526">
                  <a:moveTo>
                    <a:pt x="0" y="73842"/>
                  </a:moveTo>
                  <a:lnTo>
                    <a:pt x="354020" y="73842"/>
                  </a:lnTo>
                  <a:lnTo>
                    <a:pt x="708041" y="177221"/>
                  </a:lnTo>
                  <a:lnTo>
                    <a:pt x="1062062" y="0"/>
                  </a:lnTo>
                  <a:lnTo>
                    <a:pt x="1416083" y="221526"/>
                  </a:lnTo>
                  <a:lnTo>
                    <a:pt x="1770104" y="73842"/>
                  </a:lnTo>
                  <a:lnTo>
                    <a:pt x="2124125" y="206758"/>
                  </a:lnTo>
                  <a:lnTo>
                    <a:pt x="2478146" y="191989"/>
                  </a:lnTo>
                </a:path>
              </a:pathLst>
            </a:custGeom>
            <a:ln w="40651" cap="flat">
              <a:solidFill>
                <a:srgbClr val="BEBEBE">
                  <a:alpha val="69803"/>
                </a:srgbClr>
              </a:solidFill>
              <a:prstDash val="solid"/>
              <a:round/>
            </a:ln>
          </p:spPr>
          <p:txBody>
            <a:bodyPr/>
            <a:lstStyle/>
            <a:p/>
          </p:txBody>
        </p:sp>
        <p:sp>
          <p:nvSpPr>
            <p:cNvPr id="179" name="pl179"/>
            <p:cNvSpPr/>
            <p:nvPr/>
          </p:nvSpPr>
          <p:spPr>
            <a:xfrm>
              <a:off x="3676807" y="5239340"/>
              <a:ext cx="2478146" cy="221526"/>
            </a:xfrm>
            <a:custGeom>
              <a:avLst/>
              <a:pathLst>
                <a:path w="2478146" h="221526">
                  <a:moveTo>
                    <a:pt x="0" y="73842"/>
                  </a:moveTo>
                  <a:lnTo>
                    <a:pt x="354020" y="73842"/>
                  </a:lnTo>
                  <a:lnTo>
                    <a:pt x="708041" y="177221"/>
                  </a:lnTo>
                  <a:lnTo>
                    <a:pt x="1062062" y="0"/>
                  </a:lnTo>
                  <a:lnTo>
                    <a:pt x="1416083" y="221526"/>
                  </a:lnTo>
                  <a:lnTo>
                    <a:pt x="1770104" y="73842"/>
                  </a:lnTo>
                  <a:lnTo>
                    <a:pt x="2124125" y="206758"/>
                  </a:lnTo>
                  <a:lnTo>
                    <a:pt x="2478146" y="191989"/>
                  </a:lnTo>
                </a:path>
              </a:pathLst>
            </a:custGeom>
            <a:ln w="35231" cap="flat">
              <a:solidFill>
                <a:srgbClr val="BEBEBE">
                  <a:alpha val="69803"/>
                </a:srgbClr>
              </a:solidFill>
              <a:prstDash val="solid"/>
              <a:round/>
            </a:ln>
          </p:spPr>
          <p:txBody>
            <a:bodyPr/>
            <a:lstStyle/>
            <a:p/>
          </p:txBody>
        </p:sp>
        <p:sp>
          <p:nvSpPr>
            <p:cNvPr id="180" name="pl180"/>
            <p:cNvSpPr/>
            <p:nvPr/>
          </p:nvSpPr>
          <p:spPr>
            <a:xfrm>
              <a:off x="3676807" y="5313182"/>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6B6B6B">
                  <a:alpha val="100000"/>
                </a:srgbClr>
              </a:solidFill>
              <a:prstDash val="solid"/>
              <a:round/>
            </a:ln>
          </p:spPr>
          <p:txBody>
            <a:bodyPr/>
            <a:lstStyle/>
            <a:p/>
          </p:txBody>
        </p:sp>
        <p:sp>
          <p:nvSpPr>
            <p:cNvPr id="181" name="pl181"/>
            <p:cNvSpPr/>
            <p:nvPr/>
          </p:nvSpPr>
          <p:spPr>
            <a:xfrm>
              <a:off x="3676807" y="5239340"/>
              <a:ext cx="2478146" cy="221526"/>
            </a:xfrm>
            <a:custGeom>
              <a:avLst/>
              <a:pathLst>
                <a:path w="2478146" h="221526">
                  <a:moveTo>
                    <a:pt x="0" y="73842"/>
                  </a:moveTo>
                  <a:lnTo>
                    <a:pt x="354020" y="73842"/>
                  </a:lnTo>
                  <a:lnTo>
                    <a:pt x="708041" y="177221"/>
                  </a:lnTo>
                  <a:lnTo>
                    <a:pt x="1062062" y="0"/>
                  </a:lnTo>
                  <a:lnTo>
                    <a:pt x="1416083" y="221526"/>
                  </a:lnTo>
                  <a:lnTo>
                    <a:pt x="1770104" y="73842"/>
                  </a:lnTo>
                  <a:lnTo>
                    <a:pt x="2124125" y="206758"/>
                  </a:lnTo>
                  <a:lnTo>
                    <a:pt x="2478146" y="191989"/>
                  </a:lnTo>
                </a:path>
              </a:pathLst>
            </a:custGeom>
            <a:ln w="40651" cap="flat">
              <a:solidFill>
                <a:srgbClr val="000000">
                  <a:alpha val="100000"/>
                </a:srgbClr>
              </a:solidFill>
              <a:prstDash val="solid"/>
              <a:round/>
            </a:ln>
          </p:spPr>
          <p:txBody>
            <a:bodyPr/>
            <a:lstStyle/>
            <a:p/>
          </p:txBody>
        </p:sp>
        <p:sp>
          <p:nvSpPr>
            <p:cNvPr id="182" name="pl182"/>
            <p:cNvSpPr/>
            <p:nvPr/>
          </p:nvSpPr>
          <p:spPr>
            <a:xfrm>
              <a:off x="3676807" y="5239340"/>
              <a:ext cx="2478146" cy="221526"/>
            </a:xfrm>
            <a:custGeom>
              <a:avLst/>
              <a:pathLst>
                <a:path w="2478146" h="221526">
                  <a:moveTo>
                    <a:pt x="0" y="73842"/>
                  </a:moveTo>
                  <a:lnTo>
                    <a:pt x="354020" y="73842"/>
                  </a:lnTo>
                  <a:lnTo>
                    <a:pt x="708041" y="177221"/>
                  </a:lnTo>
                  <a:lnTo>
                    <a:pt x="1062062" y="0"/>
                  </a:lnTo>
                  <a:lnTo>
                    <a:pt x="1416083" y="221526"/>
                  </a:lnTo>
                  <a:lnTo>
                    <a:pt x="1770104" y="73842"/>
                  </a:lnTo>
                  <a:lnTo>
                    <a:pt x="2124125" y="206758"/>
                  </a:lnTo>
                  <a:lnTo>
                    <a:pt x="2478146" y="191989"/>
                  </a:lnTo>
                </a:path>
              </a:pathLst>
            </a:custGeom>
            <a:ln w="35231" cap="flat">
              <a:solidFill>
                <a:srgbClr val="1CABE2">
                  <a:alpha val="100000"/>
                </a:srgbClr>
              </a:solidFill>
              <a:prstDash val="solid"/>
              <a:round/>
            </a:ln>
          </p:spPr>
          <p:txBody>
            <a:bodyPr/>
            <a:lstStyle/>
            <a:p/>
          </p:txBody>
        </p:sp>
        <p:sp>
          <p:nvSpPr>
            <p:cNvPr id="183" name="tx183"/>
            <p:cNvSpPr/>
            <p:nvPr/>
          </p:nvSpPr>
          <p:spPr>
            <a:xfrm>
              <a:off x="3616548" y="5134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4" name="tx184"/>
            <p:cNvSpPr/>
            <p:nvPr/>
          </p:nvSpPr>
          <p:spPr>
            <a:xfrm>
              <a:off x="3970569" y="5134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5" name="tx185"/>
            <p:cNvSpPr/>
            <p:nvPr/>
          </p:nvSpPr>
          <p:spPr>
            <a:xfrm>
              <a:off x="4324590" y="5238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86" name="tx186"/>
            <p:cNvSpPr/>
            <p:nvPr/>
          </p:nvSpPr>
          <p:spPr>
            <a:xfrm>
              <a:off x="4678611" y="5060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7" name="tx187"/>
            <p:cNvSpPr/>
            <p:nvPr/>
          </p:nvSpPr>
          <p:spPr>
            <a:xfrm>
              <a:off x="5032632" y="5282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88" name="tx188"/>
            <p:cNvSpPr/>
            <p:nvPr/>
          </p:nvSpPr>
          <p:spPr>
            <a:xfrm>
              <a:off x="5386653" y="5134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9" name="tx189"/>
            <p:cNvSpPr/>
            <p:nvPr/>
          </p:nvSpPr>
          <p:spPr>
            <a:xfrm>
              <a:off x="5740673" y="5267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0" name="tx190"/>
            <p:cNvSpPr/>
            <p:nvPr/>
          </p:nvSpPr>
          <p:spPr>
            <a:xfrm>
              <a:off x="6094694" y="5252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91" name="rc191"/>
            <p:cNvSpPr/>
            <p:nvPr/>
          </p:nvSpPr>
          <p:spPr>
            <a:xfrm>
              <a:off x="6348450" y="874964"/>
              <a:ext cx="2725960" cy="1494567"/>
            </a:xfrm>
            <a:prstGeom prst="rect">
              <a:avLst/>
            </a:prstGeom>
            <a:solidFill>
              <a:srgbClr val="EBEBEB">
                <a:alpha val="100000"/>
              </a:srgbClr>
            </a:solidFill>
          </p:spPr>
          <p:txBody>
            <a:bodyPr/>
            <a:lstStyle/>
            <a:p/>
          </p:txBody>
        </p:sp>
        <p:sp>
          <p:nvSpPr>
            <p:cNvPr id="192" name="pl192"/>
            <p:cNvSpPr/>
            <p:nvPr/>
          </p:nvSpPr>
          <p:spPr>
            <a:xfrm>
              <a:off x="6348450" y="223513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93" name="pl193"/>
            <p:cNvSpPr/>
            <p:nvPr/>
          </p:nvSpPr>
          <p:spPr>
            <a:xfrm>
              <a:off x="6348450" y="186592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94" name="pl194"/>
            <p:cNvSpPr/>
            <p:nvPr/>
          </p:nvSpPr>
          <p:spPr>
            <a:xfrm>
              <a:off x="6348450" y="149671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95" name="pl195"/>
            <p:cNvSpPr/>
            <p:nvPr/>
          </p:nvSpPr>
          <p:spPr>
            <a:xfrm>
              <a:off x="6348450" y="112750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96" name="pl196"/>
            <p:cNvSpPr/>
            <p:nvPr/>
          </p:nvSpPr>
          <p:spPr>
            <a:xfrm>
              <a:off x="6348450" y="942899"/>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197" name="pl197"/>
            <p:cNvSpPr/>
            <p:nvPr/>
          </p:nvSpPr>
          <p:spPr>
            <a:xfrm>
              <a:off x="6348450" y="2050533"/>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98" name="pl198"/>
            <p:cNvSpPr/>
            <p:nvPr/>
          </p:nvSpPr>
          <p:spPr>
            <a:xfrm>
              <a:off x="6348450" y="168132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199" name="pl199"/>
            <p:cNvSpPr/>
            <p:nvPr/>
          </p:nvSpPr>
          <p:spPr>
            <a:xfrm>
              <a:off x="6348450" y="131211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00" name="pl200"/>
            <p:cNvSpPr/>
            <p:nvPr/>
          </p:nvSpPr>
          <p:spPr>
            <a:xfrm>
              <a:off x="647235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682637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718039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753442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788844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824246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859648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895050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6472357" y="1755164"/>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BEBEBE">
                  <a:alpha val="69803"/>
                </a:srgbClr>
              </a:solidFill>
              <a:prstDash val="solid"/>
              <a:round/>
            </a:ln>
          </p:spPr>
          <p:txBody>
            <a:bodyPr/>
            <a:lstStyle/>
            <a:p/>
          </p:txBody>
        </p:sp>
        <p:sp>
          <p:nvSpPr>
            <p:cNvPr id="209" name="pl209"/>
            <p:cNvSpPr/>
            <p:nvPr/>
          </p:nvSpPr>
          <p:spPr>
            <a:xfrm>
              <a:off x="6472357" y="2109607"/>
              <a:ext cx="2478146" cy="191989"/>
            </a:xfrm>
            <a:custGeom>
              <a:avLst/>
              <a:pathLst>
                <a:path w="2478146" h="191989">
                  <a:moveTo>
                    <a:pt x="0" y="88610"/>
                  </a:moveTo>
                  <a:lnTo>
                    <a:pt x="354020" y="118147"/>
                  </a:lnTo>
                  <a:lnTo>
                    <a:pt x="708041" y="132916"/>
                  </a:lnTo>
                  <a:lnTo>
                    <a:pt x="1062062" y="162453"/>
                  </a:lnTo>
                  <a:lnTo>
                    <a:pt x="1416083" y="191989"/>
                  </a:lnTo>
                  <a:lnTo>
                    <a:pt x="1770104" y="88610"/>
                  </a:lnTo>
                  <a:lnTo>
                    <a:pt x="2124125" y="59073"/>
                  </a:lnTo>
                  <a:lnTo>
                    <a:pt x="2478146" y="0"/>
                  </a:lnTo>
                </a:path>
              </a:pathLst>
            </a:custGeom>
            <a:ln w="40651" cap="flat">
              <a:solidFill>
                <a:srgbClr val="BEBEBE">
                  <a:alpha val="69803"/>
                </a:srgbClr>
              </a:solidFill>
              <a:prstDash val="solid"/>
              <a:round/>
            </a:ln>
          </p:spPr>
          <p:txBody>
            <a:bodyPr/>
            <a:lstStyle/>
            <a:p/>
          </p:txBody>
        </p:sp>
        <p:sp>
          <p:nvSpPr>
            <p:cNvPr id="210" name="pl210"/>
            <p:cNvSpPr/>
            <p:nvPr/>
          </p:nvSpPr>
          <p:spPr>
            <a:xfrm>
              <a:off x="6472357" y="2109607"/>
              <a:ext cx="2478146" cy="191989"/>
            </a:xfrm>
            <a:custGeom>
              <a:avLst/>
              <a:pathLst>
                <a:path w="2478146" h="191989">
                  <a:moveTo>
                    <a:pt x="0" y="88610"/>
                  </a:moveTo>
                  <a:lnTo>
                    <a:pt x="354020" y="118147"/>
                  </a:lnTo>
                  <a:lnTo>
                    <a:pt x="708041" y="132916"/>
                  </a:lnTo>
                  <a:lnTo>
                    <a:pt x="1062062" y="162453"/>
                  </a:lnTo>
                  <a:lnTo>
                    <a:pt x="1416083" y="191989"/>
                  </a:lnTo>
                  <a:lnTo>
                    <a:pt x="1770104" y="88610"/>
                  </a:lnTo>
                  <a:lnTo>
                    <a:pt x="2124125" y="59073"/>
                  </a:lnTo>
                  <a:lnTo>
                    <a:pt x="2478146" y="0"/>
                  </a:lnTo>
                </a:path>
              </a:pathLst>
            </a:custGeom>
            <a:ln w="35231" cap="flat">
              <a:solidFill>
                <a:srgbClr val="BEBEBE">
                  <a:alpha val="69803"/>
                </a:srgbClr>
              </a:solidFill>
              <a:prstDash val="solid"/>
              <a:round/>
            </a:ln>
          </p:spPr>
          <p:txBody>
            <a:bodyPr/>
            <a:lstStyle/>
            <a:p/>
          </p:txBody>
        </p:sp>
        <p:sp>
          <p:nvSpPr>
            <p:cNvPr id="211" name="pl211"/>
            <p:cNvSpPr/>
            <p:nvPr/>
          </p:nvSpPr>
          <p:spPr>
            <a:xfrm>
              <a:off x="6472357" y="1755164"/>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6B6B6B">
                  <a:alpha val="100000"/>
                </a:srgbClr>
              </a:solidFill>
              <a:prstDash val="solid"/>
              <a:round/>
            </a:ln>
          </p:spPr>
          <p:txBody>
            <a:bodyPr/>
            <a:lstStyle/>
            <a:p/>
          </p:txBody>
        </p:sp>
        <p:sp>
          <p:nvSpPr>
            <p:cNvPr id="212" name="pl212"/>
            <p:cNvSpPr/>
            <p:nvPr/>
          </p:nvSpPr>
          <p:spPr>
            <a:xfrm>
              <a:off x="6472357" y="2109607"/>
              <a:ext cx="2478146" cy="191989"/>
            </a:xfrm>
            <a:custGeom>
              <a:avLst/>
              <a:pathLst>
                <a:path w="2478146" h="191989">
                  <a:moveTo>
                    <a:pt x="0" y="88610"/>
                  </a:moveTo>
                  <a:lnTo>
                    <a:pt x="354020" y="118147"/>
                  </a:lnTo>
                  <a:lnTo>
                    <a:pt x="708041" y="132916"/>
                  </a:lnTo>
                  <a:lnTo>
                    <a:pt x="1062062" y="162453"/>
                  </a:lnTo>
                  <a:lnTo>
                    <a:pt x="1416083" y="191989"/>
                  </a:lnTo>
                  <a:lnTo>
                    <a:pt x="1770104" y="88610"/>
                  </a:lnTo>
                  <a:lnTo>
                    <a:pt x="2124125" y="59073"/>
                  </a:lnTo>
                  <a:lnTo>
                    <a:pt x="2478146" y="0"/>
                  </a:lnTo>
                </a:path>
              </a:pathLst>
            </a:custGeom>
            <a:ln w="40651" cap="flat">
              <a:solidFill>
                <a:srgbClr val="000000">
                  <a:alpha val="100000"/>
                </a:srgbClr>
              </a:solidFill>
              <a:prstDash val="solid"/>
              <a:round/>
            </a:ln>
          </p:spPr>
          <p:txBody>
            <a:bodyPr/>
            <a:lstStyle/>
            <a:p/>
          </p:txBody>
        </p:sp>
        <p:sp>
          <p:nvSpPr>
            <p:cNvPr id="213" name="pl213"/>
            <p:cNvSpPr/>
            <p:nvPr/>
          </p:nvSpPr>
          <p:spPr>
            <a:xfrm>
              <a:off x="6472357" y="2109607"/>
              <a:ext cx="2478146" cy="191989"/>
            </a:xfrm>
            <a:custGeom>
              <a:avLst/>
              <a:pathLst>
                <a:path w="2478146" h="191989">
                  <a:moveTo>
                    <a:pt x="0" y="88610"/>
                  </a:moveTo>
                  <a:lnTo>
                    <a:pt x="354020" y="118147"/>
                  </a:lnTo>
                  <a:lnTo>
                    <a:pt x="708041" y="132916"/>
                  </a:lnTo>
                  <a:lnTo>
                    <a:pt x="1062062" y="162453"/>
                  </a:lnTo>
                  <a:lnTo>
                    <a:pt x="1416083" y="191989"/>
                  </a:lnTo>
                  <a:lnTo>
                    <a:pt x="1770104" y="88610"/>
                  </a:lnTo>
                  <a:lnTo>
                    <a:pt x="2124125" y="59073"/>
                  </a:lnTo>
                  <a:lnTo>
                    <a:pt x="2478146" y="0"/>
                  </a:lnTo>
                </a:path>
              </a:pathLst>
            </a:custGeom>
            <a:ln w="35231" cap="flat">
              <a:solidFill>
                <a:srgbClr val="1CABE2">
                  <a:alpha val="100000"/>
                </a:srgbClr>
              </a:solidFill>
              <a:prstDash val="solid"/>
              <a:round/>
            </a:ln>
          </p:spPr>
          <p:txBody>
            <a:bodyPr/>
            <a:lstStyle/>
            <a:p/>
          </p:txBody>
        </p:sp>
        <p:sp>
          <p:nvSpPr>
            <p:cNvPr id="214" name="tx214"/>
            <p:cNvSpPr/>
            <p:nvPr/>
          </p:nvSpPr>
          <p:spPr>
            <a:xfrm>
              <a:off x="6412098" y="20196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215" name="tx215"/>
            <p:cNvSpPr/>
            <p:nvPr/>
          </p:nvSpPr>
          <p:spPr>
            <a:xfrm>
              <a:off x="6766119" y="2049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216" name="tx216"/>
            <p:cNvSpPr/>
            <p:nvPr/>
          </p:nvSpPr>
          <p:spPr>
            <a:xfrm>
              <a:off x="7120140" y="20639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217" name="tx217"/>
            <p:cNvSpPr/>
            <p:nvPr/>
          </p:nvSpPr>
          <p:spPr>
            <a:xfrm>
              <a:off x="7474161" y="2093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218" name="tx218"/>
            <p:cNvSpPr/>
            <p:nvPr/>
          </p:nvSpPr>
          <p:spPr>
            <a:xfrm>
              <a:off x="7828182" y="212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19" name="tx219"/>
            <p:cNvSpPr/>
            <p:nvPr/>
          </p:nvSpPr>
          <p:spPr>
            <a:xfrm>
              <a:off x="8182202" y="20196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220" name="tx220"/>
            <p:cNvSpPr/>
            <p:nvPr/>
          </p:nvSpPr>
          <p:spPr>
            <a:xfrm>
              <a:off x="8536223" y="1990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21" name="tx221"/>
            <p:cNvSpPr/>
            <p:nvPr/>
          </p:nvSpPr>
          <p:spPr>
            <a:xfrm>
              <a:off x="8890244" y="19310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222" name="rc222"/>
            <p:cNvSpPr/>
            <p:nvPr/>
          </p:nvSpPr>
          <p:spPr>
            <a:xfrm>
              <a:off x="6348450" y="2653973"/>
              <a:ext cx="2725960" cy="1494567"/>
            </a:xfrm>
            <a:prstGeom prst="rect">
              <a:avLst/>
            </a:prstGeom>
            <a:solidFill>
              <a:srgbClr val="EBEBEB">
                <a:alpha val="100000"/>
              </a:srgbClr>
            </a:solidFill>
          </p:spPr>
          <p:txBody>
            <a:bodyPr/>
            <a:lstStyle/>
            <a:p/>
          </p:txBody>
        </p:sp>
        <p:sp>
          <p:nvSpPr>
            <p:cNvPr id="223" name="pl223"/>
            <p:cNvSpPr/>
            <p:nvPr/>
          </p:nvSpPr>
          <p:spPr>
            <a:xfrm>
              <a:off x="6348450" y="401414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24" name="pl224"/>
            <p:cNvSpPr/>
            <p:nvPr/>
          </p:nvSpPr>
          <p:spPr>
            <a:xfrm>
              <a:off x="6348450" y="364493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25" name="pl225"/>
            <p:cNvSpPr/>
            <p:nvPr/>
          </p:nvSpPr>
          <p:spPr>
            <a:xfrm>
              <a:off x="6348450" y="3275725"/>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26" name="pl226"/>
            <p:cNvSpPr/>
            <p:nvPr/>
          </p:nvSpPr>
          <p:spPr>
            <a:xfrm>
              <a:off x="6348450" y="290651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27" name="pl227"/>
            <p:cNvSpPr/>
            <p:nvPr/>
          </p:nvSpPr>
          <p:spPr>
            <a:xfrm>
              <a:off x="6348450" y="2721908"/>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28" name="pl228"/>
            <p:cNvSpPr/>
            <p:nvPr/>
          </p:nvSpPr>
          <p:spPr>
            <a:xfrm>
              <a:off x="6348450" y="3829542"/>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29" name="pl229"/>
            <p:cNvSpPr/>
            <p:nvPr/>
          </p:nvSpPr>
          <p:spPr>
            <a:xfrm>
              <a:off x="6348450" y="346033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30" name="pl230"/>
            <p:cNvSpPr/>
            <p:nvPr/>
          </p:nvSpPr>
          <p:spPr>
            <a:xfrm>
              <a:off x="6348450" y="3091119"/>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31" name="pl231"/>
            <p:cNvSpPr/>
            <p:nvPr/>
          </p:nvSpPr>
          <p:spPr>
            <a:xfrm>
              <a:off x="647235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682637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718039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753442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788844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824246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859648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895050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6472357" y="3534173"/>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BEBEBE">
                  <a:alpha val="69803"/>
                </a:srgbClr>
              </a:solidFill>
              <a:prstDash val="solid"/>
              <a:round/>
            </a:ln>
          </p:spPr>
          <p:txBody>
            <a:bodyPr/>
            <a:lstStyle/>
            <a:p/>
          </p:txBody>
        </p:sp>
        <p:sp>
          <p:nvSpPr>
            <p:cNvPr id="240" name="pl240"/>
            <p:cNvSpPr/>
            <p:nvPr/>
          </p:nvSpPr>
          <p:spPr>
            <a:xfrm>
              <a:off x="6472357" y="3489868"/>
              <a:ext cx="2478146" cy="191989"/>
            </a:xfrm>
            <a:custGeom>
              <a:avLst/>
              <a:pathLst>
                <a:path w="2478146" h="191989">
                  <a:moveTo>
                    <a:pt x="0" y="29536"/>
                  </a:moveTo>
                  <a:lnTo>
                    <a:pt x="354020" y="0"/>
                  </a:lnTo>
                  <a:lnTo>
                    <a:pt x="708041" y="44305"/>
                  </a:lnTo>
                  <a:lnTo>
                    <a:pt x="1062062" y="118147"/>
                  </a:lnTo>
                  <a:lnTo>
                    <a:pt x="1416083" y="118147"/>
                  </a:lnTo>
                  <a:lnTo>
                    <a:pt x="1770104" y="191989"/>
                  </a:lnTo>
                  <a:lnTo>
                    <a:pt x="2124125" y="118147"/>
                  </a:lnTo>
                  <a:lnTo>
                    <a:pt x="2478146" y="118147"/>
                  </a:lnTo>
                </a:path>
              </a:pathLst>
            </a:custGeom>
            <a:ln w="40651" cap="flat">
              <a:solidFill>
                <a:srgbClr val="BEBEBE">
                  <a:alpha val="69803"/>
                </a:srgbClr>
              </a:solidFill>
              <a:prstDash val="solid"/>
              <a:round/>
            </a:ln>
          </p:spPr>
          <p:txBody>
            <a:bodyPr/>
            <a:lstStyle/>
            <a:p/>
          </p:txBody>
        </p:sp>
        <p:sp>
          <p:nvSpPr>
            <p:cNvPr id="241" name="pl241"/>
            <p:cNvSpPr/>
            <p:nvPr/>
          </p:nvSpPr>
          <p:spPr>
            <a:xfrm>
              <a:off x="6472357" y="3489868"/>
              <a:ext cx="2478146" cy="191989"/>
            </a:xfrm>
            <a:custGeom>
              <a:avLst/>
              <a:pathLst>
                <a:path w="2478146" h="191989">
                  <a:moveTo>
                    <a:pt x="0" y="29536"/>
                  </a:moveTo>
                  <a:lnTo>
                    <a:pt x="354020" y="0"/>
                  </a:lnTo>
                  <a:lnTo>
                    <a:pt x="708041" y="44305"/>
                  </a:lnTo>
                  <a:lnTo>
                    <a:pt x="1062062" y="118147"/>
                  </a:lnTo>
                  <a:lnTo>
                    <a:pt x="1416083" y="118147"/>
                  </a:lnTo>
                  <a:lnTo>
                    <a:pt x="1770104" y="191989"/>
                  </a:lnTo>
                  <a:lnTo>
                    <a:pt x="2124125" y="118147"/>
                  </a:lnTo>
                  <a:lnTo>
                    <a:pt x="2478146" y="118147"/>
                  </a:lnTo>
                </a:path>
              </a:pathLst>
            </a:custGeom>
            <a:ln w="35231" cap="flat">
              <a:solidFill>
                <a:srgbClr val="BEBEBE">
                  <a:alpha val="69803"/>
                </a:srgbClr>
              </a:solidFill>
              <a:prstDash val="solid"/>
              <a:round/>
            </a:ln>
          </p:spPr>
          <p:txBody>
            <a:bodyPr/>
            <a:lstStyle/>
            <a:p/>
          </p:txBody>
        </p:sp>
        <p:sp>
          <p:nvSpPr>
            <p:cNvPr id="242" name="pl242"/>
            <p:cNvSpPr/>
            <p:nvPr/>
          </p:nvSpPr>
          <p:spPr>
            <a:xfrm>
              <a:off x="6472357" y="3534173"/>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6B6B6B">
                  <a:alpha val="100000"/>
                </a:srgbClr>
              </a:solidFill>
              <a:prstDash val="solid"/>
              <a:round/>
            </a:ln>
          </p:spPr>
          <p:txBody>
            <a:bodyPr/>
            <a:lstStyle/>
            <a:p/>
          </p:txBody>
        </p:sp>
        <p:sp>
          <p:nvSpPr>
            <p:cNvPr id="243" name="pl243"/>
            <p:cNvSpPr/>
            <p:nvPr/>
          </p:nvSpPr>
          <p:spPr>
            <a:xfrm>
              <a:off x="6472357" y="3489868"/>
              <a:ext cx="2478146" cy="191989"/>
            </a:xfrm>
            <a:custGeom>
              <a:avLst/>
              <a:pathLst>
                <a:path w="2478146" h="191989">
                  <a:moveTo>
                    <a:pt x="0" y="29536"/>
                  </a:moveTo>
                  <a:lnTo>
                    <a:pt x="354020" y="0"/>
                  </a:lnTo>
                  <a:lnTo>
                    <a:pt x="708041" y="44305"/>
                  </a:lnTo>
                  <a:lnTo>
                    <a:pt x="1062062" y="118147"/>
                  </a:lnTo>
                  <a:lnTo>
                    <a:pt x="1416083" y="118147"/>
                  </a:lnTo>
                  <a:lnTo>
                    <a:pt x="1770104" y="191989"/>
                  </a:lnTo>
                  <a:lnTo>
                    <a:pt x="2124125" y="118147"/>
                  </a:lnTo>
                  <a:lnTo>
                    <a:pt x="2478146" y="118147"/>
                  </a:lnTo>
                </a:path>
              </a:pathLst>
            </a:custGeom>
            <a:ln w="40651" cap="flat">
              <a:solidFill>
                <a:srgbClr val="000000">
                  <a:alpha val="100000"/>
                </a:srgbClr>
              </a:solidFill>
              <a:prstDash val="solid"/>
              <a:round/>
            </a:ln>
          </p:spPr>
          <p:txBody>
            <a:bodyPr/>
            <a:lstStyle/>
            <a:p/>
          </p:txBody>
        </p:sp>
        <p:sp>
          <p:nvSpPr>
            <p:cNvPr id="244" name="pl244"/>
            <p:cNvSpPr/>
            <p:nvPr/>
          </p:nvSpPr>
          <p:spPr>
            <a:xfrm>
              <a:off x="6472357" y="3489868"/>
              <a:ext cx="2478146" cy="191989"/>
            </a:xfrm>
            <a:custGeom>
              <a:avLst/>
              <a:pathLst>
                <a:path w="2478146" h="191989">
                  <a:moveTo>
                    <a:pt x="0" y="29536"/>
                  </a:moveTo>
                  <a:lnTo>
                    <a:pt x="354020" y="0"/>
                  </a:lnTo>
                  <a:lnTo>
                    <a:pt x="708041" y="44305"/>
                  </a:lnTo>
                  <a:lnTo>
                    <a:pt x="1062062" y="118147"/>
                  </a:lnTo>
                  <a:lnTo>
                    <a:pt x="1416083" y="118147"/>
                  </a:lnTo>
                  <a:lnTo>
                    <a:pt x="1770104" y="191989"/>
                  </a:lnTo>
                  <a:lnTo>
                    <a:pt x="2124125" y="118147"/>
                  </a:lnTo>
                  <a:lnTo>
                    <a:pt x="2478146" y="118147"/>
                  </a:lnTo>
                </a:path>
              </a:pathLst>
            </a:custGeom>
            <a:ln w="35231" cap="flat">
              <a:solidFill>
                <a:srgbClr val="1CABE2">
                  <a:alpha val="100000"/>
                </a:srgbClr>
              </a:solidFill>
              <a:prstDash val="solid"/>
              <a:round/>
            </a:ln>
          </p:spPr>
          <p:txBody>
            <a:bodyPr/>
            <a:lstStyle/>
            <a:p/>
          </p:txBody>
        </p:sp>
        <p:sp>
          <p:nvSpPr>
            <p:cNvPr id="245" name="tx245"/>
            <p:cNvSpPr/>
            <p:nvPr/>
          </p:nvSpPr>
          <p:spPr>
            <a:xfrm>
              <a:off x="6412098" y="334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6" name="tx246"/>
            <p:cNvSpPr/>
            <p:nvPr/>
          </p:nvSpPr>
          <p:spPr>
            <a:xfrm>
              <a:off x="6766119" y="331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7" name="tx247"/>
            <p:cNvSpPr/>
            <p:nvPr/>
          </p:nvSpPr>
          <p:spPr>
            <a:xfrm>
              <a:off x="7120140" y="33556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48" name="tx248"/>
            <p:cNvSpPr/>
            <p:nvPr/>
          </p:nvSpPr>
          <p:spPr>
            <a:xfrm>
              <a:off x="7474161" y="3429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49" name="tx249"/>
            <p:cNvSpPr/>
            <p:nvPr/>
          </p:nvSpPr>
          <p:spPr>
            <a:xfrm>
              <a:off x="7828182" y="3429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0" name="tx250"/>
            <p:cNvSpPr/>
            <p:nvPr/>
          </p:nvSpPr>
          <p:spPr>
            <a:xfrm>
              <a:off x="8182202" y="3503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51" name="tx251"/>
            <p:cNvSpPr/>
            <p:nvPr/>
          </p:nvSpPr>
          <p:spPr>
            <a:xfrm>
              <a:off x="8536223" y="3429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2" name="tx252"/>
            <p:cNvSpPr/>
            <p:nvPr/>
          </p:nvSpPr>
          <p:spPr>
            <a:xfrm>
              <a:off x="8890244" y="3429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3" name="rc253"/>
            <p:cNvSpPr/>
            <p:nvPr/>
          </p:nvSpPr>
          <p:spPr>
            <a:xfrm>
              <a:off x="6348450" y="4432982"/>
              <a:ext cx="2725960" cy="1494567"/>
            </a:xfrm>
            <a:prstGeom prst="rect">
              <a:avLst/>
            </a:prstGeom>
            <a:solidFill>
              <a:srgbClr val="EBEBEB">
                <a:alpha val="100000"/>
              </a:srgbClr>
            </a:solidFill>
          </p:spPr>
          <p:txBody>
            <a:bodyPr/>
            <a:lstStyle/>
            <a:p/>
          </p:txBody>
        </p:sp>
        <p:sp>
          <p:nvSpPr>
            <p:cNvPr id="254" name="pl254"/>
            <p:cNvSpPr/>
            <p:nvPr/>
          </p:nvSpPr>
          <p:spPr>
            <a:xfrm>
              <a:off x="6348450" y="579315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55" name="pl255"/>
            <p:cNvSpPr/>
            <p:nvPr/>
          </p:nvSpPr>
          <p:spPr>
            <a:xfrm>
              <a:off x="6348450" y="5423946"/>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56" name="pl256"/>
            <p:cNvSpPr/>
            <p:nvPr/>
          </p:nvSpPr>
          <p:spPr>
            <a:xfrm>
              <a:off x="6348450" y="5054734"/>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57" name="pl257"/>
            <p:cNvSpPr/>
            <p:nvPr/>
          </p:nvSpPr>
          <p:spPr>
            <a:xfrm>
              <a:off x="6348450" y="4685523"/>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58" name="pl258"/>
            <p:cNvSpPr/>
            <p:nvPr/>
          </p:nvSpPr>
          <p:spPr>
            <a:xfrm>
              <a:off x="6348450" y="4500917"/>
              <a:ext cx="2725960" cy="0"/>
            </a:xfrm>
            <a:custGeom>
              <a:avLst/>
              <a:pathLst>
                <a:path w="2725960" h="0">
                  <a:moveTo>
                    <a:pt x="0" y="0"/>
                  </a:moveTo>
                  <a:lnTo>
                    <a:pt x="2725960" y="0"/>
                  </a:lnTo>
                  <a:lnTo>
                    <a:pt x="2725960" y="0"/>
                  </a:lnTo>
                </a:path>
              </a:pathLst>
            </a:custGeom>
            <a:ln w="6775" cap="flat">
              <a:solidFill>
                <a:srgbClr val="FFFFFF">
                  <a:alpha val="100000"/>
                </a:srgbClr>
              </a:solidFill>
              <a:prstDash val="solid"/>
              <a:round/>
            </a:ln>
          </p:spPr>
          <p:txBody>
            <a:bodyPr/>
            <a:lstStyle/>
            <a:p/>
          </p:txBody>
        </p:sp>
        <p:sp>
          <p:nvSpPr>
            <p:cNvPr id="259" name="pl259"/>
            <p:cNvSpPr/>
            <p:nvPr/>
          </p:nvSpPr>
          <p:spPr>
            <a:xfrm>
              <a:off x="6348450" y="5608551"/>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60" name="pl260"/>
            <p:cNvSpPr/>
            <p:nvPr/>
          </p:nvSpPr>
          <p:spPr>
            <a:xfrm>
              <a:off x="6348450" y="5239340"/>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61" name="pl261"/>
            <p:cNvSpPr/>
            <p:nvPr/>
          </p:nvSpPr>
          <p:spPr>
            <a:xfrm>
              <a:off x="6348450" y="4870129"/>
              <a:ext cx="2725960" cy="0"/>
            </a:xfrm>
            <a:custGeom>
              <a:avLst/>
              <a:pathLst>
                <a:path w="2725960" h="0">
                  <a:moveTo>
                    <a:pt x="0" y="0"/>
                  </a:moveTo>
                  <a:lnTo>
                    <a:pt x="2725960" y="0"/>
                  </a:lnTo>
                  <a:lnTo>
                    <a:pt x="2725960" y="0"/>
                  </a:lnTo>
                </a:path>
              </a:pathLst>
            </a:custGeom>
            <a:ln w="13550" cap="flat">
              <a:solidFill>
                <a:srgbClr val="FFFFFF">
                  <a:alpha val="100000"/>
                </a:srgbClr>
              </a:solidFill>
              <a:prstDash val="solid"/>
              <a:round/>
            </a:ln>
          </p:spPr>
          <p:txBody>
            <a:bodyPr/>
            <a:lstStyle/>
            <a:p/>
          </p:txBody>
        </p:sp>
        <p:sp>
          <p:nvSpPr>
            <p:cNvPr id="262" name="pl262"/>
            <p:cNvSpPr/>
            <p:nvPr/>
          </p:nvSpPr>
          <p:spPr>
            <a:xfrm>
              <a:off x="647235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682637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7180399"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753442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788844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824246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859648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895050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6472357" y="5313182"/>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BEBEBE">
                  <a:alpha val="69803"/>
                </a:srgbClr>
              </a:solidFill>
              <a:prstDash val="solid"/>
              <a:round/>
            </a:ln>
          </p:spPr>
          <p:txBody>
            <a:bodyPr/>
            <a:lstStyle/>
            <a:p/>
          </p:txBody>
        </p:sp>
        <p:sp>
          <p:nvSpPr>
            <p:cNvPr id="271" name="pl271"/>
            <p:cNvSpPr/>
            <p:nvPr/>
          </p:nvSpPr>
          <p:spPr>
            <a:xfrm>
              <a:off x="6472357" y="4914434"/>
              <a:ext cx="2478146" cy="147684"/>
            </a:xfrm>
            <a:custGeom>
              <a:avLst/>
              <a:pathLst>
                <a:path w="2478146" h="147684">
                  <a:moveTo>
                    <a:pt x="0" y="29536"/>
                  </a:moveTo>
                  <a:lnTo>
                    <a:pt x="354020" y="29536"/>
                  </a:lnTo>
                  <a:lnTo>
                    <a:pt x="708041" y="14768"/>
                  </a:lnTo>
                  <a:lnTo>
                    <a:pt x="1062062" y="0"/>
                  </a:lnTo>
                  <a:lnTo>
                    <a:pt x="1416083" y="73842"/>
                  </a:lnTo>
                  <a:lnTo>
                    <a:pt x="1770104" y="147684"/>
                  </a:lnTo>
                  <a:lnTo>
                    <a:pt x="2124125" y="147684"/>
                  </a:lnTo>
                  <a:lnTo>
                    <a:pt x="2478146" y="147684"/>
                  </a:lnTo>
                </a:path>
              </a:pathLst>
            </a:custGeom>
            <a:ln w="40651" cap="flat">
              <a:solidFill>
                <a:srgbClr val="BEBEBE">
                  <a:alpha val="69803"/>
                </a:srgbClr>
              </a:solidFill>
              <a:prstDash val="solid"/>
              <a:round/>
            </a:ln>
          </p:spPr>
          <p:txBody>
            <a:bodyPr/>
            <a:lstStyle/>
            <a:p/>
          </p:txBody>
        </p:sp>
        <p:sp>
          <p:nvSpPr>
            <p:cNvPr id="272" name="pl272"/>
            <p:cNvSpPr/>
            <p:nvPr/>
          </p:nvSpPr>
          <p:spPr>
            <a:xfrm>
              <a:off x="6472357" y="4914434"/>
              <a:ext cx="2478146" cy="147684"/>
            </a:xfrm>
            <a:custGeom>
              <a:avLst/>
              <a:pathLst>
                <a:path w="2478146" h="147684">
                  <a:moveTo>
                    <a:pt x="0" y="29536"/>
                  </a:moveTo>
                  <a:lnTo>
                    <a:pt x="354020" y="29536"/>
                  </a:lnTo>
                  <a:lnTo>
                    <a:pt x="708041" y="14768"/>
                  </a:lnTo>
                  <a:lnTo>
                    <a:pt x="1062062" y="0"/>
                  </a:lnTo>
                  <a:lnTo>
                    <a:pt x="1416083" y="73842"/>
                  </a:lnTo>
                  <a:lnTo>
                    <a:pt x="1770104" y="147684"/>
                  </a:lnTo>
                  <a:lnTo>
                    <a:pt x="2124125" y="147684"/>
                  </a:lnTo>
                  <a:lnTo>
                    <a:pt x="2478146" y="147684"/>
                  </a:lnTo>
                </a:path>
              </a:pathLst>
            </a:custGeom>
            <a:ln w="35231" cap="flat">
              <a:solidFill>
                <a:srgbClr val="BEBEBE">
                  <a:alpha val="69803"/>
                </a:srgbClr>
              </a:solidFill>
              <a:prstDash val="solid"/>
              <a:round/>
            </a:ln>
          </p:spPr>
          <p:txBody>
            <a:bodyPr/>
            <a:lstStyle/>
            <a:p/>
          </p:txBody>
        </p:sp>
        <p:sp>
          <p:nvSpPr>
            <p:cNvPr id="273" name="pl273"/>
            <p:cNvSpPr/>
            <p:nvPr/>
          </p:nvSpPr>
          <p:spPr>
            <a:xfrm>
              <a:off x="6472357" y="5313182"/>
              <a:ext cx="2478146" cy="73842"/>
            </a:xfrm>
            <a:custGeom>
              <a:avLst/>
              <a:pathLst>
                <a:path w="2478146" h="73842">
                  <a:moveTo>
                    <a:pt x="0" y="29536"/>
                  </a:moveTo>
                  <a:lnTo>
                    <a:pt x="354020" y="0"/>
                  </a:lnTo>
                  <a:lnTo>
                    <a:pt x="708041" y="14768"/>
                  </a:lnTo>
                  <a:lnTo>
                    <a:pt x="1062062" y="44305"/>
                  </a:lnTo>
                  <a:lnTo>
                    <a:pt x="1416083" y="44305"/>
                  </a:lnTo>
                  <a:lnTo>
                    <a:pt x="1770104" y="73842"/>
                  </a:lnTo>
                  <a:lnTo>
                    <a:pt x="2124125" y="29536"/>
                  </a:lnTo>
                  <a:lnTo>
                    <a:pt x="2478146" y="0"/>
                  </a:lnTo>
                </a:path>
              </a:pathLst>
            </a:custGeom>
            <a:ln w="20325" cap="flat">
              <a:solidFill>
                <a:srgbClr val="6B6B6B">
                  <a:alpha val="100000"/>
                </a:srgbClr>
              </a:solidFill>
              <a:prstDash val="solid"/>
              <a:round/>
            </a:ln>
          </p:spPr>
          <p:txBody>
            <a:bodyPr/>
            <a:lstStyle/>
            <a:p/>
          </p:txBody>
        </p:sp>
        <p:sp>
          <p:nvSpPr>
            <p:cNvPr id="274" name="pl274"/>
            <p:cNvSpPr/>
            <p:nvPr/>
          </p:nvSpPr>
          <p:spPr>
            <a:xfrm>
              <a:off x="6472357" y="4914434"/>
              <a:ext cx="2478146" cy="147684"/>
            </a:xfrm>
            <a:custGeom>
              <a:avLst/>
              <a:pathLst>
                <a:path w="2478146" h="147684">
                  <a:moveTo>
                    <a:pt x="0" y="29536"/>
                  </a:moveTo>
                  <a:lnTo>
                    <a:pt x="354020" y="29536"/>
                  </a:lnTo>
                  <a:lnTo>
                    <a:pt x="708041" y="14768"/>
                  </a:lnTo>
                  <a:lnTo>
                    <a:pt x="1062062" y="0"/>
                  </a:lnTo>
                  <a:lnTo>
                    <a:pt x="1416083" y="73842"/>
                  </a:lnTo>
                  <a:lnTo>
                    <a:pt x="1770104" y="147684"/>
                  </a:lnTo>
                  <a:lnTo>
                    <a:pt x="2124125" y="147684"/>
                  </a:lnTo>
                  <a:lnTo>
                    <a:pt x="2478146" y="147684"/>
                  </a:lnTo>
                </a:path>
              </a:pathLst>
            </a:custGeom>
            <a:ln w="40651" cap="flat">
              <a:solidFill>
                <a:srgbClr val="000000">
                  <a:alpha val="100000"/>
                </a:srgbClr>
              </a:solidFill>
              <a:prstDash val="solid"/>
              <a:round/>
            </a:ln>
          </p:spPr>
          <p:txBody>
            <a:bodyPr/>
            <a:lstStyle/>
            <a:p/>
          </p:txBody>
        </p:sp>
        <p:sp>
          <p:nvSpPr>
            <p:cNvPr id="275" name="pl275"/>
            <p:cNvSpPr/>
            <p:nvPr/>
          </p:nvSpPr>
          <p:spPr>
            <a:xfrm>
              <a:off x="6472357" y="4914434"/>
              <a:ext cx="2478146" cy="147684"/>
            </a:xfrm>
            <a:custGeom>
              <a:avLst/>
              <a:pathLst>
                <a:path w="2478146" h="147684">
                  <a:moveTo>
                    <a:pt x="0" y="29536"/>
                  </a:moveTo>
                  <a:lnTo>
                    <a:pt x="354020" y="29536"/>
                  </a:lnTo>
                  <a:lnTo>
                    <a:pt x="708041" y="14768"/>
                  </a:lnTo>
                  <a:lnTo>
                    <a:pt x="1062062" y="0"/>
                  </a:lnTo>
                  <a:lnTo>
                    <a:pt x="1416083" y="73842"/>
                  </a:lnTo>
                  <a:lnTo>
                    <a:pt x="1770104" y="147684"/>
                  </a:lnTo>
                  <a:lnTo>
                    <a:pt x="2124125" y="147684"/>
                  </a:lnTo>
                  <a:lnTo>
                    <a:pt x="2478146" y="147684"/>
                  </a:lnTo>
                </a:path>
              </a:pathLst>
            </a:custGeom>
            <a:ln w="35231" cap="flat">
              <a:solidFill>
                <a:srgbClr val="1CABE2">
                  <a:alpha val="100000"/>
                </a:srgbClr>
              </a:solidFill>
              <a:prstDash val="solid"/>
              <a:round/>
            </a:ln>
          </p:spPr>
          <p:txBody>
            <a:bodyPr/>
            <a:lstStyle/>
            <a:p/>
          </p:txBody>
        </p:sp>
        <p:sp>
          <p:nvSpPr>
            <p:cNvPr id="276" name="tx276"/>
            <p:cNvSpPr/>
            <p:nvPr/>
          </p:nvSpPr>
          <p:spPr>
            <a:xfrm>
              <a:off x="6412098" y="47654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7" name="tx277"/>
            <p:cNvSpPr/>
            <p:nvPr/>
          </p:nvSpPr>
          <p:spPr>
            <a:xfrm>
              <a:off x="6766119" y="47654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8" name="tx278"/>
            <p:cNvSpPr/>
            <p:nvPr/>
          </p:nvSpPr>
          <p:spPr>
            <a:xfrm>
              <a:off x="7120140" y="475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9" name="tx279"/>
            <p:cNvSpPr/>
            <p:nvPr/>
          </p:nvSpPr>
          <p:spPr>
            <a:xfrm>
              <a:off x="7474161" y="47358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80" name="tx280"/>
            <p:cNvSpPr/>
            <p:nvPr/>
          </p:nvSpPr>
          <p:spPr>
            <a:xfrm>
              <a:off x="7828182" y="4809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1" name="tx281"/>
            <p:cNvSpPr/>
            <p:nvPr/>
          </p:nvSpPr>
          <p:spPr>
            <a:xfrm>
              <a:off x="8182202" y="4883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82" name="tx282"/>
            <p:cNvSpPr/>
            <p:nvPr/>
          </p:nvSpPr>
          <p:spPr>
            <a:xfrm>
              <a:off x="8536223" y="4883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83" name="tx283"/>
            <p:cNvSpPr/>
            <p:nvPr/>
          </p:nvSpPr>
          <p:spPr>
            <a:xfrm>
              <a:off x="8890244" y="4883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84" name="tx284"/>
            <p:cNvSpPr/>
            <p:nvPr/>
          </p:nvSpPr>
          <p:spPr>
            <a:xfrm>
              <a:off x="1672914" y="4285551"/>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285" name="tx285"/>
            <p:cNvSpPr/>
            <p:nvPr/>
          </p:nvSpPr>
          <p:spPr>
            <a:xfrm>
              <a:off x="4748042" y="428555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286" name="tx286"/>
            <p:cNvSpPr/>
            <p:nvPr/>
          </p:nvSpPr>
          <p:spPr>
            <a:xfrm>
              <a:off x="7134581" y="4285551"/>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287" name="tx287"/>
            <p:cNvSpPr/>
            <p:nvPr/>
          </p:nvSpPr>
          <p:spPr>
            <a:xfrm>
              <a:off x="1986736" y="2506542"/>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288" name="tx288"/>
            <p:cNvSpPr/>
            <p:nvPr/>
          </p:nvSpPr>
          <p:spPr>
            <a:xfrm>
              <a:off x="4751197" y="2506542"/>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289" name="tx289"/>
            <p:cNvSpPr/>
            <p:nvPr/>
          </p:nvSpPr>
          <p:spPr>
            <a:xfrm>
              <a:off x="7590455" y="2506542"/>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290" name="tx290"/>
            <p:cNvSpPr/>
            <p:nvPr/>
          </p:nvSpPr>
          <p:spPr>
            <a:xfrm>
              <a:off x="1927712"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291" name="tx291"/>
            <p:cNvSpPr/>
            <p:nvPr/>
          </p:nvSpPr>
          <p:spPr>
            <a:xfrm>
              <a:off x="4654956" y="7275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292" name="tx292"/>
            <p:cNvSpPr/>
            <p:nvPr/>
          </p:nvSpPr>
          <p:spPr>
            <a:xfrm>
              <a:off x="7593518"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293" name="pl293"/>
            <p:cNvSpPr/>
            <p:nvPr/>
          </p:nvSpPr>
          <p:spPr>
            <a:xfrm>
              <a:off x="88125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4" name="pl294"/>
            <p:cNvSpPr/>
            <p:nvPr/>
          </p:nvSpPr>
          <p:spPr>
            <a:xfrm>
              <a:off x="123527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5" name="pl295"/>
            <p:cNvSpPr/>
            <p:nvPr/>
          </p:nvSpPr>
          <p:spPr>
            <a:xfrm>
              <a:off x="158929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6" name="pl296"/>
            <p:cNvSpPr/>
            <p:nvPr/>
          </p:nvSpPr>
          <p:spPr>
            <a:xfrm>
              <a:off x="194332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7" name="pl297"/>
            <p:cNvSpPr/>
            <p:nvPr/>
          </p:nvSpPr>
          <p:spPr>
            <a:xfrm>
              <a:off x="22973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8" name="pl298"/>
            <p:cNvSpPr/>
            <p:nvPr/>
          </p:nvSpPr>
          <p:spPr>
            <a:xfrm>
              <a:off x="265136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9" name="pl299"/>
            <p:cNvSpPr/>
            <p:nvPr/>
          </p:nvSpPr>
          <p:spPr>
            <a:xfrm>
              <a:off x="300538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0" name="pl300"/>
            <p:cNvSpPr/>
            <p:nvPr/>
          </p:nvSpPr>
          <p:spPr>
            <a:xfrm>
              <a:off x="335940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1" name="tx301"/>
            <p:cNvSpPr/>
            <p:nvPr/>
          </p:nvSpPr>
          <p:spPr>
            <a:xfrm rot="-5400000">
              <a:off x="75689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02" name="tx302"/>
            <p:cNvSpPr/>
            <p:nvPr/>
          </p:nvSpPr>
          <p:spPr>
            <a:xfrm rot="-5400000">
              <a:off x="111092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03" name="tx303"/>
            <p:cNvSpPr/>
            <p:nvPr/>
          </p:nvSpPr>
          <p:spPr>
            <a:xfrm rot="-5400000">
              <a:off x="146494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04" name="tx304"/>
            <p:cNvSpPr/>
            <p:nvPr/>
          </p:nvSpPr>
          <p:spPr>
            <a:xfrm rot="-5400000">
              <a:off x="18189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05" name="tx305"/>
            <p:cNvSpPr/>
            <p:nvPr/>
          </p:nvSpPr>
          <p:spPr>
            <a:xfrm rot="-5400000">
              <a:off x="217298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06" name="tx306"/>
            <p:cNvSpPr/>
            <p:nvPr/>
          </p:nvSpPr>
          <p:spPr>
            <a:xfrm rot="-5400000">
              <a:off x="252700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07" name="tx307"/>
            <p:cNvSpPr/>
            <p:nvPr/>
          </p:nvSpPr>
          <p:spPr>
            <a:xfrm rot="-5400000">
              <a:off x="288102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08" name="tx308"/>
            <p:cNvSpPr/>
            <p:nvPr/>
          </p:nvSpPr>
          <p:spPr>
            <a:xfrm rot="-5400000">
              <a:off x="32350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09" name="pl309"/>
            <p:cNvSpPr/>
            <p:nvPr/>
          </p:nvSpPr>
          <p:spPr>
            <a:xfrm>
              <a:off x="367680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403082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43848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473887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pl313"/>
            <p:cNvSpPr/>
            <p:nvPr/>
          </p:nvSpPr>
          <p:spPr>
            <a:xfrm>
              <a:off x="509289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4" name="pl314"/>
            <p:cNvSpPr/>
            <p:nvPr/>
          </p:nvSpPr>
          <p:spPr>
            <a:xfrm>
              <a:off x="54469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5" name="pl315"/>
            <p:cNvSpPr/>
            <p:nvPr/>
          </p:nvSpPr>
          <p:spPr>
            <a:xfrm>
              <a:off x="580093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6" name="pl316"/>
            <p:cNvSpPr/>
            <p:nvPr/>
          </p:nvSpPr>
          <p:spPr>
            <a:xfrm>
              <a:off x="615495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7" name="tx317"/>
            <p:cNvSpPr/>
            <p:nvPr/>
          </p:nvSpPr>
          <p:spPr>
            <a:xfrm rot="-5400000">
              <a:off x="355244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18" name="tx318"/>
            <p:cNvSpPr/>
            <p:nvPr/>
          </p:nvSpPr>
          <p:spPr>
            <a:xfrm rot="-5400000">
              <a:off x="390647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9" name="tx319"/>
            <p:cNvSpPr/>
            <p:nvPr/>
          </p:nvSpPr>
          <p:spPr>
            <a:xfrm rot="-5400000">
              <a:off x="42604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20" name="tx320"/>
            <p:cNvSpPr/>
            <p:nvPr/>
          </p:nvSpPr>
          <p:spPr>
            <a:xfrm rot="-5400000">
              <a:off x="461451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21" name="tx321"/>
            <p:cNvSpPr/>
            <p:nvPr/>
          </p:nvSpPr>
          <p:spPr>
            <a:xfrm rot="-5400000">
              <a:off x="496853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22" name="tx322"/>
            <p:cNvSpPr/>
            <p:nvPr/>
          </p:nvSpPr>
          <p:spPr>
            <a:xfrm rot="-5400000">
              <a:off x="53225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23" name="tx323"/>
            <p:cNvSpPr/>
            <p:nvPr/>
          </p:nvSpPr>
          <p:spPr>
            <a:xfrm rot="-5400000">
              <a:off x="567657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4" name="tx324"/>
            <p:cNvSpPr/>
            <p:nvPr/>
          </p:nvSpPr>
          <p:spPr>
            <a:xfrm rot="-5400000">
              <a:off x="603059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5" name="pl325"/>
            <p:cNvSpPr/>
            <p:nvPr/>
          </p:nvSpPr>
          <p:spPr>
            <a:xfrm>
              <a:off x="647235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682637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718039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753442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pl329"/>
            <p:cNvSpPr/>
            <p:nvPr/>
          </p:nvSpPr>
          <p:spPr>
            <a:xfrm>
              <a:off x="788844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0" name="pl330"/>
            <p:cNvSpPr/>
            <p:nvPr/>
          </p:nvSpPr>
          <p:spPr>
            <a:xfrm>
              <a:off x="824246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1" name="pl331"/>
            <p:cNvSpPr/>
            <p:nvPr/>
          </p:nvSpPr>
          <p:spPr>
            <a:xfrm>
              <a:off x="859648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2" name="pl332"/>
            <p:cNvSpPr/>
            <p:nvPr/>
          </p:nvSpPr>
          <p:spPr>
            <a:xfrm>
              <a:off x="895050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3" name="tx333"/>
            <p:cNvSpPr/>
            <p:nvPr/>
          </p:nvSpPr>
          <p:spPr>
            <a:xfrm rot="-5400000">
              <a:off x="634799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4" name="tx334"/>
            <p:cNvSpPr/>
            <p:nvPr/>
          </p:nvSpPr>
          <p:spPr>
            <a:xfrm rot="-5400000">
              <a:off x="67020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5" name="tx335"/>
            <p:cNvSpPr/>
            <p:nvPr/>
          </p:nvSpPr>
          <p:spPr>
            <a:xfrm rot="-5400000">
              <a:off x="705604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6" name="tx336"/>
            <p:cNvSpPr/>
            <p:nvPr/>
          </p:nvSpPr>
          <p:spPr>
            <a:xfrm rot="-5400000">
              <a:off x="74100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7" name="tx337"/>
            <p:cNvSpPr/>
            <p:nvPr/>
          </p:nvSpPr>
          <p:spPr>
            <a:xfrm rot="-5400000">
              <a:off x="776408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8" name="tx338"/>
            <p:cNvSpPr/>
            <p:nvPr/>
          </p:nvSpPr>
          <p:spPr>
            <a:xfrm rot="-5400000">
              <a:off x="811810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9" name="tx339"/>
            <p:cNvSpPr/>
            <p:nvPr/>
          </p:nvSpPr>
          <p:spPr>
            <a:xfrm rot="-5400000">
              <a:off x="847212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40" name="tx340"/>
            <p:cNvSpPr/>
            <p:nvPr/>
          </p:nvSpPr>
          <p:spPr>
            <a:xfrm rot="-5400000">
              <a:off x="88261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41" name="tx341"/>
            <p:cNvSpPr/>
            <p:nvPr/>
          </p:nvSpPr>
          <p:spPr>
            <a:xfrm>
              <a:off x="570361" y="201052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42" name="tx342"/>
            <p:cNvSpPr/>
            <p:nvPr/>
          </p:nvSpPr>
          <p:spPr>
            <a:xfrm>
              <a:off x="570361" y="16413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43" name="tx343"/>
            <p:cNvSpPr/>
            <p:nvPr/>
          </p:nvSpPr>
          <p:spPr>
            <a:xfrm>
              <a:off x="508182" y="127210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44" name="pl344"/>
            <p:cNvSpPr/>
            <p:nvPr/>
          </p:nvSpPr>
          <p:spPr>
            <a:xfrm>
              <a:off x="722555" y="20505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5" name="pl345"/>
            <p:cNvSpPr/>
            <p:nvPr/>
          </p:nvSpPr>
          <p:spPr>
            <a:xfrm>
              <a:off x="722555" y="16813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6" name="pl346"/>
            <p:cNvSpPr/>
            <p:nvPr/>
          </p:nvSpPr>
          <p:spPr>
            <a:xfrm>
              <a:off x="722555" y="13121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7" name="tx347"/>
            <p:cNvSpPr/>
            <p:nvPr/>
          </p:nvSpPr>
          <p:spPr>
            <a:xfrm>
              <a:off x="570361" y="37895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48" name="tx348"/>
            <p:cNvSpPr/>
            <p:nvPr/>
          </p:nvSpPr>
          <p:spPr>
            <a:xfrm>
              <a:off x="570361" y="34203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49" name="tx349"/>
            <p:cNvSpPr/>
            <p:nvPr/>
          </p:nvSpPr>
          <p:spPr>
            <a:xfrm>
              <a:off x="508182" y="305111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50" name="pl350"/>
            <p:cNvSpPr/>
            <p:nvPr/>
          </p:nvSpPr>
          <p:spPr>
            <a:xfrm>
              <a:off x="722555" y="38295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1" name="pl351"/>
            <p:cNvSpPr/>
            <p:nvPr/>
          </p:nvSpPr>
          <p:spPr>
            <a:xfrm>
              <a:off x="722555" y="34603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2" name="pl352"/>
            <p:cNvSpPr/>
            <p:nvPr/>
          </p:nvSpPr>
          <p:spPr>
            <a:xfrm>
              <a:off x="722555" y="30911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3" name="tx353"/>
            <p:cNvSpPr/>
            <p:nvPr/>
          </p:nvSpPr>
          <p:spPr>
            <a:xfrm>
              <a:off x="570361" y="55685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54" name="tx354"/>
            <p:cNvSpPr/>
            <p:nvPr/>
          </p:nvSpPr>
          <p:spPr>
            <a:xfrm>
              <a:off x="570361" y="51993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55" name="tx355"/>
            <p:cNvSpPr/>
            <p:nvPr/>
          </p:nvSpPr>
          <p:spPr>
            <a:xfrm>
              <a:off x="508182" y="483012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56" name="pl356"/>
            <p:cNvSpPr/>
            <p:nvPr/>
          </p:nvSpPr>
          <p:spPr>
            <a:xfrm>
              <a:off x="722555" y="56085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7" name="pl357"/>
            <p:cNvSpPr/>
            <p:nvPr/>
          </p:nvSpPr>
          <p:spPr>
            <a:xfrm>
              <a:off x="722555" y="52393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8" name="pl358"/>
            <p:cNvSpPr/>
            <p:nvPr/>
          </p:nvSpPr>
          <p:spPr>
            <a:xfrm>
              <a:off x="722555" y="48701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9" name="tx359"/>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60" name="tx360"/>
            <p:cNvSpPr/>
            <p:nvPr/>
          </p:nvSpPr>
          <p:spPr>
            <a:xfrm>
              <a:off x="757350" y="435349"/>
              <a:ext cx="423385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Central Africa, 2018-2025</a:t>
              </a:r>
            </a:p>
          </p:txBody>
        </p:sp>
        <p:sp>
          <p:nvSpPr>
            <p:cNvPr id="361" name="tx36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62" name="tx362"/>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3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Burundi had the highest coverage (89%), while CAR had the lowest coverage (46%).
DTP3 coverage increased in 6 out of 9 countries between 2024 and 2025. The largest increase was 10% points in Equatorial Guinea from 68% to 78%.
No countries saw a decrease in coverage. Coverage remained constant between 2024 and 2025 in the remaining 3 countries.
In 2025, 0 out of 9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746687" cy="1454334"/>
            </a:xfrm>
            <a:prstGeom prst="rect">
              <a:avLst/>
            </a:prstGeom>
            <a:solidFill>
              <a:srgbClr val="EBEBEB">
                <a:alpha val="100000"/>
              </a:srgbClr>
            </a:solidFill>
          </p:spPr>
          <p:txBody>
            <a:bodyPr/>
            <a:lstStyle/>
            <a:p/>
          </p:txBody>
        </p:sp>
        <p:sp>
          <p:nvSpPr>
            <p:cNvPr id="6" name="pl6"/>
            <p:cNvSpPr/>
            <p:nvPr/>
          </p:nvSpPr>
          <p:spPr>
            <a:xfrm>
              <a:off x="695171" y="225023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7" name="pl7"/>
            <p:cNvSpPr/>
            <p:nvPr/>
          </p:nvSpPr>
          <p:spPr>
            <a:xfrm>
              <a:off x="695171" y="160213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8" name="pl8"/>
            <p:cNvSpPr/>
            <p:nvPr/>
          </p:nvSpPr>
          <p:spPr>
            <a:xfrm>
              <a:off x="695171" y="95403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 name="pl9"/>
            <p:cNvSpPr/>
            <p:nvPr/>
          </p:nvSpPr>
          <p:spPr>
            <a:xfrm>
              <a:off x="695171" y="192618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278081"/>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1" name="pl11"/>
            <p:cNvSpPr/>
            <p:nvPr/>
          </p:nvSpPr>
          <p:spPr>
            <a:xfrm>
              <a:off x="8200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7673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3344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89015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24687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60358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960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331700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20020" y="1926180"/>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BEBEBE">
                  <a:alpha val="69803"/>
                </a:srgbClr>
              </a:solidFill>
              <a:prstDash val="solid"/>
              <a:round/>
            </a:ln>
          </p:spPr>
          <p:txBody>
            <a:bodyPr/>
            <a:lstStyle/>
            <a:p/>
          </p:txBody>
        </p:sp>
        <p:sp>
          <p:nvSpPr>
            <p:cNvPr id="20" name="pl20"/>
            <p:cNvSpPr/>
            <p:nvPr/>
          </p:nvSpPr>
          <p:spPr>
            <a:xfrm>
              <a:off x="820020" y="1900256"/>
              <a:ext cx="2496988" cy="129619"/>
            </a:xfrm>
            <a:custGeom>
              <a:avLst/>
              <a:pathLst>
                <a:path w="2496988" h="129619">
                  <a:moveTo>
                    <a:pt x="0" y="103695"/>
                  </a:moveTo>
                  <a:lnTo>
                    <a:pt x="356712" y="25923"/>
                  </a:lnTo>
                  <a:lnTo>
                    <a:pt x="713425" y="25923"/>
                  </a:lnTo>
                  <a:lnTo>
                    <a:pt x="1070137" y="0"/>
                  </a:lnTo>
                  <a:lnTo>
                    <a:pt x="1426850" y="77771"/>
                  </a:lnTo>
                  <a:lnTo>
                    <a:pt x="1783563" y="129619"/>
                  </a:lnTo>
                  <a:lnTo>
                    <a:pt x="2140275" y="129619"/>
                  </a:lnTo>
                  <a:lnTo>
                    <a:pt x="2496988" y="129619"/>
                  </a:lnTo>
                </a:path>
              </a:pathLst>
            </a:custGeom>
            <a:ln w="40651" cap="flat">
              <a:solidFill>
                <a:srgbClr val="BEBEBE">
                  <a:alpha val="69803"/>
                </a:srgbClr>
              </a:solidFill>
              <a:prstDash val="solid"/>
              <a:round/>
            </a:ln>
          </p:spPr>
          <p:txBody>
            <a:bodyPr/>
            <a:lstStyle/>
            <a:p/>
          </p:txBody>
        </p:sp>
        <p:sp>
          <p:nvSpPr>
            <p:cNvPr id="21" name="pl21"/>
            <p:cNvSpPr/>
            <p:nvPr/>
          </p:nvSpPr>
          <p:spPr>
            <a:xfrm>
              <a:off x="820020" y="1900256"/>
              <a:ext cx="2496988" cy="129619"/>
            </a:xfrm>
            <a:custGeom>
              <a:avLst/>
              <a:pathLst>
                <a:path w="2496988" h="129619">
                  <a:moveTo>
                    <a:pt x="0" y="103695"/>
                  </a:moveTo>
                  <a:lnTo>
                    <a:pt x="356712" y="25923"/>
                  </a:lnTo>
                  <a:lnTo>
                    <a:pt x="713425" y="25923"/>
                  </a:lnTo>
                  <a:lnTo>
                    <a:pt x="1070137" y="0"/>
                  </a:lnTo>
                  <a:lnTo>
                    <a:pt x="1426850" y="77771"/>
                  </a:lnTo>
                  <a:lnTo>
                    <a:pt x="1783563" y="129619"/>
                  </a:lnTo>
                  <a:lnTo>
                    <a:pt x="2140275" y="129619"/>
                  </a:lnTo>
                  <a:lnTo>
                    <a:pt x="2496988" y="129619"/>
                  </a:lnTo>
                </a:path>
              </a:pathLst>
            </a:custGeom>
            <a:ln w="35231" cap="flat">
              <a:solidFill>
                <a:srgbClr val="BEBEBE">
                  <a:alpha val="69803"/>
                </a:srgbClr>
              </a:solidFill>
              <a:prstDash val="solid"/>
              <a:round/>
            </a:ln>
          </p:spPr>
          <p:txBody>
            <a:bodyPr/>
            <a:lstStyle/>
            <a:p/>
          </p:txBody>
        </p:sp>
        <p:sp>
          <p:nvSpPr>
            <p:cNvPr id="22" name="pl22"/>
            <p:cNvSpPr/>
            <p:nvPr/>
          </p:nvSpPr>
          <p:spPr>
            <a:xfrm>
              <a:off x="820020" y="1926180"/>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6B6B6B">
                  <a:alpha val="100000"/>
                </a:srgbClr>
              </a:solidFill>
              <a:prstDash val="solid"/>
              <a:round/>
            </a:ln>
          </p:spPr>
          <p:txBody>
            <a:bodyPr/>
            <a:lstStyle/>
            <a:p/>
          </p:txBody>
        </p:sp>
        <p:sp>
          <p:nvSpPr>
            <p:cNvPr id="23" name="pl23"/>
            <p:cNvSpPr/>
            <p:nvPr/>
          </p:nvSpPr>
          <p:spPr>
            <a:xfrm>
              <a:off x="820020" y="1900256"/>
              <a:ext cx="2496988" cy="129619"/>
            </a:xfrm>
            <a:custGeom>
              <a:avLst/>
              <a:pathLst>
                <a:path w="2496988" h="129619">
                  <a:moveTo>
                    <a:pt x="0" y="103695"/>
                  </a:moveTo>
                  <a:lnTo>
                    <a:pt x="356712" y="25923"/>
                  </a:lnTo>
                  <a:lnTo>
                    <a:pt x="713425" y="25923"/>
                  </a:lnTo>
                  <a:lnTo>
                    <a:pt x="1070137" y="0"/>
                  </a:lnTo>
                  <a:lnTo>
                    <a:pt x="1426850" y="77771"/>
                  </a:lnTo>
                  <a:lnTo>
                    <a:pt x="1783563" y="129619"/>
                  </a:lnTo>
                  <a:lnTo>
                    <a:pt x="2140275" y="129619"/>
                  </a:lnTo>
                  <a:lnTo>
                    <a:pt x="2496988" y="129619"/>
                  </a:lnTo>
                </a:path>
              </a:pathLst>
            </a:custGeom>
            <a:ln w="40651" cap="flat">
              <a:solidFill>
                <a:srgbClr val="000000">
                  <a:alpha val="100000"/>
                </a:srgbClr>
              </a:solidFill>
              <a:prstDash val="solid"/>
              <a:round/>
            </a:ln>
          </p:spPr>
          <p:txBody>
            <a:bodyPr/>
            <a:lstStyle/>
            <a:p/>
          </p:txBody>
        </p:sp>
        <p:sp>
          <p:nvSpPr>
            <p:cNvPr id="24" name="pl24"/>
            <p:cNvSpPr/>
            <p:nvPr/>
          </p:nvSpPr>
          <p:spPr>
            <a:xfrm>
              <a:off x="820020" y="1900256"/>
              <a:ext cx="2496988" cy="129619"/>
            </a:xfrm>
            <a:custGeom>
              <a:avLst/>
              <a:pathLst>
                <a:path w="2496988" h="129619">
                  <a:moveTo>
                    <a:pt x="0" y="103695"/>
                  </a:moveTo>
                  <a:lnTo>
                    <a:pt x="356712" y="25923"/>
                  </a:lnTo>
                  <a:lnTo>
                    <a:pt x="713425" y="25923"/>
                  </a:lnTo>
                  <a:lnTo>
                    <a:pt x="1070137" y="0"/>
                  </a:lnTo>
                  <a:lnTo>
                    <a:pt x="1426850" y="77771"/>
                  </a:lnTo>
                  <a:lnTo>
                    <a:pt x="1783563" y="129619"/>
                  </a:lnTo>
                  <a:lnTo>
                    <a:pt x="2140275" y="129619"/>
                  </a:lnTo>
                  <a:lnTo>
                    <a:pt x="2496988" y="129619"/>
                  </a:lnTo>
                </a:path>
              </a:pathLst>
            </a:custGeom>
            <a:ln w="35231" cap="flat">
              <a:solidFill>
                <a:srgbClr val="80BD41">
                  <a:alpha val="100000"/>
                </a:srgbClr>
              </a:solidFill>
              <a:prstDash val="solid"/>
              <a:round/>
            </a:ln>
          </p:spPr>
          <p:txBody>
            <a:bodyPr/>
            <a:lstStyle/>
            <a:p/>
          </p:txBody>
        </p:sp>
        <p:sp>
          <p:nvSpPr>
            <p:cNvPr id="25" name="pl25"/>
            <p:cNvSpPr/>
            <p:nvPr/>
          </p:nvSpPr>
          <p:spPr>
            <a:xfrm>
              <a:off x="695171" y="1926180"/>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6" name="tx26"/>
            <p:cNvSpPr/>
            <p:nvPr/>
          </p:nvSpPr>
          <p:spPr>
            <a:xfrm>
              <a:off x="771831" y="18253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 name="tx27"/>
            <p:cNvSpPr/>
            <p:nvPr/>
          </p:nvSpPr>
          <p:spPr>
            <a:xfrm>
              <a:off x="1146603" y="17476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503316" y="17476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1860028" y="1721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2198682" y="17994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 name="tx31"/>
            <p:cNvSpPr/>
            <p:nvPr/>
          </p:nvSpPr>
          <p:spPr>
            <a:xfrm>
              <a:off x="2555394" y="18513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 name="tx32"/>
            <p:cNvSpPr/>
            <p:nvPr/>
          </p:nvSpPr>
          <p:spPr>
            <a:xfrm>
              <a:off x="2912107" y="18513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3" name="tx33"/>
            <p:cNvSpPr/>
            <p:nvPr/>
          </p:nvSpPr>
          <p:spPr>
            <a:xfrm>
              <a:off x="3268820" y="18513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 name="rc34"/>
            <p:cNvSpPr/>
            <p:nvPr/>
          </p:nvSpPr>
          <p:spPr>
            <a:xfrm>
              <a:off x="695171" y="2613739"/>
              <a:ext cx="2746687" cy="1454334"/>
            </a:xfrm>
            <a:prstGeom prst="rect">
              <a:avLst/>
            </a:prstGeom>
            <a:solidFill>
              <a:srgbClr val="EBEBEB">
                <a:alpha val="100000"/>
              </a:srgbClr>
            </a:solidFill>
          </p:spPr>
          <p:txBody>
            <a:bodyPr/>
            <a:lstStyle/>
            <a:p/>
          </p:txBody>
        </p:sp>
        <p:sp>
          <p:nvSpPr>
            <p:cNvPr id="35" name="pl35"/>
            <p:cNvSpPr/>
            <p:nvPr/>
          </p:nvSpPr>
          <p:spPr>
            <a:xfrm>
              <a:off x="695171" y="3989005"/>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34090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69280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8" name="pl38"/>
            <p:cNvSpPr/>
            <p:nvPr/>
          </p:nvSpPr>
          <p:spPr>
            <a:xfrm>
              <a:off x="695171" y="366495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301685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40" name="pl40"/>
            <p:cNvSpPr/>
            <p:nvPr/>
          </p:nvSpPr>
          <p:spPr>
            <a:xfrm>
              <a:off x="8200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17673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53344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9015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24687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60358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960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331700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820020" y="3664956"/>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BEBEBE">
                  <a:alpha val="69803"/>
                </a:srgbClr>
              </a:solidFill>
              <a:prstDash val="solid"/>
              <a:round/>
            </a:ln>
          </p:spPr>
          <p:txBody>
            <a:bodyPr/>
            <a:lstStyle/>
            <a:p/>
          </p:txBody>
        </p:sp>
        <p:sp>
          <p:nvSpPr>
            <p:cNvPr id="49" name="pl49"/>
            <p:cNvSpPr/>
            <p:nvPr/>
          </p:nvSpPr>
          <p:spPr>
            <a:xfrm>
              <a:off x="820020" y="3198325"/>
              <a:ext cx="2496988" cy="622175"/>
            </a:xfrm>
            <a:custGeom>
              <a:avLst/>
              <a:pathLst>
                <a:path w="2496988" h="622175">
                  <a:moveTo>
                    <a:pt x="0" y="622175"/>
                  </a:moveTo>
                  <a:lnTo>
                    <a:pt x="356712" y="466631"/>
                  </a:lnTo>
                  <a:lnTo>
                    <a:pt x="713425" y="414783"/>
                  </a:lnTo>
                  <a:lnTo>
                    <a:pt x="1070137" y="233315"/>
                  </a:lnTo>
                  <a:lnTo>
                    <a:pt x="1426850" y="129619"/>
                  </a:lnTo>
                  <a:lnTo>
                    <a:pt x="1783563" y="103695"/>
                  </a:lnTo>
                  <a:lnTo>
                    <a:pt x="2140275" y="77771"/>
                  </a:lnTo>
                  <a:lnTo>
                    <a:pt x="2496988" y="0"/>
                  </a:lnTo>
                </a:path>
              </a:pathLst>
            </a:custGeom>
            <a:ln w="40651" cap="flat">
              <a:solidFill>
                <a:srgbClr val="BEBEBE">
                  <a:alpha val="69803"/>
                </a:srgbClr>
              </a:solidFill>
              <a:prstDash val="solid"/>
              <a:round/>
            </a:ln>
          </p:spPr>
          <p:txBody>
            <a:bodyPr/>
            <a:lstStyle/>
            <a:p/>
          </p:txBody>
        </p:sp>
        <p:sp>
          <p:nvSpPr>
            <p:cNvPr id="50" name="pl50"/>
            <p:cNvSpPr/>
            <p:nvPr/>
          </p:nvSpPr>
          <p:spPr>
            <a:xfrm>
              <a:off x="820020" y="3198325"/>
              <a:ext cx="2496988" cy="622175"/>
            </a:xfrm>
            <a:custGeom>
              <a:avLst/>
              <a:pathLst>
                <a:path w="2496988" h="622175">
                  <a:moveTo>
                    <a:pt x="0" y="622175"/>
                  </a:moveTo>
                  <a:lnTo>
                    <a:pt x="356712" y="466631"/>
                  </a:lnTo>
                  <a:lnTo>
                    <a:pt x="713425" y="414783"/>
                  </a:lnTo>
                  <a:lnTo>
                    <a:pt x="1070137" y="233315"/>
                  </a:lnTo>
                  <a:lnTo>
                    <a:pt x="1426850" y="129619"/>
                  </a:lnTo>
                  <a:lnTo>
                    <a:pt x="1783563" y="103695"/>
                  </a:lnTo>
                  <a:lnTo>
                    <a:pt x="2140275" y="77771"/>
                  </a:lnTo>
                  <a:lnTo>
                    <a:pt x="2496988" y="0"/>
                  </a:lnTo>
                </a:path>
              </a:pathLst>
            </a:custGeom>
            <a:ln w="35231" cap="flat">
              <a:solidFill>
                <a:srgbClr val="BEBEBE">
                  <a:alpha val="69803"/>
                </a:srgbClr>
              </a:solidFill>
              <a:prstDash val="solid"/>
              <a:round/>
            </a:ln>
          </p:spPr>
          <p:txBody>
            <a:bodyPr/>
            <a:lstStyle/>
            <a:p/>
          </p:txBody>
        </p:sp>
        <p:sp>
          <p:nvSpPr>
            <p:cNvPr id="51" name="pl51"/>
            <p:cNvSpPr/>
            <p:nvPr/>
          </p:nvSpPr>
          <p:spPr>
            <a:xfrm>
              <a:off x="820020" y="3664956"/>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6B6B6B">
                  <a:alpha val="100000"/>
                </a:srgbClr>
              </a:solidFill>
              <a:prstDash val="solid"/>
              <a:round/>
            </a:ln>
          </p:spPr>
          <p:txBody>
            <a:bodyPr/>
            <a:lstStyle/>
            <a:p/>
          </p:txBody>
        </p:sp>
        <p:sp>
          <p:nvSpPr>
            <p:cNvPr id="52" name="pl52"/>
            <p:cNvSpPr/>
            <p:nvPr/>
          </p:nvSpPr>
          <p:spPr>
            <a:xfrm>
              <a:off x="820020" y="3198325"/>
              <a:ext cx="2496988" cy="622175"/>
            </a:xfrm>
            <a:custGeom>
              <a:avLst/>
              <a:pathLst>
                <a:path w="2496988" h="622175">
                  <a:moveTo>
                    <a:pt x="0" y="622175"/>
                  </a:moveTo>
                  <a:lnTo>
                    <a:pt x="356712" y="466631"/>
                  </a:lnTo>
                  <a:lnTo>
                    <a:pt x="713425" y="414783"/>
                  </a:lnTo>
                  <a:lnTo>
                    <a:pt x="1070137" y="233315"/>
                  </a:lnTo>
                  <a:lnTo>
                    <a:pt x="1426850" y="129619"/>
                  </a:lnTo>
                  <a:lnTo>
                    <a:pt x="1783563" y="103695"/>
                  </a:lnTo>
                  <a:lnTo>
                    <a:pt x="2140275" y="77771"/>
                  </a:lnTo>
                  <a:lnTo>
                    <a:pt x="2496988" y="0"/>
                  </a:lnTo>
                </a:path>
              </a:pathLst>
            </a:custGeom>
            <a:ln w="40651" cap="flat">
              <a:solidFill>
                <a:srgbClr val="000000">
                  <a:alpha val="100000"/>
                </a:srgbClr>
              </a:solidFill>
              <a:prstDash val="solid"/>
              <a:round/>
            </a:ln>
          </p:spPr>
          <p:txBody>
            <a:bodyPr/>
            <a:lstStyle/>
            <a:p/>
          </p:txBody>
        </p:sp>
        <p:sp>
          <p:nvSpPr>
            <p:cNvPr id="53" name="pl53"/>
            <p:cNvSpPr/>
            <p:nvPr/>
          </p:nvSpPr>
          <p:spPr>
            <a:xfrm>
              <a:off x="820020" y="3198325"/>
              <a:ext cx="2496988" cy="622175"/>
            </a:xfrm>
            <a:custGeom>
              <a:avLst/>
              <a:pathLst>
                <a:path w="2496988" h="622175">
                  <a:moveTo>
                    <a:pt x="0" y="622175"/>
                  </a:moveTo>
                  <a:lnTo>
                    <a:pt x="356712" y="466631"/>
                  </a:lnTo>
                  <a:lnTo>
                    <a:pt x="713425" y="414783"/>
                  </a:lnTo>
                  <a:lnTo>
                    <a:pt x="1070137" y="233315"/>
                  </a:lnTo>
                  <a:lnTo>
                    <a:pt x="1426850" y="129619"/>
                  </a:lnTo>
                  <a:lnTo>
                    <a:pt x="1783563" y="103695"/>
                  </a:lnTo>
                  <a:lnTo>
                    <a:pt x="2140275" y="77771"/>
                  </a:lnTo>
                  <a:lnTo>
                    <a:pt x="2496988" y="0"/>
                  </a:lnTo>
                </a:path>
              </a:pathLst>
            </a:custGeom>
            <a:ln w="35231" cap="flat">
              <a:solidFill>
                <a:srgbClr val="80BD41">
                  <a:alpha val="100000"/>
                </a:srgbClr>
              </a:solidFill>
              <a:prstDash val="solid"/>
              <a:round/>
            </a:ln>
          </p:spPr>
          <p:txBody>
            <a:bodyPr/>
            <a:lstStyle/>
            <a:p/>
          </p:txBody>
        </p:sp>
        <p:sp>
          <p:nvSpPr>
            <p:cNvPr id="54" name="pl54"/>
            <p:cNvSpPr/>
            <p:nvPr/>
          </p:nvSpPr>
          <p:spPr>
            <a:xfrm>
              <a:off x="695171" y="3664956"/>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55" name="tx55"/>
            <p:cNvSpPr/>
            <p:nvPr/>
          </p:nvSpPr>
          <p:spPr>
            <a:xfrm>
              <a:off x="771831" y="3641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6" name="tx56"/>
            <p:cNvSpPr/>
            <p:nvPr/>
          </p:nvSpPr>
          <p:spPr>
            <a:xfrm>
              <a:off x="1146603" y="34864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503316" y="3434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 name="tx58"/>
            <p:cNvSpPr/>
            <p:nvPr/>
          </p:nvSpPr>
          <p:spPr>
            <a:xfrm>
              <a:off x="1860028" y="32530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 name="tx59"/>
            <p:cNvSpPr/>
            <p:nvPr/>
          </p:nvSpPr>
          <p:spPr>
            <a:xfrm>
              <a:off x="2186612" y="31493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0" name="tx60"/>
            <p:cNvSpPr/>
            <p:nvPr/>
          </p:nvSpPr>
          <p:spPr>
            <a:xfrm>
              <a:off x="2543324" y="31234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1" name="tx61"/>
            <p:cNvSpPr/>
            <p:nvPr/>
          </p:nvSpPr>
          <p:spPr>
            <a:xfrm>
              <a:off x="2900037" y="30975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2" name="tx62"/>
            <p:cNvSpPr/>
            <p:nvPr/>
          </p:nvSpPr>
          <p:spPr>
            <a:xfrm>
              <a:off x="3256750" y="30197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3" name="rc63"/>
            <p:cNvSpPr/>
            <p:nvPr/>
          </p:nvSpPr>
          <p:spPr>
            <a:xfrm>
              <a:off x="695171" y="4352515"/>
              <a:ext cx="2746687" cy="1454334"/>
            </a:xfrm>
            <a:prstGeom prst="rect">
              <a:avLst/>
            </a:prstGeom>
            <a:solidFill>
              <a:srgbClr val="EBEBEB">
                <a:alpha val="100000"/>
              </a:srgbClr>
            </a:solidFill>
          </p:spPr>
          <p:txBody>
            <a:bodyPr/>
            <a:lstStyle/>
            <a:p/>
          </p:txBody>
        </p:sp>
        <p:sp>
          <p:nvSpPr>
            <p:cNvPr id="64" name="pl64"/>
            <p:cNvSpPr/>
            <p:nvPr/>
          </p:nvSpPr>
          <p:spPr>
            <a:xfrm>
              <a:off x="695171" y="572778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5" name="pl65"/>
            <p:cNvSpPr/>
            <p:nvPr/>
          </p:nvSpPr>
          <p:spPr>
            <a:xfrm>
              <a:off x="695171" y="507968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6" name="pl66"/>
            <p:cNvSpPr/>
            <p:nvPr/>
          </p:nvSpPr>
          <p:spPr>
            <a:xfrm>
              <a:off x="695171" y="443158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7" name="pl67"/>
            <p:cNvSpPr/>
            <p:nvPr/>
          </p:nvSpPr>
          <p:spPr>
            <a:xfrm>
              <a:off x="695171" y="540373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475563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9" name="pl69"/>
            <p:cNvSpPr/>
            <p:nvPr/>
          </p:nvSpPr>
          <p:spPr>
            <a:xfrm>
              <a:off x="82002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17673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53344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89015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687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60358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960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331700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820020" y="5403732"/>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BEBEBE">
                  <a:alpha val="69803"/>
                </a:srgbClr>
              </a:solidFill>
              <a:prstDash val="solid"/>
              <a:round/>
            </a:ln>
          </p:spPr>
          <p:txBody>
            <a:bodyPr/>
            <a:lstStyle/>
            <a:p/>
          </p:txBody>
        </p:sp>
        <p:sp>
          <p:nvSpPr>
            <p:cNvPr id="78" name="pl78"/>
            <p:cNvSpPr/>
            <p:nvPr/>
          </p:nvSpPr>
          <p:spPr>
            <a:xfrm>
              <a:off x="820020" y="4988948"/>
              <a:ext cx="2496988" cy="492555"/>
            </a:xfrm>
            <a:custGeom>
              <a:avLst/>
              <a:pathLst>
                <a:path w="2496988" h="492555">
                  <a:moveTo>
                    <a:pt x="0" y="492555"/>
                  </a:moveTo>
                  <a:lnTo>
                    <a:pt x="356712" y="414783"/>
                  </a:lnTo>
                  <a:lnTo>
                    <a:pt x="713425" y="362935"/>
                  </a:lnTo>
                  <a:lnTo>
                    <a:pt x="1070137" y="285163"/>
                  </a:lnTo>
                  <a:lnTo>
                    <a:pt x="1426850" y="207391"/>
                  </a:lnTo>
                  <a:lnTo>
                    <a:pt x="1783563" y="103695"/>
                  </a:lnTo>
                  <a:lnTo>
                    <a:pt x="2140275" y="259239"/>
                  </a:lnTo>
                  <a:lnTo>
                    <a:pt x="2496988" y="0"/>
                  </a:lnTo>
                </a:path>
              </a:pathLst>
            </a:custGeom>
            <a:ln w="40651" cap="flat">
              <a:solidFill>
                <a:srgbClr val="BEBEBE">
                  <a:alpha val="69803"/>
                </a:srgbClr>
              </a:solidFill>
              <a:prstDash val="solid"/>
              <a:round/>
            </a:ln>
          </p:spPr>
          <p:txBody>
            <a:bodyPr/>
            <a:lstStyle/>
            <a:p/>
          </p:txBody>
        </p:sp>
        <p:sp>
          <p:nvSpPr>
            <p:cNvPr id="79" name="pl79"/>
            <p:cNvSpPr/>
            <p:nvPr/>
          </p:nvSpPr>
          <p:spPr>
            <a:xfrm>
              <a:off x="820020" y="4988948"/>
              <a:ext cx="2496988" cy="492555"/>
            </a:xfrm>
            <a:custGeom>
              <a:avLst/>
              <a:pathLst>
                <a:path w="2496988" h="492555">
                  <a:moveTo>
                    <a:pt x="0" y="492555"/>
                  </a:moveTo>
                  <a:lnTo>
                    <a:pt x="356712" y="414783"/>
                  </a:lnTo>
                  <a:lnTo>
                    <a:pt x="713425" y="362935"/>
                  </a:lnTo>
                  <a:lnTo>
                    <a:pt x="1070137" y="285163"/>
                  </a:lnTo>
                  <a:lnTo>
                    <a:pt x="1426850" y="207391"/>
                  </a:lnTo>
                  <a:lnTo>
                    <a:pt x="1783563" y="103695"/>
                  </a:lnTo>
                  <a:lnTo>
                    <a:pt x="2140275" y="259239"/>
                  </a:lnTo>
                  <a:lnTo>
                    <a:pt x="2496988" y="0"/>
                  </a:lnTo>
                </a:path>
              </a:pathLst>
            </a:custGeom>
            <a:ln w="35231" cap="flat">
              <a:solidFill>
                <a:srgbClr val="BEBEBE">
                  <a:alpha val="69803"/>
                </a:srgbClr>
              </a:solidFill>
              <a:prstDash val="solid"/>
              <a:round/>
            </a:ln>
          </p:spPr>
          <p:txBody>
            <a:bodyPr/>
            <a:lstStyle/>
            <a:p/>
          </p:txBody>
        </p:sp>
        <p:sp>
          <p:nvSpPr>
            <p:cNvPr id="80" name="pl80"/>
            <p:cNvSpPr/>
            <p:nvPr/>
          </p:nvSpPr>
          <p:spPr>
            <a:xfrm>
              <a:off x="820020" y="5403732"/>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6B6B6B">
                  <a:alpha val="100000"/>
                </a:srgbClr>
              </a:solidFill>
              <a:prstDash val="solid"/>
              <a:round/>
            </a:ln>
          </p:spPr>
          <p:txBody>
            <a:bodyPr/>
            <a:lstStyle/>
            <a:p/>
          </p:txBody>
        </p:sp>
        <p:sp>
          <p:nvSpPr>
            <p:cNvPr id="81" name="pl81"/>
            <p:cNvSpPr/>
            <p:nvPr/>
          </p:nvSpPr>
          <p:spPr>
            <a:xfrm>
              <a:off x="820020" y="4988948"/>
              <a:ext cx="2496988" cy="492555"/>
            </a:xfrm>
            <a:custGeom>
              <a:avLst/>
              <a:pathLst>
                <a:path w="2496988" h="492555">
                  <a:moveTo>
                    <a:pt x="0" y="492555"/>
                  </a:moveTo>
                  <a:lnTo>
                    <a:pt x="356712" y="414783"/>
                  </a:lnTo>
                  <a:lnTo>
                    <a:pt x="713425" y="362935"/>
                  </a:lnTo>
                  <a:lnTo>
                    <a:pt x="1070137" y="285163"/>
                  </a:lnTo>
                  <a:lnTo>
                    <a:pt x="1426850" y="207391"/>
                  </a:lnTo>
                  <a:lnTo>
                    <a:pt x="1783563" y="103695"/>
                  </a:lnTo>
                  <a:lnTo>
                    <a:pt x="2140275" y="259239"/>
                  </a:lnTo>
                  <a:lnTo>
                    <a:pt x="2496988" y="0"/>
                  </a:lnTo>
                </a:path>
              </a:pathLst>
            </a:custGeom>
            <a:ln w="40651" cap="flat">
              <a:solidFill>
                <a:srgbClr val="000000">
                  <a:alpha val="100000"/>
                </a:srgbClr>
              </a:solidFill>
              <a:prstDash val="solid"/>
              <a:round/>
            </a:ln>
          </p:spPr>
          <p:txBody>
            <a:bodyPr/>
            <a:lstStyle/>
            <a:p/>
          </p:txBody>
        </p:sp>
        <p:sp>
          <p:nvSpPr>
            <p:cNvPr id="82" name="pl82"/>
            <p:cNvSpPr/>
            <p:nvPr/>
          </p:nvSpPr>
          <p:spPr>
            <a:xfrm>
              <a:off x="820020" y="4988948"/>
              <a:ext cx="2496988" cy="492555"/>
            </a:xfrm>
            <a:custGeom>
              <a:avLst/>
              <a:pathLst>
                <a:path w="2496988" h="492555">
                  <a:moveTo>
                    <a:pt x="0" y="492555"/>
                  </a:moveTo>
                  <a:lnTo>
                    <a:pt x="356712" y="414783"/>
                  </a:lnTo>
                  <a:lnTo>
                    <a:pt x="713425" y="362935"/>
                  </a:lnTo>
                  <a:lnTo>
                    <a:pt x="1070137" y="285163"/>
                  </a:lnTo>
                  <a:lnTo>
                    <a:pt x="1426850" y="207391"/>
                  </a:lnTo>
                  <a:lnTo>
                    <a:pt x="1783563" y="103695"/>
                  </a:lnTo>
                  <a:lnTo>
                    <a:pt x="2140275" y="259239"/>
                  </a:lnTo>
                  <a:lnTo>
                    <a:pt x="2496988" y="0"/>
                  </a:lnTo>
                </a:path>
              </a:pathLst>
            </a:custGeom>
            <a:ln w="35231" cap="flat">
              <a:solidFill>
                <a:srgbClr val="80BD41">
                  <a:alpha val="100000"/>
                </a:srgbClr>
              </a:solidFill>
              <a:prstDash val="solid"/>
              <a:round/>
            </a:ln>
          </p:spPr>
          <p:txBody>
            <a:bodyPr/>
            <a:lstStyle/>
            <a:p/>
          </p:txBody>
        </p:sp>
        <p:sp>
          <p:nvSpPr>
            <p:cNvPr id="83" name="pl83"/>
            <p:cNvSpPr/>
            <p:nvPr/>
          </p:nvSpPr>
          <p:spPr>
            <a:xfrm>
              <a:off x="695171" y="540373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84" name="tx84"/>
            <p:cNvSpPr/>
            <p:nvPr/>
          </p:nvSpPr>
          <p:spPr>
            <a:xfrm>
              <a:off x="771831" y="53029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1146603" y="5225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503316" y="5173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7" name="tx87"/>
            <p:cNvSpPr/>
            <p:nvPr/>
          </p:nvSpPr>
          <p:spPr>
            <a:xfrm>
              <a:off x="1860028" y="5095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8" name="tx88"/>
            <p:cNvSpPr/>
            <p:nvPr/>
          </p:nvSpPr>
          <p:spPr>
            <a:xfrm>
              <a:off x="2216741" y="50177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 name="tx89"/>
            <p:cNvSpPr/>
            <p:nvPr/>
          </p:nvSpPr>
          <p:spPr>
            <a:xfrm>
              <a:off x="2543324" y="4914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0" name="tx90"/>
            <p:cNvSpPr/>
            <p:nvPr/>
          </p:nvSpPr>
          <p:spPr>
            <a:xfrm>
              <a:off x="2930166" y="50696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1" name="tx91"/>
            <p:cNvSpPr/>
            <p:nvPr/>
          </p:nvSpPr>
          <p:spPr>
            <a:xfrm>
              <a:off x="3256750" y="4810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92" name="rc92"/>
            <p:cNvSpPr/>
            <p:nvPr/>
          </p:nvSpPr>
          <p:spPr>
            <a:xfrm>
              <a:off x="3511447" y="874964"/>
              <a:ext cx="2746687" cy="1454334"/>
            </a:xfrm>
            <a:prstGeom prst="rect">
              <a:avLst/>
            </a:prstGeom>
            <a:solidFill>
              <a:srgbClr val="EBEBEB">
                <a:alpha val="100000"/>
              </a:srgbClr>
            </a:solidFill>
          </p:spPr>
          <p:txBody>
            <a:bodyPr/>
            <a:lstStyle/>
            <a:p/>
          </p:txBody>
        </p:sp>
        <p:sp>
          <p:nvSpPr>
            <p:cNvPr id="93" name="pl93"/>
            <p:cNvSpPr/>
            <p:nvPr/>
          </p:nvSpPr>
          <p:spPr>
            <a:xfrm>
              <a:off x="3511447" y="225023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4" name="pl94"/>
            <p:cNvSpPr/>
            <p:nvPr/>
          </p:nvSpPr>
          <p:spPr>
            <a:xfrm>
              <a:off x="3511447" y="160213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5" name="pl95"/>
            <p:cNvSpPr/>
            <p:nvPr/>
          </p:nvSpPr>
          <p:spPr>
            <a:xfrm>
              <a:off x="3511447" y="95403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6" name="pl96"/>
            <p:cNvSpPr/>
            <p:nvPr/>
          </p:nvSpPr>
          <p:spPr>
            <a:xfrm>
              <a:off x="3511447" y="192618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7" name="pl97"/>
            <p:cNvSpPr/>
            <p:nvPr/>
          </p:nvSpPr>
          <p:spPr>
            <a:xfrm>
              <a:off x="3511447" y="1278081"/>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8" name="pl98"/>
            <p:cNvSpPr/>
            <p:nvPr/>
          </p:nvSpPr>
          <p:spPr>
            <a:xfrm>
              <a:off x="3636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399300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434972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470643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50631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541985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577657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6133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3636296" y="1926180"/>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BEBEBE">
                  <a:alpha val="69803"/>
                </a:srgbClr>
              </a:solidFill>
              <a:prstDash val="solid"/>
              <a:round/>
            </a:ln>
          </p:spPr>
          <p:txBody>
            <a:bodyPr/>
            <a:lstStyle/>
            <a:p/>
          </p:txBody>
        </p:sp>
        <p:sp>
          <p:nvSpPr>
            <p:cNvPr id="107" name="pl107"/>
            <p:cNvSpPr/>
            <p:nvPr/>
          </p:nvSpPr>
          <p:spPr>
            <a:xfrm>
              <a:off x="3636296" y="1511397"/>
              <a:ext cx="2496988" cy="414783"/>
            </a:xfrm>
            <a:custGeom>
              <a:avLst/>
              <a:pathLst>
                <a:path w="2496988" h="414783">
                  <a:moveTo>
                    <a:pt x="0" y="388859"/>
                  </a:moveTo>
                  <a:lnTo>
                    <a:pt x="356712" y="414783"/>
                  </a:lnTo>
                  <a:lnTo>
                    <a:pt x="713425" y="388859"/>
                  </a:lnTo>
                  <a:lnTo>
                    <a:pt x="1070137" y="311087"/>
                  </a:lnTo>
                  <a:lnTo>
                    <a:pt x="1426850" y="311087"/>
                  </a:lnTo>
                  <a:lnTo>
                    <a:pt x="1783563" y="207391"/>
                  </a:lnTo>
                  <a:lnTo>
                    <a:pt x="2140275" y="155543"/>
                  </a:lnTo>
                  <a:lnTo>
                    <a:pt x="2496988" y="0"/>
                  </a:lnTo>
                </a:path>
              </a:pathLst>
            </a:custGeom>
            <a:ln w="40651" cap="flat">
              <a:solidFill>
                <a:srgbClr val="BEBEBE">
                  <a:alpha val="69803"/>
                </a:srgbClr>
              </a:solidFill>
              <a:prstDash val="solid"/>
              <a:round/>
            </a:ln>
          </p:spPr>
          <p:txBody>
            <a:bodyPr/>
            <a:lstStyle/>
            <a:p/>
          </p:txBody>
        </p:sp>
        <p:sp>
          <p:nvSpPr>
            <p:cNvPr id="108" name="pl108"/>
            <p:cNvSpPr/>
            <p:nvPr/>
          </p:nvSpPr>
          <p:spPr>
            <a:xfrm>
              <a:off x="3636296" y="1511397"/>
              <a:ext cx="2496988" cy="414783"/>
            </a:xfrm>
            <a:custGeom>
              <a:avLst/>
              <a:pathLst>
                <a:path w="2496988" h="414783">
                  <a:moveTo>
                    <a:pt x="0" y="388859"/>
                  </a:moveTo>
                  <a:lnTo>
                    <a:pt x="356712" y="414783"/>
                  </a:lnTo>
                  <a:lnTo>
                    <a:pt x="713425" y="388859"/>
                  </a:lnTo>
                  <a:lnTo>
                    <a:pt x="1070137" y="311087"/>
                  </a:lnTo>
                  <a:lnTo>
                    <a:pt x="1426850" y="311087"/>
                  </a:lnTo>
                  <a:lnTo>
                    <a:pt x="1783563" y="207391"/>
                  </a:lnTo>
                  <a:lnTo>
                    <a:pt x="2140275" y="155543"/>
                  </a:lnTo>
                  <a:lnTo>
                    <a:pt x="2496988" y="0"/>
                  </a:lnTo>
                </a:path>
              </a:pathLst>
            </a:custGeom>
            <a:ln w="35231" cap="flat">
              <a:solidFill>
                <a:srgbClr val="BEBEBE">
                  <a:alpha val="69803"/>
                </a:srgbClr>
              </a:solidFill>
              <a:prstDash val="solid"/>
              <a:round/>
            </a:ln>
          </p:spPr>
          <p:txBody>
            <a:bodyPr/>
            <a:lstStyle/>
            <a:p/>
          </p:txBody>
        </p:sp>
        <p:sp>
          <p:nvSpPr>
            <p:cNvPr id="109" name="pl109"/>
            <p:cNvSpPr/>
            <p:nvPr/>
          </p:nvSpPr>
          <p:spPr>
            <a:xfrm>
              <a:off x="3636296" y="1926180"/>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6B6B6B">
                  <a:alpha val="100000"/>
                </a:srgbClr>
              </a:solidFill>
              <a:prstDash val="solid"/>
              <a:round/>
            </a:ln>
          </p:spPr>
          <p:txBody>
            <a:bodyPr/>
            <a:lstStyle/>
            <a:p/>
          </p:txBody>
        </p:sp>
        <p:sp>
          <p:nvSpPr>
            <p:cNvPr id="110" name="pl110"/>
            <p:cNvSpPr/>
            <p:nvPr/>
          </p:nvSpPr>
          <p:spPr>
            <a:xfrm>
              <a:off x="3636296" y="1511397"/>
              <a:ext cx="2496988" cy="414783"/>
            </a:xfrm>
            <a:custGeom>
              <a:avLst/>
              <a:pathLst>
                <a:path w="2496988" h="414783">
                  <a:moveTo>
                    <a:pt x="0" y="388859"/>
                  </a:moveTo>
                  <a:lnTo>
                    <a:pt x="356712" y="414783"/>
                  </a:lnTo>
                  <a:lnTo>
                    <a:pt x="713425" y="388859"/>
                  </a:lnTo>
                  <a:lnTo>
                    <a:pt x="1070137" y="311087"/>
                  </a:lnTo>
                  <a:lnTo>
                    <a:pt x="1426850" y="311087"/>
                  </a:lnTo>
                  <a:lnTo>
                    <a:pt x="1783563" y="207391"/>
                  </a:lnTo>
                  <a:lnTo>
                    <a:pt x="2140275" y="155543"/>
                  </a:lnTo>
                  <a:lnTo>
                    <a:pt x="2496988" y="0"/>
                  </a:lnTo>
                </a:path>
              </a:pathLst>
            </a:custGeom>
            <a:ln w="40651" cap="flat">
              <a:solidFill>
                <a:srgbClr val="000000">
                  <a:alpha val="100000"/>
                </a:srgbClr>
              </a:solidFill>
              <a:prstDash val="solid"/>
              <a:round/>
            </a:ln>
          </p:spPr>
          <p:txBody>
            <a:bodyPr/>
            <a:lstStyle/>
            <a:p/>
          </p:txBody>
        </p:sp>
        <p:sp>
          <p:nvSpPr>
            <p:cNvPr id="111" name="pl111"/>
            <p:cNvSpPr/>
            <p:nvPr/>
          </p:nvSpPr>
          <p:spPr>
            <a:xfrm>
              <a:off x="3636296" y="1511397"/>
              <a:ext cx="2496988" cy="414783"/>
            </a:xfrm>
            <a:custGeom>
              <a:avLst/>
              <a:pathLst>
                <a:path w="2496988" h="414783">
                  <a:moveTo>
                    <a:pt x="0" y="388859"/>
                  </a:moveTo>
                  <a:lnTo>
                    <a:pt x="356712" y="414783"/>
                  </a:lnTo>
                  <a:lnTo>
                    <a:pt x="713425" y="388859"/>
                  </a:lnTo>
                  <a:lnTo>
                    <a:pt x="1070137" y="311087"/>
                  </a:lnTo>
                  <a:lnTo>
                    <a:pt x="1426850" y="311087"/>
                  </a:lnTo>
                  <a:lnTo>
                    <a:pt x="1783563" y="207391"/>
                  </a:lnTo>
                  <a:lnTo>
                    <a:pt x="2140275" y="155543"/>
                  </a:lnTo>
                  <a:lnTo>
                    <a:pt x="2496988" y="0"/>
                  </a:lnTo>
                </a:path>
              </a:pathLst>
            </a:custGeom>
            <a:ln w="35231" cap="flat">
              <a:solidFill>
                <a:srgbClr val="80BD41">
                  <a:alpha val="100000"/>
                </a:srgbClr>
              </a:solidFill>
              <a:prstDash val="solid"/>
              <a:round/>
            </a:ln>
          </p:spPr>
          <p:txBody>
            <a:bodyPr/>
            <a:lstStyle/>
            <a:p/>
          </p:txBody>
        </p:sp>
        <p:sp>
          <p:nvSpPr>
            <p:cNvPr id="112" name="pl112"/>
            <p:cNvSpPr/>
            <p:nvPr/>
          </p:nvSpPr>
          <p:spPr>
            <a:xfrm>
              <a:off x="3511447" y="1926180"/>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13" name="tx113"/>
            <p:cNvSpPr/>
            <p:nvPr/>
          </p:nvSpPr>
          <p:spPr>
            <a:xfrm>
              <a:off x="3606167" y="1721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4" name="tx114"/>
            <p:cNvSpPr/>
            <p:nvPr/>
          </p:nvSpPr>
          <p:spPr>
            <a:xfrm>
              <a:off x="3962879" y="17476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4319592" y="1721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6" name="tx116"/>
            <p:cNvSpPr/>
            <p:nvPr/>
          </p:nvSpPr>
          <p:spPr>
            <a:xfrm>
              <a:off x="4676305" y="1643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7" name="tx117"/>
            <p:cNvSpPr/>
            <p:nvPr/>
          </p:nvSpPr>
          <p:spPr>
            <a:xfrm>
              <a:off x="5033017" y="1643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8" name="tx118"/>
            <p:cNvSpPr/>
            <p:nvPr/>
          </p:nvSpPr>
          <p:spPr>
            <a:xfrm>
              <a:off x="5389730" y="15402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9" name="tx119"/>
            <p:cNvSpPr/>
            <p:nvPr/>
          </p:nvSpPr>
          <p:spPr>
            <a:xfrm>
              <a:off x="5716313" y="1488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0" name="tx120"/>
            <p:cNvSpPr/>
            <p:nvPr/>
          </p:nvSpPr>
          <p:spPr>
            <a:xfrm>
              <a:off x="6073026" y="13328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1" name="rc121"/>
            <p:cNvSpPr/>
            <p:nvPr/>
          </p:nvSpPr>
          <p:spPr>
            <a:xfrm>
              <a:off x="3511447" y="2613739"/>
              <a:ext cx="2746687" cy="1454334"/>
            </a:xfrm>
            <a:prstGeom prst="rect">
              <a:avLst/>
            </a:prstGeom>
            <a:solidFill>
              <a:srgbClr val="EBEBEB">
                <a:alpha val="100000"/>
              </a:srgbClr>
            </a:solidFill>
          </p:spPr>
          <p:txBody>
            <a:bodyPr/>
            <a:lstStyle/>
            <a:p/>
          </p:txBody>
        </p:sp>
        <p:sp>
          <p:nvSpPr>
            <p:cNvPr id="122" name="pl122"/>
            <p:cNvSpPr/>
            <p:nvPr/>
          </p:nvSpPr>
          <p:spPr>
            <a:xfrm>
              <a:off x="3511447" y="3989005"/>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3" name="pl123"/>
            <p:cNvSpPr/>
            <p:nvPr/>
          </p:nvSpPr>
          <p:spPr>
            <a:xfrm>
              <a:off x="3511447" y="334090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4" name="pl124"/>
            <p:cNvSpPr/>
            <p:nvPr/>
          </p:nvSpPr>
          <p:spPr>
            <a:xfrm>
              <a:off x="3511447" y="269280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5" name="pl125"/>
            <p:cNvSpPr/>
            <p:nvPr/>
          </p:nvSpPr>
          <p:spPr>
            <a:xfrm>
              <a:off x="3511447" y="366495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6" name="pl126"/>
            <p:cNvSpPr/>
            <p:nvPr/>
          </p:nvSpPr>
          <p:spPr>
            <a:xfrm>
              <a:off x="3511447" y="301685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7" name="pl127"/>
            <p:cNvSpPr/>
            <p:nvPr/>
          </p:nvSpPr>
          <p:spPr>
            <a:xfrm>
              <a:off x="3636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99300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434972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470643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50631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541985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577657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6133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636296" y="3664956"/>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BEBEBE">
                  <a:alpha val="69803"/>
                </a:srgbClr>
              </a:solidFill>
              <a:prstDash val="solid"/>
              <a:round/>
            </a:ln>
          </p:spPr>
          <p:txBody>
            <a:bodyPr/>
            <a:lstStyle/>
            <a:p/>
          </p:txBody>
        </p:sp>
        <p:sp>
          <p:nvSpPr>
            <p:cNvPr id="136" name="pl136"/>
            <p:cNvSpPr/>
            <p:nvPr/>
          </p:nvSpPr>
          <p:spPr>
            <a:xfrm>
              <a:off x="3636296" y="3509412"/>
              <a:ext cx="2496988" cy="311087"/>
            </a:xfrm>
            <a:custGeom>
              <a:avLst/>
              <a:pathLst>
                <a:path w="2496988" h="311087">
                  <a:moveTo>
                    <a:pt x="0" y="259239"/>
                  </a:moveTo>
                  <a:lnTo>
                    <a:pt x="356712" y="155543"/>
                  </a:lnTo>
                  <a:lnTo>
                    <a:pt x="713425" y="311087"/>
                  </a:lnTo>
                  <a:lnTo>
                    <a:pt x="1070137" y="207391"/>
                  </a:lnTo>
                  <a:lnTo>
                    <a:pt x="1426850" y="181467"/>
                  </a:lnTo>
                  <a:lnTo>
                    <a:pt x="1783563" y="181467"/>
                  </a:lnTo>
                  <a:lnTo>
                    <a:pt x="2140275" y="51847"/>
                  </a:lnTo>
                  <a:lnTo>
                    <a:pt x="2496988" y="0"/>
                  </a:lnTo>
                </a:path>
              </a:pathLst>
            </a:custGeom>
            <a:ln w="40651" cap="flat">
              <a:solidFill>
                <a:srgbClr val="BEBEBE">
                  <a:alpha val="69803"/>
                </a:srgbClr>
              </a:solidFill>
              <a:prstDash val="solid"/>
              <a:round/>
            </a:ln>
          </p:spPr>
          <p:txBody>
            <a:bodyPr/>
            <a:lstStyle/>
            <a:p/>
          </p:txBody>
        </p:sp>
        <p:sp>
          <p:nvSpPr>
            <p:cNvPr id="137" name="pl137"/>
            <p:cNvSpPr/>
            <p:nvPr/>
          </p:nvSpPr>
          <p:spPr>
            <a:xfrm>
              <a:off x="3636296" y="3509412"/>
              <a:ext cx="2496988" cy="311087"/>
            </a:xfrm>
            <a:custGeom>
              <a:avLst/>
              <a:pathLst>
                <a:path w="2496988" h="311087">
                  <a:moveTo>
                    <a:pt x="0" y="259239"/>
                  </a:moveTo>
                  <a:lnTo>
                    <a:pt x="356712" y="155543"/>
                  </a:lnTo>
                  <a:lnTo>
                    <a:pt x="713425" y="311087"/>
                  </a:lnTo>
                  <a:lnTo>
                    <a:pt x="1070137" y="207391"/>
                  </a:lnTo>
                  <a:lnTo>
                    <a:pt x="1426850" y="181467"/>
                  </a:lnTo>
                  <a:lnTo>
                    <a:pt x="1783563" y="181467"/>
                  </a:lnTo>
                  <a:lnTo>
                    <a:pt x="2140275" y="51847"/>
                  </a:lnTo>
                  <a:lnTo>
                    <a:pt x="2496988" y="0"/>
                  </a:lnTo>
                </a:path>
              </a:pathLst>
            </a:custGeom>
            <a:ln w="35231" cap="flat">
              <a:solidFill>
                <a:srgbClr val="BEBEBE">
                  <a:alpha val="69803"/>
                </a:srgbClr>
              </a:solidFill>
              <a:prstDash val="solid"/>
              <a:round/>
            </a:ln>
          </p:spPr>
          <p:txBody>
            <a:bodyPr/>
            <a:lstStyle/>
            <a:p/>
          </p:txBody>
        </p:sp>
        <p:sp>
          <p:nvSpPr>
            <p:cNvPr id="138" name="pl138"/>
            <p:cNvSpPr/>
            <p:nvPr/>
          </p:nvSpPr>
          <p:spPr>
            <a:xfrm>
              <a:off x="3636296" y="3664956"/>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6B6B6B">
                  <a:alpha val="100000"/>
                </a:srgbClr>
              </a:solidFill>
              <a:prstDash val="solid"/>
              <a:round/>
            </a:ln>
          </p:spPr>
          <p:txBody>
            <a:bodyPr/>
            <a:lstStyle/>
            <a:p/>
          </p:txBody>
        </p:sp>
        <p:sp>
          <p:nvSpPr>
            <p:cNvPr id="139" name="pl139"/>
            <p:cNvSpPr/>
            <p:nvPr/>
          </p:nvSpPr>
          <p:spPr>
            <a:xfrm>
              <a:off x="3636296" y="3509412"/>
              <a:ext cx="2496988" cy="311087"/>
            </a:xfrm>
            <a:custGeom>
              <a:avLst/>
              <a:pathLst>
                <a:path w="2496988" h="311087">
                  <a:moveTo>
                    <a:pt x="0" y="259239"/>
                  </a:moveTo>
                  <a:lnTo>
                    <a:pt x="356712" y="155543"/>
                  </a:lnTo>
                  <a:lnTo>
                    <a:pt x="713425" y="311087"/>
                  </a:lnTo>
                  <a:lnTo>
                    <a:pt x="1070137" y="207391"/>
                  </a:lnTo>
                  <a:lnTo>
                    <a:pt x="1426850" y="181467"/>
                  </a:lnTo>
                  <a:lnTo>
                    <a:pt x="1783563" y="181467"/>
                  </a:lnTo>
                  <a:lnTo>
                    <a:pt x="2140275" y="51847"/>
                  </a:lnTo>
                  <a:lnTo>
                    <a:pt x="2496988" y="0"/>
                  </a:lnTo>
                </a:path>
              </a:pathLst>
            </a:custGeom>
            <a:ln w="40651" cap="flat">
              <a:solidFill>
                <a:srgbClr val="000000">
                  <a:alpha val="100000"/>
                </a:srgbClr>
              </a:solidFill>
              <a:prstDash val="solid"/>
              <a:round/>
            </a:ln>
          </p:spPr>
          <p:txBody>
            <a:bodyPr/>
            <a:lstStyle/>
            <a:p/>
          </p:txBody>
        </p:sp>
        <p:sp>
          <p:nvSpPr>
            <p:cNvPr id="140" name="pl140"/>
            <p:cNvSpPr/>
            <p:nvPr/>
          </p:nvSpPr>
          <p:spPr>
            <a:xfrm>
              <a:off x="3636296" y="3509412"/>
              <a:ext cx="2496988" cy="311087"/>
            </a:xfrm>
            <a:custGeom>
              <a:avLst/>
              <a:pathLst>
                <a:path w="2496988" h="311087">
                  <a:moveTo>
                    <a:pt x="0" y="259239"/>
                  </a:moveTo>
                  <a:lnTo>
                    <a:pt x="356712" y="155543"/>
                  </a:lnTo>
                  <a:lnTo>
                    <a:pt x="713425" y="311087"/>
                  </a:lnTo>
                  <a:lnTo>
                    <a:pt x="1070137" y="207391"/>
                  </a:lnTo>
                  <a:lnTo>
                    <a:pt x="1426850" y="181467"/>
                  </a:lnTo>
                  <a:lnTo>
                    <a:pt x="1783563" y="181467"/>
                  </a:lnTo>
                  <a:lnTo>
                    <a:pt x="2140275" y="51847"/>
                  </a:lnTo>
                  <a:lnTo>
                    <a:pt x="2496988" y="0"/>
                  </a:lnTo>
                </a:path>
              </a:pathLst>
            </a:custGeom>
            <a:ln w="35231" cap="flat">
              <a:solidFill>
                <a:srgbClr val="80BD41">
                  <a:alpha val="100000"/>
                </a:srgbClr>
              </a:solidFill>
              <a:prstDash val="solid"/>
              <a:round/>
            </a:ln>
          </p:spPr>
          <p:txBody>
            <a:bodyPr/>
            <a:lstStyle/>
            <a:p/>
          </p:txBody>
        </p:sp>
        <p:sp>
          <p:nvSpPr>
            <p:cNvPr id="141" name="pl141"/>
            <p:cNvSpPr/>
            <p:nvPr/>
          </p:nvSpPr>
          <p:spPr>
            <a:xfrm>
              <a:off x="3511447" y="3664956"/>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42" name="tx142"/>
            <p:cNvSpPr/>
            <p:nvPr/>
          </p:nvSpPr>
          <p:spPr>
            <a:xfrm>
              <a:off x="3588107" y="35900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3" name="tx143"/>
            <p:cNvSpPr/>
            <p:nvPr/>
          </p:nvSpPr>
          <p:spPr>
            <a:xfrm>
              <a:off x="3962879" y="34864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4301533" y="3641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5" name="tx145"/>
            <p:cNvSpPr/>
            <p:nvPr/>
          </p:nvSpPr>
          <p:spPr>
            <a:xfrm>
              <a:off x="4658245" y="35382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6" name="tx146"/>
            <p:cNvSpPr/>
            <p:nvPr/>
          </p:nvSpPr>
          <p:spPr>
            <a:xfrm>
              <a:off x="5014958" y="3512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7" name="tx147"/>
            <p:cNvSpPr/>
            <p:nvPr/>
          </p:nvSpPr>
          <p:spPr>
            <a:xfrm>
              <a:off x="5371671" y="3512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8" name="tx148"/>
            <p:cNvSpPr/>
            <p:nvPr/>
          </p:nvSpPr>
          <p:spPr>
            <a:xfrm>
              <a:off x="5746443" y="33827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9" name="tx149"/>
            <p:cNvSpPr/>
            <p:nvPr/>
          </p:nvSpPr>
          <p:spPr>
            <a:xfrm>
              <a:off x="6103155" y="3330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50" name="rc150"/>
            <p:cNvSpPr/>
            <p:nvPr/>
          </p:nvSpPr>
          <p:spPr>
            <a:xfrm>
              <a:off x="3511447" y="4352515"/>
              <a:ext cx="2746687" cy="1454334"/>
            </a:xfrm>
            <a:prstGeom prst="rect">
              <a:avLst/>
            </a:prstGeom>
            <a:solidFill>
              <a:srgbClr val="EBEBEB">
                <a:alpha val="100000"/>
              </a:srgbClr>
            </a:solidFill>
          </p:spPr>
          <p:txBody>
            <a:bodyPr/>
            <a:lstStyle/>
            <a:p/>
          </p:txBody>
        </p:sp>
        <p:sp>
          <p:nvSpPr>
            <p:cNvPr id="151" name="pl151"/>
            <p:cNvSpPr/>
            <p:nvPr/>
          </p:nvSpPr>
          <p:spPr>
            <a:xfrm>
              <a:off x="3511447" y="572778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2" name="pl152"/>
            <p:cNvSpPr/>
            <p:nvPr/>
          </p:nvSpPr>
          <p:spPr>
            <a:xfrm>
              <a:off x="3511447" y="507968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3" name="pl153"/>
            <p:cNvSpPr/>
            <p:nvPr/>
          </p:nvSpPr>
          <p:spPr>
            <a:xfrm>
              <a:off x="3511447" y="443158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4" name="pl154"/>
            <p:cNvSpPr/>
            <p:nvPr/>
          </p:nvSpPr>
          <p:spPr>
            <a:xfrm>
              <a:off x="3511447" y="540373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5" name="pl155"/>
            <p:cNvSpPr/>
            <p:nvPr/>
          </p:nvSpPr>
          <p:spPr>
            <a:xfrm>
              <a:off x="3511447" y="475563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6" name="pl156"/>
            <p:cNvSpPr/>
            <p:nvPr/>
          </p:nvSpPr>
          <p:spPr>
            <a:xfrm>
              <a:off x="3636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9300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434972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470643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50631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541985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577657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613328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636296" y="5403732"/>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BEBEBE">
                  <a:alpha val="69803"/>
                </a:srgbClr>
              </a:solidFill>
              <a:prstDash val="solid"/>
              <a:round/>
            </a:ln>
          </p:spPr>
          <p:txBody>
            <a:bodyPr/>
            <a:lstStyle/>
            <a:p/>
          </p:txBody>
        </p:sp>
        <p:sp>
          <p:nvSpPr>
            <p:cNvPr id="165" name="pl165"/>
            <p:cNvSpPr/>
            <p:nvPr/>
          </p:nvSpPr>
          <p:spPr>
            <a:xfrm>
              <a:off x="3636296" y="5274112"/>
              <a:ext cx="2496988" cy="388859"/>
            </a:xfrm>
            <a:custGeom>
              <a:avLst/>
              <a:pathLst>
                <a:path w="2496988" h="388859">
                  <a:moveTo>
                    <a:pt x="0" y="129619"/>
                  </a:moveTo>
                  <a:lnTo>
                    <a:pt x="356712" y="129619"/>
                  </a:lnTo>
                  <a:lnTo>
                    <a:pt x="713425" y="311087"/>
                  </a:lnTo>
                  <a:lnTo>
                    <a:pt x="1070137" y="0"/>
                  </a:lnTo>
                  <a:lnTo>
                    <a:pt x="1426850" y="388859"/>
                  </a:lnTo>
                  <a:lnTo>
                    <a:pt x="1783563" y="129619"/>
                  </a:lnTo>
                  <a:lnTo>
                    <a:pt x="2140275" y="362935"/>
                  </a:lnTo>
                  <a:lnTo>
                    <a:pt x="2496988" y="337011"/>
                  </a:lnTo>
                </a:path>
              </a:pathLst>
            </a:custGeom>
            <a:ln w="40651" cap="flat">
              <a:solidFill>
                <a:srgbClr val="BEBEBE">
                  <a:alpha val="69803"/>
                </a:srgbClr>
              </a:solidFill>
              <a:prstDash val="solid"/>
              <a:round/>
            </a:ln>
          </p:spPr>
          <p:txBody>
            <a:bodyPr/>
            <a:lstStyle/>
            <a:p/>
          </p:txBody>
        </p:sp>
        <p:sp>
          <p:nvSpPr>
            <p:cNvPr id="166" name="pl166"/>
            <p:cNvSpPr/>
            <p:nvPr/>
          </p:nvSpPr>
          <p:spPr>
            <a:xfrm>
              <a:off x="3636296" y="5274112"/>
              <a:ext cx="2496988" cy="388859"/>
            </a:xfrm>
            <a:custGeom>
              <a:avLst/>
              <a:pathLst>
                <a:path w="2496988" h="388859">
                  <a:moveTo>
                    <a:pt x="0" y="129619"/>
                  </a:moveTo>
                  <a:lnTo>
                    <a:pt x="356712" y="129619"/>
                  </a:lnTo>
                  <a:lnTo>
                    <a:pt x="713425" y="311087"/>
                  </a:lnTo>
                  <a:lnTo>
                    <a:pt x="1070137" y="0"/>
                  </a:lnTo>
                  <a:lnTo>
                    <a:pt x="1426850" y="388859"/>
                  </a:lnTo>
                  <a:lnTo>
                    <a:pt x="1783563" y="129619"/>
                  </a:lnTo>
                  <a:lnTo>
                    <a:pt x="2140275" y="362935"/>
                  </a:lnTo>
                  <a:lnTo>
                    <a:pt x="2496988" y="337011"/>
                  </a:lnTo>
                </a:path>
              </a:pathLst>
            </a:custGeom>
            <a:ln w="35231" cap="flat">
              <a:solidFill>
                <a:srgbClr val="BEBEBE">
                  <a:alpha val="69803"/>
                </a:srgbClr>
              </a:solidFill>
              <a:prstDash val="solid"/>
              <a:round/>
            </a:ln>
          </p:spPr>
          <p:txBody>
            <a:bodyPr/>
            <a:lstStyle/>
            <a:p/>
          </p:txBody>
        </p:sp>
        <p:sp>
          <p:nvSpPr>
            <p:cNvPr id="167" name="pl167"/>
            <p:cNvSpPr/>
            <p:nvPr/>
          </p:nvSpPr>
          <p:spPr>
            <a:xfrm>
              <a:off x="3636296" y="5403732"/>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6B6B6B">
                  <a:alpha val="100000"/>
                </a:srgbClr>
              </a:solidFill>
              <a:prstDash val="solid"/>
              <a:round/>
            </a:ln>
          </p:spPr>
          <p:txBody>
            <a:bodyPr/>
            <a:lstStyle/>
            <a:p/>
          </p:txBody>
        </p:sp>
        <p:sp>
          <p:nvSpPr>
            <p:cNvPr id="168" name="pl168"/>
            <p:cNvSpPr/>
            <p:nvPr/>
          </p:nvSpPr>
          <p:spPr>
            <a:xfrm>
              <a:off x="3636296" y="5274112"/>
              <a:ext cx="2496988" cy="388859"/>
            </a:xfrm>
            <a:custGeom>
              <a:avLst/>
              <a:pathLst>
                <a:path w="2496988" h="388859">
                  <a:moveTo>
                    <a:pt x="0" y="129619"/>
                  </a:moveTo>
                  <a:lnTo>
                    <a:pt x="356712" y="129619"/>
                  </a:lnTo>
                  <a:lnTo>
                    <a:pt x="713425" y="311087"/>
                  </a:lnTo>
                  <a:lnTo>
                    <a:pt x="1070137" y="0"/>
                  </a:lnTo>
                  <a:lnTo>
                    <a:pt x="1426850" y="388859"/>
                  </a:lnTo>
                  <a:lnTo>
                    <a:pt x="1783563" y="129619"/>
                  </a:lnTo>
                  <a:lnTo>
                    <a:pt x="2140275" y="362935"/>
                  </a:lnTo>
                  <a:lnTo>
                    <a:pt x="2496988" y="337011"/>
                  </a:lnTo>
                </a:path>
              </a:pathLst>
            </a:custGeom>
            <a:ln w="40651" cap="flat">
              <a:solidFill>
                <a:srgbClr val="000000">
                  <a:alpha val="100000"/>
                </a:srgbClr>
              </a:solidFill>
              <a:prstDash val="solid"/>
              <a:round/>
            </a:ln>
          </p:spPr>
          <p:txBody>
            <a:bodyPr/>
            <a:lstStyle/>
            <a:p/>
          </p:txBody>
        </p:sp>
        <p:sp>
          <p:nvSpPr>
            <p:cNvPr id="169" name="pl169"/>
            <p:cNvSpPr/>
            <p:nvPr/>
          </p:nvSpPr>
          <p:spPr>
            <a:xfrm>
              <a:off x="3636296" y="5274112"/>
              <a:ext cx="2496988" cy="388859"/>
            </a:xfrm>
            <a:custGeom>
              <a:avLst/>
              <a:pathLst>
                <a:path w="2496988" h="388859">
                  <a:moveTo>
                    <a:pt x="0" y="129619"/>
                  </a:moveTo>
                  <a:lnTo>
                    <a:pt x="356712" y="129619"/>
                  </a:lnTo>
                  <a:lnTo>
                    <a:pt x="713425" y="311087"/>
                  </a:lnTo>
                  <a:lnTo>
                    <a:pt x="1070137" y="0"/>
                  </a:lnTo>
                  <a:lnTo>
                    <a:pt x="1426850" y="388859"/>
                  </a:lnTo>
                  <a:lnTo>
                    <a:pt x="1783563" y="129619"/>
                  </a:lnTo>
                  <a:lnTo>
                    <a:pt x="2140275" y="362935"/>
                  </a:lnTo>
                  <a:lnTo>
                    <a:pt x="2496988" y="337011"/>
                  </a:lnTo>
                </a:path>
              </a:pathLst>
            </a:custGeom>
            <a:ln w="35231" cap="flat">
              <a:solidFill>
                <a:srgbClr val="80BD41">
                  <a:alpha val="100000"/>
                </a:srgbClr>
              </a:solidFill>
              <a:prstDash val="solid"/>
              <a:round/>
            </a:ln>
          </p:spPr>
          <p:txBody>
            <a:bodyPr/>
            <a:lstStyle/>
            <a:p/>
          </p:txBody>
        </p:sp>
        <p:sp>
          <p:nvSpPr>
            <p:cNvPr id="170" name="pl170"/>
            <p:cNvSpPr/>
            <p:nvPr/>
          </p:nvSpPr>
          <p:spPr>
            <a:xfrm>
              <a:off x="3511447" y="540373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71" name="tx171"/>
            <p:cNvSpPr/>
            <p:nvPr/>
          </p:nvSpPr>
          <p:spPr>
            <a:xfrm>
              <a:off x="3606167" y="5225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2" name="tx172"/>
            <p:cNvSpPr/>
            <p:nvPr/>
          </p:nvSpPr>
          <p:spPr>
            <a:xfrm>
              <a:off x="3962879" y="5225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4301533" y="54066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4" name="tx174"/>
            <p:cNvSpPr/>
            <p:nvPr/>
          </p:nvSpPr>
          <p:spPr>
            <a:xfrm>
              <a:off x="4676305" y="5095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5" name="tx175"/>
            <p:cNvSpPr/>
            <p:nvPr/>
          </p:nvSpPr>
          <p:spPr>
            <a:xfrm>
              <a:off x="4984829" y="54844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76" name="tx176"/>
            <p:cNvSpPr/>
            <p:nvPr/>
          </p:nvSpPr>
          <p:spPr>
            <a:xfrm>
              <a:off x="5389730" y="5225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7" name="tx177"/>
            <p:cNvSpPr/>
            <p:nvPr/>
          </p:nvSpPr>
          <p:spPr>
            <a:xfrm>
              <a:off x="5728383" y="54584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78" name="tx178"/>
            <p:cNvSpPr/>
            <p:nvPr/>
          </p:nvSpPr>
          <p:spPr>
            <a:xfrm>
              <a:off x="6085096" y="5432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9" name="rc179"/>
            <p:cNvSpPr/>
            <p:nvPr/>
          </p:nvSpPr>
          <p:spPr>
            <a:xfrm>
              <a:off x="6327723" y="874964"/>
              <a:ext cx="2746687" cy="1454334"/>
            </a:xfrm>
            <a:prstGeom prst="rect">
              <a:avLst/>
            </a:prstGeom>
            <a:solidFill>
              <a:srgbClr val="EBEBEB">
                <a:alpha val="100000"/>
              </a:srgbClr>
            </a:solidFill>
          </p:spPr>
          <p:txBody>
            <a:bodyPr/>
            <a:lstStyle/>
            <a:p/>
          </p:txBody>
        </p:sp>
        <p:sp>
          <p:nvSpPr>
            <p:cNvPr id="180" name="pl180"/>
            <p:cNvSpPr/>
            <p:nvPr/>
          </p:nvSpPr>
          <p:spPr>
            <a:xfrm>
              <a:off x="6327723" y="225023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81" name="pl181"/>
            <p:cNvSpPr/>
            <p:nvPr/>
          </p:nvSpPr>
          <p:spPr>
            <a:xfrm>
              <a:off x="6327723" y="160213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82" name="pl182"/>
            <p:cNvSpPr/>
            <p:nvPr/>
          </p:nvSpPr>
          <p:spPr>
            <a:xfrm>
              <a:off x="6327723" y="95403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83" name="pl183"/>
            <p:cNvSpPr/>
            <p:nvPr/>
          </p:nvSpPr>
          <p:spPr>
            <a:xfrm>
              <a:off x="6327723" y="192618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84" name="pl184"/>
            <p:cNvSpPr/>
            <p:nvPr/>
          </p:nvSpPr>
          <p:spPr>
            <a:xfrm>
              <a:off x="6327723" y="1278081"/>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85" name="pl185"/>
            <p:cNvSpPr/>
            <p:nvPr/>
          </p:nvSpPr>
          <p:spPr>
            <a:xfrm>
              <a:off x="645257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6809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716599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752271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787942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823613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859284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894956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6452573" y="1926180"/>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BEBEBE">
                  <a:alpha val="69803"/>
                </a:srgbClr>
              </a:solidFill>
              <a:prstDash val="solid"/>
              <a:round/>
            </a:ln>
          </p:spPr>
          <p:txBody>
            <a:bodyPr/>
            <a:lstStyle/>
            <a:p/>
          </p:txBody>
        </p:sp>
        <p:sp>
          <p:nvSpPr>
            <p:cNvPr id="194" name="pl194"/>
            <p:cNvSpPr/>
            <p:nvPr/>
          </p:nvSpPr>
          <p:spPr>
            <a:xfrm>
              <a:off x="6452573" y="1718789"/>
              <a:ext cx="2496988" cy="337011"/>
            </a:xfrm>
            <a:custGeom>
              <a:avLst/>
              <a:pathLst>
                <a:path w="2496988" h="337011">
                  <a:moveTo>
                    <a:pt x="0" y="155543"/>
                  </a:moveTo>
                  <a:lnTo>
                    <a:pt x="356712" y="207391"/>
                  </a:lnTo>
                  <a:lnTo>
                    <a:pt x="713425" y="233315"/>
                  </a:lnTo>
                  <a:lnTo>
                    <a:pt x="1070137" y="285163"/>
                  </a:lnTo>
                  <a:lnTo>
                    <a:pt x="1426850" y="337011"/>
                  </a:lnTo>
                  <a:lnTo>
                    <a:pt x="1783563" y="155543"/>
                  </a:lnTo>
                  <a:lnTo>
                    <a:pt x="2140275" y="103695"/>
                  </a:lnTo>
                  <a:lnTo>
                    <a:pt x="2496988" y="0"/>
                  </a:lnTo>
                </a:path>
              </a:pathLst>
            </a:custGeom>
            <a:ln w="40651" cap="flat">
              <a:solidFill>
                <a:srgbClr val="BEBEBE">
                  <a:alpha val="69803"/>
                </a:srgbClr>
              </a:solidFill>
              <a:prstDash val="solid"/>
              <a:round/>
            </a:ln>
          </p:spPr>
          <p:txBody>
            <a:bodyPr/>
            <a:lstStyle/>
            <a:p/>
          </p:txBody>
        </p:sp>
        <p:sp>
          <p:nvSpPr>
            <p:cNvPr id="195" name="pl195"/>
            <p:cNvSpPr/>
            <p:nvPr/>
          </p:nvSpPr>
          <p:spPr>
            <a:xfrm>
              <a:off x="6452573" y="1718789"/>
              <a:ext cx="2496988" cy="337011"/>
            </a:xfrm>
            <a:custGeom>
              <a:avLst/>
              <a:pathLst>
                <a:path w="2496988" h="337011">
                  <a:moveTo>
                    <a:pt x="0" y="155543"/>
                  </a:moveTo>
                  <a:lnTo>
                    <a:pt x="356712" y="207391"/>
                  </a:lnTo>
                  <a:lnTo>
                    <a:pt x="713425" y="233315"/>
                  </a:lnTo>
                  <a:lnTo>
                    <a:pt x="1070137" y="285163"/>
                  </a:lnTo>
                  <a:lnTo>
                    <a:pt x="1426850" y="337011"/>
                  </a:lnTo>
                  <a:lnTo>
                    <a:pt x="1783563" y="155543"/>
                  </a:lnTo>
                  <a:lnTo>
                    <a:pt x="2140275" y="103695"/>
                  </a:lnTo>
                  <a:lnTo>
                    <a:pt x="2496988" y="0"/>
                  </a:lnTo>
                </a:path>
              </a:pathLst>
            </a:custGeom>
            <a:ln w="35231" cap="flat">
              <a:solidFill>
                <a:srgbClr val="BEBEBE">
                  <a:alpha val="69803"/>
                </a:srgbClr>
              </a:solidFill>
              <a:prstDash val="solid"/>
              <a:round/>
            </a:ln>
          </p:spPr>
          <p:txBody>
            <a:bodyPr/>
            <a:lstStyle/>
            <a:p/>
          </p:txBody>
        </p:sp>
        <p:sp>
          <p:nvSpPr>
            <p:cNvPr id="196" name="pl196"/>
            <p:cNvSpPr/>
            <p:nvPr/>
          </p:nvSpPr>
          <p:spPr>
            <a:xfrm>
              <a:off x="6452573" y="1926180"/>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6B6B6B">
                  <a:alpha val="100000"/>
                </a:srgbClr>
              </a:solidFill>
              <a:prstDash val="solid"/>
              <a:round/>
            </a:ln>
          </p:spPr>
          <p:txBody>
            <a:bodyPr/>
            <a:lstStyle/>
            <a:p/>
          </p:txBody>
        </p:sp>
        <p:sp>
          <p:nvSpPr>
            <p:cNvPr id="197" name="pl197"/>
            <p:cNvSpPr/>
            <p:nvPr/>
          </p:nvSpPr>
          <p:spPr>
            <a:xfrm>
              <a:off x="6452573" y="1718789"/>
              <a:ext cx="2496988" cy="337011"/>
            </a:xfrm>
            <a:custGeom>
              <a:avLst/>
              <a:pathLst>
                <a:path w="2496988" h="337011">
                  <a:moveTo>
                    <a:pt x="0" y="155543"/>
                  </a:moveTo>
                  <a:lnTo>
                    <a:pt x="356712" y="207391"/>
                  </a:lnTo>
                  <a:lnTo>
                    <a:pt x="713425" y="233315"/>
                  </a:lnTo>
                  <a:lnTo>
                    <a:pt x="1070137" y="285163"/>
                  </a:lnTo>
                  <a:lnTo>
                    <a:pt x="1426850" y="337011"/>
                  </a:lnTo>
                  <a:lnTo>
                    <a:pt x="1783563" y="155543"/>
                  </a:lnTo>
                  <a:lnTo>
                    <a:pt x="2140275" y="103695"/>
                  </a:lnTo>
                  <a:lnTo>
                    <a:pt x="2496988" y="0"/>
                  </a:lnTo>
                </a:path>
              </a:pathLst>
            </a:custGeom>
            <a:ln w="40651" cap="flat">
              <a:solidFill>
                <a:srgbClr val="000000">
                  <a:alpha val="100000"/>
                </a:srgbClr>
              </a:solidFill>
              <a:prstDash val="solid"/>
              <a:round/>
            </a:ln>
          </p:spPr>
          <p:txBody>
            <a:bodyPr/>
            <a:lstStyle/>
            <a:p/>
          </p:txBody>
        </p:sp>
        <p:sp>
          <p:nvSpPr>
            <p:cNvPr id="198" name="pl198"/>
            <p:cNvSpPr/>
            <p:nvPr/>
          </p:nvSpPr>
          <p:spPr>
            <a:xfrm>
              <a:off x="6452573" y="1718789"/>
              <a:ext cx="2496988" cy="337011"/>
            </a:xfrm>
            <a:custGeom>
              <a:avLst/>
              <a:pathLst>
                <a:path w="2496988" h="337011">
                  <a:moveTo>
                    <a:pt x="0" y="155543"/>
                  </a:moveTo>
                  <a:lnTo>
                    <a:pt x="356712" y="207391"/>
                  </a:lnTo>
                  <a:lnTo>
                    <a:pt x="713425" y="233315"/>
                  </a:lnTo>
                  <a:lnTo>
                    <a:pt x="1070137" y="285163"/>
                  </a:lnTo>
                  <a:lnTo>
                    <a:pt x="1426850" y="337011"/>
                  </a:lnTo>
                  <a:lnTo>
                    <a:pt x="1783563" y="155543"/>
                  </a:lnTo>
                  <a:lnTo>
                    <a:pt x="2140275" y="103695"/>
                  </a:lnTo>
                  <a:lnTo>
                    <a:pt x="2496988" y="0"/>
                  </a:lnTo>
                </a:path>
              </a:pathLst>
            </a:custGeom>
            <a:ln w="35231" cap="flat">
              <a:solidFill>
                <a:srgbClr val="80BD41">
                  <a:alpha val="100000"/>
                </a:srgbClr>
              </a:solidFill>
              <a:prstDash val="solid"/>
              <a:round/>
            </a:ln>
          </p:spPr>
          <p:txBody>
            <a:bodyPr/>
            <a:lstStyle/>
            <a:p/>
          </p:txBody>
        </p:sp>
        <p:sp>
          <p:nvSpPr>
            <p:cNvPr id="199" name="pl199"/>
            <p:cNvSpPr/>
            <p:nvPr/>
          </p:nvSpPr>
          <p:spPr>
            <a:xfrm>
              <a:off x="6327723" y="1926180"/>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00" name="tx200"/>
            <p:cNvSpPr/>
            <p:nvPr/>
          </p:nvSpPr>
          <p:spPr>
            <a:xfrm>
              <a:off x="6422443" y="16957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1" name="tx201"/>
            <p:cNvSpPr/>
            <p:nvPr/>
          </p:nvSpPr>
          <p:spPr>
            <a:xfrm>
              <a:off x="6779156" y="17476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2" name="tx202"/>
            <p:cNvSpPr/>
            <p:nvPr/>
          </p:nvSpPr>
          <p:spPr>
            <a:xfrm>
              <a:off x="7117809" y="17735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3" name="tx203"/>
            <p:cNvSpPr/>
            <p:nvPr/>
          </p:nvSpPr>
          <p:spPr>
            <a:xfrm>
              <a:off x="7474522" y="18253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04" name="tx204"/>
            <p:cNvSpPr/>
            <p:nvPr/>
          </p:nvSpPr>
          <p:spPr>
            <a:xfrm>
              <a:off x="7831234" y="18772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5" name="tx205"/>
            <p:cNvSpPr/>
            <p:nvPr/>
          </p:nvSpPr>
          <p:spPr>
            <a:xfrm>
              <a:off x="8206006" y="16957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6" name="tx206"/>
            <p:cNvSpPr/>
            <p:nvPr/>
          </p:nvSpPr>
          <p:spPr>
            <a:xfrm>
              <a:off x="8562719" y="1643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7" name="tx207"/>
            <p:cNvSpPr/>
            <p:nvPr/>
          </p:nvSpPr>
          <p:spPr>
            <a:xfrm>
              <a:off x="8919432" y="15402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08" name="rc208"/>
            <p:cNvSpPr/>
            <p:nvPr/>
          </p:nvSpPr>
          <p:spPr>
            <a:xfrm>
              <a:off x="6327723" y="2613739"/>
              <a:ext cx="2746687" cy="1454334"/>
            </a:xfrm>
            <a:prstGeom prst="rect">
              <a:avLst/>
            </a:prstGeom>
            <a:solidFill>
              <a:srgbClr val="EBEBEB">
                <a:alpha val="100000"/>
              </a:srgbClr>
            </a:solidFill>
          </p:spPr>
          <p:txBody>
            <a:bodyPr/>
            <a:lstStyle/>
            <a:p/>
          </p:txBody>
        </p:sp>
        <p:sp>
          <p:nvSpPr>
            <p:cNvPr id="209" name="pl209"/>
            <p:cNvSpPr/>
            <p:nvPr/>
          </p:nvSpPr>
          <p:spPr>
            <a:xfrm>
              <a:off x="6327723" y="3989005"/>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10" name="pl210"/>
            <p:cNvSpPr/>
            <p:nvPr/>
          </p:nvSpPr>
          <p:spPr>
            <a:xfrm>
              <a:off x="6327723" y="334090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11" name="pl211"/>
            <p:cNvSpPr/>
            <p:nvPr/>
          </p:nvSpPr>
          <p:spPr>
            <a:xfrm>
              <a:off x="6327723" y="269280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12" name="pl212"/>
            <p:cNvSpPr/>
            <p:nvPr/>
          </p:nvSpPr>
          <p:spPr>
            <a:xfrm>
              <a:off x="6327723" y="3664956"/>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13" name="pl213"/>
            <p:cNvSpPr/>
            <p:nvPr/>
          </p:nvSpPr>
          <p:spPr>
            <a:xfrm>
              <a:off x="6327723" y="301685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14" name="pl214"/>
            <p:cNvSpPr/>
            <p:nvPr/>
          </p:nvSpPr>
          <p:spPr>
            <a:xfrm>
              <a:off x="645257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6809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716599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752271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787942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823613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859284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894956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6452573" y="3664956"/>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BEBEBE">
                  <a:alpha val="69803"/>
                </a:srgbClr>
              </a:solidFill>
              <a:prstDash val="solid"/>
              <a:round/>
            </a:ln>
          </p:spPr>
          <p:txBody>
            <a:bodyPr/>
            <a:lstStyle/>
            <a:p/>
          </p:txBody>
        </p:sp>
        <p:sp>
          <p:nvSpPr>
            <p:cNvPr id="223" name="pl223"/>
            <p:cNvSpPr/>
            <p:nvPr/>
          </p:nvSpPr>
          <p:spPr>
            <a:xfrm>
              <a:off x="6452573" y="3664956"/>
              <a:ext cx="2496988" cy="337011"/>
            </a:xfrm>
            <a:custGeom>
              <a:avLst/>
              <a:pathLst>
                <a:path w="2496988" h="337011">
                  <a:moveTo>
                    <a:pt x="0" y="51847"/>
                  </a:moveTo>
                  <a:lnTo>
                    <a:pt x="356712" y="0"/>
                  </a:lnTo>
                  <a:lnTo>
                    <a:pt x="713425" y="77771"/>
                  </a:lnTo>
                  <a:lnTo>
                    <a:pt x="1070137" y="207391"/>
                  </a:lnTo>
                  <a:lnTo>
                    <a:pt x="1426850" y="207391"/>
                  </a:lnTo>
                  <a:lnTo>
                    <a:pt x="1783563" y="337011"/>
                  </a:lnTo>
                  <a:lnTo>
                    <a:pt x="2140275" y="207391"/>
                  </a:lnTo>
                  <a:lnTo>
                    <a:pt x="2496988" y="207391"/>
                  </a:lnTo>
                </a:path>
              </a:pathLst>
            </a:custGeom>
            <a:ln w="40651" cap="flat">
              <a:solidFill>
                <a:srgbClr val="BEBEBE">
                  <a:alpha val="69803"/>
                </a:srgbClr>
              </a:solidFill>
              <a:prstDash val="solid"/>
              <a:round/>
            </a:ln>
          </p:spPr>
          <p:txBody>
            <a:bodyPr/>
            <a:lstStyle/>
            <a:p/>
          </p:txBody>
        </p:sp>
        <p:sp>
          <p:nvSpPr>
            <p:cNvPr id="224" name="pl224"/>
            <p:cNvSpPr/>
            <p:nvPr/>
          </p:nvSpPr>
          <p:spPr>
            <a:xfrm>
              <a:off x="6452573" y="3664956"/>
              <a:ext cx="2496988" cy="337011"/>
            </a:xfrm>
            <a:custGeom>
              <a:avLst/>
              <a:pathLst>
                <a:path w="2496988" h="337011">
                  <a:moveTo>
                    <a:pt x="0" y="51847"/>
                  </a:moveTo>
                  <a:lnTo>
                    <a:pt x="356712" y="0"/>
                  </a:lnTo>
                  <a:lnTo>
                    <a:pt x="713425" y="77771"/>
                  </a:lnTo>
                  <a:lnTo>
                    <a:pt x="1070137" y="207391"/>
                  </a:lnTo>
                  <a:lnTo>
                    <a:pt x="1426850" y="207391"/>
                  </a:lnTo>
                  <a:lnTo>
                    <a:pt x="1783563" y="337011"/>
                  </a:lnTo>
                  <a:lnTo>
                    <a:pt x="2140275" y="207391"/>
                  </a:lnTo>
                  <a:lnTo>
                    <a:pt x="2496988" y="207391"/>
                  </a:lnTo>
                </a:path>
              </a:pathLst>
            </a:custGeom>
            <a:ln w="35231" cap="flat">
              <a:solidFill>
                <a:srgbClr val="BEBEBE">
                  <a:alpha val="69803"/>
                </a:srgbClr>
              </a:solidFill>
              <a:prstDash val="solid"/>
              <a:round/>
            </a:ln>
          </p:spPr>
          <p:txBody>
            <a:bodyPr/>
            <a:lstStyle/>
            <a:p/>
          </p:txBody>
        </p:sp>
        <p:sp>
          <p:nvSpPr>
            <p:cNvPr id="225" name="pl225"/>
            <p:cNvSpPr/>
            <p:nvPr/>
          </p:nvSpPr>
          <p:spPr>
            <a:xfrm>
              <a:off x="6452573" y="3664956"/>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6B6B6B">
                  <a:alpha val="100000"/>
                </a:srgbClr>
              </a:solidFill>
              <a:prstDash val="solid"/>
              <a:round/>
            </a:ln>
          </p:spPr>
          <p:txBody>
            <a:bodyPr/>
            <a:lstStyle/>
            <a:p/>
          </p:txBody>
        </p:sp>
        <p:sp>
          <p:nvSpPr>
            <p:cNvPr id="226" name="pl226"/>
            <p:cNvSpPr/>
            <p:nvPr/>
          </p:nvSpPr>
          <p:spPr>
            <a:xfrm>
              <a:off x="6452573" y="3664956"/>
              <a:ext cx="2496988" cy="337011"/>
            </a:xfrm>
            <a:custGeom>
              <a:avLst/>
              <a:pathLst>
                <a:path w="2496988" h="337011">
                  <a:moveTo>
                    <a:pt x="0" y="51847"/>
                  </a:moveTo>
                  <a:lnTo>
                    <a:pt x="356712" y="0"/>
                  </a:lnTo>
                  <a:lnTo>
                    <a:pt x="713425" y="77771"/>
                  </a:lnTo>
                  <a:lnTo>
                    <a:pt x="1070137" y="207391"/>
                  </a:lnTo>
                  <a:lnTo>
                    <a:pt x="1426850" y="207391"/>
                  </a:lnTo>
                  <a:lnTo>
                    <a:pt x="1783563" y="337011"/>
                  </a:lnTo>
                  <a:lnTo>
                    <a:pt x="2140275" y="207391"/>
                  </a:lnTo>
                  <a:lnTo>
                    <a:pt x="2496988" y="207391"/>
                  </a:lnTo>
                </a:path>
              </a:pathLst>
            </a:custGeom>
            <a:ln w="40651" cap="flat">
              <a:solidFill>
                <a:srgbClr val="000000">
                  <a:alpha val="100000"/>
                </a:srgbClr>
              </a:solidFill>
              <a:prstDash val="solid"/>
              <a:round/>
            </a:ln>
          </p:spPr>
          <p:txBody>
            <a:bodyPr/>
            <a:lstStyle/>
            <a:p/>
          </p:txBody>
        </p:sp>
        <p:sp>
          <p:nvSpPr>
            <p:cNvPr id="227" name="pl227"/>
            <p:cNvSpPr/>
            <p:nvPr/>
          </p:nvSpPr>
          <p:spPr>
            <a:xfrm>
              <a:off x="6452573" y="3664956"/>
              <a:ext cx="2496988" cy="337011"/>
            </a:xfrm>
            <a:custGeom>
              <a:avLst/>
              <a:pathLst>
                <a:path w="2496988" h="337011">
                  <a:moveTo>
                    <a:pt x="0" y="51847"/>
                  </a:moveTo>
                  <a:lnTo>
                    <a:pt x="356712" y="0"/>
                  </a:lnTo>
                  <a:lnTo>
                    <a:pt x="713425" y="77771"/>
                  </a:lnTo>
                  <a:lnTo>
                    <a:pt x="1070137" y="207391"/>
                  </a:lnTo>
                  <a:lnTo>
                    <a:pt x="1426850" y="207391"/>
                  </a:lnTo>
                  <a:lnTo>
                    <a:pt x="1783563" y="337011"/>
                  </a:lnTo>
                  <a:lnTo>
                    <a:pt x="2140275" y="207391"/>
                  </a:lnTo>
                  <a:lnTo>
                    <a:pt x="2496988" y="207391"/>
                  </a:lnTo>
                </a:path>
              </a:pathLst>
            </a:custGeom>
            <a:ln w="35231" cap="flat">
              <a:solidFill>
                <a:srgbClr val="80BD41">
                  <a:alpha val="100000"/>
                </a:srgbClr>
              </a:solidFill>
              <a:prstDash val="solid"/>
              <a:round/>
            </a:ln>
          </p:spPr>
          <p:txBody>
            <a:bodyPr/>
            <a:lstStyle/>
            <a:p/>
          </p:txBody>
        </p:sp>
        <p:sp>
          <p:nvSpPr>
            <p:cNvPr id="228" name="pl228"/>
            <p:cNvSpPr/>
            <p:nvPr/>
          </p:nvSpPr>
          <p:spPr>
            <a:xfrm>
              <a:off x="6327723" y="3664956"/>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29" name="tx229"/>
            <p:cNvSpPr/>
            <p:nvPr/>
          </p:nvSpPr>
          <p:spPr>
            <a:xfrm>
              <a:off x="6404384" y="35382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0" name="tx230"/>
            <p:cNvSpPr/>
            <p:nvPr/>
          </p:nvSpPr>
          <p:spPr>
            <a:xfrm>
              <a:off x="6779156" y="34864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1" name="tx231"/>
            <p:cNvSpPr/>
            <p:nvPr/>
          </p:nvSpPr>
          <p:spPr>
            <a:xfrm>
              <a:off x="7117809" y="35641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2" name="tx232"/>
            <p:cNvSpPr/>
            <p:nvPr/>
          </p:nvSpPr>
          <p:spPr>
            <a:xfrm>
              <a:off x="7474522" y="36937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3" name="tx233"/>
            <p:cNvSpPr/>
            <p:nvPr/>
          </p:nvSpPr>
          <p:spPr>
            <a:xfrm>
              <a:off x="7831234" y="36937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4" name="tx234"/>
            <p:cNvSpPr/>
            <p:nvPr/>
          </p:nvSpPr>
          <p:spPr>
            <a:xfrm>
              <a:off x="8157817" y="38234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35" name="tx235"/>
            <p:cNvSpPr/>
            <p:nvPr/>
          </p:nvSpPr>
          <p:spPr>
            <a:xfrm>
              <a:off x="8544660" y="36937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6" name="tx236"/>
            <p:cNvSpPr/>
            <p:nvPr/>
          </p:nvSpPr>
          <p:spPr>
            <a:xfrm>
              <a:off x="8901372" y="36937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7" name="rc237"/>
            <p:cNvSpPr/>
            <p:nvPr/>
          </p:nvSpPr>
          <p:spPr>
            <a:xfrm>
              <a:off x="6327723" y="4352515"/>
              <a:ext cx="2746687" cy="1454334"/>
            </a:xfrm>
            <a:prstGeom prst="rect">
              <a:avLst/>
            </a:prstGeom>
            <a:solidFill>
              <a:srgbClr val="EBEBEB">
                <a:alpha val="100000"/>
              </a:srgbClr>
            </a:solidFill>
          </p:spPr>
          <p:txBody>
            <a:bodyPr/>
            <a:lstStyle/>
            <a:p/>
          </p:txBody>
        </p:sp>
        <p:sp>
          <p:nvSpPr>
            <p:cNvPr id="238" name="pl238"/>
            <p:cNvSpPr/>
            <p:nvPr/>
          </p:nvSpPr>
          <p:spPr>
            <a:xfrm>
              <a:off x="6327723" y="5727781"/>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39" name="pl239"/>
            <p:cNvSpPr/>
            <p:nvPr/>
          </p:nvSpPr>
          <p:spPr>
            <a:xfrm>
              <a:off x="6327723" y="507968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40" name="pl240"/>
            <p:cNvSpPr/>
            <p:nvPr/>
          </p:nvSpPr>
          <p:spPr>
            <a:xfrm>
              <a:off x="6327723" y="443158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41" name="pl241"/>
            <p:cNvSpPr/>
            <p:nvPr/>
          </p:nvSpPr>
          <p:spPr>
            <a:xfrm>
              <a:off x="6327723" y="540373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42" name="pl242"/>
            <p:cNvSpPr/>
            <p:nvPr/>
          </p:nvSpPr>
          <p:spPr>
            <a:xfrm>
              <a:off x="6327723" y="475563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43" name="pl243"/>
            <p:cNvSpPr/>
            <p:nvPr/>
          </p:nvSpPr>
          <p:spPr>
            <a:xfrm>
              <a:off x="645257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680928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716599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752271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787942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823613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859284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894956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6452573" y="5403732"/>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BEBEBE">
                  <a:alpha val="69803"/>
                </a:srgbClr>
              </a:solidFill>
              <a:prstDash val="solid"/>
              <a:round/>
            </a:ln>
          </p:spPr>
          <p:txBody>
            <a:bodyPr/>
            <a:lstStyle/>
            <a:p/>
          </p:txBody>
        </p:sp>
        <p:sp>
          <p:nvSpPr>
            <p:cNvPr id="252" name="pl252"/>
            <p:cNvSpPr/>
            <p:nvPr/>
          </p:nvSpPr>
          <p:spPr>
            <a:xfrm>
              <a:off x="6452573" y="5351884"/>
              <a:ext cx="2496988" cy="259239"/>
            </a:xfrm>
            <a:custGeom>
              <a:avLst/>
              <a:pathLst>
                <a:path w="2496988" h="259239">
                  <a:moveTo>
                    <a:pt x="0" y="51847"/>
                  </a:moveTo>
                  <a:lnTo>
                    <a:pt x="356712" y="51847"/>
                  </a:lnTo>
                  <a:lnTo>
                    <a:pt x="713425" y="25923"/>
                  </a:lnTo>
                  <a:lnTo>
                    <a:pt x="1070137" y="0"/>
                  </a:lnTo>
                  <a:lnTo>
                    <a:pt x="1426850" y="129619"/>
                  </a:lnTo>
                  <a:lnTo>
                    <a:pt x="1783563" y="259239"/>
                  </a:lnTo>
                  <a:lnTo>
                    <a:pt x="2140275" y="259239"/>
                  </a:lnTo>
                  <a:lnTo>
                    <a:pt x="2496988" y="259239"/>
                  </a:lnTo>
                </a:path>
              </a:pathLst>
            </a:custGeom>
            <a:ln w="40651" cap="flat">
              <a:solidFill>
                <a:srgbClr val="BEBEBE">
                  <a:alpha val="69803"/>
                </a:srgbClr>
              </a:solidFill>
              <a:prstDash val="solid"/>
              <a:round/>
            </a:ln>
          </p:spPr>
          <p:txBody>
            <a:bodyPr/>
            <a:lstStyle/>
            <a:p/>
          </p:txBody>
        </p:sp>
        <p:sp>
          <p:nvSpPr>
            <p:cNvPr id="253" name="pl253"/>
            <p:cNvSpPr/>
            <p:nvPr/>
          </p:nvSpPr>
          <p:spPr>
            <a:xfrm>
              <a:off x="6452573" y="5351884"/>
              <a:ext cx="2496988" cy="259239"/>
            </a:xfrm>
            <a:custGeom>
              <a:avLst/>
              <a:pathLst>
                <a:path w="2496988" h="259239">
                  <a:moveTo>
                    <a:pt x="0" y="51847"/>
                  </a:moveTo>
                  <a:lnTo>
                    <a:pt x="356712" y="51847"/>
                  </a:lnTo>
                  <a:lnTo>
                    <a:pt x="713425" y="25923"/>
                  </a:lnTo>
                  <a:lnTo>
                    <a:pt x="1070137" y="0"/>
                  </a:lnTo>
                  <a:lnTo>
                    <a:pt x="1426850" y="129619"/>
                  </a:lnTo>
                  <a:lnTo>
                    <a:pt x="1783563" y="259239"/>
                  </a:lnTo>
                  <a:lnTo>
                    <a:pt x="2140275" y="259239"/>
                  </a:lnTo>
                  <a:lnTo>
                    <a:pt x="2496988" y="259239"/>
                  </a:lnTo>
                </a:path>
              </a:pathLst>
            </a:custGeom>
            <a:ln w="35231" cap="flat">
              <a:solidFill>
                <a:srgbClr val="BEBEBE">
                  <a:alpha val="69803"/>
                </a:srgbClr>
              </a:solidFill>
              <a:prstDash val="solid"/>
              <a:round/>
            </a:ln>
          </p:spPr>
          <p:txBody>
            <a:bodyPr/>
            <a:lstStyle/>
            <a:p/>
          </p:txBody>
        </p:sp>
        <p:sp>
          <p:nvSpPr>
            <p:cNvPr id="254" name="pl254"/>
            <p:cNvSpPr/>
            <p:nvPr/>
          </p:nvSpPr>
          <p:spPr>
            <a:xfrm>
              <a:off x="6452573" y="5403732"/>
              <a:ext cx="2496988" cy="129619"/>
            </a:xfrm>
            <a:custGeom>
              <a:avLst/>
              <a:pathLst>
                <a:path w="2496988" h="129619">
                  <a:moveTo>
                    <a:pt x="0" y="51847"/>
                  </a:moveTo>
                  <a:lnTo>
                    <a:pt x="356712" y="0"/>
                  </a:lnTo>
                  <a:lnTo>
                    <a:pt x="713425" y="25923"/>
                  </a:lnTo>
                  <a:lnTo>
                    <a:pt x="1070137" y="77771"/>
                  </a:lnTo>
                  <a:lnTo>
                    <a:pt x="1426850" y="77771"/>
                  </a:lnTo>
                  <a:lnTo>
                    <a:pt x="1783563" y="129619"/>
                  </a:lnTo>
                  <a:lnTo>
                    <a:pt x="2140275" y="51847"/>
                  </a:lnTo>
                  <a:lnTo>
                    <a:pt x="2496988" y="0"/>
                  </a:lnTo>
                </a:path>
              </a:pathLst>
            </a:custGeom>
            <a:ln w="20325" cap="flat">
              <a:solidFill>
                <a:srgbClr val="6B6B6B">
                  <a:alpha val="100000"/>
                </a:srgbClr>
              </a:solidFill>
              <a:prstDash val="solid"/>
              <a:round/>
            </a:ln>
          </p:spPr>
          <p:txBody>
            <a:bodyPr/>
            <a:lstStyle/>
            <a:p/>
          </p:txBody>
        </p:sp>
        <p:sp>
          <p:nvSpPr>
            <p:cNvPr id="255" name="pl255"/>
            <p:cNvSpPr/>
            <p:nvPr/>
          </p:nvSpPr>
          <p:spPr>
            <a:xfrm>
              <a:off x="6452573" y="5351884"/>
              <a:ext cx="2496988" cy="259239"/>
            </a:xfrm>
            <a:custGeom>
              <a:avLst/>
              <a:pathLst>
                <a:path w="2496988" h="259239">
                  <a:moveTo>
                    <a:pt x="0" y="51847"/>
                  </a:moveTo>
                  <a:lnTo>
                    <a:pt x="356712" y="51847"/>
                  </a:lnTo>
                  <a:lnTo>
                    <a:pt x="713425" y="25923"/>
                  </a:lnTo>
                  <a:lnTo>
                    <a:pt x="1070137" y="0"/>
                  </a:lnTo>
                  <a:lnTo>
                    <a:pt x="1426850" y="129619"/>
                  </a:lnTo>
                  <a:lnTo>
                    <a:pt x="1783563" y="259239"/>
                  </a:lnTo>
                  <a:lnTo>
                    <a:pt x="2140275" y="259239"/>
                  </a:lnTo>
                  <a:lnTo>
                    <a:pt x="2496988" y="259239"/>
                  </a:lnTo>
                </a:path>
              </a:pathLst>
            </a:custGeom>
            <a:ln w="40651" cap="flat">
              <a:solidFill>
                <a:srgbClr val="000000">
                  <a:alpha val="100000"/>
                </a:srgbClr>
              </a:solidFill>
              <a:prstDash val="solid"/>
              <a:round/>
            </a:ln>
          </p:spPr>
          <p:txBody>
            <a:bodyPr/>
            <a:lstStyle/>
            <a:p/>
          </p:txBody>
        </p:sp>
        <p:sp>
          <p:nvSpPr>
            <p:cNvPr id="256" name="pl256"/>
            <p:cNvSpPr/>
            <p:nvPr/>
          </p:nvSpPr>
          <p:spPr>
            <a:xfrm>
              <a:off x="6452573" y="5351884"/>
              <a:ext cx="2496988" cy="259239"/>
            </a:xfrm>
            <a:custGeom>
              <a:avLst/>
              <a:pathLst>
                <a:path w="2496988" h="259239">
                  <a:moveTo>
                    <a:pt x="0" y="51847"/>
                  </a:moveTo>
                  <a:lnTo>
                    <a:pt x="356712" y="51847"/>
                  </a:lnTo>
                  <a:lnTo>
                    <a:pt x="713425" y="25923"/>
                  </a:lnTo>
                  <a:lnTo>
                    <a:pt x="1070137" y="0"/>
                  </a:lnTo>
                  <a:lnTo>
                    <a:pt x="1426850" y="129619"/>
                  </a:lnTo>
                  <a:lnTo>
                    <a:pt x="1783563" y="259239"/>
                  </a:lnTo>
                  <a:lnTo>
                    <a:pt x="2140275" y="259239"/>
                  </a:lnTo>
                  <a:lnTo>
                    <a:pt x="2496988" y="259239"/>
                  </a:lnTo>
                </a:path>
              </a:pathLst>
            </a:custGeom>
            <a:ln w="35231" cap="flat">
              <a:solidFill>
                <a:srgbClr val="80BD41">
                  <a:alpha val="100000"/>
                </a:srgbClr>
              </a:solidFill>
              <a:prstDash val="solid"/>
              <a:round/>
            </a:ln>
          </p:spPr>
          <p:txBody>
            <a:bodyPr/>
            <a:lstStyle/>
            <a:p/>
          </p:txBody>
        </p:sp>
        <p:sp>
          <p:nvSpPr>
            <p:cNvPr id="257" name="pl257"/>
            <p:cNvSpPr/>
            <p:nvPr/>
          </p:nvSpPr>
          <p:spPr>
            <a:xfrm>
              <a:off x="6327723" y="540373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58" name="tx258"/>
            <p:cNvSpPr/>
            <p:nvPr/>
          </p:nvSpPr>
          <p:spPr>
            <a:xfrm>
              <a:off x="6422443" y="5225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9" name="tx259"/>
            <p:cNvSpPr/>
            <p:nvPr/>
          </p:nvSpPr>
          <p:spPr>
            <a:xfrm>
              <a:off x="6779156" y="5225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7135868" y="51992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1" name="tx261"/>
            <p:cNvSpPr/>
            <p:nvPr/>
          </p:nvSpPr>
          <p:spPr>
            <a:xfrm>
              <a:off x="7492581" y="5173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2" name="tx262"/>
            <p:cNvSpPr/>
            <p:nvPr/>
          </p:nvSpPr>
          <p:spPr>
            <a:xfrm>
              <a:off x="7831234" y="53029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63" name="tx263"/>
            <p:cNvSpPr/>
            <p:nvPr/>
          </p:nvSpPr>
          <p:spPr>
            <a:xfrm>
              <a:off x="8187947" y="5432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64" name="tx264"/>
            <p:cNvSpPr/>
            <p:nvPr/>
          </p:nvSpPr>
          <p:spPr>
            <a:xfrm>
              <a:off x="8544660" y="5432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65" name="tx265"/>
            <p:cNvSpPr/>
            <p:nvPr/>
          </p:nvSpPr>
          <p:spPr>
            <a:xfrm>
              <a:off x="8901372" y="5432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66" name="tx266"/>
            <p:cNvSpPr/>
            <p:nvPr/>
          </p:nvSpPr>
          <p:spPr>
            <a:xfrm>
              <a:off x="1621098" y="4205084"/>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267" name="tx267"/>
            <p:cNvSpPr/>
            <p:nvPr/>
          </p:nvSpPr>
          <p:spPr>
            <a:xfrm>
              <a:off x="4716952" y="420508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268" name="tx268"/>
            <p:cNvSpPr/>
            <p:nvPr/>
          </p:nvSpPr>
          <p:spPr>
            <a:xfrm>
              <a:off x="7124218" y="4205084"/>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269" name="tx269"/>
            <p:cNvSpPr/>
            <p:nvPr/>
          </p:nvSpPr>
          <p:spPr>
            <a:xfrm>
              <a:off x="1934920" y="246630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270" name="tx270"/>
            <p:cNvSpPr/>
            <p:nvPr/>
          </p:nvSpPr>
          <p:spPr>
            <a:xfrm>
              <a:off x="4720107" y="2466308"/>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271" name="tx271"/>
            <p:cNvSpPr/>
            <p:nvPr/>
          </p:nvSpPr>
          <p:spPr>
            <a:xfrm>
              <a:off x="7580092" y="246630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272" name="tx272"/>
            <p:cNvSpPr/>
            <p:nvPr/>
          </p:nvSpPr>
          <p:spPr>
            <a:xfrm>
              <a:off x="1875896"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273" name="tx273"/>
            <p:cNvSpPr/>
            <p:nvPr/>
          </p:nvSpPr>
          <p:spPr>
            <a:xfrm>
              <a:off x="4623867" y="7275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274" name="tx274"/>
            <p:cNvSpPr/>
            <p:nvPr/>
          </p:nvSpPr>
          <p:spPr>
            <a:xfrm>
              <a:off x="7583155"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275" name="pl275"/>
            <p:cNvSpPr/>
            <p:nvPr/>
          </p:nvSpPr>
          <p:spPr>
            <a:xfrm>
              <a:off x="82002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6" name="pl276"/>
            <p:cNvSpPr/>
            <p:nvPr/>
          </p:nvSpPr>
          <p:spPr>
            <a:xfrm>
              <a:off x="117673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7" name="pl277"/>
            <p:cNvSpPr/>
            <p:nvPr/>
          </p:nvSpPr>
          <p:spPr>
            <a:xfrm>
              <a:off x="15334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8" name="pl278"/>
            <p:cNvSpPr/>
            <p:nvPr/>
          </p:nvSpPr>
          <p:spPr>
            <a:xfrm>
              <a:off x="18901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9" name="pl279"/>
            <p:cNvSpPr/>
            <p:nvPr/>
          </p:nvSpPr>
          <p:spPr>
            <a:xfrm>
              <a:off x="224687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0" name="pl280"/>
            <p:cNvSpPr/>
            <p:nvPr/>
          </p:nvSpPr>
          <p:spPr>
            <a:xfrm>
              <a:off x="26035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1" name="pl281"/>
            <p:cNvSpPr/>
            <p:nvPr/>
          </p:nvSpPr>
          <p:spPr>
            <a:xfrm>
              <a:off x="2960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2" name="pl282"/>
            <p:cNvSpPr/>
            <p:nvPr/>
          </p:nvSpPr>
          <p:spPr>
            <a:xfrm>
              <a:off x="3317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3" name="tx283"/>
            <p:cNvSpPr/>
            <p:nvPr/>
          </p:nvSpPr>
          <p:spPr>
            <a:xfrm rot="-5400000">
              <a:off x="6956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84" name="tx284"/>
            <p:cNvSpPr/>
            <p:nvPr/>
          </p:nvSpPr>
          <p:spPr>
            <a:xfrm rot="-5400000">
              <a:off x="10523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85" name="tx285"/>
            <p:cNvSpPr/>
            <p:nvPr/>
          </p:nvSpPr>
          <p:spPr>
            <a:xfrm rot="-5400000">
              <a:off x="14090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86" name="tx286"/>
            <p:cNvSpPr/>
            <p:nvPr/>
          </p:nvSpPr>
          <p:spPr>
            <a:xfrm rot="-5400000">
              <a:off x="17658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87" name="tx287"/>
            <p:cNvSpPr/>
            <p:nvPr/>
          </p:nvSpPr>
          <p:spPr>
            <a:xfrm rot="-5400000">
              <a:off x="21225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88" name="tx288"/>
            <p:cNvSpPr/>
            <p:nvPr/>
          </p:nvSpPr>
          <p:spPr>
            <a:xfrm rot="-5400000">
              <a:off x="24792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89" name="tx289"/>
            <p:cNvSpPr/>
            <p:nvPr/>
          </p:nvSpPr>
          <p:spPr>
            <a:xfrm rot="-5400000">
              <a:off x="283593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90" name="tx290"/>
            <p:cNvSpPr/>
            <p:nvPr/>
          </p:nvSpPr>
          <p:spPr>
            <a:xfrm rot="-5400000">
              <a:off x="31926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91" name="pl291"/>
            <p:cNvSpPr/>
            <p:nvPr/>
          </p:nvSpPr>
          <p:spPr>
            <a:xfrm>
              <a:off x="3636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2" name="pl292"/>
            <p:cNvSpPr/>
            <p:nvPr/>
          </p:nvSpPr>
          <p:spPr>
            <a:xfrm>
              <a:off x="39930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3" name="pl293"/>
            <p:cNvSpPr/>
            <p:nvPr/>
          </p:nvSpPr>
          <p:spPr>
            <a:xfrm>
              <a:off x="43497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4" name="pl294"/>
            <p:cNvSpPr/>
            <p:nvPr/>
          </p:nvSpPr>
          <p:spPr>
            <a:xfrm>
              <a:off x="47064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5" name="pl295"/>
            <p:cNvSpPr/>
            <p:nvPr/>
          </p:nvSpPr>
          <p:spPr>
            <a:xfrm>
              <a:off x="50631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6" name="pl296"/>
            <p:cNvSpPr/>
            <p:nvPr/>
          </p:nvSpPr>
          <p:spPr>
            <a:xfrm>
              <a:off x="54198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7" name="pl297"/>
            <p:cNvSpPr/>
            <p:nvPr/>
          </p:nvSpPr>
          <p:spPr>
            <a:xfrm>
              <a:off x="57765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8" name="pl298"/>
            <p:cNvSpPr/>
            <p:nvPr/>
          </p:nvSpPr>
          <p:spPr>
            <a:xfrm>
              <a:off x="6133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9" name="tx299"/>
            <p:cNvSpPr/>
            <p:nvPr/>
          </p:nvSpPr>
          <p:spPr>
            <a:xfrm rot="-5400000">
              <a:off x="35119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00" name="tx300"/>
            <p:cNvSpPr/>
            <p:nvPr/>
          </p:nvSpPr>
          <p:spPr>
            <a:xfrm rot="-5400000">
              <a:off x="38686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01" name="tx301"/>
            <p:cNvSpPr/>
            <p:nvPr/>
          </p:nvSpPr>
          <p:spPr>
            <a:xfrm rot="-5400000">
              <a:off x="42253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02" name="tx302"/>
            <p:cNvSpPr/>
            <p:nvPr/>
          </p:nvSpPr>
          <p:spPr>
            <a:xfrm rot="-5400000">
              <a:off x="45820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03" name="tx303"/>
            <p:cNvSpPr/>
            <p:nvPr/>
          </p:nvSpPr>
          <p:spPr>
            <a:xfrm rot="-5400000">
              <a:off x="49387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04" name="tx304"/>
            <p:cNvSpPr/>
            <p:nvPr/>
          </p:nvSpPr>
          <p:spPr>
            <a:xfrm rot="-5400000">
              <a:off x="52955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05" name="tx305"/>
            <p:cNvSpPr/>
            <p:nvPr/>
          </p:nvSpPr>
          <p:spPr>
            <a:xfrm rot="-5400000">
              <a:off x="5652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06" name="tx306"/>
            <p:cNvSpPr/>
            <p:nvPr/>
          </p:nvSpPr>
          <p:spPr>
            <a:xfrm rot="-5400000">
              <a:off x="600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07" name="pl307"/>
            <p:cNvSpPr/>
            <p:nvPr/>
          </p:nvSpPr>
          <p:spPr>
            <a:xfrm>
              <a:off x="645257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pl308"/>
            <p:cNvSpPr/>
            <p:nvPr/>
          </p:nvSpPr>
          <p:spPr>
            <a:xfrm>
              <a:off x="6809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9" name="pl309"/>
            <p:cNvSpPr/>
            <p:nvPr/>
          </p:nvSpPr>
          <p:spPr>
            <a:xfrm>
              <a:off x="7165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75227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787942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82361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pl313"/>
            <p:cNvSpPr/>
            <p:nvPr/>
          </p:nvSpPr>
          <p:spPr>
            <a:xfrm>
              <a:off x="859284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4" name="pl314"/>
            <p:cNvSpPr/>
            <p:nvPr/>
          </p:nvSpPr>
          <p:spPr>
            <a:xfrm>
              <a:off x="89495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5" name="tx315"/>
            <p:cNvSpPr/>
            <p:nvPr/>
          </p:nvSpPr>
          <p:spPr>
            <a:xfrm rot="-5400000">
              <a:off x="6328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16" name="tx316"/>
            <p:cNvSpPr/>
            <p:nvPr/>
          </p:nvSpPr>
          <p:spPr>
            <a:xfrm rot="-5400000">
              <a:off x="668492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7" name="tx317"/>
            <p:cNvSpPr/>
            <p:nvPr/>
          </p:nvSpPr>
          <p:spPr>
            <a:xfrm rot="-5400000">
              <a:off x="704163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8" name="tx318"/>
            <p:cNvSpPr/>
            <p:nvPr/>
          </p:nvSpPr>
          <p:spPr>
            <a:xfrm rot="-5400000">
              <a:off x="73983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9" name="tx319"/>
            <p:cNvSpPr/>
            <p:nvPr/>
          </p:nvSpPr>
          <p:spPr>
            <a:xfrm rot="-5400000">
              <a:off x="775506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20" name="tx320"/>
            <p:cNvSpPr/>
            <p:nvPr/>
          </p:nvSpPr>
          <p:spPr>
            <a:xfrm rot="-5400000">
              <a:off x="811177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21" name="tx321"/>
            <p:cNvSpPr/>
            <p:nvPr/>
          </p:nvSpPr>
          <p:spPr>
            <a:xfrm rot="-5400000">
              <a:off x="846849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2" name="tx322"/>
            <p:cNvSpPr/>
            <p:nvPr/>
          </p:nvSpPr>
          <p:spPr>
            <a:xfrm rot="-5400000">
              <a:off x="88252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3" name="tx323"/>
            <p:cNvSpPr/>
            <p:nvPr/>
          </p:nvSpPr>
          <p:spPr>
            <a:xfrm>
              <a:off x="570361" y="188617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24" name="tx324"/>
            <p:cNvSpPr/>
            <p:nvPr/>
          </p:nvSpPr>
          <p:spPr>
            <a:xfrm>
              <a:off x="508182" y="123807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25" name="pl325"/>
            <p:cNvSpPr/>
            <p:nvPr/>
          </p:nvSpPr>
          <p:spPr>
            <a:xfrm>
              <a:off x="660376" y="19261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26" name="pl326"/>
            <p:cNvSpPr/>
            <p:nvPr/>
          </p:nvSpPr>
          <p:spPr>
            <a:xfrm>
              <a:off x="660376" y="12780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27" name="tx327"/>
            <p:cNvSpPr/>
            <p:nvPr/>
          </p:nvSpPr>
          <p:spPr>
            <a:xfrm>
              <a:off x="570361" y="362495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28" name="tx328"/>
            <p:cNvSpPr/>
            <p:nvPr/>
          </p:nvSpPr>
          <p:spPr>
            <a:xfrm>
              <a:off x="508182" y="29768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29" name="pl329"/>
            <p:cNvSpPr/>
            <p:nvPr/>
          </p:nvSpPr>
          <p:spPr>
            <a:xfrm>
              <a:off x="660376" y="36649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0" name="pl330"/>
            <p:cNvSpPr/>
            <p:nvPr/>
          </p:nvSpPr>
          <p:spPr>
            <a:xfrm>
              <a:off x="660376" y="30168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1" name="tx331"/>
            <p:cNvSpPr/>
            <p:nvPr/>
          </p:nvSpPr>
          <p:spPr>
            <a:xfrm>
              <a:off x="570361" y="53637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2" name="tx332"/>
            <p:cNvSpPr/>
            <p:nvPr/>
          </p:nvSpPr>
          <p:spPr>
            <a:xfrm>
              <a:off x="508182" y="471562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3" name="pl333"/>
            <p:cNvSpPr/>
            <p:nvPr/>
          </p:nvSpPr>
          <p:spPr>
            <a:xfrm>
              <a:off x="660376" y="54037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4" name="pl334"/>
            <p:cNvSpPr/>
            <p:nvPr/>
          </p:nvSpPr>
          <p:spPr>
            <a:xfrm>
              <a:off x="660376" y="47556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5" name="tx335"/>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336" name="tx336"/>
            <p:cNvSpPr/>
            <p:nvPr/>
          </p:nvSpPr>
          <p:spPr>
            <a:xfrm>
              <a:off x="695171" y="435349"/>
              <a:ext cx="618664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Central Africa, 2018-2025</a:t>
              </a:r>
            </a:p>
          </p:txBody>
        </p:sp>
        <p:sp>
          <p:nvSpPr>
            <p:cNvPr id="337" name="tx33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8" name="tx338"/>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339" name="tx339"/>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3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DTP3 coverage compared to 2019, by country.
Coverage was higher in 2025 compared to 2019 in 5 countries (CAR, Cameroon, Chad, Congo, and Equatorial Guinea).
The largest increase in coverage was 18% points in Chad from 53% in 2019 to 71% in 2025.
Coverage was lower than in 2019 in 4 countries (Burundi, DRC, Gabon, and Sao Tome and Principe).
The largest decline in coverage was 8% points in DRC from 73% in 2019 to 65% in 2025, Gabon from 70% in 2019 to 62% in 2025, and Sao Tome and Principe from 95% in 2019 to 87% in 2025.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08802"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2758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4636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651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15656" y="5494100"/>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9" name="pl9"/>
            <p:cNvSpPr/>
            <p:nvPr/>
          </p:nvSpPr>
          <p:spPr>
            <a:xfrm>
              <a:off x="2015656" y="4932008"/>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0" name="pl10"/>
            <p:cNvSpPr/>
            <p:nvPr/>
          </p:nvSpPr>
          <p:spPr>
            <a:xfrm>
              <a:off x="2015656" y="4369917"/>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1" name="pl11"/>
            <p:cNvSpPr/>
            <p:nvPr/>
          </p:nvSpPr>
          <p:spPr>
            <a:xfrm>
              <a:off x="2015656" y="3807825"/>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2" name="pl12"/>
            <p:cNvSpPr/>
            <p:nvPr/>
          </p:nvSpPr>
          <p:spPr>
            <a:xfrm>
              <a:off x="2015656" y="3245733"/>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3" name="pl13"/>
            <p:cNvSpPr/>
            <p:nvPr/>
          </p:nvSpPr>
          <p:spPr>
            <a:xfrm>
              <a:off x="2015656" y="2683641"/>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4" name="pl14"/>
            <p:cNvSpPr/>
            <p:nvPr/>
          </p:nvSpPr>
          <p:spPr>
            <a:xfrm>
              <a:off x="2015656" y="2121550"/>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5" name="pl15"/>
            <p:cNvSpPr/>
            <p:nvPr/>
          </p:nvSpPr>
          <p:spPr>
            <a:xfrm>
              <a:off x="2015656" y="1559458"/>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6" name="pl16"/>
            <p:cNvSpPr/>
            <p:nvPr/>
          </p:nvSpPr>
          <p:spPr>
            <a:xfrm>
              <a:off x="2015656" y="997366"/>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7" name="pl17"/>
            <p:cNvSpPr/>
            <p:nvPr/>
          </p:nvSpPr>
          <p:spPr>
            <a:xfrm>
              <a:off x="229941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1819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3697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5755"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97453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350273" y="997366"/>
              <a:ext cx="283756" cy="0"/>
            </a:xfrm>
            <a:custGeom>
              <a:avLst/>
              <a:pathLst>
                <a:path w="283756" h="0">
                  <a:moveTo>
                    <a:pt x="0" y="0"/>
                  </a:moveTo>
                  <a:lnTo>
                    <a:pt x="0" y="0"/>
                  </a:lnTo>
                  <a:lnTo>
                    <a:pt x="0" y="0"/>
                  </a:lnTo>
                  <a:lnTo>
                    <a:pt x="113502" y="0"/>
                  </a:lnTo>
                  <a:lnTo>
                    <a:pt x="227004" y="0"/>
                  </a:lnTo>
                  <a:lnTo>
                    <a:pt x="227004" y="0"/>
                  </a:lnTo>
                  <a:lnTo>
                    <a:pt x="283756" y="0"/>
                  </a:lnTo>
                </a:path>
              </a:pathLst>
            </a:custGeom>
            <a:ln w="108405" cap="flat">
              <a:solidFill>
                <a:srgbClr val="E8E8E8">
                  <a:alpha val="100000"/>
                </a:srgbClr>
              </a:solidFill>
              <a:prstDash val="solid"/>
              <a:round/>
            </a:ln>
          </p:spPr>
          <p:txBody>
            <a:bodyPr/>
            <a:lstStyle/>
            <a:p/>
          </p:txBody>
        </p:sp>
        <p:sp>
          <p:nvSpPr>
            <p:cNvPr id="23" name="pl23"/>
            <p:cNvSpPr/>
            <p:nvPr/>
          </p:nvSpPr>
          <p:spPr>
            <a:xfrm>
              <a:off x="7236770" y="1559458"/>
              <a:ext cx="567512" cy="0"/>
            </a:xfrm>
            <a:custGeom>
              <a:avLst/>
              <a:pathLst>
                <a:path w="567512" h="0">
                  <a:moveTo>
                    <a:pt x="0" y="0"/>
                  </a:moveTo>
                  <a:lnTo>
                    <a:pt x="0" y="0"/>
                  </a:lnTo>
                  <a:lnTo>
                    <a:pt x="0" y="0"/>
                  </a:lnTo>
                  <a:lnTo>
                    <a:pt x="283756" y="0"/>
                  </a:lnTo>
                  <a:lnTo>
                    <a:pt x="454009" y="0"/>
                  </a:lnTo>
                  <a:lnTo>
                    <a:pt x="510761" y="0"/>
                  </a:lnTo>
                  <a:lnTo>
                    <a:pt x="567512" y="0"/>
                  </a:lnTo>
                </a:path>
              </a:pathLst>
            </a:custGeom>
            <a:ln w="108405" cap="flat">
              <a:solidFill>
                <a:srgbClr val="E8E8E8">
                  <a:alpha val="100000"/>
                </a:srgbClr>
              </a:solidFill>
              <a:prstDash val="solid"/>
              <a:round/>
            </a:ln>
          </p:spPr>
          <p:txBody>
            <a:bodyPr/>
            <a:lstStyle/>
            <a:p/>
          </p:txBody>
        </p:sp>
        <p:sp>
          <p:nvSpPr>
            <p:cNvPr id="24" name="pl24"/>
            <p:cNvSpPr/>
            <p:nvPr/>
          </p:nvSpPr>
          <p:spPr>
            <a:xfrm>
              <a:off x="6442253" y="2121550"/>
              <a:ext cx="681014" cy="0"/>
            </a:xfrm>
            <a:custGeom>
              <a:avLst/>
              <a:pathLst>
                <a:path w="681014" h="0">
                  <a:moveTo>
                    <a:pt x="0" y="0"/>
                  </a:moveTo>
                  <a:lnTo>
                    <a:pt x="227004" y="0"/>
                  </a:lnTo>
                  <a:lnTo>
                    <a:pt x="283756" y="0"/>
                  </a:lnTo>
                  <a:lnTo>
                    <a:pt x="283756" y="0"/>
                  </a:lnTo>
                  <a:lnTo>
                    <a:pt x="340507" y="0"/>
                  </a:lnTo>
                  <a:lnTo>
                    <a:pt x="567512" y="0"/>
                  </a:lnTo>
                  <a:lnTo>
                    <a:pt x="681014" y="0"/>
                  </a:lnTo>
                </a:path>
              </a:pathLst>
            </a:custGeom>
            <a:ln w="108405" cap="flat">
              <a:solidFill>
                <a:srgbClr val="E8E8E8">
                  <a:alpha val="100000"/>
                </a:srgbClr>
              </a:solidFill>
              <a:prstDash val="solid"/>
              <a:round/>
            </a:ln>
          </p:spPr>
          <p:txBody>
            <a:bodyPr/>
            <a:lstStyle/>
            <a:p/>
          </p:txBody>
        </p:sp>
        <p:sp>
          <p:nvSpPr>
            <p:cNvPr id="25" name="pl25"/>
            <p:cNvSpPr/>
            <p:nvPr/>
          </p:nvSpPr>
          <p:spPr>
            <a:xfrm>
              <a:off x="6101745" y="2683641"/>
              <a:ext cx="908019" cy="0"/>
            </a:xfrm>
            <a:custGeom>
              <a:avLst/>
              <a:pathLst>
                <a:path w="908019" h="0">
                  <a:moveTo>
                    <a:pt x="0" y="0"/>
                  </a:moveTo>
                  <a:lnTo>
                    <a:pt x="56751" y="0"/>
                  </a:lnTo>
                  <a:lnTo>
                    <a:pt x="227004" y="0"/>
                  </a:lnTo>
                  <a:lnTo>
                    <a:pt x="227004" y="0"/>
                  </a:lnTo>
                  <a:lnTo>
                    <a:pt x="454009" y="0"/>
                  </a:lnTo>
                  <a:lnTo>
                    <a:pt x="567512" y="0"/>
                  </a:lnTo>
                  <a:lnTo>
                    <a:pt x="908019" y="0"/>
                  </a:lnTo>
                </a:path>
              </a:pathLst>
            </a:custGeom>
            <a:ln w="108405" cap="flat">
              <a:solidFill>
                <a:srgbClr val="E8E8E8">
                  <a:alpha val="100000"/>
                </a:srgbClr>
              </a:solidFill>
              <a:prstDash val="solid"/>
              <a:round/>
            </a:ln>
          </p:spPr>
          <p:txBody>
            <a:bodyPr/>
            <a:lstStyle/>
            <a:p/>
          </p:txBody>
        </p:sp>
        <p:sp>
          <p:nvSpPr>
            <p:cNvPr id="26" name="pl26"/>
            <p:cNvSpPr/>
            <p:nvPr/>
          </p:nvSpPr>
          <p:spPr>
            <a:xfrm>
              <a:off x="5817989" y="3245733"/>
              <a:ext cx="908019" cy="0"/>
            </a:xfrm>
            <a:custGeom>
              <a:avLst/>
              <a:pathLst>
                <a:path w="908019" h="0">
                  <a:moveTo>
                    <a:pt x="0" y="0"/>
                  </a:moveTo>
                  <a:lnTo>
                    <a:pt x="113502" y="0"/>
                  </a:lnTo>
                  <a:lnTo>
                    <a:pt x="283756" y="0"/>
                  </a:lnTo>
                  <a:lnTo>
                    <a:pt x="340507" y="0"/>
                  </a:lnTo>
                  <a:lnTo>
                    <a:pt x="454009" y="0"/>
                  </a:lnTo>
                  <a:lnTo>
                    <a:pt x="681014" y="0"/>
                  </a:lnTo>
                  <a:lnTo>
                    <a:pt x="908019" y="0"/>
                  </a:lnTo>
                </a:path>
              </a:pathLst>
            </a:custGeom>
            <a:ln w="108405" cap="flat">
              <a:solidFill>
                <a:srgbClr val="E8E8E8">
                  <a:alpha val="100000"/>
                </a:srgbClr>
              </a:solidFill>
              <a:prstDash val="solid"/>
              <a:round/>
            </a:ln>
          </p:spPr>
          <p:txBody>
            <a:bodyPr/>
            <a:lstStyle/>
            <a:p/>
          </p:txBody>
        </p:sp>
        <p:sp>
          <p:nvSpPr>
            <p:cNvPr id="27" name="pl27"/>
            <p:cNvSpPr/>
            <p:nvPr/>
          </p:nvSpPr>
          <p:spPr>
            <a:xfrm>
              <a:off x="5307228" y="3807825"/>
              <a:ext cx="1021522" cy="0"/>
            </a:xfrm>
            <a:custGeom>
              <a:avLst/>
              <a:pathLst>
                <a:path w="1021522" h="0">
                  <a:moveTo>
                    <a:pt x="0" y="0"/>
                  </a:moveTo>
                  <a:lnTo>
                    <a:pt x="113502" y="0"/>
                  </a:lnTo>
                  <a:lnTo>
                    <a:pt x="510761" y="0"/>
                  </a:lnTo>
                  <a:lnTo>
                    <a:pt x="737766" y="0"/>
                  </a:lnTo>
                  <a:lnTo>
                    <a:pt x="794517" y="0"/>
                  </a:lnTo>
                  <a:lnTo>
                    <a:pt x="851268" y="0"/>
                  </a:lnTo>
                  <a:lnTo>
                    <a:pt x="1021522" y="0"/>
                  </a:lnTo>
                </a:path>
              </a:pathLst>
            </a:custGeom>
            <a:ln w="108405" cap="flat">
              <a:solidFill>
                <a:srgbClr val="E8E8E8">
                  <a:alpha val="100000"/>
                </a:srgbClr>
              </a:solidFill>
              <a:prstDash val="solid"/>
              <a:round/>
            </a:ln>
          </p:spPr>
          <p:txBody>
            <a:bodyPr/>
            <a:lstStyle/>
            <a:p/>
          </p:txBody>
        </p:sp>
        <p:sp>
          <p:nvSpPr>
            <p:cNvPr id="28" name="pl28"/>
            <p:cNvSpPr/>
            <p:nvPr/>
          </p:nvSpPr>
          <p:spPr>
            <a:xfrm>
              <a:off x="5704487" y="4369917"/>
              <a:ext cx="737766" cy="0"/>
            </a:xfrm>
            <a:custGeom>
              <a:avLst/>
              <a:pathLst>
                <a:path w="737766" h="0">
                  <a:moveTo>
                    <a:pt x="0" y="0"/>
                  </a:moveTo>
                  <a:lnTo>
                    <a:pt x="283756" y="0"/>
                  </a:lnTo>
                  <a:lnTo>
                    <a:pt x="283756" y="0"/>
                  </a:lnTo>
                  <a:lnTo>
                    <a:pt x="283756" y="0"/>
                  </a:lnTo>
                  <a:lnTo>
                    <a:pt x="283756" y="0"/>
                  </a:lnTo>
                  <a:lnTo>
                    <a:pt x="567512" y="0"/>
                  </a:lnTo>
                  <a:lnTo>
                    <a:pt x="737766" y="0"/>
                  </a:lnTo>
                </a:path>
              </a:pathLst>
            </a:custGeom>
            <a:ln w="108405" cap="flat">
              <a:solidFill>
                <a:srgbClr val="E8E8E8">
                  <a:alpha val="100000"/>
                </a:srgbClr>
              </a:solidFill>
              <a:prstDash val="solid"/>
              <a:round/>
            </a:ln>
          </p:spPr>
          <p:txBody>
            <a:bodyPr/>
            <a:lstStyle/>
            <a:p/>
          </p:txBody>
        </p:sp>
        <p:sp>
          <p:nvSpPr>
            <p:cNvPr id="29" name="pl29"/>
            <p:cNvSpPr/>
            <p:nvPr/>
          </p:nvSpPr>
          <p:spPr>
            <a:xfrm>
              <a:off x="5704487" y="4932008"/>
              <a:ext cx="851268" cy="0"/>
            </a:xfrm>
            <a:custGeom>
              <a:avLst/>
              <a:pathLst>
                <a:path w="851268" h="0">
                  <a:moveTo>
                    <a:pt x="0" y="0"/>
                  </a:moveTo>
                  <a:lnTo>
                    <a:pt x="56751" y="0"/>
                  </a:lnTo>
                  <a:lnTo>
                    <a:pt x="113502" y="0"/>
                  </a:lnTo>
                  <a:lnTo>
                    <a:pt x="170253" y="0"/>
                  </a:lnTo>
                  <a:lnTo>
                    <a:pt x="567512" y="0"/>
                  </a:lnTo>
                  <a:lnTo>
                    <a:pt x="567512" y="0"/>
                  </a:lnTo>
                  <a:lnTo>
                    <a:pt x="851268" y="0"/>
                  </a:lnTo>
                </a:path>
              </a:pathLst>
            </a:custGeom>
            <a:ln w="108405" cap="flat">
              <a:solidFill>
                <a:srgbClr val="E8E8E8">
                  <a:alpha val="100000"/>
                </a:srgbClr>
              </a:solidFill>
              <a:prstDash val="solid"/>
              <a:round/>
            </a:ln>
          </p:spPr>
          <p:txBody>
            <a:bodyPr/>
            <a:lstStyle/>
            <a:p/>
          </p:txBody>
        </p:sp>
        <p:sp>
          <p:nvSpPr>
            <p:cNvPr id="30" name="pl30"/>
            <p:cNvSpPr/>
            <p:nvPr/>
          </p:nvSpPr>
          <p:spPr>
            <a:xfrm>
              <a:off x="4172203" y="5494100"/>
              <a:ext cx="737766" cy="0"/>
            </a:xfrm>
            <a:custGeom>
              <a:avLst/>
              <a:pathLst>
                <a:path w="737766" h="0">
                  <a:moveTo>
                    <a:pt x="0" y="0"/>
                  </a:moveTo>
                  <a:lnTo>
                    <a:pt x="113502" y="0"/>
                  </a:lnTo>
                  <a:lnTo>
                    <a:pt x="227004" y="0"/>
                  </a:lnTo>
                  <a:lnTo>
                    <a:pt x="283756" y="0"/>
                  </a:lnTo>
                  <a:lnTo>
                    <a:pt x="397258" y="0"/>
                  </a:lnTo>
                  <a:lnTo>
                    <a:pt x="510761" y="0"/>
                  </a:lnTo>
                  <a:lnTo>
                    <a:pt x="737766" y="0"/>
                  </a:lnTo>
                </a:path>
              </a:pathLst>
            </a:custGeom>
            <a:ln w="108405" cap="flat">
              <a:solidFill>
                <a:srgbClr val="E8E8E8">
                  <a:alpha val="100000"/>
                </a:srgbClr>
              </a:solidFill>
              <a:prstDash val="solid"/>
              <a:round/>
            </a:ln>
          </p:spPr>
          <p:txBody>
            <a:bodyPr/>
            <a:lstStyle/>
            <a:p/>
          </p:txBody>
        </p:sp>
        <p:sp>
          <p:nvSpPr>
            <p:cNvPr id="31" name="pt31"/>
            <p:cNvSpPr/>
            <p:nvPr/>
          </p:nvSpPr>
          <p:spPr>
            <a:xfrm>
              <a:off x="7572778"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572778"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629529"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459275"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345773"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345773"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345773"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097245"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153996"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324250"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324250"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51255"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664758"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05265"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451459"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4394708"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281205"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167703"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564962"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678464"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4905469"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302728"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416230"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813489"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040494"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097245"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153996"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24250"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778260"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437753"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64758"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721509"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721509"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005265"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8768"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437753"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267499"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983743"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83743"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699987"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983743"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83743"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81348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2699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097245"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26749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49450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5399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72150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267499"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870240"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551255"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699987"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267499"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756738"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813489"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86280"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43031"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99783"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16026"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232270"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232270"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232270"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18575" y="938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7291570" y="938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7291570" y="938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6043043" y="26249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6610555" y="26249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6951063" y="26249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4397257" y="54353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4624262" y="54353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4851267" y="54353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5248525" y="37491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099794" y="37491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6270048" y="37491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6724058" y="206284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6951063" y="206284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064565" y="206284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6383550" y="43112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5929540" y="43112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5929540" y="43112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5759286"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6099794"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6667306"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6213296" y="487330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5702535" y="487330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5759286" y="487330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632078" y="15007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178068" y="15007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178068" y="15007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tx121"/>
            <p:cNvSpPr/>
            <p:nvPr/>
          </p:nvSpPr>
          <p:spPr>
            <a:xfrm>
              <a:off x="1603725" y="5429361"/>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122" name="tx122"/>
            <p:cNvSpPr/>
            <p:nvPr/>
          </p:nvSpPr>
          <p:spPr>
            <a:xfrm>
              <a:off x="1533407" y="4867269"/>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Gabon</a:t>
              </a:r>
            </a:p>
          </p:txBody>
        </p:sp>
        <p:sp>
          <p:nvSpPr>
            <p:cNvPr id="123" name="tx123"/>
            <p:cNvSpPr/>
            <p:nvPr/>
          </p:nvSpPr>
          <p:spPr>
            <a:xfrm>
              <a:off x="1596044" y="4305177"/>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124" name="tx124"/>
            <p:cNvSpPr/>
            <p:nvPr/>
          </p:nvSpPr>
          <p:spPr>
            <a:xfrm>
              <a:off x="1564588" y="3743085"/>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125" name="tx125"/>
            <p:cNvSpPr/>
            <p:nvPr/>
          </p:nvSpPr>
          <p:spPr>
            <a:xfrm>
              <a:off x="834349" y="3180994"/>
              <a:ext cx="6291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Equatorial</a:t>
              </a:r>
            </a:p>
          </p:txBody>
        </p:sp>
        <p:sp>
          <p:nvSpPr>
            <p:cNvPr id="126" name="tx126"/>
            <p:cNvSpPr/>
            <p:nvPr/>
          </p:nvSpPr>
          <p:spPr>
            <a:xfrm>
              <a:off x="1502409" y="3180994"/>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127" name="tx127"/>
            <p:cNvSpPr/>
            <p:nvPr/>
          </p:nvSpPr>
          <p:spPr>
            <a:xfrm>
              <a:off x="1246194" y="2618902"/>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128" name="tx128"/>
            <p:cNvSpPr/>
            <p:nvPr/>
          </p:nvSpPr>
          <p:spPr>
            <a:xfrm>
              <a:off x="1541271" y="2056810"/>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Congo</a:t>
              </a:r>
            </a:p>
          </p:txBody>
        </p:sp>
        <p:sp>
          <p:nvSpPr>
            <p:cNvPr id="129" name="tx129"/>
            <p:cNvSpPr/>
            <p:nvPr/>
          </p:nvSpPr>
          <p:spPr>
            <a:xfrm>
              <a:off x="508182" y="1494719"/>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Sao</a:t>
              </a:r>
            </a:p>
          </p:txBody>
        </p:sp>
        <p:sp>
          <p:nvSpPr>
            <p:cNvPr id="130" name="tx130"/>
            <p:cNvSpPr/>
            <p:nvPr/>
          </p:nvSpPr>
          <p:spPr>
            <a:xfrm>
              <a:off x="795669" y="1494719"/>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Tome</a:t>
              </a:r>
            </a:p>
          </p:txBody>
        </p:sp>
        <p:sp>
          <p:nvSpPr>
            <p:cNvPr id="131" name="tx131"/>
            <p:cNvSpPr/>
            <p:nvPr/>
          </p:nvSpPr>
          <p:spPr>
            <a:xfrm>
              <a:off x="1176243" y="1494719"/>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and</a:t>
              </a:r>
            </a:p>
          </p:txBody>
        </p:sp>
        <p:sp>
          <p:nvSpPr>
            <p:cNvPr id="132" name="tx132"/>
            <p:cNvSpPr/>
            <p:nvPr/>
          </p:nvSpPr>
          <p:spPr>
            <a:xfrm>
              <a:off x="1448277" y="1494719"/>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Principe</a:t>
              </a:r>
            </a:p>
          </p:txBody>
        </p:sp>
        <p:sp>
          <p:nvSpPr>
            <p:cNvPr id="133" name="tx133"/>
            <p:cNvSpPr/>
            <p:nvPr/>
          </p:nvSpPr>
          <p:spPr>
            <a:xfrm>
              <a:off x="1417004" y="932627"/>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Burundi*</a:t>
              </a:r>
            </a:p>
          </p:txBody>
        </p:sp>
        <p:sp>
          <p:nvSpPr>
            <p:cNvPr id="134" name="tx134"/>
            <p:cNvSpPr/>
            <p:nvPr/>
          </p:nvSpPr>
          <p:spPr>
            <a:xfrm>
              <a:off x="2268322"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365601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36" name="tx136"/>
            <p:cNvSpPr/>
            <p:nvPr/>
          </p:nvSpPr>
          <p:spPr>
            <a:xfrm>
              <a:off x="507479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37" name="tx137"/>
            <p:cNvSpPr/>
            <p:nvPr/>
          </p:nvSpPr>
          <p:spPr>
            <a:xfrm>
              <a:off x="6493576"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38" name="tx138"/>
            <p:cNvSpPr/>
            <p:nvPr/>
          </p:nvSpPr>
          <p:spPr>
            <a:xfrm>
              <a:off x="788126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39" name="tx139"/>
            <p:cNvSpPr/>
            <p:nvPr/>
          </p:nvSpPr>
          <p:spPr>
            <a:xfrm>
              <a:off x="4705926"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0" name="pt140"/>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2" name="pt142"/>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tx143"/>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44" name="tx144"/>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45" name="tx145"/>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46" name="tx146"/>
            <p:cNvSpPr/>
            <p:nvPr/>
          </p:nvSpPr>
          <p:spPr>
            <a:xfrm>
              <a:off x="2015656" y="435349"/>
              <a:ext cx="401037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Central Africa, 2019-2025</a:t>
              </a:r>
            </a:p>
          </p:txBody>
        </p:sp>
        <p:sp>
          <p:nvSpPr>
            <p:cNvPr id="147" name="tx147"/>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49" name="tx149"/>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50" name="tx150"/>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4 (out of 9) countries had lower coverage than in 2019.
In 2025, 0 countries had lower DTP3 coverage than in 2024.
In 2025, 4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743716" y="5035974"/>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 name="pl5"/>
            <p:cNvSpPr/>
            <p:nvPr/>
          </p:nvSpPr>
          <p:spPr>
            <a:xfrm>
              <a:off x="1743716" y="4139217"/>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6" name="pl6"/>
            <p:cNvSpPr/>
            <p:nvPr/>
          </p:nvSpPr>
          <p:spPr>
            <a:xfrm>
              <a:off x="1743716" y="3242461"/>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7" name="pl7"/>
            <p:cNvSpPr/>
            <p:nvPr/>
          </p:nvSpPr>
          <p:spPr>
            <a:xfrm>
              <a:off x="1743716" y="2345705"/>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8" name="pl8"/>
            <p:cNvSpPr/>
            <p:nvPr/>
          </p:nvSpPr>
          <p:spPr>
            <a:xfrm>
              <a:off x="18865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3626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387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3148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909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670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433849" y="2345705"/>
              <a:ext cx="190437" cy="0"/>
            </a:xfrm>
            <a:custGeom>
              <a:avLst/>
              <a:pathLst>
                <a:path w="190437" h="0">
                  <a:moveTo>
                    <a:pt x="0" y="0"/>
                  </a:moveTo>
                  <a:lnTo>
                    <a:pt x="190437" y="0"/>
                  </a:lnTo>
                </a:path>
              </a:pathLst>
            </a:custGeom>
            <a:ln w="81303" cap="flat">
              <a:solidFill>
                <a:srgbClr val="E8E8E8">
                  <a:alpha val="100000"/>
                </a:srgbClr>
              </a:solidFill>
              <a:prstDash val="solid"/>
              <a:round/>
            </a:ln>
          </p:spPr>
          <p:txBody>
            <a:bodyPr/>
            <a:lstStyle/>
            <a:p/>
          </p:txBody>
        </p:sp>
        <p:sp>
          <p:nvSpPr>
            <p:cNvPr id="15" name="pl15"/>
            <p:cNvSpPr/>
            <p:nvPr/>
          </p:nvSpPr>
          <p:spPr>
            <a:xfrm>
              <a:off x="3362435" y="3242461"/>
              <a:ext cx="190437" cy="0"/>
            </a:xfrm>
            <a:custGeom>
              <a:avLst/>
              <a:pathLst>
                <a:path w="190437" h="0">
                  <a:moveTo>
                    <a:pt x="0" y="0"/>
                  </a:moveTo>
                  <a:lnTo>
                    <a:pt x="190437" y="0"/>
                  </a:lnTo>
                </a:path>
              </a:pathLst>
            </a:custGeom>
            <a:ln w="81303" cap="flat">
              <a:solidFill>
                <a:srgbClr val="E8E8E8">
                  <a:alpha val="100000"/>
                </a:srgbClr>
              </a:solidFill>
              <a:prstDash val="solid"/>
              <a:round/>
            </a:ln>
          </p:spPr>
          <p:txBody>
            <a:bodyPr/>
            <a:lstStyle/>
            <a:p/>
          </p:txBody>
        </p:sp>
        <p:sp>
          <p:nvSpPr>
            <p:cNvPr id="16" name="pl16"/>
            <p:cNvSpPr/>
            <p:nvPr/>
          </p:nvSpPr>
          <p:spPr>
            <a:xfrm>
              <a:off x="3957552" y="4139217"/>
              <a:ext cx="190437" cy="0"/>
            </a:xfrm>
            <a:custGeom>
              <a:avLst/>
              <a:pathLst>
                <a:path w="190437" h="0">
                  <a:moveTo>
                    <a:pt x="0" y="0"/>
                  </a:moveTo>
                  <a:lnTo>
                    <a:pt x="190437" y="0"/>
                  </a:lnTo>
                </a:path>
              </a:pathLst>
            </a:custGeom>
            <a:ln w="81303" cap="flat">
              <a:solidFill>
                <a:srgbClr val="E8E8E8">
                  <a:alpha val="100000"/>
                </a:srgbClr>
              </a:solidFill>
              <a:prstDash val="solid"/>
              <a:round/>
            </a:ln>
          </p:spPr>
          <p:txBody>
            <a:bodyPr/>
            <a:lstStyle/>
            <a:p/>
          </p:txBody>
        </p:sp>
        <p:sp>
          <p:nvSpPr>
            <p:cNvPr id="17" name="pl17"/>
            <p:cNvSpPr/>
            <p:nvPr/>
          </p:nvSpPr>
          <p:spPr>
            <a:xfrm>
              <a:off x="4005162" y="5035974"/>
              <a:ext cx="95218" cy="0"/>
            </a:xfrm>
            <a:custGeom>
              <a:avLst/>
              <a:pathLst>
                <a:path w="95218" h="0">
                  <a:moveTo>
                    <a:pt x="0" y="0"/>
                  </a:moveTo>
                  <a:lnTo>
                    <a:pt x="95218" y="0"/>
                  </a:lnTo>
                </a:path>
              </a:pathLst>
            </a:custGeom>
            <a:ln w="81303" cap="flat">
              <a:solidFill>
                <a:srgbClr val="E8E8E8">
                  <a:alpha val="100000"/>
                </a:srgbClr>
              </a:solidFill>
              <a:prstDash val="solid"/>
              <a:round/>
            </a:ln>
          </p:spPr>
          <p:txBody>
            <a:bodyPr/>
            <a:lstStyle/>
            <a:p/>
          </p:txBody>
        </p:sp>
        <p:sp>
          <p:nvSpPr>
            <p:cNvPr id="18" name="pt18"/>
            <p:cNvSpPr/>
            <p:nvPr/>
          </p:nvSpPr>
          <p:spPr>
            <a:xfrm>
              <a:off x="4095880"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4000662"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3619787"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3429349"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3548373"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3357935"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4143490"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3953052"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4055228"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 name="pt27"/>
            <p:cNvSpPr/>
            <p:nvPr/>
          </p:nvSpPr>
          <p:spPr>
            <a:xfrm>
              <a:off x="3960010"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pt28"/>
            <p:cNvSpPr/>
            <p:nvPr/>
          </p:nvSpPr>
          <p:spPr>
            <a:xfrm>
              <a:off x="3579135"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 name="pt29"/>
            <p:cNvSpPr/>
            <p:nvPr/>
          </p:nvSpPr>
          <p:spPr>
            <a:xfrm>
              <a:off x="3388697"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 name="pt30"/>
            <p:cNvSpPr/>
            <p:nvPr/>
          </p:nvSpPr>
          <p:spPr>
            <a:xfrm>
              <a:off x="3507721" y="31973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 name="pt31"/>
            <p:cNvSpPr/>
            <p:nvPr/>
          </p:nvSpPr>
          <p:spPr>
            <a:xfrm>
              <a:off x="3317283"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4102838" y="40940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 name="pt33"/>
            <p:cNvSpPr/>
            <p:nvPr/>
          </p:nvSpPr>
          <p:spPr>
            <a:xfrm>
              <a:off x="3912400"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tx34"/>
            <p:cNvSpPr/>
            <p:nvPr/>
          </p:nvSpPr>
          <p:spPr>
            <a:xfrm>
              <a:off x="4521396" y="49946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35" name="tx35"/>
            <p:cNvSpPr/>
            <p:nvPr/>
          </p:nvSpPr>
          <p:spPr>
            <a:xfrm>
              <a:off x="4521396" y="230437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36" name="tx36"/>
            <p:cNvSpPr/>
            <p:nvPr/>
          </p:nvSpPr>
          <p:spPr>
            <a:xfrm>
              <a:off x="4521396" y="320113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37" name="tx37"/>
            <p:cNvSpPr/>
            <p:nvPr/>
          </p:nvSpPr>
          <p:spPr>
            <a:xfrm>
              <a:off x="4521396" y="409788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38" name="rc38"/>
            <p:cNvSpPr/>
            <p:nvPr/>
          </p:nvSpPr>
          <p:spPr>
            <a:xfrm>
              <a:off x="1743716" y="1807652"/>
              <a:ext cx="3142218" cy="3766375"/>
            </a:xfrm>
            <a:prstGeom prst="rect">
              <a:avLst/>
            </a:prstGeom>
            <a:noFill/>
            <a:ln w="13550" cap="rnd">
              <a:solidFill>
                <a:srgbClr val="999999">
                  <a:alpha val="100000"/>
                </a:srgbClr>
              </a:solidFill>
              <a:prstDash val="solid"/>
              <a:round/>
            </a:ln>
          </p:spPr>
          <p:txBody>
            <a:bodyPr/>
            <a:lstStyle/>
            <a:p/>
          </p:txBody>
        </p:sp>
        <p:sp>
          <p:nvSpPr>
            <p:cNvPr id="39" name="pl39"/>
            <p:cNvSpPr/>
            <p:nvPr/>
          </p:nvSpPr>
          <p:spPr>
            <a:xfrm>
              <a:off x="5932192" y="5139445"/>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0" name="pl40"/>
            <p:cNvSpPr/>
            <p:nvPr/>
          </p:nvSpPr>
          <p:spPr>
            <a:xfrm>
              <a:off x="5932192" y="4415142"/>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1" name="pl41"/>
            <p:cNvSpPr/>
            <p:nvPr/>
          </p:nvSpPr>
          <p:spPr>
            <a:xfrm>
              <a:off x="5932192" y="369083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2" name="pl42"/>
            <p:cNvSpPr/>
            <p:nvPr/>
          </p:nvSpPr>
          <p:spPr>
            <a:xfrm>
              <a:off x="5932192" y="2966537"/>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3" name="pl43"/>
            <p:cNvSpPr/>
            <p:nvPr/>
          </p:nvSpPr>
          <p:spPr>
            <a:xfrm>
              <a:off x="5932192" y="2242234"/>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4" name="pl44"/>
            <p:cNvSpPr/>
            <p:nvPr/>
          </p:nvSpPr>
          <p:spPr>
            <a:xfrm>
              <a:off x="60750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65511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70272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75033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79793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84554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7336668" y="2242234"/>
              <a:ext cx="428484" cy="0"/>
            </a:xfrm>
            <a:custGeom>
              <a:avLst/>
              <a:pathLst>
                <a:path w="428484" h="0">
                  <a:moveTo>
                    <a:pt x="0" y="0"/>
                  </a:moveTo>
                  <a:lnTo>
                    <a:pt x="428484" y="0"/>
                  </a:lnTo>
                </a:path>
              </a:pathLst>
            </a:custGeom>
            <a:ln w="81303" cap="flat">
              <a:solidFill>
                <a:srgbClr val="E8E8E8">
                  <a:alpha val="100000"/>
                </a:srgbClr>
              </a:solidFill>
              <a:prstDash val="solid"/>
              <a:round/>
            </a:ln>
          </p:spPr>
          <p:txBody>
            <a:bodyPr/>
            <a:lstStyle/>
            <a:p/>
          </p:txBody>
        </p:sp>
        <p:sp>
          <p:nvSpPr>
            <p:cNvPr id="51" name="pl51"/>
            <p:cNvSpPr/>
            <p:nvPr/>
          </p:nvSpPr>
          <p:spPr>
            <a:xfrm>
              <a:off x="7669934" y="2966537"/>
              <a:ext cx="380875" cy="0"/>
            </a:xfrm>
            <a:custGeom>
              <a:avLst/>
              <a:pathLst>
                <a:path w="380875" h="0">
                  <a:moveTo>
                    <a:pt x="0" y="0"/>
                  </a:moveTo>
                  <a:lnTo>
                    <a:pt x="380875" y="0"/>
                  </a:lnTo>
                </a:path>
              </a:pathLst>
            </a:custGeom>
            <a:ln w="81303" cap="flat">
              <a:solidFill>
                <a:srgbClr val="E8E8E8">
                  <a:alpha val="100000"/>
                </a:srgbClr>
              </a:solidFill>
              <a:prstDash val="solid"/>
              <a:round/>
            </a:ln>
          </p:spPr>
          <p:txBody>
            <a:bodyPr/>
            <a:lstStyle/>
            <a:p/>
          </p:txBody>
        </p:sp>
        <p:sp>
          <p:nvSpPr>
            <p:cNvPr id="52" name="pl52"/>
            <p:cNvSpPr/>
            <p:nvPr/>
          </p:nvSpPr>
          <p:spPr>
            <a:xfrm>
              <a:off x="7550910" y="3690839"/>
              <a:ext cx="380875" cy="0"/>
            </a:xfrm>
            <a:custGeom>
              <a:avLst/>
              <a:pathLst>
                <a:path w="380875" h="0">
                  <a:moveTo>
                    <a:pt x="0" y="0"/>
                  </a:moveTo>
                  <a:lnTo>
                    <a:pt x="380875" y="0"/>
                  </a:lnTo>
                </a:path>
              </a:pathLst>
            </a:custGeom>
            <a:ln w="81303" cap="flat">
              <a:solidFill>
                <a:srgbClr val="E8E8E8">
                  <a:alpha val="100000"/>
                </a:srgbClr>
              </a:solidFill>
              <a:prstDash val="solid"/>
              <a:round/>
            </a:ln>
          </p:spPr>
          <p:txBody>
            <a:bodyPr/>
            <a:lstStyle/>
            <a:p/>
          </p:txBody>
        </p:sp>
        <p:sp>
          <p:nvSpPr>
            <p:cNvPr id="53" name="pl53"/>
            <p:cNvSpPr/>
            <p:nvPr/>
          </p:nvSpPr>
          <p:spPr>
            <a:xfrm>
              <a:off x="6979598" y="4415142"/>
              <a:ext cx="190437" cy="0"/>
            </a:xfrm>
            <a:custGeom>
              <a:avLst/>
              <a:pathLst>
                <a:path w="190437" h="0">
                  <a:moveTo>
                    <a:pt x="0" y="0"/>
                  </a:moveTo>
                  <a:lnTo>
                    <a:pt x="190437" y="0"/>
                  </a:lnTo>
                </a:path>
              </a:pathLst>
            </a:custGeom>
            <a:ln w="81303" cap="flat">
              <a:solidFill>
                <a:srgbClr val="E8E8E8">
                  <a:alpha val="100000"/>
                </a:srgbClr>
              </a:solidFill>
              <a:prstDash val="solid"/>
              <a:round/>
            </a:ln>
          </p:spPr>
          <p:txBody>
            <a:bodyPr/>
            <a:lstStyle/>
            <a:p/>
          </p:txBody>
        </p:sp>
        <p:sp>
          <p:nvSpPr>
            <p:cNvPr id="54" name="pl54"/>
            <p:cNvSpPr/>
            <p:nvPr/>
          </p:nvSpPr>
          <p:spPr>
            <a:xfrm>
              <a:off x="7955590" y="5139445"/>
              <a:ext cx="142828" cy="0"/>
            </a:xfrm>
            <a:custGeom>
              <a:avLst/>
              <a:pathLst>
                <a:path w="142828" h="0">
                  <a:moveTo>
                    <a:pt x="0" y="0"/>
                  </a:moveTo>
                  <a:lnTo>
                    <a:pt x="142828" y="0"/>
                  </a:lnTo>
                </a:path>
              </a:pathLst>
            </a:custGeom>
            <a:ln w="81303" cap="flat">
              <a:solidFill>
                <a:srgbClr val="E8E8E8">
                  <a:alpha val="100000"/>
                </a:srgbClr>
              </a:solidFill>
              <a:prstDash val="solid"/>
              <a:round/>
            </a:ln>
          </p:spPr>
          <p:txBody>
            <a:bodyPr/>
            <a:lstStyle/>
            <a:p/>
          </p:txBody>
        </p:sp>
        <p:sp>
          <p:nvSpPr>
            <p:cNvPr id="55" name="pt55"/>
            <p:cNvSpPr/>
            <p:nvPr/>
          </p:nvSpPr>
          <p:spPr>
            <a:xfrm>
              <a:off x="7665434"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46309"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975098"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65535"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332168"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60653"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51090"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93918"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4641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2728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24782"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6" name="pt66"/>
            <p:cNvSpPr/>
            <p:nvPr/>
          </p:nvSpPr>
          <p:spPr>
            <a:xfrm>
              <a:off x="8005657"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7" name="pt67"/>
            <p:cNvSpPr/>
            <p:nvPr/>
          </p:nvSpPr>
          <p:spPr>
            <a:xfrm>
              <a:off x="6934446"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8" name="pt68"/>
            <p:cNvSpPr/>
            <p:nvPr/>
          </p:nvSpPr>
          <p:spPr>
            <a:xfrm>
              <a:off x="7124884"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9" name="pt69"/>
            <p:cNvSpPr/>
            <p:nvPr/>
          </p:nvSpPr>
          <p:spPr>
            <a:xfrm>
              <a:off x="7291516"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0" name="pt70"/>
            <p:cNvSpPr/>
            <p:nvPr/>
          </p:nvSpPr>
          <p:spPr>
            <a:xfrm>
              <a:off x="7720001"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1" name="pt71"/>
            <p:cNvSpPr/>
            <p:nvPr/>
          </p:nvSpPr>
          <p:spPr>
            <a:xfrm>
              <a:off x="7910438"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2" name="pt72"/>
            <p:cNvSpPr/>
            <p:nvPr/>
          </p:nvSpPr>
          <p:spPr>
            <a:xfrm>
              <a:off x="8053266"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3" name="pt73"/>
            <p:cNvSpPr/>
            <p:nvPr/>
          </p:nvSpPr>
          <p:spPr>
            <a:xfrm>
              <a:off x="7505759"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4" name="pt74"/>
            <p:cNvSpPr/>
            <p:nvPr/>
          </p:nvSpPr>
          <p:spPr>
            <a:xfrm>
              <a:off x="788663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tx75"/>
            <p:cNvSpPr/>
            <p:nvPr/>
          </p:nvSpPr>
          <p:spPr>
            <a:xfrm>
              <a:off x="8663283" y="2925206"/>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76" name="tx76"/>
            <p:cNvSpPr/>
            <p:nvPr/>
          </p:nvSpPr>
          <p:spPr>
            <a:xfrm>
              <a:off x="8695379"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77" name="tx77"/>
            <p:cNvSpPr/>
            <p:nvPr/>
          </p:nvSpPr>
          <p:spPr>
            <a:xfrm>
              <a:off x="8663283" y="220090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+18%</a:t>
              </a:r>
            </a:p>
          </p:txBody>
        </p:sp>
        <p:sp>
          <p:nvSpPr>
            <p:cNvPr id="78" name="tx78"/>
            <p:cNvSpPr/>
            <p:nvPr/>
          </p:nvSpPr>
          <p:spPr>
            <a:xfrm>
              <a:off x="8695379"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79" name="tx79"/>
            <p:cNvSpPr/>
            <p:nvPr/>
          </p:nvSpPr>
          <p:spPr>
            <a:xfrm>
              <a:off x="8663283" y="36495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80" name="rc80"/>
            <p:cNvSpPr/>
            <p:nvPr/>
          </p:nvSpPr>
          <p:spPr>
            <a:xfrm>
              <a:off x="5932192" y="1807652"/>
              <a:ext cx="3142218" cy="3766375"/>
            </a:xfrm>
            <a:prstGeom prst="rect">
              <a:avLst/>
            </a:prstGeom>
            <a:noFill/>
            <a:ln w="13550" cap="rnd">
              <a:solidFill>
                <a:srgbClr val="999999">
                  <a:alpha val="100000"/>
                </a:srgbClr>
              </a:solidFill>
              <a:prstDash val="solid"/>
              <a:round/>
            </a:ln>
          </p:spPr>
          <p:txBody>
            <a:bodyPr/>
            <a:lstStyle/>
            <a:p/>
          </p:txBody>
        </p:sp>
        <p:sp>
          <p:nvSpPr>
            <p:cNvPr id="81" name="rc81"/>
            <p:cNvSpPr/>
            <p:nvPr/>
          </p:nvSpPr>
          <p:spPr>
            <a:xfrm>
              <a:off x="1743716" y="1592799"/>
              <a:ext cx="31422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2" name="tx82"/>
            <p:cNvSpPr/>
            <p:nvPr/>
          </p:nvSpPr>
          <p:spPr>
            <a:xfrm>
              <a:off x="3075664"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83" name="rc83"/>
            <p:cNvSpPr/>
            <p:nvPr/>
          </p:nvSpPr>
          <p:spPr>
            <a:xfrm>
              <a:off x="5932192" y="1592799"/>
              <a:ext cx="31422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4" name="tx84"/>
            <p:cNvSpPr/>
            <p:nvPr/>
          </p:nvSpPr>
          <p:spPr>
            <a:xfrm>
              <a:off x="728892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85" name="pl85"/>
            <p:cNvSpPr/>
            <p:nvPr/>
          </p:nvSpPr>
          <p:spPr>
            <a:xfrm>
              <a:off x="1743716" y="5574027"/>
              <a:ext cx="3142218" cy="0"/>
            </a:xfrm>
            <a:custGeom>
              <a:avLst/>
              <a:pathLst>
                <a:path w="3142218" h="0">
                  <a:moveTo>
                    <a:pt x="0" y="0"/>
                  </a:moveTo>
                  <a:lnTo>
                    <a:pt x="3142218" y="0"/>
                  </a:lnTo>
                </a:path>
              </a:pathLst>
            </a:custGeom>
            <a:ln w="8130" cap="flat">
              <a:solidFill>
                <a:srgbClr val="000000">
                  <a:alpha val="100000"/>
                </a:srgbClr>
              </a:solidFill>
              <a:prstDash val="solid"/>
              <a:round/>
            </a:ln>
          </p:spPr>
          <p:txBody>
            <a:bodyPr/>
            <a:lstStyle/>
            <a:p/>
          </p:txBody>
        </p:sp>
        <p:sp>
          <p:nvSpPr>
            <p:cNvPr id="86" name="pl86"/>
            <p:cNvSpPr/>
            <p:nvPr/>
          </p:nvSpPr>
          <p:spPr>
            <a:xfrm>
              <a:off x="18865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7" name="pl87"/>
            <p:cNvSpPr/>
            <p:nvPr/>
          </p:nvSpPr>
          <p:spPr>
            <a:xfrm>
              <a:off x="23626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8" name="pl88"/>
            <p:cNvSpPr/>
            <p:nvPr/>
          </p:nvSpPr>
          <p:spPr>
            <a:xfrm>
              <a:off x="28387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9" name="pl89"/>
            <p:cNvSpPr/>
            <p:nvPr/>
          </p:nvSpPr>
          <p:spPr>
            <a:xfrm>
              <a:off x="33148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0" name="pl90"/>
            <p:cNvSpPr/>
            <p:nvPr/>
          </p:nvSpPr>
          <p:spPr>
            <a:xfrm>
              <a:off x="37909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1" name="pl91"/>
            <p:cNvSpPr/>
            <p:nvPr/>
          </p:nvSpPr>
          <p:spPr>
            <a:xfrm>
              <a:off x="42670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2" name="tx92"/>
            <p:cNvSpPr/>
            <p:nvPr/>
          </p:nvSpPr>
          <p:spPr>
            <a:xfrm>
              <a:off x="185545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3" name="tx93"/>
            <p:cNvSpPr/>
            <p:nvPr/>
          </p:nvSpPr>
          <p:spPr>
            <a:xfrm>
              <a:off x="23004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94" name="tx94"/>
            <p:cNvSpPr/>
            <p:nvPr/>
          </p:nvSpPr>
          <p:spPr>
            <a:xfrm>
              <a:off x="27765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95" name="tx95"/>
            <p:cNvSpPr/>
            <p:nvPr/>
          </p:nvSpPr>
          <p:spPr>
            <a:xfrm>
              <a:off x="32526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96" name="tx96"/>
            <p:cNvSpPr/>
            <p:nvPr/>
          </p:nvSpPr>
          <p:spPr>
            <a:xfrm>
              <a:off x="37287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7" name="tx97"/>
            <p:cNvSpPr/>
            <p:nvPr/>
          </p:nvSpPr>
          <p:spPr>
            <a:xfrm>
              <a:off x="417374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8" name="pl98"/>
            <p:cNvSpPr/>
            <p:nvPr/>
          </p:nvSpPr>
          <p:spPr>
            <a:xfrm>
              <a:off x="5932192" y="5574027"/>
              <a:ext cx="3142218" cy="0"/>
            </a:xfrm>
            <a:custGeom>
              <a:avLst/>
              <a:pathLst>
                <a:path w="3142218" h="0">
                  <a:moveTo>
                    <a:pt x="0" y="0"/>
                  </a:moveTo>
                  <a:lnTo>
                    <a:pt x="3142218" y="0"/>
                  </a:lnTo>
                </a:path>
              </a:pathLst>
            </a:custGeom>
            <a:ln w="8130" cap="flat">
              <a:solidFill>
                <a:srgbClr val="000000">
                  <a:alpha val="100000"/>
                </a:srgbClr>
              </a:solidFill>
              <a:prstDash val="solid"/>
              <a:round/>
            </a:ln>
          </p:spPr>
          <p:txBody>
            <a:bodyPr/>
            <a:lstStyle/>
            <a:p/>
          </p:txBody>
        </p:sp>
        <p:sp>
          <p:nvSpPr>
            <p:cNvPr id="99" name="pl99"/>
            <p:cNvSpPr/>
            <p:nvPr/>
          </p:nvSpPr>
          <p:spPr>
            <a:xfrm>
              <a:off x="60750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0" name="pl100"/>
            <p:cNvSpPr/>
            <p:nvPr/>
          </p:nvSpPr>
          <p:spPr>
            <a:xfrm>
              <a:off x="65511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1" name="pl101"/>
            <p:cNvSpPr/>
            <p:nvPr/>
          </p:nvSpPr>
          <p:spPr>
            <a:xfrm>
              <a:off x="70272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2" name="pl102"/>
            <p:cNvSpPr/>
            <p:nvPr/>
          </p:nvSpPr>
          <p:spPr>
            <a:xfrm>
              <a:off x="75033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79793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84554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tx105"/>
            <p:cNvSpPr/>
            <p:nvPr/>
          </p:nvSpPr>
          <p:spPr>
            <a:xfrm>
              <a:off x="604393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6" name="tx106"/>
            <p:cNvSpPr/>
            <p:nvPr/>
          </p:nvSpPr>
          <p:spPr>
            <a:xfrm>
              <a:off x="648893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7" name="tx107"/>
            <p:cNvSpPr/>
            <p:nvPr/>
          </p:nvSpPr>
          <p:spPr>
            <a:xfrm>
              <a:off x="69650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08" name="tx108"/>
            <p:cNvSpPr/>
            <p:nvPr/>
          </p:nvSpPr>
          <p:spPr>
            <a:xfrm>
              <a:off x="74411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09" name="tx109"/>
            <p:cNvSpPr/>
            <p:nvPr/>
          </p:nvSpPr>
          <p:spPr>
            <a:xfrm>
              <a:off x="79172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0" name="tx110"/>
            <p:cNvSpPr/>
            <p:nvPr/>
          </p:nvSpPr>
          <p:spPr>
            <a:xfrm>
              <a:off x="836222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1" name="tx111"/>
            <p:cNvSpPr/>
            <p:nvPr/>
          </p:nvSpPr>
          <p:spPr>
            <a:xfrm>
              <a:off x="5520989" y="5099440"/>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112" name="tx112"/>
            <p:cNvSpPr/>
            <p:nvPr/>
          </p:nvSpPr>
          <p:spPr>
            <a:xfrm>
              <a:off x="5614532" y="4375137"/>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13" name="tx113"/>
            <p:cNvSpPr/>
            <p:nvPr/>
          </p:nvSpPr>
          <p:spPr>
            <a:xfrm>
              <a:off x="4955524" y="3650834"/>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114" name="tx114"/>
            <p:cNvSpPr/>
            <p:nvPr/>
          </p:nvSpPr>
          <p:spPr>
            <a:xfrm>
              <a:off x="5328508" y="2926532"/>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15" name="tx115"/>
            <p:cNvSpPr/>
            <p:nvPr/>
          </p:nvSpPr>
          <p:spPr>
            <a:xfrm>
              <a:off x="5583168" y="220222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116" name="tx116"/>
            <p:cNvSpPr/>
            <p:nvPr/>
          </p:nvSpPr>
          <p:spPr>
            <a:xfrm>
              <a:off x="1276644" y="4995969"/>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117" name="tx117"/>
            <p:cNvSpPr/>
            <p:nvPr/>
          </p:nvSpPr>
          <p:spPr>
            <a:xfrm>
              <a:off x="508182" y="4099212"/>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118" name="tx118"/>
            <p:cNvSpPr/>
            <p:nvPr/>
          </p:nvSpPr>
          <p:spPr>
            <a:xfrm>
              <a:off x="1326204" y="3202456"/>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19" name="tx119"/>
            <p:cNvSpPr/>
            <p:nvPr/>
          </p:nvSpPr>
          <p:spPr>
            <a:xfrm>
              <a:off x="1419930" y="2305700"/>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20" name="tx120"/>
            <p:cNvSpPr/>
            <p:nvPr/>
          </p:nvSpPr>
          <p:spPr>
            <a:xfrm>
              <a:off x="427744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21" name="pt121"/>
            <p:cNvSpPr/>
            <p:nvPr/>
          </p:nvSpPr>
          <p:spPr>
            <a:xfrm>
              <a:off x="5433048"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604039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tx123"/>
            <p:cNvSpPr/>
            <p:nvPr/>
          </p:nvSpPr>
          <p:spPr>
            <a:xfrm>
              <a:off x="568461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24" name="tx124"/>
            <p:cNvSpPr/>
            <p:nvPr/>
          </p:nvSpPr>
          <p:spPr>
            <a:xfrm>
              <a:off x="629196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25" name="tx125"/>
            <p:cNvSpPr/>
            <p:nvPr/>
          </p:nvSpPr>
          <p:spPr>
            <a:xfrm>
              <a:off x="174371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126" name="tx12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4 out of 9 (44%) countries in Central Africa had a decline in coverage. The largest decline was in DRC, Gabon, and Sao Tome and Principe (-8 percentage points), followed by Burundi (-4 percentage points).
There were 5 (56%) countries with an increase in DTP3 coverage. Coverage remained the same in 0 countries between 2019 and 2025.
</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five countries and decreased in four countries.</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484850" y="520953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 name="pl5"/>
            <p:cNvSpPr/>
            <p:nvPr/>
          </p:nvSpPr>
          <p:spPr>
            <a:xfrm>
              <a:off x="1484850" y="460205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6" name="pl6"/>
            <p:cNvSpPr/>
            <p:nvPr/>
          </p:nvSpPr>
          <p:spPr>
            <a:xfrm>
              <a:off x="1484850" y="399457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7" name="pl7"/>
            <p:cNvSpPr/>
            <p:nvPr/>
          </p:nvSpPr>
          <p:spPr>
            <a:xfrm>
              <a:off x="1484850" y="3387100"/>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8" name="pl8"/>
            <p:cNvSpPr/>
            <p:nvPr/>
          </p:nvSpPr>
          <p:spPr>
            <a:xfrm>
              <a:off x="1484850" y="2779620"/>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9" name="pl9"/>
            <p:cNvSpPr/>
            <p:nvPr/>
          </p:nvSpPr>
          <p:spPr>
            <a:xfrm>
              <a:off x="1484850" y="2172140"/>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10" name="pl10"/>
            <p:cNvSpPr/>
            <p:nvPr/>
          </p:nvSpPr>
          <p:spPr>
            <a:xfrm>
              <a:off x="16276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1037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986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055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53205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081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46397" y="2172140"/>
              <a:ext cx="238046" cy="0"/>
            </a:xfrm>
            <a:custGeom>
              <a:avLst/>
              <a:pathLst>
                <a:path w="238046" h="0">
                  <a:moveTo>
                    <a:pt x="0" y="0"/>
                  </a:moveTo>
                  <a:lnTo>
                    <a:pt x="238046" y="0"/>
                  </a:lnTo>
                </a:path>
              </a:pathLst>
            </a:custGeom>
            <a:ln w="81303" cap="flat">
              <a:solidFill>
                <a:srgbClr val="E8E8E8">
                  <a:alpha val="100000"/>
                </a:srgbClr>
              </a:solidFill>
              <a:prstDash val="solid"/>
              <a:round/>
            </a:ln>
          </p:spPr>
          <p:txBody>
            <a:bodyPr/>
            <a:lstStyle/>
            <a:p/>
          </p:txBody>
        </p:sp>
        <p:sp>
          <p:nvSpPr>
            <p:cNvPr id="17" name="pl17"/>
            <p:cNvSpPr/>
            <p:nvPr/>
          </p:nvSpPr>
          <p:spPr>
            <a:xfrm>
              <a:off x="3460639" y="2779620"/>
              <a:ext cx="142828" cy="0"/>
            </a:xfrm>
            <a:custGeom>
              <a:avLst/>
              <a:pathLst>
                <a:path w="142828" h="0">
                  <a:moveTo>
                    <a:pt x="0" y="0"/>
                  </a:moveTo>
                  <a:lnTo>
                    <a:pt x="142828" y="0"/>
                  </a:lnTo>
                </a:path>
              </a:pathLst>
            </a:custGeom>
            <a:ln w="81303" cap="flat">
              <a:solidFill>
                <a:srgbClr val="E8E8E8">
                  <a:alpha val="100000"/>
                </a:srgbClr>
              </a:solidFill>
              <a:prstDash val="solid"/>
              <a:round/>
            </a:ln>
          </p:spPr>
          <p:txBody>
            <a:bodyPr/>
            <a:lstStyle/>
            <a:p/>
          </p:txBody>
        </p:sp>
        <p:sp>
          <p:nvSpPr>
            <p:cNvPr id="18" name="pl18"/>
            <p:cNvSpPr/>
            <p:nvPr/>
          </p:nvSpPr>
          <p:spPr>
            <a:xfrm>
              <a:off x="2627475" y="3387100"/>
              <a:ext cx="95218" cy="0"/>
            </a:xfrm>
            <a:custGeom>
              <a:avLst/>
              <a:pathLst>
                <a:path w="95218" h="0">
                  <a:moveTo>
                    <a:pt x="0" y="0"/>
                  </a:moveTo>
                  <a:lnTo>
                    <a:pt x="95218" y="0"/>
                  </a:lnTo>
                </a:path>
              </a:pathLst>
            </a:custGeom>
            <a:ln w="81303" cap="flat">
              <a:solidFill>
                <a:srgbClr val="E8E8E8">
                  <a:alpha val="100000"/>
                </a:srgbClr>
              </a:solidFill>
              <a:prstDash val="solid"/>
              <a:round/>
            </a:ln>
          </p:spPr>
          <p:txBody>
            <a:bodyPr/>
            <a:lstStyle/>
            <a:p/>
          </p:txBody>
        </p:sp>
        <p:sp>
          <p:nvSpPr>
            <p:cNvPr id="19" name="pl19"/>
            <p:cNvSpPr/>
            <p:nvPr/>
          </p:nvSpPr>
          <p:spPr>
            <a:xfrm>
              <a:off x="3246397" y="3994579"/>
              <a:ext cx="71414" cy="0"/>
            </a:xfrm>
            <a:custGeom>
              <a:avLst/>
              <a:pathLst>
                <a:path w="71414" h="0">
                  <a:moveTo>
                    <a:pt x="0" y="0"/>
                  </a:moveTo>
                  <a:lnTo>
                    <a:pt x="71414" y="0"/>
                  </a:lnTo>
                </a:path>
              </a:pathLst>
            </a:custGeom>
            <a:ln w="81303" cap="flat">
              <a:solidFill>
                <a:srgbClr val="E8E8E8">
                  <a:alpha val="100000"/>
                </a:srgbClr>
              </a:solidFill>
              <a:prstDash val="solid"/>
              <a:round/>
            </a:ln>
          </p:spPr>
          <p:txBody>
            <a:bodyPr/>
            <a:lstStyle/>
            <a:p/>
          </p:txBody>
        </p:sp>
        <p:sp>
          <p:nvSpPr>
            <p:cNvPr id="20" name="pl20"/>
            <p:cNvSpPr/>
            <p:nvPr/>
          </p:nvSpPr>
          <p:spPr>
            <a:xfrm>
              <a:off x="3603467" y="4602059"/>
              <a:ext cx="47609" cy="0"/>
            </a:xfrm>
            <a:custGeom>
              <a:avLst/>
              <a:pathLst>
                <a:path w="47609" h="0">
                  <a:moveTo>
                    <a:pt x="0" y="0"/>
                  </a:moveTo>
                  <a:lnTo>
                    <a:pt x="47609" y="0"/>
                  </a:lnTo>
                </a:path>
              </a:pathLst>
            </a:custGeom>
            <a:ln w="81303" cap="flat">
              <a:solidFill>
                <a:srgbClr val="E8E8E8">
                  <a:alpha val="100000"/>
                </a:srgbClr>
              </a:solidFill>
              <a:prstDash val="solid"/>
              <a:round/>
            </a:ln>
          </p:spPr>
          <p:txBody>
            <a:bodyPr/>
            <a:lstStyle/>
            <a:p/>
          </p:txBody>
        </p:sp>
        <p:sp>
          <p:nvSpPr>
            <p:cNvPr id="21" name="pl21"/>
            <p:cNvSpPr/>
            <p:nvPr/>
          </p:nvSpPr>
          <p:spPr>
            <a:xfrm>
              <a:off x="3079764" y="5209539"/>
              <a:ext cx="23804" cy="0"/>
            </a:xfrm>
            <a:custGeom>
              <a:avLst/>
              <a:pathLst>
                <a:path w="23804" h="0">
                  <a:moveTo>
                    <a:pt x="0" y="0"/>
                  </a:moveTo>
                  <a:lnTo>
                    <a:pt x="23804" y="0"/>
                  </a:lnTo>
                </a:path>
              </a:pathLst>
            </a:custGeom>
            <a:ln w="81303" cap="flat">
              <a:solidFill>
                <a:srgbClr val="E8E8E8">
                  <a:alpha val="100000"/>
                </a:srgbClr>
              </a:solidFill>
              <a:prstDash val="solid"/>
              <a:round/>
            </a:ln>
          </p:spPr>
          <p:txBody>
            <a:bodyPr/>
            <a:lstStyle/>
            <a:p/>
          </p:txBody>
        </p:sp>
        <p:sp>
          <p:nvSpPr>
            <p:cNvPr id="22" name="pt22"/>
            <p:cNvSpPr/>
            <p:nvPr/>
          </p:nvSpPr>
          <p:spPr>
            <a:xfrm>
              <a:off x="3456139"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3598967"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622975"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718193"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3241897"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3313311"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3598967"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646576"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241897"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3479943"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3075264"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3099068"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3415487"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 name="pt35"/>
            <p:cNvSpPr/>
            <p:nvPr/>
          </p:nvSpPr>
          <p:spPr>
            <a:xfrm>
              <a:off x="3558315"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582323"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 name="pt37"/>
            <p:cNvSpPr/>
            <p:nvPr/>
          </p:nvSpPr>
          <p:spPr>
            <a:xfrm>
              <a:off x="2677541"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3201245"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3272659"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3558315"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1" name="pt41"/>
            <p:cNvSpPr/>
            <p:nvPr/>
          </p:nvSpPr>
          <p:spPr>
            <a:xfrm>
              <a:off x="3605924"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3201245"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3439292"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3034612"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3058417"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tx46"/>
            <p:cNvSpPr/>
            <p:nvPr/>
          </p:nvSpPr>
          <p:spPr>
            <a:xfrm>
              <a:off x="4248037"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47" name="tx47"/>
            <p:cNvSpPr/>
            <p:nvPr/>
          </p:nvSpPr>
          <p:spPr>
            <a:xfrm>
              <a:off x="4248037"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48" name="tx48"/>
            <p:cNvSpPr/>
            <p:nvPr/>
          </p:nvSpPr>
          <p:spPr>
            <a:xfrm>
              <a:off x="4248037"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9" name="tx49"/>
            <p:cNvSpPr/>
            <p:nvPr/>
          </p:nvSpPr>
          <p:spPr>
            <a:xfrm>
              <a:off x="4248037"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0" name="tx50"/>
            <p:cNvSpPr/>
            <p:nvPr/>
          </p:nvSpPr>
          <p:spPr>
            <a:xfrm>
              <a:off x="4215941" y="21308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51" name="tx51"/>
            <p:cNvSpPr/>
            <p:nvPr/>
          </p:nvSpPr>
          <p:spPr>
            <a:xfrm>
              <a:off x="4248037"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2" name="rc52"/>
            <p:cNvSpPr/>
            <p:nvPr/>
          </p:nvSpPr>
          <p:spPr>
            <a:xfrm>
              <a:off x="1484850" y="1807652"/>
              <a:ext cx="3142218" cy="3766375"/>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5932192" y="4867832"/>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4" name="pl54"/>
            <p:cNvSpPr/>
            <p:nvPr/>
          </p:nvSpPr>
          <p:spPr>
            <a:xfrm>
              <a:off x="5932192" y="369083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5" name="pl55"/>
            <p:cNvSpPr/>
            <p:nvPr/>
          </p:nvSpPr>
          <p:spPr>
            <a:xfrm>
              <a:off x="5932192" y="2513847"/>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6" name="pl56"/>
            <p:cNvSpPr/>
            <p:nvPr/>
          </p:nvSpPr>
          <p:spPr>
            <a:xfrm>
              <a:off x="60750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5511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70272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5033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9793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4554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193637"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63" name="pl63"/>
            <p:cNvSpPr/>
            <p:nvPr/>
          </p:nvSpPr>
          <p:spPr>
            <a:xfrm>
              <a:off x="7622324"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64" name="pl64"/>
            <p:cNvSpPr/>
            <p:nvPr/>
          </p:nvSpPr>
          <p:spPr>
            <a:xfrm>
              <a:off x="8146028"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65" name="pt65"/>
            <p:cNvSpPr/>
            <p:nvPr/>
          </p:nvSpPr>
          <p:spPr>
            <a:xfrm>
              <a:off x="8189137"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89137"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1782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1782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41528"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41528"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48485"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2" name="pt72"/>
            <p:cNvSpPr/>
            <p:nvPr/>
          </p:nvSpPr>
          <p:spPr>
            <a:xfrm>
              <a:off x="8148485"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3" name="pt73"/>
            <p:cNvSpPr/>
            <p:nvPr/>
          </p:nvSpPr>
          <p:spPr>
            <a:xfrm>
              <a:off x="757717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4" name="pt74"/>
            <p:cNvSpPr/>
            <p:nvPr/>
          </p:nvSpPr>
          <p:spPr>
            <a:xfrm>
              <a:off x="757717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pt75"/>
            <p:cNvSpPr/>
            <p:nvPr/>
          </p:nvSpPr>
          <p:spPr>
            <a:xfrm>
              <a:off x="8100876"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6" name="pt76"/>
            <p:cNvSpPr/>
            <p:nvPr/>
          </p:nvSpPr>
          <p:spPr>
            <a:xfrm>
              <a:off x="8100876"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7" name="tx77"/>
            <p:cNvSpPr/>
            <p:nvPr/>
          </p:nvSpPr>
          <p:spPr>
            <a:xfrm>
              <a:off x="8729120"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78" name="tx78"/>
            <p:cNvSpPr/>
            <p:nvPr/>
          </p:nvSpPr>
          <p:spPr>
            <a:xfrm>
              <a:off x="8729120"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79" name="tx79"/>
            <p:cNvSpPr/>
            <p:nvPr/>
          </p:nvSpPr>
          <p:spPr>
            <a:xfrm>
              <a:off x="8729120"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80" name="rc80"/>
            <p:cNvSpPr/>
            <p:nvPr/>
          </p:nvSpPr>
          <p:spPr>
            <a:xfrm>
              <a:off x="5932192" y="1807652"/>
              <a:ext cx="3142218" cy="3766375"/>
            </a:xfrm>
            <a:prstGeom prst="rect">
              <a:avLst/>
            </a:prstGeom>
            <a:noFill/>
            <a:ln w="13550" cap="rnd">
              <a:solidFill>
                <a:srgbClr val="999999">
                  <a:alpha val="100000"/>
                </a:srgbClr>
              </a:solidFill>
              <a:prstDash val="solid"/>
              <a:round/>
            </a:ln>
          </p:spPr>
          <p:txBody>
            <a:bodyPr/>
            <a:lstStyle/>
            <a:p/>
          </p:txBody>
        </p:sp>
        <p:sp>
          <p:nvSpPr>
            <p:cNvPr id="81" name="rc81"/>
            <p:cNvSpPr/>
            <p:nvPr/>
          </p:nvSpPr>
          <p:spPr>
            <a:xfrm>
              <a:off x="1484850" y="1592799"/>
              <a:ext cx="31422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2" name="tx82"/>
            <p:cNvSpPr/>
            <p:nvPr/>
          </p:nvSpPr>
          <p:spPr>
            <a:xfrm>
              <a:off x="2841578"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83" name="rc83"/>
            <p:cNvSpPr/>
            <p:nvPr/>
          </p:nvSpPr>
          <p:spPr>
            <a:xfrm>
              <a:off x="5932192" y="1592799"/>
              <a:ext cx="31422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4" name="tx84"/>
            <p:cNvSpPr/>
            <p:nvPr/>
          </p:nvSpPr>
          <p:spPr>
            <a:xfrm>
              <a:off x="7357317"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85" name="pl85"/>
            <p:cNvSpPr/>
            <p:nvPr/>
          </p:nvSpPr>
          <p:spPr>
            <a:xfrm>
              <a:off x="1484850" y="5574027"/>
              <a:ext cx="3142218" cy="0"/>
            </a:xfrm>
            <a:custGeom>
              <a:avLst/>
              <a:pathLst>
                <a:path w="3142218" h="0">
                  <a:moveTo>
                    <a:pt x="0" y="0"/>
                  </a:moveTo>
                  <a:lnTo>
                    <a:pt x="3142218" y="0"/>
                  </a:lnTo>
                </a:path>
              </a:pathLst>
            </a:custGeom>
            <a:ln w="8130" cap="flat">
              <a:solidFill>
                <a:srgbClr val="000000">
                  <a:alpha val="100000"/>
                </a:srgbClr>
              </a:solidFill>
              <a:prstDash val="solid"/>
              <a:round/>
            </a:ln>
          </p:spPr>
          <p:txBody>
            <a:bodyPr/>
            <a:lstStyle/>
            <a:p/>
          </p:txBody>
        </p:sp>
        <p:sp>
          <p:nvSpPr>
            <p:cNvPr id="86" name="pl86"/>
            <p:cNvSpPr/>
            <p:nvPr/>
          </p:nvSpPr>
          <p:spPr>
            <a:xfrm>
              <a:off x="16276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7" name="pl87"/>
            <p:cNvSpPr/>
            <p:nvPr/>
          </p:nvSpPr>
          <p:spPr>
            <a:xfrm>
              <a:off x="21037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8" name="pl88"/>
            <p:cNvSpPr/>
            <p:nvPr/>
          </p:nvSpPr>
          <p:spPr>
            <a:xfrm>
              <a:off x="257986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9" name="pl89"/>
            <p:cNvSpPr/>
            <p:nvPr/>
          </p:nvSpPr>
          <p:spPr>
            <a:xfrm>
              <a:off x="3055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0" name="pl90"/>
            <p:cNvSpPr/>
            <p:nvPr/>
          </p:nvSpPr>
          <p:spPr>
            <a:xfrm>
              <a:off x="353205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1" name="pl91"/>
            <p:cNvSpPr/>
            <p:nvPr/>
          </p:nvSpPr>
          <p:spPr>
            <a:xfrm>
              <a:off x="40081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2" name="tx92"/>
            <p:cNvSpPr/>
            <p:nvPr/>
          </p:nvSpPr>
          <p:spPr>
            <a:xfrm>
              <a:off x="159658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3" name="tx93"/>
            <p:cNvSpPr/>
            <p:nvPr/>
          </p:nvSpPr>
          <p:spPr>
            <a:xfrm>
              <a:off x="20415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94" name="tx94"/>
            <p:cNvSpPr/>
            <p:nvPr/>
          </p:nvSpPr>
          <p:spPr>
            <a:xfrm>
              <a:off x="251768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95" name="tx95"/>
            <p:cNvSpPr/>
            <p:nvPr/>
          </p:nvSpPr>
          <p:spPr>
            <a:xfrm>
              <a:off x="29937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96" name="tx96"/>
            <p:cNvSpPr/>
            <p:nvPr/>
          </p:nvSpPr>
          <p:spPr>
            <a:xfrm>
              <a:off x="346987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7" name="tx97"/>
            <p:cNvSpPr/>
            <p:nvPr/>
          </p:nvSpPr>
          <p:spPr>
            <a:xfrm>
              <a:off x="391487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8" name="pl98"/>
            <p:cNvSpPr/>
            <p:nvPr/>
          </p:nvSpPr>
          <p:spPr>
            <a:xfrm>
              <a:off x="5932192" y="5574027"/>
              <a:ext cx="3142218" cy="0"/>
            </a:xfrm>
            <a:custGeom>
              <a:avLst/>
              <a:pathLst>
                <a:path w="3142218" h="0">
                  <a:moveTo>
                    <a:pt x="0" y="0"/>
                  </a:moveTo>
                  <a:lnTo>
                    <a:pt x="3142218" y="0"/>
                  </a:lnTo>
                </a:path>
              </a:pathLst>
            </a:custGeom>
            <a:ln w="8130" cap="flat">
              <a:solidFill>
                <a:srgbClr val="000000">
                  <a:alpha val="100000"/>
                </a:srgbClr>
              </a:solidFill>
              <a:prstDash val="solid"/>
              <a:round/>
            </a:ln>
          </p:spPr>
          <p:txBody>
            <a:bodyPr/>
            <a:lstStyle/>
            <a:p/>
          </p:txBody>
        </p:sp>
        <p:sp>
          <p:nvSpPr>
            <p:cNvPr id="99" name="pl99"/>
            <p:cNvSpPr/>
            <p:nvPr/>
          </p:nvSpPr>
          <p:spPr>
            <a:xfrm>
              <a:off x="60750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0" name="pl100"/>
            <p:cNvSpPr/>
            <p:nvPr/>
          </p:nvSpPr>
          <p:spPr>
            <a:xfrm>
              <a:off x="65511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1" name="pl101"/>
            <p:cNvSpPr/>
            <p:nvPr/>
          </p:nvSpPr>
          <p:spPr>
            <a:xfrm>
              <a:off x="70272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2" name="pl102"/>
            <p:cNvSpPr/>
            <p:nvPr/>
          </p:nvSpPr>
          <p:spPr>
            <a:xfrm>
              <a:off x="75033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79793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84554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tx105"/>
            <p:cNvSpPr/>
            <p:nvPr/>
          </p:nvSpPr>
          <p:spPr>
            <a:xfrm>
              <a:off x="604393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6" name="tx106"/>
            <p:cNvSpPr/>
            <p:nvPr/>
          </p:nvSpPr>
          <p:spPr>
            <a:xfrm>
              <a:off x="648893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7" name="tx107"/>
            <p:cNvSpPr/>
            <p:nvPr/>
          </p:nvSpPr>
          <p:spPr>
            <a:xfrm>
              <a:off x="69650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08" name="tx108"/>
            <p:cNvSpPr/>
            <p:nvPr/>
          </p:nvSpPr>
          <p:spPr>
            <a:xfrm>
              <a:off x="74411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09" name="tx109"/>
            <p:cNvSpPr/>
            <p:nvPr/>
          </p:nvSpPr>
          <p:spPr>
            <a:xfrm>
              <a:off x="79172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0" name="tx110"/>
            <p:cNvSpPr/>
            <p:nvPr/>
          </p:nvSpPr>
          <p:spPr>
            <a:xfrm>
              <a:off x="836222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1" name="tx111"/>
            <p:cNvSpPr/>
            <p:nvPr/>
          </p:nvSpPr>
          <p:spPr>
            <a:xfrm>
              <a:off x="4696657" y="4827827"/>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112" name="tx112"/>
            <p:cNvSpPr/>
            <p:nvPr/>
          </p:nvSpPr>
          <p:spPr>
            <a:xfrm>
              <a:off x="5608406" y="365083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13" name="tx113"/>
            <p:cNvSpPr/>
            <p:nvPr/>
          </p:nvSpPr>
          <p:spPr>
            <a:xfrm>
              <a:off x="5465119" y="2473842"/>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114" name="tx114"/>
            <p:cNvSpPr/>
            <p:nvPr/>
          </p:nvSpPr>
          <p:spPr>
            <a:xfrm>
              <a:off x="1067338" y="516953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15" name="tx115"/>
            <p:cNvSpPr/>
            <p:nvPr/>
          </p:nvSpPr>
          <p:spPr>
            <a:xfrm>
              <a:off x="1073647" y="4562054"/>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116" name="tx116"/>
            <p:cNvSpPr/>
            <p:nvPr/>
          </p:nvSpPr>
          <p:spPr>
            <a:xfrm>
              <a:off x="1135826" y="395457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117" name="tx117"/>
            <p:cNvSpPr/>
            <p:nvPr/>
          </p:nvSpPr>
          <p:spPr>
            <a:xfrm>
              <a:off x="1167190" y="334709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18" name="tx118"/>
            <p:cNvSpPr/>
            <p:nvPr/>
          </p:nvSpPr>
          <p:spPr>
            <a:xfrm>
              <a:off x="881166" y="2739615"/>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19" name="tx119"/>
            <p:cNvSpPr/>
            <p:nvPr/>
          </p:nvSpPr>
          <p:spPr>
            <a:xfrm>
              <a:off x="508182" y="2132135"/>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120" name="tx120"/>
            <p:cNvSpPr/>
            <p:nvPr/>
          </p:nvSpPr>
          <p:spPr>
            <a:xfrm>
              <a:off x="414800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21" name="pt121"/>
            <p:cNvSpPr/>
            <p:nvPr/>
          </p:nvSpPr>
          <p:spPr>
            <a:xfrm>
              <a:off x="5303614"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2" name="pt122"/>
            <p:cNvSpPr/>
            <p:nvPr/>
          </p:nvSpPr>
          <p:spPr>
            <a:xfrm>
              <a:off x="591096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tx123"/>
            <p:cNvSpPr/>
            <p:nvPr/>
          </p:nvSpPr>
          <p:spPr>
            <a:xfrm>
              <a:off x="555518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24" name="tx124"/>
            <p:cNvSpPr/>
            <p:nvPr/>
          </p:nvSpPr>
          <p:spPr>
            <a:xfrm>
              <a:off x="616253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25" name="tx125"/>
            <p:cNvSpPr/>
            <p:nvPr/>
          </p:nvSpPr>
          <p:spPr>
            <a:xfrm>
              <a:off x="148485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126" name="tx12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0 out of 9 (0%) countries in Central Africa had a decline in coverage.
There were 6 (67%) countries with an increase in DTP3 coverage. Coverage remained the same in 3 countries between 2024 and 2025.
</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six countries, and no countries experienced a decline.</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Central Africa from lowest to highest coverage, and the rank of the top 10 countries with the most un- and undervaccinated children, based on absolute numbers.
In 2025, DTP3 coverage ranged from 46% in CAR to 89% in Burundi.
0 out of 9 (0%) countries had coverage of at least 90%.
DRC had DTP3 coverage of 65% and the highest absolute number of un- and undervaccinated children in the region, followed by Chad.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and Gabon had the lowest DTP3 coverage, while DRC and Chad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372142" y="2007924"/>
              <a:ext cx="3783128" cy="3877680"/>
            </a:xfrm>
            <a:custGeom>
              <a:avLst/>
              <a:pathLst>
                <a:path w="3783128" h="3877680">
                  <a:moveTo>
                    <a:pt x="1366273" y="2093779"/>
                  </a:moveTo>
                  <a:lnTo>
                    <a:pt x="1301213" y="2114858"/>
                  </a:lnTo>
                  <a:lnTo>
                    <a:pt x="1236152" y="2135936"/>
                  </a:lnTo>
                  <a:lnTo>
                    <a:pt x="1171091" y="2157014"/>
                  </a:lnTo>
                  <a:lnTo>
                    <a:pt x="1106031" y="2178092"/>
                  </a:lnTo>
                  <a:lnTo>
                    <a:pt x="1040970" y="2199171"/>
                  </a:lnTo>
                  <a:lnTo>
                    <a:pt x="975909" y="2220249"/>
                  </a:lnTo>
                  <a:lnTo>
                    <a:pt x="910849" y="2241327"/>
                  </a:lnTo>
                  <a:lnTo>
                    <a:pt x="845788" y="2262406"/>
                  </a:lnTo>
                  <a:lnTo>
                    <a:pt x="780727" y="2283484"/>
                  </a:lnTo>
                  <a:lnTo>
                    <a:pt x="715667" y="2304562"/>
                  </a:lnTo>
                  <a:lnTo>
                    <a:pt x="650606" y="2325640"/>
                  </a:lnTo>
                  <a:lnTo>
                    <a:pt x="585545" y="2346719"/>
                  </a:lnTo>
                  <a:lnTo>
                    <a:pt x="520485" y="2367797"/>
                  </a:lnTo>
                  <a:lnTo>
                    <a:pt x="455424" y="2388875"/>
                  </a:lnTo>
                  <a:lnTo>
                    <a:pt x="390363" y="2409953"/>
                  </a:lnTo>
                  <a:lnTo>
                    <a:pt x="325303" y="2431032"/>
                  </a:lnTo>
                  <a:lnTo>
                    <a:pt x="260242" y="2452110"/>
                  </a:lnTo>
                  <a:lnTo>
                    <a:pt x="195181" y="2473188"/>
                  </a:lnTo>
                  <a:lnTo>
                    <a:pt x="130121" y="2494267"/>
                  </a:lnTo>
                  <a:lnTo>
                    <a:pt x="65060" y="2515345"/>
                  </a:lnTo>
                  <a:lnTo>
                    <a:pt x="0" y="2536423"/>
                  </a:lnTo>
                  <a:lnTo>
                    <a:pt x="21273" y="2598484"/>
                  </a:lnTo>
                  <a:lnTo>
                    <a:pt x="44634" y="2659790"/>
                  </a:lnTo>
                  <a:lnTo>
                    <a:pt x="70055" y="2720271"/>
                  </a:lnTo>
                  <a:lnTo>
                    <a:pt x="97508" y="2779856"/>
                  </a:lnTo>
                  <a:lnTo>
                    <a:pt x="126962" y="2838479"/>
                  </a:lnTo>
                  <a:lnTo>
                    <a:pt x="158382" y="2896072"/>
                  </a:lnTo>
                  <a:lnTo>
                    <a:pt x="191732" y="2952569"/>
                  </a:lnTo>
                  <a:lnTo>
                    <a:pt x="226975" y="3007905"/>
                  </a:lnTo>
                  <a:lnTo>
                    <a:pt x="264070" y="3062017"/>
                  </a:lnTo>
                  <a:lnTo>
                    <a:pt x="302974" y="3114843"/>
                  </a:lnTo>
                  <a:lnTo>
                    <a:pt x="343643" y="3166323"/>
                  </a:lnTo>
                  <a:lnTo>
                    <a:pt x="386031" y="3216397"/>
                  </a:lnTo>
                  <a:lnTo>
                    <a:pt x="430089" y="3265008"/>
                  </a:lnTo>
                  <a:lnTo>
                    <a:pt x="475765" y="3312101"/>
                  </a:lnTo>
                  <a:lnTo>
                    <a:pt x="523010" y="3357622"/>
                  </a:lnTo>
                  <a:lnTo>
                    <a:pt x="571767" y="3401518"/>
                  </a:lnTo>
                  <a:lnTo>
                    <a:pt x="621981" y="3443740"/>
                  </a:lnTo>
                  <a:lnTo>
                    <a:pt x="673595" y="3484238"/>
                  </a:lnTo>
                  <a:lnTo>
                    <a:pt x="726550" y="3522967"/>
                  </a:lnTo>
                  <a:lnTo>
                    <a:pt x="780785" y="3559882"/>
                  </a:lnTo>
                  <a:lnTo>
                    <a:pt x="836237" y="3594942"/>
                  </a:lnTo>
                  <a:lnTo>
                    <a:pt x="892844" y="3628105"/>
                  </a:lnTo>
                  <a:lnTo>
                    <a:pt x="950541" y="3659333"/>
                  </a:lnTo>
                  <a:lnTo>
                    <a:pt x="1009261" y="3688592"/>
                  </a:lnTo>
                  <a:lnTo>
                    <a:pt x="1068937" y="3715848"/>
                  </a:lnTo>
                  <a:lnTo>
                    <a:pt x="1129502" y="3741069"/>
                  </a:lnTo>
                  <a:lnTo>
                    <a:pt x="1190885" y="3764227"/>
                  </a:lnTo>
                  <a:lnTo>
                    <a:pt x="1253016" y="3785294"/>
                  </a:lnTo>
                  <a:lnTo>
                    <a:pt x="1315824" y="3804247"/>
                  </a:lnTo>
                  <a:lnTo>
                    <a:pt x="1379238" y="3821065"/>
                  </a:lnTo>
                  <a:lnTo>
                    <a:pt x="1443185" y="3835727"/>
                  </a:lnTo>
                  <a:lnTo>
                    <a:pt x="1507591" y="3848218"/>
                  </a:lnTo>
                  <a:lnTo>
                    <a:pt x="1572382" y="3858522"/>
                  </a:lnTo>
                  <a:lnTo>
                    <a:pt x="1637485" y="3866629"/>
                  </a:lnTo>
                  <a:lnTo>
                    <a:pt x="1702826" y="3872528"/>
                  </a:lnTo>
                  <a:lnTo>
                    <a:pt x="1768328" y="3876213"/>
                  </a:lnTo>
                  <a:lnTo>
                    <a:pt x="1833918" y="3877680"/>
                  </a:lnTo>
                  <a:lnTo>
                    <a:pt x="1899519" y="3876927"/>
                  </a:lnTo>
                  <a:lnTo>
                    <a:pt x="1965058" y="3873955"/>
                  </a:lnTo>
                  <a:lnTo>
                    <a:pt x="2030458" y="3868767"/>
                  </a:lnTo>
                  <a:lnTo>
                    <a:pt x="2095646" y="3861370"/>
                  </a:lnTo>
                  <a:lnTo>
                    <a:pt x="2160546" y="3851771"/>
                  </a:lnTo>
                  <a:lnTo>
                    <a:pt x="2225084" y="3839983"/>
                  </a:lnTo>
                  <a:lnTo>
                    <a:pt x="2289186" y="3826017"/>
                  </a:lnTo>
                  <a:lnTo>
                    <a:pt x="2352779" y="3809891"/>
                  </a:lnTo>
                  <a:lnTo>
                    <a:pt x="2415790" y="3791622"/>
                  </a:lnTo>
                  <a:lnTo>
                    <a:pt x="2478147" y="3771232"/>
                  </a:lnTo>
                  <a:lnTo>
                    <a:pt x="2539779" y="3748744"/>
                  </a:lnTo>
                  <a:lnTo>
                    <a:pt x="2600614" y="3724184"/>
                  </a:lnTo>
                  <a:lnTo>
                    <a:pt x="2660583" y="3697579"/>
                  </a:lnTo>
                  <a:lnTo>
                    <a:pt x="2719619" y="3668961"/>
                  </a:lnTo>
                  <a:lnTo>
                    <a:pt x="2777652" y="3638362"/>
                  </a:lnTo>
                  <a:lnTo>
                    <a:pt x="2834616" y="3605817"/>
                  </a:lnTo>
                  <a:lnTo>
                    <a:pt x="2890447" y="3571364"/>
                  </a:lnTo>
                  <a:lnTo>
                    <a:pt x="2945080" y="3535041"/>
                  </a:lnTo>
                  <a:lnTo>
                    <a:pt x="2998453" y="3496891"/>
                  </a:lnTo>
                  <a:lnTo>
                    <a:pt x="3050505" y="3456956"/>
                  </a:lnTo>
                  <a:lnTo>
                    <a:pt x="3101176" y="3415284"/>
                  </a:lnTo>
                  <a:lnTo>
                    <a:pt x="3150408" y="3371921"/>
                  </a:lnTo>
                  <a:lnTo>
                    <a:pt x="3198145" y="3326917"/>
                  </a:lnTo>
                  <a:lnTo>
                    <a:pt x="3244332" y="3280324"/>
                  </a:lnTo>
                  <a:lnTo>
                    <a:pt x="3288916" y="3232195"/>
                  </a:lnTo>
                  <a:lnTo>
                    <a:pt x="3331846" y="3182585"/>
                  </a:lnTo>
                  <a:lnTo>
                    <a:pt x="3373073" y="3131551"/>
                  </a:lnTo>
                  <a:lnTo>
                    <a:pt x="3412550" y="3079152"/>
                  </a:lnTo>
                  <a:lnTo>
                    <a:pt x="3450232" y="3025447"/>
                  </a:lnTo>
                  <a:lnTo>
                    <a:pt x="3486075" y="2970498"/>
                  </a:lnTo>
                  <a:lnTo>
                    <a:pt x="3520038" y="2914367"/>
                  </a:lnTo>
                  <a:lnTo>
                    <a:pt x="3552083" y="2857120"/>
                  </a:lnTo>
                  <a:lnTo>
                    <a:pt x="3582173" y="2798821"/>
                  </a:lnTo>
                  <a:lnTo>
                    <a:pt x="3610273" y="2739538"/>
                  </a:lnTo>
                  <a:lnTo>
                    <a:pt x="3636351" y="2679337"/>
                  </a:lnTo>
                  <a:lnTo>
                    <a:pt x="3660378" y="2618289"/>
                  </a:lnTo>
                  <a:lnTo>
                    <a:pt x="3682326" y="2556463"/>
                  </a:lnTo>
                  <a:lnTo>
                    <a:pt x="3702169" y="2493930"/>
                  </a:lnTo>
                  <a:lnTo>
                    <a:pt x="3719885" y="2430762"/>
                  </a:lnTo>
                  <a:lnTo>
                    <a:pt x="3735454" y="2367030"/>
                  </a:lnTo>
                  <a:lnTo>
                    <a:pt x="3748858" y="2302808"/>
                  </a:lnTo>
                  <a:lnTo>
                    <a:pt x="3760081" y="2238169"/>
                  </a:lnTo>
                  <a:lnTo>
                    <a:pt x="3769111" y="2173187"/>
                  </a:lnTo>
                  <a:lnTo>
                    <a:pt x="3775937" y="2107938"/>
                  </a:lnTo>
                  <a:lnTo>
                    <a:pt x="3780552" y="2042494"/>
                  </a:lnTo>
                  <a:lnTo>
                    <a:pt x="3782950" y="1976932"/>
                  </a:lnTo>
                  <a:lnTo>
                    <a:pt x="3783128" y="1911326"/>
                  </a:lnTo>
                  <a:lnTo>
                    <a:pt x="3781087" y="1845752"/>
                  </a:lnTo>
                  <a:lnTo>
                    <a:pt x="3776829" y="1780285"/>
                  </a:lnTo>
                  <a:lnTo>
                    <a:pt x="3770358" y="1714999"/>
                  </a:lnTo>
                  <a:lnTo>
                    <a:pt x="3761681" y="1649969"/>
                  </a:lnTo>
                  <a:lnTo>
                    <a:pt x="3750810" y="1585270"/>
                  </a:lnTo>
                  <a:lnTo>
                    <a:pt x="3737756" y="1520976"/>
                  </a:lnTo>
                  <a:lnTo>
                    <a:pt x="3722534" y="1457160"/>
                  </a:lnTo>
                  <a:lnTo>
                    <a:pt x="3705162" y="1393896"/>
                  </a:lnTo>
                  <a:lnTo>
                    <a:pt x="3685660" y="1331256"/>
                  </a:lnTo>
                  <a:lnTo>
                    <a:pt x="3664049" y="1269312"/>
                  </a:lnTo>
                  <a:lnTo>
                    <a:pt x="3640355" y="1208134"/>
                  </a:lnTo>
                  <a:lnTo>
                    <a:pt x="3614604" y="1147792"/>
                  </a:lnTo>
                  <a:lnTo>
                    <a:pt x="3586827" y="1088357"/>
                  </a:lnTo>
                  <a:lnTo>
                    <a:pt x="3557055" y="1029895"/>
                  </a:lnTo>
                  <a:lnTo>
                    <a:pt x="3525322" y="972474"/>
                  </a:lnTo>
                  <a:lnTo>
                    <a:pt x="3491665" y="916160"/>
                  </a:lnTo>
                  <a:lnTo>
                    <a:pt x="3456122" y="861017"/>
                  </a:lnTo>
                  <a:lnTo>
                    <a:pt x="3418733" y="807107"/>
                  </a:lnTo>
                  <a:lnTo>
                    <a:pt x="3379542" y="754494"/>
                  </a:lnTo>
                  <a:lnTo>
                    <a:pt x="3338593" y="703236"/>
                  </a:lnTo>
                  <a:lnTo>
                    <a:pt x="3295933" y="653393"/>
                  </a:lnTo>
                  <a:lnTo>
                    <a:pt x="3251612" y="605022"/>
                  </a:lnTo>
                  <a:lnTo>
                    <a:pt x="3205679" y="558179"/>
                  </a:lnTo>
                  <a:lnTo>
                    <a:pt x="3158188" y="512916"/>
                  </a:lnTo>
                  <a:lnTo>
                    <a:pt x="3109193" y="469286"/>
                  </a:lnTo>
                  <a:lnTo>
                    <a:pt x="3058749" y="427338"/>
                  </a:lnTo>
                  <a:lnTo>
                    <a:pt x="3006916" y="387121"/>
                  </a:lnTo>
                  <a:lnTo>
                    <a:pt x="2953751" y="348681"/>
                  </a:lnTo>
                  <a:lnTo>
                    <a:pt x="2899316" y="312061"/>
                  </a:lnTo>
                  <a:lnTo>
                    <a:pt x="2843673" y="277304"/>
                  </a:lnTo>
                  <a:lnTo>
                    <a:pt x="2786887" y="244450"/>
                  </a:lnTo>
                  <a:lnTo>
                    <a:pt x="2729021" y="213535"/>
                  </a:lnTo>
                  <a:lnTo>
                    <a:pt x="2670143" y="184596"/>
                  </a:lnTo>
                  <a:lnTo>
                    <a:pt x="2610319" y="157666"/>
                  </a:lnTo>
                  <a:lnTo>
                    <a:pt x="2549618" y="132775"/>
                  </a:lnTo>
                  <a:lnTo>
                    <a:pt x="2488110" y="109952"/>
                  </a:lnTo>
                  <a:lnTo>
                    <a:pt x="2425865" y="89223"/>
                  </a:lnTo>
                  <a:lnTo>
                    <a:pt x="2362954" y="70612"/>
                  </a:lnTo>
                  <a:lnTo>
                    <a:pt x="2299450" y="54139"/>
                  </a:lnTo>
                  <a:lnTo>
                    <a:pt x="2235425" y="39825"/>
                  </a:lnTo>
                  <a:lnTo>
                    <a:pt x="2170952" y="27685"/>
                  </a:lnTo>
                  <a:lnTo>
                    <a:pt x="2106105" y="17734"/>
                  </a:lnTo>
                  <a:lnTo>
                    <a:pt x="2040959" y="9982"/>
                  </a:lnTo>
                  <a:lnTo>
                    <a:pt x="1975587" y="4438"/>
                  </a:lnTo>
                  <a:lnTo>
                    <a:pt x="1910066" y="1109"/>
                  </a:lnTo>
                  <a:lnTo>
                    <a:pt x="1844469" y="0"/>
                  </a:lnTo>
                  <a:lnTo>
                    <a:pt x="1844469" y="68389"/>
                  </a:lnTo>
                  <a:lnTo>
                    <a:pt x="1844469" y="136779"/>
                  </a:lnTo>
                  <a:lnTo>
                    <a:pt x="1844469" y="205169"/>
                  </a:lnTo>
                  <a:lnTo>
                    <a:pt x="1844469" y="273559"/>
                  </a:lnTo>
                  <a:lnTo>
                    <a:pt x="1844469" y="341949"/>
                  </a:lnTo>
                  <a:lnTo>
                    <a:pt x="1844469" y="410339"/>
                  </a:lnTo>
                  <a:lnTo>
                    <a:pt x="1844469" y="478729"/>
                  </a:lnTo>
                  <a:lnTo>
                    <a:pt x="1844469" y="547119"/>
                  </a:lnTo>
                  <a:lnTo>
                    <a:pt x="1844469" y="615509"/>
                  </a:lnTo>
                  <a:lnTo>
                    <a:pt x="1844469" y="683899"/>
                  </a:lnTo>
                  <a:lnTo>
                    <a:pt x="1844469" y="752289"/>
                  </a:lnTo>
                  <a:lnTo>
                    <a:pt x="1844469" y="820679"/>
                  </a:lnTo>
                  <a:lnTo>
                    <a:pt x="1844469" y="889069"/>
                  </a:lnTo>
                  <a:lnTo>
                    <a:pt x="1844469" y="957459"/>
                  </a:lnTo>
                  <a:lnTo>
                    <a:pt x="1844469" y="1025849"/>
                  </a:lnTo>
                  <a:lnTo>
                    <a:pt x="1844469" y="1094238"/>
                  </a:lnTo>
                  <a:lnTo>
                    <a:pt x="1844469" y="1162628"/>
                  </a:lnTo>
                  <a:lnTo>
                    <a:pt x="1844469" y="1231018"/>
                  </a:lnTo>
                  <a:lnTo>
                    <a:pt x="1844469" y="1299408"/>
                  </a:lnTo>
                  <a:lnTo>
                    <a:pt x="1844469" y="1367798"/>
                  </a:lnTo>
                  <a:lnTo>
                    <a:pt x="1844469" y="1436188"/>
                  </a:lnTo>
                  <a:lnTo>
                    <a:pt x="1911279" y="1440648"/>
                  </a:lnTo>
                  <a:lnTo>
                    <a:pt x="1976903" y="1453948"/>
                  </a:lnTo>
                  <a:lnTo>
                    <a:pt x="2040178" y="1475852"/>
                  </a:lnTo>
                  <a:lnTo>
                    <a:pt x="2099980" y="1505971"/>
                  </a:lnTo>
                  <a:lnTo>
                    <a:pt x="2155248" y="1543772"/>
                  </a:lnTo>
                  <a:lnTo>
                    <a:pt x="2205001" y="1588583"/>
                  </a:lnTo>
                  <a:lnTo>
                    <a:pt x="2248357" y="1639609"/>
                  </a:lnTo>
                  <a:lnTo>
                    <a:pt x="2284547" y="1695945"/>
                  </a:lnTo>
                  <a:lnTo>
                    <a:pt x="2312928" y="1756592"/>
                  </a:lnTo>
                  <a:lnTo>
                    <a:pt x="2332996" y="1820472"/>
                  </a:lnTo>
                  <a:lnTo>
                    <a:pt x="2344396" y="1886453"/>
                  </a:lnTo>
                  <a:lnTo>
                    <a:pt x="2346926" y="1953364"/>
                  </a:lnTo>
                  <a:lnTo>
                    <a:pt x="2340539" y="2020017"/>
                  </a:lnTo>
                  <a:lnTo>
                    <a:pt x="2325351" y="2085230"/>
                  </a:lnTo>
                  <a:lnTo>
                    <a:pt x="2301629" y="2147846"/>
                  </a:lnTo>
                  <a:lnTo>
                    <a:pt x="2269796" y="2206754"/>
                  </a:lnTo>
                  <a:lnTo>
                    <a:pt x="2230416" y="2260907"/>
                  </a:lnTo>
                  <a:lnTo>
                    <a:pt x="2184187" y="2309347"/>
                  </a:lnTo>
                  <a:lnTo>
                    <a:pt x="2131931" y="2351212"/>
                  </a:lnTo>
                  <a:lnTo>
                    <a:pt x="2074574" y="2385760"/>
                  </a:lnTo>
                  <a:lnTo>
                    <a:pt x="2013133" y="2412379"/>
                  </a:lnTo>
                  <a:lnTo>
                    <a:pt x="1948700" y="2430595"/>
                  </a:lnTo>
                  <a:lnTo>
                    <a:pt x="1882418" y="2440086"/>
                  </a:lnTo>
                  <a:lnTo>
                    <a:pt x="1815462" y="2440682"/>
                  </a:lnTo>
                  <a:lnTo>
                    <a:pt x="1749021" y="2432375"/>
                  </a:lnTo>
                  <a:lnTo>
                    <a:pt x="1684273" y="2415310"/>
                  </a:lnTo>
                  <a:lnTo>
                    <a:pt x="1622368" y="2389791"/>
                  </a:lnTo>
                  <a:lnTo>
                    <a:pt x="1564404" y="2356271"/>
                  </a:lnTo>
                  <a:lnTo>
                    <a:pt x="1511410" y="2315344"/>
                  </a:lnTo>
                  <a:lnTo>
                    <a:pt x="1464325" y="2267736"/>
                  </a:lnTo>
                  <a:lnTo>
                    <a:pt x="1423986" y="2214293"/>
                  </a:lnTo>
                  <a:lnTo>
                    <a:pt x="1391107" y="2155962"/>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5" name="pg5"/>
            <p:cNvSpPr/>
            <p:nvPr/>
          </p:nvSpPr>
          <p:spPr>
            <a:xfrm>
              <a:off x="1277786" y="3182761"/>
              <a:ext cx="1476832" cy="1361586"/>
            </a:xfrm>
            <a:custGeom>
              <a:avLst/>
              <a:pathLst>
                <a:path w="1476832" h="1361586">
                  <a:moveTo>
                    <a:pt x="1476832" y="565939"/>
                  </a:moveTo>
                  <a:lnTo>
                    <a:pt x="1413976" y="538989"/>
                  </a:lnTo>
                  <a:lnTo>
                    <a:pt x="1351119" y="512040"/>
                  </a:lnTo>
                  <a:lnTo>
                    <a:pt x="1288263" y="485090"/>
                  </a:lnTo>
                  <a:lnTo>
                    <a:pt x="1225407" y="458141"/>
                  </a:lnTo>
                  <a:lnTo>
                    <a:pt x="1162551" y="431191"/>
                  </a:lnTo>
                  <a:lnTo>
                    <a:pt x="1099694" y="404242"/>
                  </a:lnTo>
                  <a:lnTo>
                    <a:pt x="1036838" y="377292"/>
                  </a:lnTo>
                  <a:lnTo>
                    <a:pt x="973982" y="350343"/>
                  </a:lnTo>
                  <a:lnTo>
                    <a:pt x="911126" y="323393"/>
                  </a:lnTo>
                  <a:lnTo>
                    <a:pt x="848269" y="296444"/>
                  </a:lnTo>
                  <a:lnTo>
                    <a:pt x="785413" y="269494"/>
                  </a:lnTo>
                  <a:lnTo>
                    <a:pt x="722557" y="242545"/>
                  </a:lnTo>
                  <a:lnTo>
                    <a:pt x="659701" y="215595"/>
                  </a:lnTo>
                  <a:lnTo>
                    <a:pt x="596844" y="188646"/>
                  </a:lnTo>
                  <a:lnTo>
                    <a:pt x="533988" y="161696"/>
                  </a:lnTo>
                  <a:lnTo>
                    <a:pt x="471132" y="134747"/>
                  </a:lnTo>
                  <a:lnTo>
                    <a:pt x="408276" y="107797"/>
                  </a:lnTo>
                  <a:lnTo>
                    <a:pt x="345419" y="80848"/>
                  </a:lnTo>
                  <a:lnTo>
                    <a:pt x="282563" y="53898"/>
                  </a:lnTo>
                  <a:lnTo>
                    <a:pt x="219707" y="26949"/>
                  </a:lnTo>
                  <a:lnTo>
                    <a:pt x="156851" y="0"/>
                  </a:lnTo>
                  <a:lnTo>
                    <a:pt x="131763" y="61391"/>
                  </a:lnTo>
                  <a:lnTo>
                    <a:pt x="108790" y="123604"/>
                  </a:lnTo>
                  <a:lnTo>
                    <a:pt x="87959" y="186567"/>
                  </a:lnTo>
                  <a:lnTo>
                    <a:pt x="69292" y="250205"/>
                  </a:lnTo>
                  <a:lnTo>
                    <a:pt x="52813" y="314444"/>
                  </a:lnTo>
                  <a:lnTo>
                    <a:pt x="38541" y="379210"/>
                  </a:lnTo>
                  <a:lnTo>
                    <a:pt x="26492" y="444425"/>
                  </a:lnTo>
                  <a:lnTo>
                    <a:pt x="16681" y="510015"/>
                  </a:lnTo>
                  <a:lnTo>
                    <a:pt x="9118" y="575902"/>
                  </a:lnTo>
                  <a:lnTo>
                    <a:pt x="3813" y="642008"/>
                  </a:lnTo>
                  <a:lnTo>
                    <a:pt x="773" y="708258"/>
                  </a:lnTo>
                  <a:lnTo>
                    <a:pt x="0" y="774573"/>
                  </a:lnTo>
                  <a:lnTo>
                    <a:pt x="1495" y="840875"/>
                  </a:lnTo>
                  <a:lnTo>
                    <a:pt x="5257" y="907088"/>
                  </a:lnTo>
                  <a:lnTo>
                    <a:pt x="11281" y="973133"/>
                  </a:lnTo>
                  <a:lnTo>
                    <a:pt x="19560" y="1038933"/>
                  </a:lnTo>
                  <a:lnTo>
                    <a:pt x="30085" y="1104412"/>
                  </a:lnTo>
                  <a:lnTo>
                    <a:pt x="42844" y="1169493"/>
                  </a:lnTo>
                  <a:lnTo>
                    <a:pt x="57820" y="1234099"/>
                  </a:lnTo>
                  <a:lnTo>
                    <a:pt x="74998" y="1298155"/>
                  </a:lnTo>
                  <a:lnTo>
                    <a:pt x="94356" y="1361586"/>
                  </a:lnTo>
                  <a:lnTo>
                    <a:pt x="159416" y="1340508"/>
                  </a:lnTo>
                  <a:lnTo>
                    <a:pt x="224477" y="1319430"/>
                  </a:lnTo>
                  <a:lnTo>
                    <a:pt x="289538" y="1298352"/>
                  </a:lnTo>
                  <a:lnTo>
                    <a:pt x="354598" y="1277273"/>
                  </a:lnTo>
                  <a:lnTo>
                    <a:pt x="419659" y="1256195"/>
                  </a:lnTo>
                  <a:lnTo>
                    <a:pt x="484720" y="1235117"/>
                  </a:lnTo>
                  <a:lnTo>
                    <a:pt x="549780" y="1214038"/>
                  </a:lnTo>
                  <a:lnTo>
                    <a:pt x="614841" y="1192960"/>
                  </a:lnTo>
                  <a:lnTo>
                    <a:pt x="679902" y="1171882"/>
                  </a:lnTo>
                  <a:lnTo>
                    <a:pt x="744962" y="1150804"/>
                  </a:lnTo>
                  <a:lnTo>
                    <a:pt x="810023" y="1129725"/>
                  </a:lnTo>
                  <a:lnTo>
                    <a:pt x="875084" y="1108647"/>
                  </a:lnTo>
                  <a:lnTo>
                    <a:pt x="940144" y="1087569"/>
                  </a:lnTo>
                  <a:lnTo>
                    <a:pt x="1005205" y="1066491"/>
                  </a:lnTo>
                  <a:lnTo>
                    <a:pt x="1070266" y="1045412"/>
                  </a:lnTo>
                  <a:lnTo>
                    <a:pt x="1135326" y="1024334"/>
                  </a:lnTo>
                  <a:lnTo>
                    <a:pt x="1200387" y="1003256"/>
                  </a:lnTo>
                  <a:lnTo>
                    <a:pt x="1265448" y="982178"/>
                  </a:lnTo>
                  <a:lnTo>
                    <a:pt x="1330508" y="961099"/>
                  </a:lnTo>
                  <a:lnTo>
                    <a:pt x="1395569" y="940021"/>
                  </a:lnTo>
                  <a:lnTo>
                    <a:pt x="1460630" y="918943"/>
                  </a:lnTo>
                  <a:lnTo>
                    <a:pt x="1443375" y="848880"/>
                  </a:lnTo>
                  <a:lnTo>
                    <a:pt x="1436329" y="777069"/>
                  </a:lnTo>
                  <a:lnTo>
                    <a:pt x="1439637" y="704989"/>
                  </a:lnTo>
                  <a:lnTo>
                    <a:pt x="1453232" y="634126"/>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6" name="pg6"/>
            <p:cNvSpPr/>
            <p:nvPr/>
          </p:nvSpPr>
          <p:spPr>
            <a:xfrm>
              <a:off x="1434637" y="2470096"/>
              <a:ext cx="1456238" cy="1278603"/>
            </a:xfrm>
            <a:custGeom>
              <a:avLst/>
              <a:pathLst>
                <a:path w="1456238" h="1278603">
                  <a:moveTo>
                    <a:pt x="1456238" y="1093838"/>
                  </a:moveTo>
                  <a:lnTo>
                    <a:pt x="1411920" y="1041751"/>
                  </a:lnTo>
                  <a:lnTo>
                    <a:pt x="1367603" y="989663"/>
                  </a:lnTo>
                  <a:lnTo>
                    <a:pt x="1323285" y="937576"/>
                  </a:lnTo>
                  <a:lnTo>
                    <a:pt x="1278967" y="885488"/>
                  </a:lnTo>
                  <a:lnTo>
                    <a:pt x="1234649" y="833401"/>
                  </a:lnTo>
                  <a:lnTo>
                    <a:pt x="1190331" y="781313"/>
                  </a:lnTo>
                  <a:lnTo>
                    <a:pt x="1146014" y="729225"/>
                  </a:lnTo>
                  <a:lnTo>
                    <a:pt x="1101696" y="677138"/>
                  </a:lnTo>
                  <a:lnTo>
                    <a:pt x="1057378" y="625050"/>
                  </a:lnTo>
                  <a:lnTo>
                    <a:pt x="1013060" y="572963"/>
                  </a:lnTo>
                  <a:lnTo>
                    <a:pt x="968742" y="520875"/>
                  </a:lnTo>
                  <a:lnTo>
                    <a:pt x="924424" y="468788"/>
                  </a:lnTo>
                  <a:lnTo>
                    <a:pt x="880107" y="416700"/>
                  </a:lnTo>
                  <a:lnTo>
                    <a:pt x="835789" y="364612"/>
                  </a:lnTo>
                  <a:lnTo>
                    <a:pt x="791471" y="312525"/>
                  </a:lnTo>
                  <a:lnTo>
                    <a:pt x="747153" y="260437"/>
                  </a:lnTo>
                  <a:lnTo>
                    <a:pt x="702835" y="208350"/>
                  </a:lnTo>
                  <a:lnTo>
                    <a:pt x="658518" y="156262"/>
                  </a:lnTo>
                  <a:lnTo>
                    <a:pt x="614200" y="104175"/>
                  </a:lnTo>
                  <a:lnTo>
                    <a:pt x="569882" y="52087"/>
                  </a:lnTo>
                  <a:lnTo>
                    <a:pt x="525564" y="0"/>
                  </a:lnTo>
                  <a:lnTo>
                    <a:pt x="474024" y="45450"/>
                  </a:lnTo>
                  <a:lnTo>
                    <a:pt x="424127" y="92699"/>
                  </a:lnTo>
                  <a:lnTo>
                    <a:pt x="375936" y="141687"/>
                  </a:lnTo>
                  <a:lnTo>
                    <a:pt x="329510" y="192351"/>
                  </a:lnTo>
                  <a:lnTo>
                    <a:pt x="284910" y="244629"/>
                  </a:lnTo>
                  <a:lnTo>
                    <a:pt x="242190" y="298454"/>
                  </a:lnTo>
                  <a:lnTo>
                    <a:pt x="201404" y="353759"/>
                  </a:lnTo>
                  <a:lnTo>
                    <a:pt x="162604" y="410476"/>
                  </a:lnTo>
                  <a:lnTo>
                    <a:pt x="125838" y="468531"/>
                  </a:lnTo>
                  <a:lnTo>
                    <a:pt x="91152" y="527853"/>
                  </a:lnTo>
                  <a:lnTo>
                    <a:pt x="58590" y="588366"/>
                  </a:lnTo>
                  <a:lnTo>
                    <a:pt x="28193" y="649996"/>
                  </a:lnTo>
                  <a:lnTo>
                    <a:pt x="0" y="712664"/>
                  </a:lnTo>
                  <a:lnTo>
                    <a:pt x="62856" y="739614"/>
                  </a:lnTo>
                  <a:lnTo>
                    <a:pt x="125712" y="766563"/>
                  </a:lnTo>
                  <a:lnTo>
                    <a:pt x="188568" y="793512"/>
                  </a:lnTo>
                  <a:lnTo>
                    <a:pt x="251425" y="820462"/>
                  </a:lnTo>
                  <a:lnTo>
                    <a:pt x="314281" y="847411"/>
                  </a:lnTo>
                  <a:lnTo>
                    <a:pt x="377137" y="874361"/>
                  </a:lnTo>
                  <a:lnTo>
                    <a:pt x="439993" y="901310"/>
                  </a:lnTo>
                  <a:lnTo>
                    <a:pt x="502850" y="928260"/>
                  </a:lnTo>
                  <a:lnTo>
                    <a:pt x="565706" y="955209"/>
                  </a:lnTo>
                  <a:lnTo>
                    <a:pt x="628562" y="982159"/>
                  </a:lnTo>
                  <a:lnTo>
                    <a:pt x="691418" y="1009108"/>
                  </a:lnTo>
                  <a:lnTo>
                    <a:pt x="754275" y="1036058"/>
                  </a:lnTo>
                  <a:lnTo>
                    <a:pt x="817131" y="1063007"/>
                  </a:lnTo>
                  <a:lnTo>
                    <a:pt x="879987" y="1089957"/>
                  </a:lnTo>
                  <a:lnTo>
                    <a:pt x="942843" y="1116906"/>
                  </a:lnTo>
                  <a:lnTo>
                    <a:pt x="1005700" y="1143856"/>
                  </a:lnTo>
                  <a:lnTo>
                    <a:pt x="1068556" y="1170805"/>
                  </a:lnTo>
                  <a:lnTo>
                    <a:pt x="1131412" y="1197755"/>
                  </a:lnTo>
                  <a:lnTo>
                    <a:pt x="1194268" y="1224704"/>
                  </a:lnTo>
                  <a:lnTo>
                    <a:pt x="1257125" y="1251654"/>
                  </a:lnTo>
                  <a:lnTo>
                    <a:pt x="1319981" y="1278603"/>
                  </a:lnTo>
                  <a:lnTo>
                    <a:pt x="1355723" y="1210255"/>
                  </a:lnTo>
                  <a:lnTo>
                    <a:pt x="1401502" y="1148179"/>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7" name="pg7"/>
            <p:cNvSpPr/>
            <p:nvPr/>
          </p:nvSpPr>
          <p:spPr>
            <a:xfrm>
              <a:off x="1960202" y="2116678"/>
              <a:ext cx="1090425" cy="1447256"/>
            </a:xfrm>
            <a:custGeom>
              <a:avLst/>
              <a:pathLst>
                <a:path w="1090425" h="1447256">
                  <a:moveTo>
                    <a:pt x="1090425" y="1355629"/>
                  </a:moveTo>
                  <a:lnTo>
                    <a:pt x="1067842" y="1291075"/>
                  </a:lnTo>
                  <a:lnTo>
                    <a:pt x="1045259" y="1226522"/>
                  </a:lnTo>
                  <a:lnTo>
                    <a:pt x="1022676" y="1161968"/>
                  </a:lnTo>
                  <a:lnTo>
                    <a:pt x="1000093" y="1097414"/>
                  </a:lnTo>
                  <a:lnTo>
                    <a:pt x="977510" y="1032860"/>
                  </a:lnTo>
                  <a:lnTo>
                    <a:pt x="954927" y="968306"/>
                  </a:lnTo>
                  <a:lnTo>
                    <a:pt x="932344" y="903753"/>
                  </a:lnTo>
                  <a:lnTo>
                    <a:pt x="909761" y="839199"/>
                  </a:lnTo>
                  <a:lnTo>
                    <a:pt x="887178" y="774645"/>
                  </a:lnTo>
                  <a:lnTo>
                    <a:pt x="864595" y="710091"/>
                  </a:lnTo>
                  <a:lnTo>
                    <a:pt x="842012" y="645537"/>
                  </a:lnTo>
                  <a:lnTo>
                    <a:pt x="819429" y="580984"/>
                  </a:lnTo>
                  <a:lnTo>
                    <a:pt x="796846" y="516430"/>
                  </a:lnTo>
                  <a:lnTo>
                    <a:pt x="774263" y="451876"/>
                  </a:lnTo>
                  <a:lnTo>
                    <a:pt x="751680" y="387322"/>
                  </a:lnTo>
                  <a:lnTo>
                    <a:pt x="729097" y="322768"/>
                  </a:lnTo>
                  <a:lnTo>
                    <a:pt x="706514" y="258215"/>
                  </a:lnTo>
                  <a:lnTo>
                    <a:pt x="683931" y="193661"/>
                  </a:lnTo>
                  <a:lnTo>
                    <a:pt x="661348" y="129107"/>
                  </a:lnTo>
                  <a:lnTo>
                    <a:pt x="638765" y="64553"/>
                  </a:lnTo>
                  <a:lnTo>
                    <a:pt x="616183" y="0"/>
                  </a:lnTo>
                  <a:lnTo>
                    <a:pt x="549202" y="24826"/>
                  </a:lnTo>
                  <a:lnTo>
                    <a:pt x="483181" y="52102"/>
                  </a:lnTo>
                  <a:lnTo>
                    <a:pt x="418210" y="81792"/>
                  </a:lnTo>
                  <a:lnTo>
                    <a:pt x="354377" y="113856"/>
                  </a:lnTo>
                  <a:lnTo>
                    <a:pt x="291768" y="148249"/>
                  </a:lnTo>
                  <a:lnTo>
                    <a:pt x="230468" y="184924"/>
                  </a:lnTo>
                  <a:lnTo>
                    <a:pt x="170561" y="223834"/>
                  </a:lnTo>
                  <a:lnTo>
                    <a:pt x="112128" y="264923"/>
                  </a:lnTo>
                  <a:lnTo>
                    <a:pt x="55249" y="308137"/>
                  </a:lnTo>
                  <a:lnTo>
                    <a:pt x="0" y="353417"/>
                  </a:lnTo>
                  <a:lnTo>
                    <a:pt x="44317" y="405505"/>
                  </a:lnTo>
                  <a:lnTo>
                    <a:pt x="88635" y="457592"/>
                  </a:lnTo>
                  <a:lnTo>
                    <a:pt x="132953" y="509680"/>
                  </a:lnTo>
                  <a:lnTo>
                    <a:pt x="177271" y="561767"/>
                  </a:lnTo>
                  <a:lnTo>
                    <a:pt x="221589" y="613855"/>
                  </a:lnTo>
                  <a:lnTo>
                    <a:pt x="265906" y="665943"/>
                  </a:lnTo>
                  <a:lnTo>
                    <a:pt x="310224" y="718030"/>
                  </a:lnTo>
                  <a:lnTo>
                    <a:pt x="354542" y="770118"/>
                  </a:lnTo>
                  <a:lnTo>
                    <a:pt x="398860" y="822205"/>
                  </a:lnTo>
                  <a:lnTo>
                    <a:pt x="443178" y="874293"/>
                  </a:lnTo>
                  <a:lnTo>
                    <a:pt x="487495" y="926380"/>
                  </a:lnTo>
                  <a:lnTo>
                    <a:pt x="531813" y="978468"/>
                  </a:lnTo>
                  <a:lnTo>
                    <a:pt x="576131" y="1030556"/>
                  </a:lnTo>
                  <a:lnTo>
                    <a:pt x="620449" y="1082643"/>
                  </a:lnTo>
                  <a:lnTo>
                    <a:pt x="664767" y="1134731"/>
                  </a:lnTo>
                  <a:lnTo>
                    <a:pt x="709085" y="1186818"/>
                  </a:lnTo>
                  <a:lnTo>
                    <a:pt x="753402" y="1238906"/>
                  </a:lnTo>
                  <a:lnTo>
                    <a:pt x="797720" y="1290993"/>
                  </a:lnTo>
                  <a:lnTo>
                    <a:pt x="842038" y="1343081"/>
                  </a:lnTo>
                  <a:lnTo>
                    <a:pt x="886356" y="1395169"/>
                  </a:lnTo>
                  <a:lnTo>
                    <a:pt x="930674" y="1447256"/>
                  </a:lnTo>
                  <a:lnTo>
                    <a:pt x="1006317" y="1394064"/>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8" name="pg8"/>
            <p:cNvSpPr/>
            <p:nvPr/>
          </p:nvSpPr>
          <p:spPr>
            <a:xfrm>
              <a:off x="2576385" y="2043903"/>
              <a:ext cx="543838" cy="1428404"/>
            </a:xfrm>
            <a:custGeom>
              <a:avLst/>
              <a:pathLst>
                <a:path w="543838" h="1428404">
                  <a:moveTo>
                    <a:pt x="543838" y="1409537"/>
                  </a:moveTo>
                  <a:lnTo>
                    <a:pt x="530724" y="1342416"/>
                  </a:lnTo>
                  <a:lnTo>
                    <a:pt x="517610" y="1275295"/>
                  </a:lnTo>
                  <a:lnTo>
                    <a:pt x="504496" y="1208174"/>
                  </a:lnTo>
                  <a:lnTo>
                    <a:pt x="491382" y="1141053"/>
                  </a:lnTo>
                  <a:lnTo>
                    <a:pt x="478268" y="1073933"/>
                  </a:lnTo>
                  <a:lnTo>
                    <a:pt x="465154" y="1006812"/>
                  </a:lnTo>
                  <a:lnTo>
                    <a:pt x="452040" y="939691"/>
                  </a:lnTo>
                  <a:lnTo>
                    <a:pt x="438926" y="872570"/>
                  </a:lnTo>
                  <a:lnTo>
                    <a:pt x="425812" y="805449"/>
                  </a:lnTo>
                  <a:lnTo>
                    <a:pt x="412698" y="738329"/>
                  </a:lnTo>
                  <a:lnTo>
                    <a:pt x="399584" y="671208"/>
                  </a:lnTo>
                  <a:lnTo>
                    <a:pt x="386469" y="604087"/>
                  </a:lnTo>
                  <a:lnTo>
                    <a:pt x="373355" y="536966"/>
                  </a:lnTo>
                  <a:lnTo>
                    <a:pt x="360241" y="469845"/>
                  </a:lnTo>
                  <a:lnTo>
                    <a:pt x="347127" y="402724"/>
                  </a:lnTo>
                  <a:lnTo>
                    <a:pt x="334013" y="335604"/>
                  </a:lnTo>
                  <a:lnTo>
                    <a:pt x="320899" y="268483"/>
                  </a:lnTo>
                  <a:lnTo>
                    <a:pt x="307785" y="201362"/>
                  </a:lnTo>
                  <a:lnTo>
                    <a:pt x="294671" y="134241"/>
                  </a:lnTo>
                  <a:lnTo>
                    <a:pt x="281557" y="67120"/>
                  </a:lnTo>
                  <a:lnTo>
                    <a:pt x="268443" y="0"/>
                  </a:lnTo>
                  <a:lnTo>
                    <a:pt x="200395" y="14567"/>
                  </a:lnTo>
                  <a:lnTo>
                    <a:pt x="132915" y="31567"/>
                  </a:lnTo>
                  <a:lnTo>
                    <a:pt x="66087" y="50978"/>
                  </a:lnTo>
                  <a:lnTo>
                    <a:pt x="0" y="72775"/>
                  </a:lnTo>
                  <a:lnTo>
                    <a:pt x="22582" y="137328"/>
                  </a:lnTo>
                  <a:lnTo>
                    <a:pt x="45165" y="201882"/>
                  </a:lnTo>
                  <a:lnTo>
                    <a:pt x="67748" y="266436"/>
                  </a:lnTo>
                  <a:lnTo>
                    <a:pt x="90331" y="330990"/>
                  </a:lnTo>
                  <a:lnTo>
                    <a:pt x="112914" y="395544"/>
                  </a:lnTo>
                  <a:lnTo>
                    <a:pt x="135497" y="460097"/>
                  </a:lnTo>
                  <a:lnTo>
                    <a:pt x="158080" y="524651"/>
                  </a:lnTo>
                  <a:lnTo>
                    <a:pt x="180663" y="589205"/>
                  </a:lnTo>
                  <a:lnTo>
                    <a:pt x="203246" y="653759"/>
                  </a:lnTo>
                  <a:lnTo>
                    <a:pt x="225829" y="718313"/>
                  </a:lnTo>
                  <a:lnTo>
                    <a:pt x="248412" y="782866"/>
                  </a:lnTo>
                  <a:lnTo>
                    <a:pt x="270995" y="847420"/>
                  </a:lnTo>
                  <a:lnTo>
                    <a:pt x="293578" y="911974"/>
                  </a:lnTo>
                  <a:lnTo>
                    <a:pt x="316161" y="976528"/>
                  </a:lnTo>
                  <a:lnTo>
                    <a:pt x="338744" y="1041082"/>
                  </a:lnTo>
                  <a:lnTo>
                    <a:pt x="361327" y="1105635"/>
                  </a:lnTo>
                  <a:lnTo>
                    <a:pt x="383910" y="1170189"/>
                  </a:lnTo>
                  <a:lnTo>
                    <a:pt x="406493" y="1234743"/>
                  </a:lnTo>
                  <a:lnTo>
                    <a:pt x="429076" y="1299297"/>
                  </a:lnTo>
                  <a:lnTo>
                    <a:pt x="451659" y="1363851"/>
                  </a:lnTo>
                  <a:lnTo>
                    <a:pt x="474242" y="142840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9" name="pg9"/>
            <p:cNvSpPr/>
            <p:nvPr/>
          </p:nvSpPr>
          <p:spPr>
            <a:xfrm>
              <a:off x="2844828" y="2019816"/>
              <a:ext cx="316194" cy="1433624"/>
            </a:xfrm>
            <a:custGeom>
              <a:avLst/>
              <a:pathLst>
                <a:path w="316194" h="1433624">
                  <a:moveTo>
                    <a:pt x="316194" y="1427379"/>
                  </a:moveTo>
                  <a:lnTo>
                    <a:pt x="308630" y="1359408"/>
                  </a:lnTo>
                  <a:lnTo>
                    <a:pt x="301067" y="1291438"/>
                  </a:lnTo>
                  <a:lnTo>
                    <a:pt x="293504" y="1223467"/>
                  </a:lnTo>
                  <a:lnTo>
                    <a:pt x="285941" y="1155497"/>
                  </a:lnTo>
                  <a:lnTo>
                    <a:pt x="278378" y="1087527"/>
                  </a:lnTo>
                  <a:lnTo>
                    <a:pt x="270815" y="1019556"/>
                  </a:lnTo>
                  <a:lnTo>
                    <a:pt x="263251" y="951586"/>
                  </a:lnTo>
                  <a:lnTo>
                    <a:pt x="255688" y="883615"/>
                  </a:lnTo>
                  <a:lnTo>
                    <a:pt x="248125" y="815645"/>
                  </a:lnTo>
                  <a:lnTo>
                    <a:pt x="240562" y="747674"/>
                  </a:lnTo>
                  <a:lnTo>
                    <a:pt x="232999" y="679704"/>
                  </a:lnTo>
                  <a:lnTo>
                    <a:pt x="225435" y="611733"/>
                  </a:lnTo>
                  <a:lnTo>
                    <a:pt x="217872" y="543763"/>
                  </a:lnTo>
                  <a:lnTo>
                    <a:pt x="210309" y="475793"/>
                  </a:lnTo>
                  <a:lnTo>
                    <a:pt x="202746" y="407822"/>
                  </a:lnTo>
                  <a:lnTo>
                    <a:pt x="195183" y="339852"/>
                  </a:lnTo>
                  <a:lnTo>
                    <a:pt x="187620" y="271881"/>
                  </a:lnTo>
                  <a:lnTo>
                    <a:pt x="180056" y="203911"/>
                  </a:lnTo>
                  <a:lnTo>
                    <a:pt x="172493" y="135940"/>
                  </a:lnTo>
                  <a:lnTo>
                    <a:pt x="164930" y="67970"/>
                  </a:lnTo>
                  <a:lnTo>
                    <a:pt x="157367" y="0"/>
                  </a:lnTo>
                  <a:lnTo>
                    <a:pt x="78436" y="10427"/>
                  </a:lnTo>
                  <a:lnTo>
                    <a:pt x="0" y="24086"/>
                  </a:lnTo>
                  <a:lnTo>
                    <a:pt x="13114" y="91207"/>
                  </a:lnTo>
                  <a:lnTo>
                    <a:pt x="26228" y="158328"/>
                  </a:lnTo>
                  <a:lnTo>
                    <a:pt x="39342" y="225449"/>
                  </a:lnTo>
                  <a:lnTo>
                    <a:pt x="52456" y="292570"/>
                  </a:lnTo>
                  <a:lnTo>
                    <a:pt x="65570" y="359690"/>
                  </a:lnTo>
                  <a:lnTo>
                    <a:pt x="78684" y="426811"/>
                  </a:lnTo>
                  <a:lnTo>
                    <a:pt x="91798" y="493932"/>
                  </a:lnTo>
                  <a:lnTo>
                    <a:pt x="104912" y="561053"/>
                  </a:lnTo>
                  <a:lnTo>
                    <a:pt x="118026" y="628174"/>
                  </a:lnTo>
                  <a:lnTo>
                    <a:pt x="131140" y="695295"/>
                  </a:lnTo>
                  <a:lnTo>
                    <a:pt x="144254" y="762415"/>
                  </a:lnTo>
                  <a:lnTo>
                    <a:pt x="157368" y="829536"/>
                  </a:lnTo>
                  <a:lnTo>
                    <a:pt x="170482" y="896657"/>
                  </a:lnTo>
                  <a:lnTo>
                    <a:pt x="183596" y="963778"/>
                  </a:lnTo>
                  <a:lnTo>
                    <a:pt x="196710" y="1030899"/>
                  </a:lnTo>
                  <a:lnTo>
                    <a:pt x="209824" y="1098019"/>
                  </a:lnTo>
                  <a:lnTo>
                    <a:pt x="222938" y="1165140"/>
                  </a:lnTo>
                  <a:lnTo>
                    <a:pt x="236053" y="1232261"/>
                  </a:lnTo>
                  <a:lnTo>
                    <a:pt x="249167" y="1299382"/>
                  </a:lnTo>
                  <a:lnTo>
                    <a:pt x="262281" y="1366503"/>
                  </a:lnTo>
                  <a:lnTo>
                    <a:pt x="275395" y="143362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0" name="pg10"/>
            <p:cNvSpPr/>
            <p:nvPr/>
          </p:nvSpPr>
          <p:spPr>
            <a:xfrm>
              <a:off x="3002195" y="2009266"/>
              <a:ext cx="195719" cy="1437930"/>
            </a:xfrm>
            <a:custGeom>
              <a:avLst/>
              <a:pathLst>
                <a:path w="195719" h="1437930">
                  <a:moveTo>
                    <a:pt x="195719" y="1435194"/>
                  </a:moveTo>
                  <a:lnTo>
                    <a:pt x="193175" y="1366852"/>
                  </a:lnTo>
                  <a:lnTo>
                    <a:pt x="190631" y="1298509"/>
                  </a:lnTo>
                  <a:lnTo>
                    <a:pt x="188087" y="1230166"/>
                  </a:lnTo>
                  <a:lnTo>
                    <a:pt x="185543" y="1161824"/>
                  </a:lnTo>
                  <a:lnTo>
                    <a:pt x="183000" y="1093481"/>
                  </a:lnTo>
                  <a:lnTo>
                    <a:pt x="180456" y="1025139"/>
                  </a:lnTo>
                  <a:lnTo>
                    <a:pt x="177912" y="956796"/>
                  </a:lnTo>
                  <a:lnTo>
                    <a:pt x="175368" y="888453"/>
                  </a:lnTo>
                  <a:lnTo>
                    <a:pt x="172824" y="820111"/>
                  </a:lnTo>
                  <a:lnTo>
                    <a:pt x="170280" y="751768"/>
                  </a:lnTo>
                  <a:lnTo>
                    <a:pt x="167737" y="683426"/>
                  </a:lnTo>
                  <a:lnTo>
                    <a:pt x="165193" y="615083"/>
                  </a:lnTo>
                  <a:lnTo>
                    <a:pt x="162649" y="546740"/>
                  </a:lnTo>
                  <a:lnTo>
                    <a:pt x="160105" y="478398"/>
                  </a:lnTo>
                  <a:lnTo>
                    <a:pt x="157561" y="410055"/>
                  </a:lnTo>
                  <a:lnTo>
                    <a:pt x="155017" y="341713"/>
                  </a:lnTo>
                  <a:lnTo>
                    <a:pt x="152474" y="273370"/>
                  </a:lnTo>
                  <a:lnTo>
                    <a:pt x="149930" y="205027"/>
                  </a:lnTo>
                  <a:lnTo>
                    <a:pt x="147386" y="136685"/>
                  </a:lnTo>
                  <a:lnTo>
                    <a:pt x="144842" y="68342"/>
                  </a:lnTo>
                  <a:lnTo>
                    <a:pt x="142298" y="0"/>
                  </a:lnTo>
                  <a:lnTo>
                    <a:pt x="71052" y="3965"/>
                  </a:lnTo>
                  <a:lnTo>
                    <a:pt x="0" y="10550"/>
                  </a:lnTo>
                  <a:lnTo>
                    <a:pt x="7563" y="78521"/>
                  </a:lnTo>
                  <a:lnTo>
                    <a:pt x="15126" y="146491"/>
                  </a:lnTo>
                  <a:lnTo>
                    <a:pt x="22689" y="214462"/>
                  </a:lnTo>
                  <a:lnTo>
                    <a:pt x="30252" y="282432"/>
                  </a:lnTo>
                  <a:lnTo>
                    <a:pt x="37815" y="350403"/>
                  </a:lnTo>
                  <a:lnTo>
                    <a:pt x="45379" y="418373"/>
                  </a:lnTo>
                  <a:lnTo>
                    <a:pt x="52942" y="486343"/>
                  </a:lnTo>
                  <a:lnTo>
                    <a:pt x="60505" y="554314"/>
                  </a:lnTo>
                  <a:lnTo>
                    <a:pt x="68068" y="622284"/>
                  </a:lnTo>
                  <a:lnTo>
                    <a:pt x="75631" y="690255"/>
                  </a:lnTo>
                  <a:lnTo>
                    <a:pt x="83195" y="758225"/>
                  </a:lnTo>
                  <a:lnTo>
                    <a:pt x="90758" y="826196"/>
                  </a:lnTo>
                  <a:lnTo>
                    <a:pt x="98321" y="894166"/>
                  </a:lnTo>
                  <a:lnTo>
                    <a:pt x="105884" y="962137"/>
                  </a:lnTo>
                  <a:lnTo>
                    <a:pt x="113447" y="1030107"/>
                  </a:lnTo>
                  <a:lnTo>
                    <a:pt x="121010" y="1098077"/>
                  </a:lnTo>
                  <a:lnTo>
                    <a:pt x="128574" y="1166048"/>
                  </a:lnTo>
                  <a:lnTo>
                    <a:pt x="136137" y="1234018"/>
                  </a:lnTo>
                  <a:lnTo>
                    <a:pt x="143700" y="1301989"/>
                  </a:lnTo>
                  <a:lnTo>
                    <a:pt x="151263" y="1369959"/>
                  </a:lnTo>
                  <a:lnTo>
                    <a:pt x="158826" y="1437930"/>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1" name="pg11"/>
            <p:cNvSpPr/>
            <p:nvPr/>
          </p:nvSpPr>
          <p:spPr>
            <a:xfrm>
              <a:off x="3144494" y="2007930"/>
              <a:ext cx="70875" cy="1436530"/>
            </a:xfrm>
            <a:custGeom>
              <a:avLst/>
              <a:pathLst>
                <a:path w="70875" h="1436530">
                  <a:moveTo>
                    <a:pt x="70875" y="1436184"/>
                  </a:moveTo>
                  <a:lnTo>
                    <a:pt x="70706" y="1367794"/>
                  </a:lnTo>
                  <a:lnTo>
                    <a:pt x="70537" y="1299404"/>
                  </a:lnTo>
                  <a:lnTo>
                    <a:pt x="70368" y="1231015"/>
                  </a:lnTo>
                  <a:lnTo>
                    <a:pt x="70199" y="1162625"/>
                  </a:lnTo>
                  <a:lnTo>
                    <a:pt x="70030" y="1094235"/>
                  </a:lnTo>
                  <a:lnTo>
                    <a:pt x="69861" y="1025845"/>
                  </a:lnTo>
                  <a:lnTo>
                    <a:pt x="69692" y="957456"/>
                  </a:lnTo>
                  <a:lnTo>
                    <a:pt x="69523" y="889066"/>
                  </a:lnTo>
                  <a:lnTo>
                    <a:pt x="69354" y="820676"/>
                  </a:lnTo>
                  <a:lnTo>
                    <a:pt x="69186" y="752286"/>
                  </a:lnTo>
                  <a:lnTo>
                    <a:pt x="69017" y="683897"/>
                  </a:lnTo>
                  <a:lnTo>
                    <a:pt x="68848" y="615507"/>
                  </a:lnTo>
                  <a:lnTo>
                    <a:pt x="68679" y="547117"/>
                  </a:lnTo>
                  <a:lnTo>
                    <a:pt x="68510" y="478728"/>
                  </a:lnTo>
                  <a:lnTo>
                    <a:pt x="68341" y="410338"/>
                  </a:lnTo>
                  <a:lnTo>
                    <a:pt x="68172" y="341948"/>
                  </a:lnTo>
                  <a:lnTo>
                    <a:pt x="68003" y="273558"/>
                  </a:lnTo>
                  <a:lnTo>
                    <a:pt x="67834" y="205169"/>
                  </a:lnTo>
                  <a:lnTo>
                    <a:pt x="67665" y="136779"/>
                  </a:lnTo>
                  <a:lnTo>
                    <a:pt x="67496" y="68389"/>
                  </a:lnTo>
                  <a:lnTo>
                    <a:pt x="67327" y="0"/>
                  </a:lnTo>
                  <a:lnTo>
                    <a:pt x="0" y="1335"/>
                  </a:lnTo>
                  <a:lnTo>
                    <a:pt x="2543" y="69678"/>
                  </a:lnTo>
                  <a:lnTo>
                    <a:pt x="5087" y="138021"/>
                  </a:lnTo>
                  <a:lnTo>
                    <a:pt x="7631" y="206363"/>
                  </a:lnTo>
                  <a:lnTo>
                    <a:pt x="10175" y="274706"/>
                  </a:lnTo>
                  <a:lnTo>
                    <a:pt x="12719" y="343048"/>
                  </a:lnTo>
                  <a:lnTo>
                    <a:pt x="15262" y="411391"/>
                  </a:lnTo>
                  <a:lnTo>
                    <a:pt x="17806" y="479734"/>
                  </a:lnTo>
                  <a:lnTo>
                    <a:pt x="20350" y="548076"/>
                  </a:lnTo>
                  <a:lnTo>
                    <a:pt x="22894" y="616419"/>
                  </a:lnTo>
                  <a:lnTo>
                    <a:pt x="25438" y="684761"/>
                  </a:lnTo>
                  <a:lnTo>
                    <a:pt x="27982" y="753104"/>
                  </a:lnTo>
                  <a:lnTo>
                    <a:pt x="30525" y="821447"/>
                  </a:lnTo>
                  <a:lnTo>
                    <a:pt x="33069" y="889789"/>
                  </a:lnTo>
                  <a:lnTo>
                    <a:pt x="35613" y="958132"/>
                  </a:lnTo>
                  <a:lnTo>
                    <a:pt x="38157" y="1026474"/>
                  </a:lnTo>
                  <a:lnTo>
                    <a:pt x="40701" y="1094817"/>
                  </a:lnTo>
                  <a:lnTo>
                    <a:pt x="43245" y="1163160"/>
                  </a:lnTo>
                  <a:lnTo>
                    <a:pt x="45788" y="1231502"/>
                  </a:lnTo>
                  <a:lnTo>
                    <a:pt x="48332" y="1299845"/>
                  </a:lnTo>
                  <a:lnTo>
                    <a:pt x="50876" y="1368187"/>
                  </a:lnTo>
                  <a:lnTo>
                    <a:pt x="53420" y="1436530"/>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2" name="pg12"/>
            <p:cNvSpPr/>
            <p:nvPr/>
          </p:nvSpPr>
          <p:spPr>
            <a:xfrm>
              <a:off x="3211822" y="2007924"/>
              <a:ext cx="4790" cy="1436190"/>
            </a:xfrm>
            <a:custGeom>
              <a:avLst/>
              <a:pathLst>
                <a:path w="4790" h="1436190">
                  <a:moveTo>
                    <a:pt x="4790" y="1436188"/>
                  </a:moveTo>
                  <a:lnTo>
                    <a:pt x="4790" y="1367798"/>
                  </a:lnTo>
                  <a:lnTo>
                    <a:pt x="4790" y="1299408"/>
                  </a:lnTo>
                  <a:lnTo>
                    <a:pt x="4790" y="1231018"/>
                  </a:lnTo>
                  <a:lnTo>
                    <a:pt x="4790" y="1162628"/>
                  </a:lnTo>
                  <a:lnTo>
                    <a:pt x="4790" y="1094238"/>
                  </a:lnTo>
                  <a:lnTo>
                    <a:pt x="4790" y="1025849"/>
                  </a:lnTo>
                  <a:lnTo>
                    <a:pt x="4790" y="957459"/>
                  </a:lnTo>
                  <a:lnTo>
                    <a:pt x="4790" y="889069"/>
                  </a:lnTo>
                  <a:lnTo>
                    <a:pt x="4790" y="820679"/>
                  </a:lnTo>
                  <a:lnTo>
                    <a:pt x="4790" y="752289"/>
                  </a:lnTo>
                  <a:lnTo>
                    <a:pt x="4790" y="683899"/>
                  </a:lnTo>
                  <a:lnTo>
                    <a:pt x="4790" y="615509"/>
                  </a:lnTo>
                  <a:lnTo>
                    <a:pt x="4790" y="547119"/>
                  </a:lnTo>
                  <a:lnTo>
                    <a:pt x="4790" y="478729"/>
                  </a:lnTo>
                  <a:lnTo>
                    <a:pt x="4790" y="410339"/>
                  </a:lnTo>
                  <a:lnTo>
                    <a:pt x="4790" y="341949"/>
                  </a:lnTo>
                  <a:lnTo>
                    <a:pt x="4790" y="273559"/>
                  </a:lnTo>
                  <a:lnTo>
                    <a:pt x="4790" y="205169"/>
                  </a:lnTo>
                  <a:lnTo>
                    <a:pt x="4790" y="136779"/>
                  </a:lnTo>
                  <a:lnTo>
                    <a:pt x="4790" y="68389"/>
                  </a:lnTo>
                  <a:lnTo>
                    <a:pt x="4790" y="0"/>
                  </a:lnTo>
                  <a:lnTo>
                    <a:pt x="0" y="5"/>
                  </a:lnTo>
                  <a:lnTo>
                    <a:pt x="168" y="68395"/>
                  </a:lnTo>
                  <a:lnTo>
                    <a:pt x="337" y="136785"/>
                  </a:lnTo>
                  <a:lnTo>
                    <a:pt x="506" y="205175"/>
                  </a:lnTo>
                  <a:lnTo>
                    <a:pt x="675" y="273564"/>
                  </a:lnTo>
                  <a:lnTo>
                    <a:pt x="844" y="341954"/>
                  </a:lnTo>
                  <a:lnTo>
                    <a:pt x="1013" y="410344"/>
                  </a:lnTo>
                  <a:lnTo>
                    <a:pt x="1182" y="478733"/>
                  </a:lnTo>
                  <a:lnTo>
                    <a:pt x="1351" y="547123"/>
                  </a:lnTo>
                  <a:lnTo>
                    <a:pt x="1520" y="615513"/>
                  </a:lnTo>
                  <a:lnTo>
                    <a:pt x="1689" y="683903"/>
                  </a:lnTo>
                  <a:lnTo>
                    <a:pt x="1858" y="752292"/>
                  </a:lnTo>
                  <a:lnTo>
                    <a:pt x="2027" y="820682"/>
                  </a:lnTo>
                  <a:lnTo>
                    <a:pt x="2196" y="889072"/>
                  </a:lnTo>
                  <a:lnTo>
                    <a:pt x="2365" y="957462"/>
                  </a:lnTo>
                  <a:lnTo>
                    <a:pt x="2534" y="1025851"/>
                  </a:lnTo>
                  <a:lnTo>
                    <a:pt x="2703" y="1094241"/>
                  </a:lnTo>
                  <a:lnTo>
                    <a:pt x="2872" y="1162631"/>
                  </a:lnTo>
                  <a:lnTo>
                    <a:pt x="3041" y="1231020"/>
                  </a:lnTo>
                  <a:lnTo>
                    <a:pt x="3210" y="1299410"/>
                  </a:lnTo>
                  <a:lnTo>
                    <a:pt x="3379" y="1367800"/>
                  </a:lnTo>
                  <a:lnTo>
                    <a:pt x="3548" y="1436190"/>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3" name="tx13"/>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2.2m</a:t>
              </a:r>
            </a:p>
          </p:txBody>
        </p:sp>
        <p:sp>
          <p:nvSpPr>
            <p:cNvPr id="14" name="tx14"/>
            <p:cNvSpPr/>
            <p:nvPr/>
          </p:nvSpPr>
          <p:spPr>
            <a:xfrm>
              <a:off x="5712180" y="287441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15" name="rc15"/>
            <p:cNvSpPr/>
            <p:nvPr/>
          </p:nvSpPr>
          <p:spPr>
            <a:xfrm>
              <a:off x="5721180" y="306776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6" name="rc16"/>
            <p:cNvSpPr/>
            <p:nvPr/>
          </p:nvSpPr>
          <p:spPr>
            <a:xfrm>
              <a:off x="5721180" y="328721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350667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18" name="rc18"/>
            <p:cNvSpPr/>
            <p:nvPr/>
          </p:nvSpPr>
          <p:spPr>
            <a:xfrm>
              <a:off x="5721180" y="372612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19" name="rc19"/>
            <p:cNvSpPr/>
            <p:nvPr/>
          </p:nvSpPr>
          <p:spPr>
            <a:xfrm>
              <a:off x="5721180" y="394558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0" name="rc20"/>
            <p:cNvSpPr/>
            <p:nvPr/>
          </p:nvSpPr>
          <p:spPr>
            <a:xfrm>
              <a:off x="5721180" y="416504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438449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2" name="rc22"/>
            <p:cNvSpPr/>
            <p:nvPr/>
          </p:nvSpPr>
          <p:spPr>
            <a:xfrm>
              <a:off x="5721180" y="460395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5721180" y="482340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4" name="tx24"/>
            <p:cNvSpPr/>
            <p:nvPr/>
          </p:nvSpPr>
          <p:spPr>
            <a:xfrm>
              <a:off x="6001225" y="3128484"/>
              <a:ext cx="12980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DRC: 1.5 million (70%) </a:t>
              </a:r>
            </a:p>
          </p:txBody>
        </p:sp>
        <p:sp>
          <p:nvSpPr>
            <p:cNvPr id="25" name="tx25"/>
            <p:cNvSpPr/>
            <p:nvPr/>
          </p:nvSpPr>
          <p:spPr>
            <a:xfrm>
              <a:off x="6001225" y="3347940"/>
              <a:ext cx="13093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Chad: 250,000 (11.4%) </a:t>
              </a:r>
            </a:p>
          </p:txBody>
        </p:sp>
        <p:sp>
          <p:nvSpPr>
            <p:cNvPr id="26" name="tx26"/>
            <p:cNvSpPr/>
            <p:nvPr/>
          </p:nvSpPr>
          <p:spPr>
            <a:xfrm>
              <a:off x="6001225" y="3567396"/>
              <a:ext cx="15101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Cameroon: 161,000 (7.3%) </a:t>
              </a:r>
            </a:p>
          </p:txBody>
        </p:sp>
        <p:sp>
          <p:nvSpPr>
            <p:cNvPr id="27" name="tx27"/>
            <p:cNvSpPr/>
            <p:nvPr/>
          </p:nvSpPr>
          <p:spPr>
            <a:xfrm>
              <a:off x="6001225" y="3786852"/>
              <a:ext cx="12241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CAR: 128,000 (5.9%) </a:t>
              </a:r>
            </a:p>
          </p:txBody>
        </p:sp>
        <p:sp>
          <p:nvSpPr>
            <p:cNvPr id="28" name="tx28"/>
            <p:cNvSpPr/>
            <p:nvPr/>
          </p:nvSpPr>
          <p:spPr>
            <a:xfrm>
              <a:off x="6001225" y="4006308"/>
              <a:ext cx="13113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Burundi: 50,000 (2.3%) </a:t>
              </a:r>
            </a:p>
          </p:txBody>
        </p:sp>
        <p:sp>
          <p:nvSpPr>
            <p:cNvPr id="29" name="tx29"/>
            <p:cNvSpPr/>
            <p:nvPr/>
          </p:nvSpPr>
          <p:spPr>
            <a:xfrm>
              <a:off x="6001225" y="4225764"/>
              <a:ext cx="12554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Congo: 29,000 (1.3%) </a:t>
              </a:r>
            </a:p>
          </p:txBody>
        </p:sp>
        <p:sp>
          <p:nvSpPr>
            <p:cNvPr id="30" name="tx30"/>
            <p:cNvSpPr/>
            <p:nvPr/>
          </p:nvSpPr>
          <p:spPr>
            <a:xfrm>
              <a:off x="6001225" y="4445220"/>
              <a:ext cx="12617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Gabon: 26,000 (1.2%) </a:t>
              </a:r>
            </a:p>
          </p:txBody>
        </p:sp>
        <p:sp>
          <p:nvSpPr>
            <p:cNvPr id="31" name="tx31"/>
            <p:cNvSpPr/>
            <p:nvPr/>
          </p:nvSpPr>
          <p:spPr>
            <a:xfrm>
              <a:off x="6001225" y="4664676"/>
              <a:ext cx="17929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Equatorial Guinea: 12,000 (&lt;1%) </a:t>
              </a:r>
            </a:p>
          </p:txBody>
        </p:sp>
        <p:sp>
          <p:nvSpPr>
            <p:cNvPr id="32" name="tx32"/>
            <p:cNvSpPr/>
            <p:nvPr/>
          </p:nvSpPr>
          <p:spPr>
            <a:xfrm>
              <a:off x="6001225" y="4884132"/>
              <a:ext cx="2054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Sao Tome and Principe: &lt;1,000 (&lt;1%) </a:t>
              </a:r>
            </a:p>
          </p:txBody>
        </p:sp>
        <p:sp>
          <p:nvSpPr>
            <p:cNvPr id="33" name="tx33"/>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34" name="tx34"/>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5" name="tx35"/>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6" name="tx36"/>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(70%) of all un- and under-vaccinated children in Central Africa.
DRC had the highest number of children who did not receive DTP3 (n=1.5 million), which is approximately 70% of all un- and under-vaccinated children in Central Africa (n=2.2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un- and under-vaccinated children in Central Africa, with DRC contributing the highest share.</a:t>
            </a:r>
          </a:p>
        </p:txBody>
      </p:sp>
      <p:grpSp xmlns:pic="http://schemas.openxmlformats.org/drawingml/2006/picture">
        <p:nvGrpSpPr>
          <p:cNvPr id="39" name=""/>
          <p:cNvGrpSpPr/>
          <p:nvPr/>
        </p:nvGrpSpPr>
        <p:grpSpPr>
          <a:xfrm>
            <a:off x="292608" y="914400"/>
            <a:ext cx="8595360" cy="28575"/>
            <a:chOff x="292608" y="914400"/>
            <a:chExt cx="8595360" cy="28575"/>
          </a:xfrm>
        </p:grpSpPr>
        <p:sp>
          <p:nvSpPr>
            <p:cNvPr id="4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780914"/>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056809"/>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332704"/>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9" name="pl9"/>
            <p:cNvSpPr/>
            <p:nvPr/>
          </p:nvSpPr>
          <p:spPr>
            <a:xfrm>
              <a:off x="963002" y="3418861"/>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269475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1970652"/>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06134" y="3789811"/>
              <a:ext cx="238470" cy="353154"/>
            </a:xfrm>
            <a:prstGeom prst="rect">
              <a:avLst/>
            </a:prstGeom>
            <a:solidFill>
              <a:srgbClr val="E2231A">
                <a:alpha val="100000"/>
              </a:srgbClr>
            </a:solidFill>
          </p:spPr>
          <p:txBody>
            <a:bodyPr/>
            <a:lstStyle/>
            <a:p/>
          </p:txBody>
        </p:sp>
        <p:sp>
          <p:nvSpPr>
            <p:cNvPr id="24" name="rc24"/>
            <p:cNvSpPr/>
            <p:nvPr/>
          </p:nvSpPr>
          <p:spPr>
            <a:xfrm>
              <a:off x="1571101" y="3806499"/>
              <a:ext cx="238470" cy="336466"/>
            </a:xfrm>
            <a:prstGeom prst="rect">
              <a:avLst/>
            </a:prstGeom>
            <a:solidFill>
              <a:srgbClr val="E2231A">
                <a:alpha val="100000"/>
              </a:srgbClr>
            </a:solidFill>
          </p:spPr>
          <p:txBody>
            <a:bodyPr/>
            <a:lstStyle/>
            <a:p/>
          </p:txBody>
        </p:sp>
        <p:sp>
          <p:nvSpPr>
            <p:cNvPr id="25" name="rc25"/>
            <p:cNvSpPr/>
            <p:nvPr/>
          </p:nvSpPr>
          <p:spPr>
            <a:xfrm>
              <a:off x="1836069" y="3824888"/>
              <a:ext cx="238470" cy="318078"/>
            </a:xfrm>
            <a:prstGeom prst="rect">
              <a:avLst/>
            </a:prstGeom>
            <a:solidFill>
              <a:srgbClr val="E2231A">
                <a:alpha val="100000"/>
              </a:srgbClr>
            </a:solidFill>
          </p:spPr>
          <p:txBody>
            <a:bodyPr/>
            <a:lstStyle/>
            <a:p/>
          </p:txBody>
        </p:sp>
        <p:sp>
          <p:nvSpPr>
            <p:cNvPr id="26" name="rc26"/>
            <p:cNvSpPr/>
            <p:nvPr/>
          </p:nvSpPr>
          <p:spPr>
            <a:xfrm>
              <a:off x="2101036" y="3849935"/>
              <a:ext cx="238470" cy="293031"/>
            </a:xfrm>
            <a:prstGeom prst="rect">
              <a:avLst/>
            </a:prstGeom>
            <a:solidFill>
              <a:srgbClr val="E2231A">
                <a:alpha val="100000"/>
              </a:srgbClr>
            </a:solidFill>
          </p:spPr>
          <p:txBody>
            <a:bodyPr/>
            <a:lstStyle/>
            <a:p/>
          </p:txBody>
        </p:sp>
        <p:sp>
          <p:nvSpPr>
            <p:cNvPr id="27" name="rc27"/>
            <p:cNvSpPr/>
            <p:nvPr/>
          </p:nvSpPr>
          <p:spPr>
            <a:xfrm>
              <a:off x="2366003" y="3874497"/>
              <a:ext cx="238470" cy="268469"/>
            </a:xfrm>
            <a:prstGeom prst="rect">
              <a:avLst/>
            </a:prstGeom>
            <a:solidFill>
              <a:srgbClr val="E2231A">
                <a:alpha val="100000"/>
              </a:srgbClr>
            </a:solidFill>
          </p:spPr>
          <p:txBody>
            <a:bodyPr/>
            <a:lstStyle/>
            <a:p/>
          </p:txBody>
        </p:sp>
        <p:sp>
          <p:nvSpPr>
            <p:cNvPr id="28" name="rc28"/>
            <p:cNvSpPr/>
            <p:nvPr/>
          </p:nvSpPr>
          <p:spPr>
            <a:xfrm>
              <a:off x="2630970" y="3894244"/>
              <a:ext cx="238470" cy="248722"/>
            </a:xfrm>
            <a:prstGeom prst="rect">
              <a:avLst/>
            </a:prstGeom>
            <a:solidFill>
              <a:srgbClr val="E2231A">
                <a:alpha val="100000"/>
              </a:srgbClr>
            </a:solidFill>
          </p:spPr>
          <p:txBody>
            <a:bodyPr/>
            <a:lstStyle/>
            <a:p/>
          </p:txBody>
        </p:sp>
        <p:sp>
          <p:nvSpPr>
            <p:cNvPr id="29" name="rc29"/>
            <p:cNvSpPr/>
            <p:nvPr/>
          </p:nvSpPr>
          <p:spPr>
            <a:xfrm>
              <a:off x="2895938" y="3910071"/>
              <a:ext cx="238470" cy="232895"/>
            </a:xfrm>
            <a:prstGeom prst="rect">
              <a:avLst/>
            </a:prstGeom>
            <a:solidFill>
              <a:srgbClr val="E2231A">
                <a:alpha val="100000"/>
              </a:srgbClr>
            </a:solidFill>
          </p:spPr>
          <p:txBody>
            <a:bodyPr/>
            <a:lstStyle/>
            <a:p/>
          </p:txBody>
        </p:sp>
        <p:sp>
          <p:nvSpPr>
            <p:cNvPr id="30" name="rc30"/>
            <p:cNvSpPr/>
            <p:nvPr/>
          </p:nvSpPr>
          <p:spPr>
            <a:xfrm>
              <a:off x="3160905" y="3898999"/>
              <a:ext cx="238470" cy="243967"/>
            </a:xfrm>
            <a:prstGeom prst="rect">
              <a:avLst/>
            </a:prstGeom>
            <a:solidFill>
              <a:srgbClr val="E2231A">
                <a:alpha val="100000"/>
              </a:srgbClr>
            </a:solidFill>
          </p:spPr>
          <p:txBody>
            <a:bodyPr/>
            <a:lstStyle/>
            <a:p/>
          </p:txBody>
        </p:sp>
        <p:sp>
          <p:nvSpPr>
            <p:cNvPr id="31" name="rc31"/>
            <p:cNvSpPr/>
            <p:nvPr/>
          </p:nvSpPr>
          <p:spPr>
            <a:xfrm>
              <a:off x="3425872" y="3894589"/>
              <a:ext cx="238470" cy="248377"/>
            </a:xfrm>
            <a:prstGeom prst="rect">
              <a:avLst/>
            </a:prstGeom>
            <a:solidFill>
              <a:srgbClr val="E2231A">
                <a:alpha val="100000"/>
              </a:srgbClr>
            </a:solidFill>
          </p:spPr>
          <p:txBody>
            <a:bodyPr/>
            <a:lstStyle/>
            <a:p/>
          </p:txBody>
        </p:sp>
        <p:sp>
          <p:nvSpPr>
            <p:cNvPr id="32" name="rc32"/>
            <p:cNvSpPr/>
            <p:nvPr/>
          </p:nvSpPr>
          <p:spPr>
            <a:xfrm>
              <a:off x="3690840" y="3894282"/>
              <a:ext cx="238470" cy="248683"/>
            </a:xfrm>
            <a:prstGeom prst="rect">
              <a:avLst/>
            </a:prstGeom>
            <a:solidFill>
              <a:srgbClr val="E2231A">
                <a:alpha val="100000"/>
              </a:srgbClr>
            </a:solidFill>
          </p:spPr>
          <p:txBody>
            <a:bodyPr/>
            <a:lstStyle/>
            <a:p/>
          </p:txBody>
        </p:sp>
        <p:sp>
          <p:nvSpPr>
            <p:cNvPr id="33" name="rc33"/>
            <p:cNvSpPr/>
            <p:nvPr/>
          </p:nvSpPr>
          <p:spPr>
            <a:xfrm>
              <a:off x="3955807" y="3905660"/>
              <a:ext cx="238470" cy="237305"/>
            </a:xfrm>
            <a:prstGeom prst="rect">
              <a:avLst/>
            </a:prstGeom>
            <a:solidFill>
              <a:srgbClr val="E2231A">
                <a:alpha val="100000"/>
              </a:srgbClr>
            </a:solidFill>
          </p:spPr>
          <p:txBody>
            <a:bodyPr/>
            <a:lstStyle/>
            <a:p/>
          </p:txBody>
        </p:sp>
        <p:sp>
          <p:nvSpPr>
            <p:cNvPr id="34" name="rc34"/>
            <p:cNvSpPr/>
            <p:nvPr/>
          </p:nvSpPr>
          <p:spPr>
            <a:xfrm>
              <a:off x="4220774" y="3904172"/>
              <a:ext cx="238470" cy="238793"/>
            </a:xfrm>
            <a:prstGeom prst="rect">
              <a:avLst/>
            </a:prstGeom>
            <a:solidFill>
              <a:srgbClr val="E2231A">
                <a:alpha val="100000"/>
              </a:srgbClr>
            </a:solidFill>
          </p:spPr>
          <p:txBody>
            <a:bodyPr/>
            <a:lstStyle/>
            <a:p/>
          </p:txBody>
        </p:sp>
        <p:sp>
          <p:nvSpPr>
            <p:cNvPr id="35" name="rc35"/>
            <p:cNvSpPr/>
            <p:nvPr/>
          </p:nvSpPr>
          <p:spPr>
            <a:xfrm>
              <a:off x="4485741" y="3915172"/>
              <a:ext cx="238470" cy="227793"/>
            </a:xfrm>
            <a:prstGeom prst="rect">
              <a:avLst/>
            </a:prstGeom>
            <a:solidFill>
              <a:srgbClr val="E2231A">
                <a:alpha val="100000"/>
              </a:srgbClr>
            </a:solidFill>
          </p:spPr>
          <p:txBody>
            <a:bodyPr/>
            <a:lstStyle/>
            <a:p/>
          </p:txBody>
        </p:sp>
        <p:sp>
          <p:nvSpPr>
            <p:cNvPr id="36" name="rc36"/>
            <p:cNvSpPr/>
            <p:nvPr/>
          </p:nvSpPr>
          <p:spPr>
            <a:xfrm>
              <a:off x="4750709" y="3893403"/>
              <a:ext cx="238470" cy="249562"/>
            </a:xfrm>
            <a:prstGeom prst="rect">
              <a:avLst/>
            </a:prstGeom>
            <a:solidFill>
              <a:srgbClr val="E2231A">
                <a:alpha val="100000"/>
              </a:srgbClr>
            </a:solidFill>
          </p:spPr>
          <p:txBody>
            <a:bodyPr/>
            <a:lstStyle/>
            <a:p/>
          </p:txBody>
        </p:sp>
        <p:sp>
          <p:nvSpPr>
            <p:cNvPr id="37" name="rc37"/>
            <p:cNvSpPr/>
            <p:nvPr/>
          </p:nvSpPr>
          <p:spPr>
            <a:xfrm>
              <a:off x="5015676" y="3884058"/>
              <a:ext cx="238470" cy="258908"/>
            </a:xfrm>
            <a:prstGeom prst="rect">
              <a:avLst/>
            </a:prstGeom>
            <a:solidFill>
              <a:srgbClr val="E2231A">
                <a:alpha val="100000"/>
              </a:srgbClr>
            </a:solidFill>
          </p:spPr>
          <p:txBody>
            <a:bodyPr/>
            <a:lstStyle/>
            <a:p/>
          </p:txBody>
        </p:sp>
        <p:sp>
          <p:nvSpPr>
            <p:cNvPr id="38" name="rc38"/>
            <p:cNvSpPr/>
            <p:nvPr/>
          </p:nvSpPr>
          <p:spPr>
            <a:xfrm>
              <a:off x="5280643" y="3858720"/>
              <a:ext cx="238470" cy="284245"/>
            </a:xfrm>
            <a:prstGeom prst="rect">
              <a:avLst/>
            </a:prstGeom>
            <a:solidFill>
              <a:srgbClr val="E2231A">
                <a:alpha val="100000"/>
              </a:srgbClr>
            </a:solidFill>
          </p:spPr>
          <p:txBody>
            <a:bodyPr/>
            <a:lstStyle/>
            <a:p/>
          </p:txBody>
        </p:sp>
        <p:sp>
          <p:nvSpPr>
            <p:cNvPr id="39" name="rc39"/>
            <p:cNvSpPr/>
            <p:nvPr/>
          </p:nvSpPr>
          <p:spPr>
            <a:xfrm>
              <a:off x="5545610" y="3831078"/>
              <a:ext cx="238470" cy="311888"/>
            </a:xfrm>
            <a:prstGeom prst="rect">
              <a:avLst/>
            </a:prstGeom>
            <a:solidFill>
              <a:srgbClr val="E2231A">
                <a:alpha val="100000"/>
              </a:srgbClr>
            </a:solidFill>
          </p:spPr>
          <p:txBody>
            <a:bodyPr/>
            <a:lstStyle/>
            <a:p/>
          </p:txBody>
        </p:sp>
        <p:sp>
          <p:nvSpPr>
            <p:cNvPr id="40" name="rc40"/>
            <p:cNvSpPr/>
            <p:nvPr/>
          </p:nvSpPr>
          <p:spPr>
            <a:xfrm>
              <a:off x="5810578" y="3822953"/>
              <a:ext cx="238470" cy="320012"/>
            </a:xfrm>
            <a:prstGeom prst="rect">
              <a:avLst/>
            </a:prstGeom>
            <a:solidFill>
              <a:srgbClr val="E2231A">
                <a:alpha val="100000"/>
              </a:srgbClr>
            </a:solidFill>
          </p:spPr>
          <p:txBody>
            <a:bodyPr/>
            <a:lstStyle/>
            <a:p/>
          </p:txBody>
        </p:sp>
        <p:sp>
          <p:nvSpPr>
            <p:cNvPr id="41" name="rc41"/>
            <p:cNvSpPr/>
            <p:nvPr/>
          </p:nvSpPr>
          <p:spPr>
            <a:xfrm>
              <a:off x="6075545" y="3804581"/>
              <a:ext cx="238470" cy="338384"/>
            </a:xfrm>
            <a:prstGeom prst="rect">
              <a:avLst/>
            </a:prstGeom>
            <a:solidFill>
              <a:srgbClr val="E2231A">
                <a:alpha val="100000"/>
              </a:srgbClr>
            </a:solidFill>
          </p:spPr>
          <p:txBody>
            <a:bodyPr/>
            <a:lstStyle/>
            <a:p/>
          </p:txBody>
        </p:sp>
        <p:sp>
          <p:nvSpPr>
            <p:cNvPr id="42" name="rc42"/>
            <p:cNvSpPr/>
            <p:nvPr/>
          </p:nvSpPr>
          <p:spPr>
            <a:xfrm>
              <a:off x="6340512" y="3803782"/>
              <a:ext cx="238470" cy="339183"/>
            </a:xfrm>
            <a:prstGeom prst="rect">
              <a:avLst/>
            </a:prstGeom>
            <a:solidFill>
              <a:srgbClr val="E2231A">
                <a:alpha val="100000"/>
              </a:srgbClr>
            </a:solidFill>
          </p:spPr>
          <p:txBody>
            <a:bodyPr/>
            <a:lstStyle/>
            <a:p/>
          </p:txBody>
        </p:sp>
        <p:sp>
          <p:nvSpPr>
            <p:cNvPr id="43" name="rc43"/>
            <p:cNvSpPr/>
            <p:nvPr/>
          </p:nvSpPr>
          <p:spPr>
            <a:xfrm>
              <a:off x="6605479" y="3783215"/>
              <a:ext cx="238470" cy="359751"/>
            </a:xfrm>
            <a:prstGeom prst="rect">
              <a:avLst/>
            </a:prstGeom>
            <a:solidFill>
              <a:srgbClr val="E2231A">
                <a:alpha val="100000"/>
              </a:srgbClr>
            </a:solidFill>
          </p:spPr>
          <p:txBody>
            <a:bodyPr/>
            <a:lstStyle/>
            <a:p/>
          </p:txBody>
        </p:sp>
        <p:sp>
          <p:nvSpPr>
            <p:cNvPr id="44" name="rc44"/>
            <p:cNvSpPr/>
            <p:nvPr/>
          </p:nvSpPr>
          <p:spPr>
            <a:xfrm>
              <a:off x="6870447" y="3745979"/>
              <a:ext cx="238470" cy="396987"/>
            </a:xfrm>
            <a:prstGeom prst="rect">
              <a:avLst/>
            </a:prstGeom>
            <a:solidFill>
              <a:srgbClr val="E2231A">
                <a:alpha val="100000"/>
              </a:srgbClr>
            </a:solidFill>
          </p:spPr>
          <p:txBody>
            <a:bodyPr/>
            <a:lstStyle/>
            <a:p/>
          </p:txBody>
        </p:sp>
        <p:sp>
          <p:nvSpPr>
            <p:cNvPr id="45" name="rc45"/>
            <p:cNvSpPr/>
            <p:nvPr/>
          </p:nvSpPr>
          <p:spPr>
            <a:xfrm>
              <a:off x="7135414" y="3745812"/>
              <a:ext cx="238470" cy="397153"/>
            </a:xfrm>
            <a:prstGeom prst="rect">
              <a:avLst/>
            </a:prstGeom>
            <a:solidFill>
              <a:srgbClr val="E2231A">
                <a:alpha val="100000"/>
              </a:srgbClr>
            </a:solidFill>
          </p:spPr>
          <p:txBody>
            <a:bodyPr/>
            <a:lstStyle/>
            <a:p/>
          </p:txBody>
        </p:sp>
        <p:sp>
          <p:nvSpPr>
            <p:cNvPr id="46" name="rc46"/>
            <p:cNvSpPr/>
            <p:nvPr/>
          </p:nvSpPr>
          <p:spPr>
            <a:xfrm>
              <a:off x="7400381" y="3726223"/>
              <a:ext cx="238470" cy="416742"/>
            </a:xfrm>
            <a:prstGeom prst="rect">
              <a:avLst/>
            </a:prstGeom>
            <a:solidFill>
              <a:srgbClr val="E2231A">
                <a:alpha val="100000"/>
              </a:srgbClr>
            </a:solidFill>
          </p:spPr>
          <p:txBody>
            <a:bodyPr/>
            <a:lstStyle/>
            <a:p/>
          </p:txBody>
        </p:sp>
        <p:sp>
          <p:nvSpPr>
            <p:cNvPr id="47" name="rc47"/>
            <p:cNvSpPr/>
            <p:nvPr/>
          </p:nvSpPr>
          <p:spPr>
            <a:xfrm>
              <a:off x="7665348" y="3742256"/>
              <a:ext cx="238470" cy="400710"/>
            </a:xfrm>
            <a:prstGeom prst="rect">
              <a:avLst/>
            </a:prstGeom>
            <a:solidFill>
              <a:srgbClr val="E2231A">
                <a:alpha val="100000"/>
              </a:srgbClr>
            </a:solidFill>
          </p:spPr>
          <p:txBody>
            <a:bodyPr/>
            <a:lstStyle/>
            <a:p/>
          </p:txBody>
        </p:sp>
        <p:sp>
          <p:nvSpPr>
            <p:cNvPr id="48" name="rc48"/>
            <p:cNvSpPr/>
            <p:nvPr/>
          </p:nvSpPr>
          <p:spPr>
            <a:xfrm>
              <a:off x="7930316" y="3743191"/>
              <a:ext cx="238470" cy="399775"/>
            </a:xfrm>
            <a:prstGeom prst="rect">
              <a:avLst/>
            </a:prstGeom>
            <a:solidFill>
              <a:srgbClr val="E2231A">
                <a:alpha val="100000"/>
              </a:srgbClr>
            </a:solidFill>
          </p:spPr>
          <p:txBody>
            <a:bodyPr/>
            <a:lstStyle/>
            <a:p/>
          </p:txBody>
        </p:sp>
        <p:sp>
          <p:nvSpPr>
            <p:cNvPr id="49" name="rc49"/>
            <p:cNvSpPr/>
            <p:nvPr/>
          </p:nvSpPr>
          <p:spPr>
            <a:xfrm>
              <a:off x="1306134" y="3677998"/>
              <a:ext cx="238470" cy="111812"/>
            </a:xfrm>
            <a:prstGeom prst="rect">
              <a:avLst/>
            </a:prstGeom>
            <a:solidFill>
              <a:srgbClr val="B3B3B3">
                <a:alpha val="100000"/>
              </a:srgbClr>
            </a:solidFill>
          </p:spPr>
          <p:txBody>
            <a:bodyPr/>
            <a:lstStyle/>
            <a:p/>
          </p:txBody>
        </p:sp>
        <p:sp>
          <p:nvSpPr>
            <p:cNvPr id="50" name="rc50"/>
            <p:cNvSpPr/>
            <p:nvPr/>
          </p:nvSpPr>
          <p:spPr>
            <a:xfrm>
              <a:off x="1571101" y="3664952"/>
              <a:ext cx="238470" cy="141547"/>
            </a:xfrm>
            <a:prstGeom prst="rect">
              <a:avLst/>
            </a:prstGeom>
            <a:solidFill>
              <a:srgbClr val="B3B3B3">
                <a:alpha val="100000"/>
              </a:srgbClr>
            </a:solidFill>
          </p:spPr>
          <p:txBody>
            <a:bodyPr/>
            <a:lstStyle/>
            <a:p/>
          </p:txBody>
        </p:sp>
        <p:sp>
          <p:nvSpPr>
            <p:cNvPr id="51" name="rc51"/>
            <p:cNvSpPr/>
            <p:nvPr/>
          </p:nvSpPr>
          <p:spPr>
            <a:xfrm>
              <a:off x="1836069" y="3647711"/>
              <a:ext cx="238470" cy="177176"/>
            </a:xfrm>
            <a:prstGeom prst="rect">
              <a:avLst/>
            </a:prstGeom>
            <a:solidFill>
              <a:srgbClr val="B3B3B3">
                <a:alpha val="100000"/>
              </a:srgbClr>
            </a:solidFill>
          </p:spPr>
          <p:txBody>
            <a:bodyPr/>
            <a:lstStyle/>
            <a:p/>
          </p:txBody>
        </p:sp>
        <p:sp>
          <p:nvSpPr>
            <p:cNvPr id="52" name="rc52"/>
            <p:cNvSpPr/>
            <p:nvPr/>
          </p:nvSpPr>
          <p:spPr>
            <a:xfrm>
              <a:off x="2101036" y="3632160"/>
              <a:ext cx="238470" cy="217774"/>
            </a:xfrm>
            <a:prstGeom prst="rect">
              <a:avLst/>
            </a:prstGeom>
            <a:solidFill>
              <a:srgbClr val="B3B3B3">
                <a:alpha val="100000"/>
              </a:srgbClr>
            </a:solidFill>
          </p:spPr>
          <p:txBody>
            <a:bodyPr/>
            <a:lstStyle/>
            <a:p/>
          </p:txBody>
        </p:sp>
        <p:sp>
          <p:nvSpPr>
            <p:cNvPr id="53" name="rc53"/>
            <p:cNvSpPr/>
            <p:nvPr/>
          </p:nvSpPr>
          <p:spPr>
            <a:xfrm>
              <a:off x="2366003" y="3617142"/>
              <a:ext cx="238470" cy="257355"/>
            </a:xfrm>
            <a:prstGeom prst="rect">
              <a:avLst/>
            </a:prstGeom>
            <a:solidFill>
              <a:srgbClr val="B3B3B3">
                <a:alpha val="100000"/>
              </a:srgbClr>
            </a:solidFill>
          </p:spPr>
          <p:txBody>
            <a:bodyPr/>
            <a:lstStyle/>
            <a:p/>
          </p:txBody>
        </p:sp>
        <p:sp>
          <p:nvSpPr>
            <p:cNvPr id="54" name="rc54"/>
            <p:cNvSpPr/>
            <p:nvPr/>
          </p:nvSpPr>
          <p:spPr>
            <a:xfrm>
              <a:off x="2630970" y="3601240"/>
              <a:ext cx="238470" cy="293003"/>
            </a:xfrm>
            <a:prstGeom prst="rect">
              <a:avLst/>
            </a:prstGeom>
            <a:solidFill>
              <a:srgbClr val="B3B3B3">
                <a:alpha val="100000"/>
              </a:srgbClr>
            </a:solidFill>
          </p:spPr>
          <p:txBody>
            <a:bodyPr/>
            <a:lstStyle/>
            <a:p/>
          </p:txBody>
        </p:sp>
        <p:sp>
          <p:nvSpPr>
            <p:cNvPr id="55" name="rc55"/>
            <p:cNvSpPr/>
            <p:nvPr/>
          </p:nvSpPr>
          <p:spPr>
            <a:xfrm>
              <a:off x="2895938" y="3583753"/>
              <a:ext cx="238470" cy="326317"/>
            </a:xfrm>
            <a:prstGeom prst="rect">
              <a:avLst/>
            </a:prstGeom>
            <a:solidFill>
              <a:srgbClr val="B3B3B3">
                <a:alpha val="100000"/>
              </a:srgbClr>
            </a:solidFill>
          </p:spPr>
          <p:txBody>
            <a:bodyPr/>
            <a:lstStyle/>
            <a:p/>
          </p:txBody>
        </p:sp>
        <p:sp>
          <p:nvSpPr>
            <p:cNvPr id="56" name="rc56"/>
            <p:cNvSpPr/>
            <p:nvPr/>
          </p:nvSpPr>
          <p:spPr>
            <a:xfrm>
              <a:off x="3160905" y="3563905"/>
              <a:ext cx="238470" cy="335093"/>
            </a:xfrm>
            <a:prstGeom prst="rect">
              <a:avLst/>
            </a:prstGeom>
            <a:solidFill>
              <a:srgbClr val="B3B3B3">
                <a:alpha val="100000"/>
              </a:srgbClr>
            </a:solidFill>
          </p:spPr>
          <p:txBody>
            <a:bodyPr/>
            <a:lstStyle/>
            <a:p/>
          </p:txBody>
        </p:sp>
        <p:sp>
          <p:nvSpPr>
            <p:cNvPr id="57" name="rc57"/>
            <p:cNvSpPr/>
            <p:nvPr/>
          </p:nvSpPr>
          <p:spPr>
            <a:xfrm>
              <a:off x="3425872" y="3542111"/>
              <a:ext cx="238470" cy="352478"/>
            </a:xfrm>
            <a:prstGeom prst="rect">
              <a:avLst/>
            </a:prstGeom>
            <a:solidFill>
              <a:srgbClr val="B3B3B3">
                <a:alpha val="100000"/>
              </a:srgbClr>
            </a:solidFill>
          </p:spPr>
          <p:txBody>
            <a:bodyPr/>
            <a:lstStyle/>
            <a:p/>
          </p:txBody>
        </p:sp>
        <p:sp>
          <p:nvSpPr>
            <p:cNvPr id="58" name="rc58"/>
            <p:cNvSpPr/>
            <p:nvPr/>
          </p:nvSpPr>
          <p:spPr>
            <a:xfrm>
              <a:off x="3690840" y="3521377"/>
              <a:ext cx="238470" cy="372905"/>
            </a:xfrm>
            <a:prstGeom prst="rect">
              <a:avLst/>
            </a:prstGeom>
            <a:solidFill>
              <a:srgbClr val="B3B3B3">
                <a:alpha val="100000"/>
              </a:srgbClr>
            </a:solidFill>
          </p:spPr>
          <p:txBody>
            <a:bodyPr/>
            <a:lstStyle/>
            <a:p/>
          </p:txBody>
        </p:sp>
        <p:sp>
          <p:nvSpPr>
            <p:cNvPr id="59" name="rc59"/>
            <p:cNvSpPr/>
            <p:nvPr/>
          </p:nvSpPr>
          <p:spPr>
            <a:xfrm>
              <a:off x="3955807" y="3501006"/>
              <a:ext cx="238470" cy="404654"/>
            </a:xfrm>
            <a:prstGeom prst="rect">
              <a:avLst/>
            </a:prstGeom>
            <a:solidFill>
              <a:srgbClr val="B3B3B3">
                <a:alpha val="100000"/>
              </a:srgbClr>
            </a:solidFill>
          </p:spPr>
          <p:txBody>
            <a:bodyPr/>
            <a:lstStyle/>
            <a:p/>
          </p:txBody>
        </p:sp>
        <p:sp>
          <p:nvSpPr>
            <p:cNvPr id="60" name="rc60"/>
            <p:cNvSpPr/>
            <p:nvPr/>
          </p:nvSpPr>
          <p:spPr>
            <a:xfrm>
              <a:off x="4220774" y="3478546"/>
              <a:ext cx="238470" cy="425626"/>
            </a:xfrm>
            <a:prstGeom prst="rect">
              <a:avLst/>
            </a:prstGeom>
            <a:solidFill>
              <a:srgbClr val="B3B3B3">
                <a:alpha val="100000"/>
              </a:srgbClr>
            </a:solidFill>
          </p:spPr>
          <p:txBody>
            <a:bodyPr/>
            <a:lstStyle/>
            <a:p/>
          </p:txBody>
        </p:sp>
        <p:sp>
          <p:nvSpPr>
            <p:cNvPr id="61" name="rc61"/>
            <p:cNvSpPr/>
            <p:nvPr/>
          </p:nvSpPr>
          <p:spPr>
            <a:xfrm>
              <a:off x="4485741" y="3454243"/>
              <a:ext cx="238470" cy="460929"/>
            </a:xfrm>
            <a:prstGeom prst="rect">
              <a:avLst/>
            </a:prstGeom>
            <a:solidFill>
              <a:srgbClr val="B3B3B3">
                <a:alpha val="100000"/>
              </a:srgbClr>
            </a:solidFill>
          </p:spPr>
          <p:txBody>
            <a:bodyPr/>
            <a:lstStyle/>
            <a:p/>
          </p:txBody>
        </p:sp>
        <p:sp>
          <p:nvSpPr>
            <p:cNvPr id="62" name="rc62"/>
            <p:cNvSpPr/>
            <p:nvPr/>
          </p:nvSpPr>
          <p:spPr>
            <a:xfrm>
              <a:off x="4750709" y="3461053"/>
              <a:ext cx="238470" cy="432350"/>
            </a:xfrm>
            <a:prstGeom prst="rect">
              <a:avLst/>
            </a:prstGeom>
            <a:solidFill>
              <a:srgbClr val="B3B3B3">
                <a:alpha val="100000"/>
              </a:srgbClr>
            </a:solidFill>
          </p:spPr>
          <p:txBody>
            <a:bodyPr/>
            <a:lstStyle/>
            <a:p/>
          </p:txBody>
        </p:sp>
        <p:sp>
          <p:nvSpPr>
            <p:cNvPr id="63" name="rc63"/>
            <p:cNvSpPr/>
            <p:nvPr/>
          </p:nvSpPr>
          <p:spPr>
            <a:xfrm>
              <a:off x="5015676" y="3446167"/>
              <a:ext cx="238470" cy="437890"/>
            </a:xfrm>
            <a:prstGeom prst="rect">
              <a:avLst/>
            </a:prstGeom>
            <a:solidFill>
              <a:srgbClr val="B3B3B3">
                <a:alpha val="100000"/>
              </a:srgbClr>
            </a:solidFill>
          </p:spPr>
          <p:txBody>
            <a:bodyPr/>
            <a:lstStyle/>
            <a:p/>
          </p:txBody>
        </p:sp>
        <p:sp>
          <p:nvSpPr>
            <p:cNvPr id="64" name="rc64"/>
            <p:cNvSpPr/>
            <p:nvPr/>
          </p:nvSpPr>
          <p:spPr>
            <a:xfrm>
              <a:off x="5280643" y="3430284"/>
              <a:ext cx="238470" cy="428435"/>
            </a:xfrm>
            <a:prstGeom prst="rect">
              <a:avLst/>
            </a:prstGeom>
            <a:solidFill>
              <a:srgbClr val="B3B3B3">
                <a:alpha val="100000"/>
              </a:srgbClr>
            </a:solidFill>
          </p:spPr>
          <p:txBody>
            <a:bodyPr/>
            <a:lstStyle/>
            <a:p/>
          </p:txBody>
        </p:sp>
        <p:sp>
          <p:nvSpPr>
            <p:cNvPr id="65" name="rc65"/>
            <p:cNvSpPr/>
            <p:nvPr/>
          </p:nvSpPr>
          <p:spPr>
            <a:xfrm>
              <a:off x="5545610" y="3415666"/>
              <a:ext cx="238470" cy="415411"/>
            </a:xfrm>
            <a:prstGeom prst="rect">
              <a:avLst/>
            </a:prstGeom>
            <a:solidFill>
              <a:srgbClr val="B3B3B3">
                <a:alpha val="100000"/>
              </a:srgbClr>
            </a:solidFill>
          </p:spPr>
          <p:txBody>
            <a:bodyPr/>
            <a:lstStyle/>
            <a:p/>
          </p:txBody>
        </p:sp>
        <p:sp>
          <p:nvSpPr>
            <p:cNvPr id="66" name="rc66"/>
            <p:cNvSpPr/>
            <p:nvPr/>
          </p:nvSpPr>
          <p:spPr>
            <a:xfrm>
              <a:off x="5810578" y="3397221"/>
              <a:ext cx="238470" cy="425732"/>
            </a:xfrm>
            <a:prstGeom prst="rect">
              <a:avLst/>
            </a:prstGeom>
            <a:solidFill>
              <a:srgbClr val="B3B3B3">
                <a:alpha val="100000"/>
              </a:srgbClr>
            </a:solidFill>
          </p:spPr>
          <p:txBody>
            <a:bodyPr/>
            <a:lstStyle/>
            <a:p/>
          </p:txBody>
        </p:sp>
        <p:sp>
          <p:nvSpPr>
            <p:cNvPr id="67" name="rc67"/>
            <p:cNvSpPr/>
            <p:nvPr/>
          </p:nvSpPr>
          <p:spPr>
            <a:xfrm>
              <a:off x="6075545" y="3378315"/>
              <a:ext cx="238470" cy="426266"/>
            </a:xfrm>
            <a:prstGeom prst="rect">
              <a:avLst/>
            </a:prstGeom>
            <a:solidFill>
              <a:srgbClr val="B3B3B3">
                <a:alpha val="100000"/>
              </a:srgbClr>
            </a:solidFill>
          </p:spPr>
          <p:txBody>
            <a:bodyPr/>
            <a:lstStyle/>
            <a:p/>
          </p:txBody>
        </p:sp>
        <p:sp>
          <p:nvSpPr>
            <p:cNvPr id="68" name="rc68"/>
            <p:cNvSpPr/>
            <p:nvPr/>
          </p:nvSpPr>
          <p:spPr>
            <a:xfrm>
              <a:off x="6340512" y="3360315"/>
              <a:ext cx="238470" cy="443467"/>
            </a:xfrm>
            <a:prstGeom prst="rect">
              <a:avLst/>
            </a:prstGeom>
            <a:solidFill>
              <a:srgbClr val="B3B3B3">
                <a:alpha val="100000"/>
              </a:srgbClr>
            </a:solidFill>
          </p:spPr>
          <p:txBody>
            <a:bodyPr/>
            <a:lstStyle/>
            <a:p/>
          </p:txBody>
        </p:sp>
        <p:sp>
          <p:nvSpPr>
            <p:cNvPr id="69" name="rc69"/>
            <p:cNvSpPr/>
            <p:nvPr/>
          </p:nvSpPr>
          <p:spPr>
            <a:xfrm>
              <a:off x="6605479" y="3370905"/>
              <a:ext cx="238470" cy="412309"/>
            </a:xfrm>
            <a:prstGeom prst="rect">
              <a:avLst/>
            </a:prstGeom>
            <a:solidFill>
              <a:srgbClr val="B3B3B3">
                <a:alpha val="100000"/>
              </a:srgbClr>
            </a:solidFill>
          </p:spPr>
          <p:txBody>
            <a:bodyPr/>
            <a:lstStyle/>
            <a:p/>
          </p:txBody>
        </p:sp>
        <p:sp>
          <p:nvSpPr>
            <p:cNvPr id="70" name="rc70"/>
            <p:cNvSpPr/>
            <p:nvPr/>
          </p:nvSpPr>
          <p:spPr>
            <a:xfrm>
              <a:off x="6870447" y="3361026"/>
              <a:ext cx="238470" cy="384952"/>
            </a:xfrm>
            <a:prstGeom prst="rect">
              <a:avLst/>
            </a:prstGeom>
            <a:solidFill>
              <a:srgbClr val="B3B3B3">
                <a:alpha val="100000"/>
              </a:srgbClr>
            </a:solidFill>
          </p:spPr>
          <p:txBody>
            <a:bodyPr/>
            <a:lstStyle/>
            <a:p/>
          </p:txBody>
        </p:sp>
        <p:sp>
          <p:nvSpPr>
            <p:cNvPr id="71" name="rc71"/>
            <p:cNvSpPr/>
            <p:nvPr/>
          </p:nvSpPr>
          <p:spPr>
            <a:xfrm>
              <a:off x="7135414" y="3355481"/>
              <a:ext cx="238470" cy="390331"/>
            </a:xfrm>
            <a:prstGeom prst="rect">
              <a:avLst/>
            </a:prstGeom>
            <a:solidFill>
              <a:srgbClr val="B3B3B3">
                <a:alpha val="100000"/>
              </a:srgbClr>
            </a:solidFill>
          </p:spPr>
          <p:txBody>
            <a:bodyPr/>
            <a:lstStyle/>
            <a:p/>
          </p:txBody>
        </p:sp>
        <p:sp>
          <p:nvSpPr>
            <p:cNvPr id="72" name="rc72"/>
            <p:cNvSpPr/>
            <p:nvPr/>
          </p:nvSpPr>
          <p:spPr>
            <a:xfrm>
              <a:off x="7400381" y="3479447"/>
              <a:ext cx="238470" cy="246776"/>
            </a:xfrm>
            <a:prstGeom prst="rect">
              <a:avLst/>
            </a:prstGeom>
            <a:solidFill>
              <a:srgbClr val="B3B3B3">
                <a:alpha val="100000"/>
              </a:srgbClr>
            </a:solidFill>
          </p:spPr>
          <p:txBody>
            <a:bodyPr/>
            <a:lstStyle/>
            <a:p/>
          </p:txBody>
        </p:sp>
        <p:sp>
          <p:nvSpPr>
            <p:cNvPr id="73" name="rc73"/>
            <p:cNvSpPr/>
            <p:nvPr/>
          </p:nvSpPr>
          <p:spPr>
            <a:xfrm>
              <a:off x="7665348" y="3668818"/>
              <a:ext cx="238470" cy="73437"/>
            </a:xfrm>
            <a:prstGeom prst="rect">
              <a:avLst/>
            </a:prstGeom>
            <a:solidFill>
              <a:srgbClr val="B3B3B3">
                <a:alpha val="100000"/>
              </a:srgbClr>
            </a:solidFill>
          </p:spPr>
          <p:txBody>
            <a:bodyPr/>
            <a:lstStyle/>
            <a:p/>
          </p:txBody>
        </p:sp>
        <p:sp>
          <p:nvSpPr>
            <p:cNvPr id="74" name="rc74"/>
            <p:cNvSpPr/>
            <p:nvPr/>
          </p:nvSpPr>
          <p:spPr>
            <a:xfrm>
              <a:off x="7930316" y="3692882"/>
              <a:ext cx="238470" cy="50308"/>
            </a:xfrm>
            <a:prstGeom prst="rect">
              <a:avLst/>
            </a:prstGeom>
            <a:solidFill>
              <a:srgbClr val="B3B3B3">
                <a:alpha val="100000"/>
              </a:srgbClr>
            </a:solidFill>
          </p:spPr>
          <p:txBody>
            <a:bodyPr/>
            <a:lstStyle/>
            <a:p/>
          </p:txBody>
        </p:sp>
        <p:sp>
          <p:nvSpPr>
            <p:cNvPr id="75" name="pl75"/>
            <p:cNvSpPr/>
            <p:nvPr/>
          </p:nvSpPr>
          <p:spPr>
            <a:xfrm>
              <a:off x="1425369" y="2455498"/>
              <a:ext cx="6624181" cy="867840"/>
            </a:xfrm>
            <a:custGeom>
              <a:avLst/>
              <a:pathLst>
                <a:path w="6624181" h="867840">
                  <a:moveTo>
                    <a:pt x="0" y="867840"/>
                  </a:moveTo>
                  <a:lnTo>
                    <a:pt x="264967" y="747307"/>
                  </a:lnTo>
                  <a:lnTo>
                    <a:pt x="529934" y="626773"/>
                  </a:lnTo>
                  <a:lnTo>
                    <a:pt x="794901" y="482133"/>
                  </a:lnTo>
                  <a:lnTo>
                    <a:pt x="1059869" y="361600"/>
                  </a:lnTo>
                  <a:lnTo>
                    <a:pt x="1324836" y="241066"/>
                  </a:lnTo>
                  <a:lnTo>
                    <a:pt x="1589803" y="144640"/>
                  </a:lnTo>
                  <a:lnTo>
                    <a:pt x="1854770" y="168746"/>
                  </a:lnTo>
                  <a:lnTo>
                    <a:pt x="2119738" y="144640"/>
                  </a:lnTo>
                  <a:lnTo>
                    <a:pt x="2384705" y="120533"/>
                  </a:lnTo>
                  <a:lnTo>
                    <a:pt x="2649672" y="72320"/>
                  </a:lnTo>
                  <a:lnTo>
                    <a:pt x="2914639" y="48213"/>
                  </a:lnTo>
                  <a:lnTo>
                    <a:pt x="3179607" y="0"/>
                  </a:lnTo>
                  <a:lnTo>
                    <a:pt x="3444574" y="48213"/>
                  </a:lnTo>
                  <a:lnTo>
                    <a:pt x="3709541" y="48213"/>
                  </a:lnTo>
                  <a:lnTo>
                    <a:pt x="3974508" y="96426"/>
                  </a:lnTo>
                  <a:lnTo>
                    <a:pt x="4239476" y="168746"/>
                  </a:lnTo>
                  <a:lnTo>
                    <a:pt x="4504443" y="168746"/>
                  </a:lnTo>
                  <a:lnTo>
                    <a:pt x="4769410" y="192853"/>
                  </a:lnTo>
                  <a:lnTo>
                    <a:pt x="5034377" y="168746"/>
                  </a:lnTo>
                  <a:lnTo>
                    <a:pt x="5299345" y="216960"/>
                  </a:lnTo>
                  <a:lnTo>
                    <a:pt x="5564312" y="289280"/>
                  </a:lnTo>
                  <a:lnTo>
                    <a:pt x="5829279" y="265173"/>
                  </a:lnTo>
                  <a:lnTo>
                    <a:pt x="6094246" y="289280"/>
                  </a:lnTo>
                  <a:lnTo>
                    <a:pt x="6359214" y="216960"/>
                  </a:lnTo>
                  <a:lnTo>
                    <a:pt x="6624181" y="192853"/>
                  </a:lnTo>
                </a:path>
              </a:pathLst>
            </a:custGeom>
            <a:ln w="27101" cap="flat">
              <a:solidFill>
                <a:srgbClr val="0058AB">
                  <a:alpha val="80000"/>
                </a:srgbClr>
              </a:solidFill>
              <a:prstDash val="solid"/>
              <a:round/>
            </a:ln>
          </p:spPr>
          <p:txBody>
            <a:bodyPr/>
            <a:lstStyle/>
            <a:p/>
          </p:txBody>
        </p:sp>
        <p:sp>
          <p:nvSpPr>
            <p:cNvPr id="76" name="pl76"/>
            <p:cNvSpPr/>
            <p:nvPr/>
          </p:nvSpPr>
          <p:spPr>
            <a:xfrm>
              <a:off x="1425369" y="2865312"/>
              <a:ext cx="6624181" cy="1277654"/>
            </a:xfrm>
            <a:custGeom>
              <a:avLst/>
              <a:pathLst>
                <a:path w="6624181" h="1277654">
                  <a:moveTo>
                    <a:pt x="0" y="1277654"/>
                  </a:moveTo>
                  <a:lnTo>
                    <a:pt x="264967" y="1277654"/>
                  </a:lnTo>
                  <a:lnTo>
                    <a:pt x="529934" y="1277654"/>
                  </a:lnTo>
                  <a:lnTo>
                    <a:pt x="794901" y="1277654"/>
                  </a:lnTo>
                  <a:lnTo>
                    <a:pt x="1059869" y="1277654"/>
                  </a:lnTo>
                  <a:lnTo>
                    <a:pt x="1324836" y="1277654"/>
                  </a:lnTo>
                  <a:lnTo>
                    <a:pt x="1589803" y="1277654"/>
                  </a:lnTo>
                  <a:lnTo>
                    <a:pt x="1854770" y="1277654"/>
                  </a:lnTo>
                  <a:lnTo>
                    <a:pt x="2119738" y="1277654"/>
                  </a:lnTo>
                  <a:lnTo>
                    <a:pt x="2384705" y="1277654"/>
                  </a:lnTo>
                  <a:lnTo>
                    <a:pt x="2649672" y="1277654"/>
                  </a:lnTo>
                  <a:lnTo>
                    <a:pt x="2914639" y="1277654"/>
                  </a:lnTo>
                  <a:lnTo>
                    <a:pt x="3179607" y="1277654"/>
                  </a:lnTo>
                  <a:lnTo>
                    <a:pt x="3444574" y="1181227"/>
                  </a:lnTo>
                  <a:lnTo>
                    <a:pt x="3709541" y="1157120"/>
                  </a:lnTo>
                  <a:lnTo>
                    <a:pt x="3974508" y="1157120"/>
                  </a:lnTo>
                  <a:lnTo>
                    <a:pt x="4239476" y="1133014"/>
                  </a:lnTo>
                  <a:lnTo>
                    <a:pt x="4504443" y="1133014"/>
                  </a:lnTo>
                  <a:lnTo>
                    <a:pt x="4769410" y="1133014"/>
                  </a:lnTo>
                  <a:lnTo>
                    <a:pt x="5034377" y="1133014"/>
                  </a:lnTo>
                  <a:lnTo>
                    <a:pt x="5299345" y="1036587"/>
                  </a:lnTo>
                  <a:lnTo>
                    <a:pt x="5564312" y="1012480"/>
                  </a:lnTo>
                  <a:lnTo>
                    <a:pt x="5829279" y="988374"/>
                  </a:lnTo>
                  <a:lnTo>
                    <a:pt x="6094246" y="602667"/>
                  </a:lnTo>
                  <a:lnTo>
                    <a:pt x="6359214" y="72320"/>
                  </a:lnTo>
                  <a:lnTo>
                    <a:pt x="6624181" y="0"/>
                  </a:lnTo>
                </a:path>
              </a:pathLst>
            </a:custGeom>
            <a:ln w="27101" cap="flat">
              <a:solidFill>
                <a:srgbClr val="333333">
                  <a:alpha val="80000"/>
                </a:srgbClr>
              </a:solidFill>
              <a:prstDash val="solid"/>
              <a:round/>
            </a:ln>
          </p:spPr>
          <p:txBody>
            <a:bodyPr/>
            <a:lstStyle/>
            <a:p/>
          </p:txBody>
        </p:sp>
        <p:sp>
          <p:nvSpPr>
            <p:cNvPr id="77" name="tx77"/>
            <p:cNvSpPr/>
            <p:nvPr/>
          </p:nvSpPr>
          <p:spPr>
            <a:xfrm>
              <a:off x="1355052" y="314228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34</a:t>
              </a:r>
            </a:p>
          </p:txBody>
        </p:sp>
        <p:sp>
          <p:nvSpPr>
            <p:cNvPr id="78" name="tx78"/>
            <p:cNvSpPr/>
            <p:nvPr/>
          </p:nvSpPr>
          <p:spPr>
            <a:xfrm>
              <a:off x="2679888" y="25155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79" name="tx79"/>
            <p:cNvSpPr/>
            <p:nvPr/>
          </p:nvSpPr>
          <p:spPr>
            <a:xfrm>
              <a:off x="4004725" y="23467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0" name="tx80"/>
            <p:cNvSpPr/>
            <p:nvPr/>
          </p:nvSpPr>
          <p:spPr>
            <a:xfrm>
              <a:off x="5329561" y="23708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1" name="tx81"/>
            <p:cNvSpPr/>
            <p:nvPr/>
          </p:nvSpPr>
          <p:spPr>
            <a:xfrm>
              <a:off x="6389430" y="244319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2" name="tx82"/>
            <p:cNvSpPr/>
            <p:nvPr/>
          </p:nvSpPr>
          <p:spPr>
            <a:xfrm>
              <a:off x="6654397" y="249140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83" name="tx83"/>
            <p:cNvSpPr/>
            <p:nvPr/>
          </p:nvSpPr>
          <p:spPr>
            <a:xfrm>
              <a:off x="6919365" y="25637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84" name="tx84"/>
            <p:cNvSpPr/>
            <p:nvPr/>
          </p:nvSpPr>
          <p:spPr>
            <a:xfrm>
              <a:off x="7184332" y="25396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59</a:t>
              </a:r>
            </a:p>
          </p:txBody>
        </p:sp>
        <p:sp>
          <p:nvSpPr>
            <p:cNvPr id="85" name="tx85"/>
            <p:cNvSpPr/>
            <p:nvPr/>
          </p:nvSpPr>
          <p:spPr>
            <a:xfrm>
              <a:off x="7449299" y="25637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86" name="tx86"/>
            <p:cNvSpPr/>
            <p:nvPr/>
          </p:nvSpPr>
          <p:spPr>
            <a:xfrm>
              <a:off x="7714266" y="249140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87" name="tx87"/>
            <p:cNvSpPr/>
            <p:nvPr/>
          </p:nvSpPr>
          <p:spPr>
            <a:xfrm>
              <a:off x="7979234" y="246730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8" name="tx88"/>
            <p:cNvSpPr/>
            <p:nvPr/>
          </p:nvSpPr>
          <p:spPr>
            <a:xfrm>
              <a:off x="1390211"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89" name="tx89"/>
            <p:cNvSpPr/>
            <p:nvPr/>
          </p:nvSpPr>
          <p:spPr>
            <a:xfrm>
              <a:off x="2715047"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0" name="tx90"/>
            <p:cNvSpPr/>
            <p:nvPr/>
          </p:nvSpPr>
          <p:spPr>
            <a:xfrm>
              <a:off x="4039883"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1" name="tx91"/>
            <p:cNvSpPr/>
            <p:nvPr/>
          </p:nvSpPr>
          <p:spPr>
            <a:xfrm>
              <a:off x="5364720" y="4085801"/>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a:t>
              </a:r>
            </a:p>
          </p:txBody>
        </p:sp>
        <p:sp>
          <p:nvSpPr>
            <p:cNvPr id="92" name="tx92"/>
            <p:cNvSpPr/>
            <p:nvPr/>
          </p:nvSpPr>
          <p:spPr>
            <a:xfrm>
              <a:off x="6424589" y="406169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a:t>
              </a:r>
            </a:p>
          </p:txBody>
        </p:sp>
        <p:sp>
          <p:nvSpPr>
            <p:cNvPr id="93" name="tx93"/>
            <p:cNvSpPr/>
            <p:nvPr/>
          </p:nvSpPr>
          <p:spPr>
            <a:xfrm>
              <a:off x="6654397" y="39652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10</a:t>
              </a:r>
            </a:p>
          </p:txBody>
        </p:sp>
        <p:sp>
          <p:nvSpPr>
            <p:cNvPr id="94" name="tx94"/>
            <p:cNvSpPr/>
            <p:nvPr/>
          </p:nvSpPr>
          <p:spPr>
            <a:xfrm>
              <a:off x="6924074" y="3941161"/>
              <a:ext cx="13121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11</a:t>
              </a:r>
            </a:p>
          </p:txBody>
        </p:sp>
        <p:sp>
          <p:nvSpPr>
            <p:cNvPr id="95" name="tx95"/>
            <p:cNvSpPr/>
            <p:nvPr/>
          </p:nvSpPr>
          <p:spPr>
            <a:xfrm>
              <a:off x="7184332" y="39170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12</a:t>
              </a:r>
            </a:p>
          </p:txBody>
        </p:sp>
        <p:sp>
          <p:nvSpPr>
            <p:cNvPr id="96" name="tx96"/>
            <p:cNvSpPr/>
            <p:nvPr/>
          </p:nvSpPr>
          <p:spPr>
            <a:xfrm>
              <a:off x="7449299" y="353134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28</a:t>
              </a:r>
            </a:p>
          </p:txBody>
        </p:sp>
        <p:sp>
          <p:nvSpPr>
            <p:cNvPr id="97" name="tx97"/>
            <p:cNvSpPr/>
            <p:nvPr/>
          </p:nvSpPr>
          <p:spPr>
            <a:xfrm>
              <a:off x="7714266" y="300100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50</a:t>
              </a:r>
            </a:p>
          </p:txBody>
        </p:sp>
        <p:sp>
          <p:nvSpPr>
            <p:cNvPr id="98" name="tx98"/>
            <p:cNvSpPr/>
            <p:nvPr/>
          </p:nvSpPr>
          <p:spPr>
            <a:xfrm>
              <a:off x="7979234" y="29286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53</a:t>
              </a:r>
            </a:p>
          </p:txBody>
        </p:sp>
        <p:sp>
          <p:nvSpPr>
            <p:cNvPr id="99" name="tx99"/>
            <p:cNvSpPr/>
            <p:nvPr/>
          </p:nvSpPr>
          <p:spPr>
            <a:xfrm>
              <a:off x="1350069" y="39275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0" name="tx100"/>
            <p:cNvSpPr/>
            <p:nvPr/>
          </p:nvSpPr>
          <p:spPr>
            <a:xfrm>
              <a:off x="2674905" y="39797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1" name="tx101"/>
            <p:cNvSpPr/>
            <p:nvPr/>
          </p:nvSpPr>
          <p:spPr>
            <a:xfrm>
              <a:off x="3999741" y="39854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2" name="tx102"/>
            <p:cNvSpPr/>
            <p:nvPr/>
          </p:nvSpPr>
          <p:spPr>
            <a:xfrm>
              <a:off x="5369749" y="39620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3" name="tx103"/>
            <p:cNvSpPr/>
            <p:nvPr/>
          </p:nvSpPr>
          <p:spPr>
            <a:xfrm>
              <a:off x="6384447" y="39345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4" name="tx104"/>
            <p:cNvSpPr/>
            <p:nvPr/>
          </p:nvSpPr>
          <p:spPr>
            <a:xfrm>
              <a:off x="6649414" y="39242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5" name="tx105"/>
            <p:cNvSpPr/>
            <p:nvPr/>
          </p:nvSpPr>
          <p:spPr>
            <a:xfrm>
              <a:off x="6914381" y="39056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6" name="tx106"/>
            <p:cNvSpPr/>
            <p:nvPr/>
          </p:nvSpPr>
          <p:spPr>
            <a:xfrm>
              <a:off x="7179348" y="39055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7" name="tx107"/>
            <p:cNvSpPr/>
            <p:nvPr/>
          </p:nvSpPr>
          <p:spPr>
            <a:xfrm>
              <a:off x="7444316" y="38957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8" name="tx108"/>
            <p:cNvSpPr/>
            <p:nvPr/>
          </p:nvSpPr>
          <p:spPr>
            <a:xfrm>
              <a:off x="7709283" y="39037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9" name="tx109"/>
            <p:cNvSpPr/>
            <p:nvPr/>
          </p:nvSpPr>
          <p:spPr>
            <a:xfrm>
              <a:off x="7974250" y="39042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0" name="tx110"/>
            <p:cNvSpPr/>
            <p:nvPr/>
          </p:nvSpPr>
          <p:spPr>
            <a:xfrm>
              <a:off x="1350069" y="36950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1" name="tx111"/>
            <p:cNvSpPr/>
            <p:nvPr/>
          </p:nvSpPr>
          <p:spPr>
            <a:xfrm>
              <a:off x="2720076" y="37089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12" name="tx112"/>
            <p:cNvSpPr/>
            <p:nvPr/>
          </p:nvSpPr>
          <p:spPr>
            <a:xfrm>
              <a:off x="3999741" y="36645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3" name="tx113"/>
            <p:cNvSpPr/>
            <p:nvPr/>
          </p:nvSpPr>
          <p:spPr>
            <a:xfrm>
              <a:off x="5369749" y="3605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14" name="tx114"/>
            <p:cNvSpPr/>
            <p:nvPr/>
          </p:nvSpPr>
          <p:spPr>
            <a:xfrm>
              <a:off x="6384447" y="35432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15" name="tx115"/>
            <p:cNvSpPr/>
            <p:nvPr/>
          </p:nvSpPr>
          <p:spPr>
            <a:xfrm>
              <a:off x="6649414" y="35382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6" name="tx116"/>
            <p:cNvSpPr/>
            <p:nvPr/>
          </p:nvSpPr>
          <p:spPr>
            <a:xfrm>
              <a:off x="6914381" y="35146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17" name="tx117"/>
            <p:cNvSpPr/>
            <p:nvPr/>
          </p:nvSpPr>
          <p:spPr>
            <a:xfrm>
              <a:off x="7179348" y="35118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18" name="tx118"/>
            <p:cNvSpPr/>
            <p:nvPr/>
          </p:nvSpPr>
          <p:spPr>
            <a:xfrm>
              <a:off x="7444316" y="35640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9" name="tx119"/>
            <p:cNvSpPr/>
            <p:nvPr/>
          </p:nvSpPr>
          <p:spPr>
            <a:xfrm>
              <a:off x="7709283" y="36667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20" name="tx120"/>
            <p:cNvSpPr/>
            <p:nvPr/>
          </p:nvSpPr>
          <p:spPr>
            <a:xfrm>
              <a:off x="7974250" y="36792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21" name="tx121"/>
            <p:cNvSpPr/>
            <p:nvPr/>
          </p:nvSpPr>
          <p:spPr>
            <a:xfrm>
              <a:off x="1350069" y="35615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22" name="tx122"/>
            <p:cNvSpPr/>
            <p:nvPr/>
          </p:nvSpPr>
          <p:spPr>
            <a:xfrm>
              <a:off x="2674905" y="34847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3" name="tx123"/>
            <p:cNvSpPr/>
            <p:nvPr/>
          </p:nvSpPr>
          <p:spPr>
            <a:xfrm>
              <a:off x="3999741" y="33845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24" name="tx124"/>
            <p:cNvSpPr/>
            <p:nvPr/>
          </p:nvSpPr>
          <p:spPr>
            <a:xfrm>
              <a:off x="5324577" y="33138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25" name="tx125"/>
            <p:cNvSpPr/>
            <p:nvPr/>
          </p:nvSpPr>
          <p:spPr>
            <a:xfrm>
              <a:off x="6384447" y="32438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26" name="tx126"/>
            <p:cNvSpPr/>
            <p:nvPr/>
          </p:nvSpPr>
          <p:spPr>
            <a:xfrm>
              <a:off x="6649414" y="32544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27" name="tx127"/>
            <p:cNvSpPr/>
            <p:nvPr/>
          </p:nvSpPr>
          <p:spPr>
            <a:xfrm>
              <a:off x="6914381" y="32445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28" name="tx128"/>
            <p:cNvSpPr/>
            <p:nvPr/>
          </p:nvSpPr>
          <p:spPr>
            <a:xfrm>
              <a:off x="7179348" y="3239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29" name="tx129"/>
            <p:cNvSpPr/>
            <p:nvPr/>
          </p:nvSpPr>
          <p:spPr>
            <a:xfrm>
              <a:off x="7444316" y="33629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30" name="tx130"/>
            <p:cNvSpPr/>
            <p:nvPr/>
          </p:nvSpPr>
          <p:spPr>
            <a:xfrm>
              <a:off x="7709283" y="35523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31" name="tx131"/>
            <p:cNvSpPr/>
            <p:nvPr/>
          </p:nvSpPr>
          <p:spPr>
            <a:xfrm>
              <a:off x="7974250" y="35764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132" name="tx132"/>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3" name="tx133"/>
            <p:cNvSpPr/>
            <p:nvPr/>
          </p:nvSpPr>
          <p:spPr>
            <a:xfrm>
              <a:off x="688596" y="3364272"/>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5M</a:t>
              </a:r>
            </a:p>
          </p:txBody>
        </p:sp>
        <p:sp>
          <p:nvSpPr>
            <p:cNvPr id="134" name="tx134"/>
            <p:cNvSpPr/>
            <p:nvPr/>
          </p:nvSpPr>
          <p:spPr>
            <a:xfrm>
              <a:off x="603832" y="2640167"/>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5" name="tx135"/>
            <p:cNvSpPr/>
            <p:nvPr/>
          </p:nvSpPr>
          <p:spPr>
            <a:xfrm>
              <a:off x="603832" y="1916062"/>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15M</a:t>
              </a:r>
            </a:p>
          </p:txBody>
        </p:sp>
        <p:sp>
          <p:nvSpPr>
            <p:cNvPr id="136" name="tx136"/>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7" name="tx137"/>
            <p:cNvSpPr/>
            <p:nvPr/>
          </p:nvSpPr>
          <p:spPr>
            <a:xfrm>
              <a:off x="8574549" y="3485709"/>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8" name="tx138"/>
            <p:cNvSpPr/>
            <p:nvPr/>
          </p:nvSpPr>
          <p:spPr>
            <a:xfrm>
              <a:off x="8574549" y="2883042"/>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39" name="tx139"/>
            <p:cNvSpPr/>
            <p:nvPr/>
          </p:nvSpPr>
          <p:spPr>
            <a:xfrm>
              <a:off x="8574549" y="228037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0" name="tx140"/>
            <p:cNvSpPr/>
            <p:nvPr/>
          </p:nvSpPr>
          <p:spPr>
            <a:xfrm>
              <a:off x="8574549" y="167770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1" name="tx141"/>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2" name="tx142"/>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3" name="tx143"/>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4" name="tx144"/>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5" name="tx145"/>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6" name="tx146"/>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7" name="tx147"/>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8" name="tx148"/>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49" name="tx149"/>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0" name="tx150"/>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1" name="tx151"/>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2" name="tx152"/>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3" name="tx153"/>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4" name="pl154"/>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5" name="pl155"/>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6" name="tx156"/>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7" name="tx157"/>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8" name="rc158"/>
            <p:cNvSpPr/>
            <p:nvPr/>
          </p:nvSpPr>
          <p:spPr>
            <a:xfrm>
              <a:off x="4648443" y="5056524"/>
              <a:ext cx="201456" cy="201456"/>
            </a:xfrm>
            <a:prstGeom prst="rect">
              <a:avLst/>
            </a:prstGeom>
            <a:solidFill>
              <a:srgbClr val="E2231A">
                <a:alpha val="100000"/>
              </a:srgbClr>
            </a:solidFill>
          </p:spPr>
          <p:txBody>
            <a:bodyPr/>
            <a:lstStyle/>
            <a:p/>
          </p:txBody>
        </p:sp>
        <p:sp>
          <p:nvSpPr>
            <p:cNvPr id="159" name="rc159"/>
            <p:cNvSpPr/>
            <p:nvPr/>
          </p:nvSpPr>
          <p:spPr>
            <a:xfrm>
              <a:off x="5667822" y="5056524"/>
              <a:ext cx="201456" cy="201456"/>
            </a:xfrm>
            <a:prstGeom prst="rect">
              <a:avLst/>
            </a:prstGeom>
            <a:solidFill>
              <a:srgbClr val="B3B3B3">
                <a:alpha val="100000"/>
              </a:srgbClr>
            </a:solidFill>
          </p:spPr>
          <p:txBody>
            <a:bodyPr/>
            <a:lstStyle/>
            <a:p/>
          </p:txBody>
        </p:sp>
        <p:sp>
          <p:nvSpPr>
            <p:cNvPr id="160" name="tx160"/>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1" name="tx161"/>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2" name="tx162"/>
            <p:cNvSpPr/>
            <p:nvPr/>
          </p:nvSpPr>
          <p:spPr>
            <a:xfrm>
              <a:off x="963002" y="1437626"/>
              <a:ext cx="78256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Central Africa, 2000-2025</a:t>
              </a:r>
            </a:p>
          </p:txBody>
        </p:sp>
        <p:sp>
          <p:nvSpPr>
            <p:cNvPr id="163" name="pl163"/>
            <p:cNvSpPr/>
            <p:nvPr/>
          </p:nvSpPr>
          <p:spPr>
            <a:xfrm>
              <a:off x="2575992"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115708"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5542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7" name="pl167"/>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8" name="pl168"/>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9" name="pl169"/>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84585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385566"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06134" y="5824947"/>
              <a:ext cx="2974121" cy="146176"/>
            </a:xfrm>
            <a:prstGeom prst="rect">
              <a:avLst/>
            </a:prstGeom>
            <a:solidFill>
              <a:srgbClr val="E2231A">
                <a:alpha val="100000"/>
              </a:srgbClr>
            </a:solidFill>
          </p:spPr>
          <p:txBody>
            <a:bodyPr/>
            <a:lstStyle/>
            <a:p/>
          </p:txBody>
        </p:sp>
        <p:sp>
          <p:nvSpPr>
            <p:cNvPr id="173" name="rc173"/>
            <p:cNvSpPr/>
            <p:nvPr/>
          </p:nvSpPr>
          <p:spPr>
            <a:xfrm>
              <a:off x="1306134" y="5662528"/>
              <a:ext cx="3513614" cy="146176"/>
            </a:xfrm>
            <a:prstGeom prst="rect">
              <a:avLst/>
            </a:prstGeom>
            <a:solidFill>
              <a:srgbClr val="E2231A">
                <a:alpha val="100000"/>
              </a:srgbClr>
            </a:solidFill>
          </p:spPr>
          <p:txBody>
            <a:bodyPr/>
            <a:lstStyle/>
            <a:p/>
          </p:txBody>
        </p:sp>
        <p:sp>
          <p:nvSpPr>
            <p:cNvPr id="174" name="rc174"/>
            <p:cNvSpPr/>
            <p:nvPr/>
          </p:nvSpPr>
          <p:spPr>
            <a:xfrm>
              <a:off x="1306134" y="5500109"/>
              <a:ext cx="3505420" cy="146176"/>
            </a:xfrm>
            <a:prstGeom prst="rect">
              <a:avLst/>
            </a:prstGeom>
            <a:solidFill>
              <a:srgbClr val="E2231A">
                <a:alpha val="100000"/>
              </a:srgbClr>
            </a:solidFill>
          </p:spPr>
          <p:txBody>
            <a:bodyPr/>
            <a:lstStyle/>
            <a:p/>
          </p:txBody>
        </p:sp>
        <p:sp>
          <p:nvSpPr>
            <p:cNvPr id="175" name="rc175"/>
            <p:cNvSpPr/>
            <p:nvPr/>
          </p:nvSpPr>
          <p:spPr>
            <a:xfrm>
              <a:off x="4280256" y="5824947"/>
              <a:ext cx="3888530" cy="146176"/>
            </a:xfrm>
            <a:prstGeom prst="rect">
              <a:avLst/>
            </a:prstGeom>
            <a:solidFill>
              <a:srgbClr val="B3B3B3">
                <a:alpha val="100000"/>
              </a:srgbClr>
            </a:solidFill>
          </p:spPr>
          <p:txBody>
            <a:bodyPr/>
            <a:lstStyle/>
            <a:p/>
          </p:txBody>
        </p:sp>
        <p:sp>
          <p:nvSpPr>
            <p:cNvPr id="176" name="rc176"/>
            <p:cNvSpPr/>
            <p:nvPr/>
          </p:nvSpPr>
          <p:spPr>
            <a:xfrm>
              <a:off x="4819749" y="5662528"/>
              <a:ext cx="643936" cy="146176"/>
            </a:xfrm>
            <a:prstGeom prst="rect">
              <a:avLst/>
            </a:prstGeom>
            <a:solidFill>
              <a:srgbClr val="B3B3B3">
                <a:alpha val="100000"/>
              </a:srgbClr>
            </a:solidFill>
          </p:spPr>
          <p:txBody>
            <a:bodyPr/>
            <a:lstStyle/>
            <a:p/>
          </p:txBody>
        </p:sp>
        <p:sp>
          <p:nvSpPr>
            <p:cNvPr id="177" name="rc177"/>
            <p:cNvSpPr/>
            <p:nvPr/>
          </p:nvSpPr>
          <p:spPr>
            <a:xfrm>
              <a:off x="4811554" y="5500109"/>
              <a:ext cx="441130" cy="146176"/>
            </a:xfrm>
            <a:prstGeom prst="rect">
              <a:avLst/>
            </a:prstGeom>
            <a:solidFill>
              <a:srgbClr val="B3B3B3">
                <a:alpha val="100000"/>
              </a:srgbClr>
            </a:solidFill>
          </p:spPr>
          <p:txBody>
            <a:bodyPr/>
            <a:lstStyle/>
            <a:p/>
          </p:txBody>
        </p:sp>
        <p:sp>
          <p:nvSpPr>
            <p:cNvPr id="178" name="tx178"/>
            <p:cNvSpPr/>
            <p:nvPr/>
          </p:nvSpPr>
          <p:spPr>
            <a:xfrm>
              <a:off x="2413856"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2.3</a:t>
              </a:r>
            </a:p>
          </p:txBody>
        </p:sp>
        <p:sp>
          <p:nvSpPr>
            <p:cNvPr id="179" name="tx179"/>
            <p:cNvSpPr/>
            <p:nvPr/>
          </p:nvSpPr>
          <p:spPr>
            <a:xfrm>
              <a:off x="2683603"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2.8</a:t>
              </a:r>
            </a:p>
          </p:txBody>
        </p:sp>
        <p:sp>
          <p:nvSpPr>
            <p:cNvPr id="180" name="tx180"/>
            <p:cNvSpPr/>
            <p:nvPr/>
          </p:nvSpPr>
          <p:spPr>
            <a:xfrm>
              <a:off x="2679506"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2.8</a:t>
              </a:r>
            </a:p>
          </p:txBody>
        </p:sp>
        <p:sp>
          <p:nvSpPr>
            <p:cNvPr id="181" name="tx181"/>
            <p:cNvSpPr/>
            <p:nvPr/>
          </p:nvSpPr>
          <p:spPr>
            <a:xfrm>
              <a:off x="5845182"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3.1</a:t>
              </a:r>
            </a:p>
          </p:txBody>
        </p:sp>
        <p:sp>
          <p:nvSpPr>
            <p:cNvPr id="182" name="tx182"/>
            <p:cNvSpPr/>
            <p:nvPr/>
          </p:nvSpPr>
          <p:spPr>
            <a:xfrm>
              <a:off x="4762378"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0.5</a:t>
              </a:r>
            </a:p>
          </p:txBody>
        </p:sp>
        <p:sp>
          <p:nvSpPr>
            <p:cNvPr id="183" name="tx183"/>
            <p:cNvSpPr/>
            <p:nvPr/>
          </p:nvSpPr>
          <p:spPr>
            <a:xfrm>
              <a:off x="4652781"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0.3</a:t>
              </a:r>
            </a:p>
          </p:txBody>
        </p:sp>
        <p:sp>
          <p:nvSpPr>
            <p:cNvPr id="184" name="tx184"/>
            <p:cNvSpPr/>
            <p:nvPr/>
          </p:nvSpPr>
          <p:spPr>
            <a:xfrm>
              <a:off x="8229054"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5.4</a:t>
              </a:r>
            </a:p>
          </p:txBody>
        </p:sp>
        <p:sp>
          <p:nvSpPr>
            <p:cNvPr id="185" name="tx185"/>
            <p:cNvSpPr/>
            <p:nvPr/>
          </p:nvSpPr>
          <p:spPr>
            <a:xfrm>
              <a:off x="5523953"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3.3</a:t>
              </a:r>
            </a:p>
          </p:txBody>
        </p:sp>
        <p:sp>
          <p:nvSpPr>
            <p:cNvPr id="186" name="tx186"/>
            <p:cNvSpPr/>
            <p:nvPr/>
          </p:nvSpPr>
          <p:spPr>
            <a:xfrm>
              <a:off x="5312954"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3.1</a:t>
              </a:r>
            </a:p>
          </p:txBody>
        </p:sp>
        <p:sp>
          <p:nvSpPr>
            <p:cNvPr id="187" name="tx187"/>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8" name="tx188"/>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9" name="tx189"/>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0" name="tx190"/>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1" name="tx191"/>
            <p:cNvSpPr/>
            <p:nvPr/>
          </p:nvSpPr>
          <p:spPr>
            <a:xfrm>
              <a:off x="372935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2" name="tx192"/>
            <p:cNvSpPr/>
            <p:nvPr/>
          </p:nvSpPr>
          <p:spPr>
            <a:xfrm>
              <a:off x="626907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3" name="tx193"/>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4" name="tx194"/>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62%. This is similar to in 2019, where coverage was 63%.
2.8 million children missed their routine first dose of measles vaccine.
MCV2 is typically administered to children between 18 months and five years old. MCV2 coverage increased at 53% in 2025.</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relatively constant 61% in 2025, leaving 2.8 million children without any protection against measles. MCV2 coverage increased to 53% in 2025.</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3882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9304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34726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6593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72015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97438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4022908"/>
              <a:ext cx="239877" cy="188804"/>
            </a:xfrm>
            <a:prstGeom prst="rect">
              <a:avLst/>
            </a:prstGeom>
            <a:solidFill>
              <a:srgbClr val="80BD41">
                <a:alpha val="100000"/>
              </a:srgbClr>
            </a:solidFill>
          </p:spPr>
          <p:txBody>
            <a:bodyPr/>
            <a:lstStyle/>
            <a:p/>
          </p:txBody>
        </p:sp>
        <p:sp>
          <p:nvSpPr>
            <p:cNvPr id="24" name="rc24"/>
            <p:cNvSpPr/>
            <p:nvPr/>
          </p:nvSpPr>
          <p:spPr>
            <a:xfrm>
              <a:off x="1296454" y="3659183"/>
              <a:ext cx="239877" cy="363725"/>
            </a:xfrm>
            <a:prstGeom prst="rect">
              <a:avLst/>
            </a:prstGeom>
            <a:solidFill>
              <a:srgbClr val="E2231A">
                <a:alpha val="100000"/>
              </a:srgbClr>
            </a:solidFill>
          </p:spPr>
          <p:txBody>
            <a:bodyPr/>
            <a:lstStyle/>
            <a:p/>
          </p:txBody>
        </p:sp>
        <p:sp>
          <p:nvSpPr>
            <p:cNvPr id="25" name="rc25"/>
            <p:cNvSpPr/>
            <p:nvPr/>
          </p:nvSpPr>
          <p:spPr>
            <a:xfrm>
              <a:off x="1562984" y="3990614"/>
              <a:ext cx="239877" cy="221098"/>
            </a:xfrm>
            <a:prstGeom prst="rect">
              <a:avLst/>
            </a:prstGeom>
            <a:solidFill>
              <a:srgbClr val="80BD41">
                <a:alpha val="100000"/>
              </a:srgbClr>
            </a:solidFill>
          </p:spPr>
          <p:txBody>
            <a:bodyPr/>
            <a:lstStyle/>
            <a:p/>
          </p:txBody>
        </p:sp>
        <p:sp>
          <p:nvSpPr>
            <p:cNvPr id="26" name="rc26"/>
            <p:cNvSpPr/>
            <p:nvPr/>
          </p:nvSpPr>
          <p:spPr>
            <a:xfrm>
              <a:off x="1562984" y="3644077"/>
              <a:ext cx="239877" cy="346537"/>
            </a:xfrm>
            <a:prstGeom prst="rect">
              <a:avLst/>
            </a:prstGeom>
            <a:solidFill>
              <a:srgbClr val="E2231A">
                <a:alpha val="100000"/>
              </a:srgbClr>
            </a:solidFill>
          </p:spPr>
          <p:txBody>
            <a:bodyPr/>
            <a:lstStyle/>
            <a:p/>
          </p:txBody>
        </p:sp>
        <p:sp>
          <p:nvSpPr>
            <p:cNvPr id="27" name="rc27"/>
            <p:cNvSpPr/>
            <p:nvPr/>
          </p:nvSpPr>
          <p:spPr>
            <a:xfrm>
              <a:off x="1829515" y="3956878"/>
              <a:ext cx="239877" cy="254834"/>
            </a:xfrm>
            <a:prstGeom prst="rect">
              <a:avLst/>
            </a:prstGeom>
            <a:solidFill>
              <a:srgbClr val="80BD41">
                <a:alpha val="100000"/>
              </a:srgbClr>
            </a:solidFill>
          </p:spPr>
          <p:txBody>
            <a:bodyPr/>
            <a:lstStyle/>
            <a:p/>
          </p:txBody>
        </p:sp>
        <p:sp>
          <p:nvSpPr>
            <p:cNvPr id="28" name="rc28"/>
            <p:cNvSpPr/>
            <p:nvPr/>
          </p:nvSpPr>
          <p:spPr>
            <a:xfrm>
              <a:off x="1829515" y="3629280"/>
              <a:ext cx="239877" cy="327598"/>
            </a:xfrm>
            <a:prstGeom prst="rect">
              <a:avLst/>
            </a:prstGeom>
            <a:solidFill>
              <a:srgbClr val="E2231A">
                <a:alpha val="100000"/>
              </a:srgbClr>
            </a:solidFill>
          </p:spPr>
          <p:txBody>
            <a:bodyPr/>
            <a:lstStyle/>
            <a:p/>
          </p:txBody>
        </p:sp>
        <p:sp>
          <p:nvSpPr>
            <p:cNvPr id="29" name="rc29"/>
            <p:cNvSpPr/>
            <p:nvPr/>
          </p:nvSpPr>
          <p:spPr>
            <a:xfrm>
              <a:off x="2096045" y="3915136"/>
              <a:ext cx="239877" cy="296576"/>
            </a:xfrm>
            <a:prstGeom prst="rect">
              <a:avLst/>
            </a:prstGeom>
            <a:solidFill>
              <a:srgbClr val="80BD41">
                <a:alpha val="100000"/>
              </a:srgbClr>
            </a:solidFill>
          </p:spPr>
          <p:txBody>
            <a:bodyPr/>
            <a:lstStyle/>
            <a:p/>
          </p:txBody>
        </p:sp>
        <p:sp>
          <p:nvSpPr>
            <p:cNvPr id="30" name="rc30"/>
            <p:cNvSpPr/>
            <p:nvPr/>
          </p:nvSpPr>
          <p:spPr>
            <a:xfrm>
              <a:off x="2096045" y="3613334"/>
              <a:ext cx="239877" cy="301802"/>
            </a:xfrm>
            <a:prstGeom prst="rect">
              <a:avLst/>
            </a:prstGeom>
            <a:solidFill>
              <a:srgbClr val="E2231A">
                <a:alpha val="100000"/>
              </a:srgbClr>
            </a:solidFill>
          </p:spPr>
          <p:txBody>
            <a:bodyPr/>
            <a:lstStyle/>
            <a:p/>
          </p:txBody>
        </p:sp>
        <p:sp>
          <p:nvSpPr>
            <p:cNvPr id="31" name="rc31"/>
            <p:cNvSpPr/>
            <p:nvPr/>
          </p:nvSpPr>
          <p:spPr>
            <a:xfrm>
              <a:off x="2362575" y="3871219"/>
              <a:ext cx="239877" cy="340493"/>
            </a:xfrm>
            <a:prstGeom prst="rect">
              <a:avLst/>
            </a:prstGeom>
            <a:solidFill>
              <a:srgbClr val="80BD41">
                <a:alpha val="100000"/>
              </a:srgbClr>
            </a:solidFill>
          </p:spPr>
          <p:txBody>
            <a:bodyPr/>
            <a:lstStyle/>
            <a:p/>
          </p:txBody>
        </p:sp>
        <p:sp>
          <p:nvSpPr>
            <p:cNvPr id="32" name="rc32"/>
            <p:cNvSpPr/>
            <p:nvPr/>
          </p:nvSpPr>
          <p:spPr>
            <a:xfrm>
              <a:off x="2362575" y="3594714"/>
              <a:ext cx="239877" cy="276504"/>
            </a:xfrm>
            <a:prstGeom prst="rect">
              <a:avLst/>
            </a:prstGeom>
            <a:solidFill>
              <a:srgbClr val="E2231A">
                <a:alpha val="100000"/>
              </a:srgbClr>
            </a:solidFill>
          </p:spPr>
          <p:txBody>
            <a:bodyPr/>
            <a:lstStyle/>
            <a:p/>
          </p:txBody>
        </p:sp>
        <p:sp>
          <p:nvSpPr>
            <p:cNvPr id="33" name="rc33"/>
            <p:cNvSpPr/>
            <p:nvPr/>
          </p:nvSpPr>
          <p:spPr>
            <a:xfrm>
              <a:off x="2629106" y="3829001"/>
              <a:ext cx="239877" cy="382711"/>
            </a:xfrm>
            <a:prstGeom prst="rect">
              <a:avLst/>
            </a:prstGeom>
            <a:solidFill>
              <a:srgbClr val="80BD41">
                <a:alpha val="100000"/>
              </a:srgbClr>
            </a:solidFill>
          </p:spPr>
          <p:txBody>
            <a:bodyPr/>
            <a:lstStyle/>
            <a:p/>
          </p:txBody>
        </p:sp>
        <p:sp>
          <p:nvSpPr>
            <p:cNvPr id="34" name="rc34"/>
            <p:cNvSpPr/>
            <p:nvPr/>
          </p:nvSpPr>
          <p:spPr>
            <a:xfrm>
              <a:off x="2629106" y="3572834"/>
              <a:ext cx="239877" cy="256166"/>
            </a:xfrm>
            <a:prstGeom prst="rect">
              <a:avLst/>
            </a:prstGeom>
            <a:solidFill>
              <a:srgbClr val="E2231A">
                <a:alpha val="100000"/>
              </a:srgbClr>
            </a:solidFill>
          </p:spPr>
          <p:txBody>
            <a:bodyPr/>
            <a:lstStyle/>
            <a:p/>
          </p:txBody>
        </p:sp>
        <p:sp>
          <p:nvSpPr>
            <p:cNvPr id="35" name="rc35"/>
            <p:cNvSpPr/>
            <p:nvPr/>
          </p:nvSpPr>
          <p:spPr>
            <a:xfrm>
              <a:off x="2895636" y="3789803"/>
              <a:ext cx="239877" cy="421909"/>
            </a:xfrm>
            <a:prstGeom prst="rect">
              <a:avLst/>
            </a:prstGeom>
            <a:solidFill>
              <a:srgbClr val="80BD41">
                <a:alpha val="100000"/>
              </a:srgbClr>
            </a:solidFill>
          </p:spPr>
          <p:txBody>
            <a:bodyPr/>
            <a:lstStyle/>
            <a:p/>
          </p:txBody>
        </p:sp>
        <p:sp>
          <p:nvSpPr>
            <p:cNvPr id="36" name="rc36"/>
            <p:cNvSpPr/>
            <p:nvPr/>
          </p:nvSpPr>
          <p:spPr>
            <a:xfrm>
              <a:off x="2895636" y="3549937"/>
              <a:ext cx="239877" cy="239865"/>
            </a:xfrm>
            <a:prstGeom prst="rect">
              <a:avLst/>
            </a:prstGeom>
            <a:solidFill>
              <a:srgbClr val="E2231A">
                <a:alpha val="100000"/>
              </a:srgbClr>
            </a:solidFill>
          </p:spPr>
          <p:txBody>
            <a:bodyPr/>
            <a:lstStyle/>
            <a:p/>
          </p:txBody>
        </p:sp>
        <p:sp>
          <p:nvSpPr>
            <p:cNvPr id="37" name="rc37"/>
            <p:cNvSpPr/>
            <p:nvPr/>
          </p:nvSpPr>
          <p:spPr>
            <a:xfrm>
              <a:off x="3162166" y="3780354"/>
              <a:ext cx="239877" cy="431358"/>
            </a:xfrm>
            <a:prstGeom prst="rect">
              <a:avLst/>
            </a:prstGeom>
            <a:solidFill>
              <a:srgbClr val="80BD41">
                <a:alpha val="100000"/>
              </a:srgbClr>
            </a:solidFill>
          </p:spPr>
          <p:txBody>
            <a:bodyPr/>
            <a:lstStyle/>
            <a:p/>
          </p:txBody>
        </p:sp>
        <p:sp>
          <p:nvSpPr>
            <p:cNvPr id="38" name="rc38"/>
            <p:cNvSpPr/>
            <p:nvPr/>
          </p:nvSpPr>
          <p:spPr>
            <a:xfrm>
              <a:off x="3162166" y="3529084"/>
              <a:ext cx="239877" cy="251269"/>
            </a:xfrm>
            <a:prstGeom prst="rect">
              <a:avLst/>
            </a:prstGeom>
            <a:solidFill>
              <a:srgbClr val="E2231A">
                <a:alpha val="100000"/>
              </a:srgbClr>
            </a:solidFill>
          </p:spPr>
          <p:txBody>
            <a:bodyPr/>
            <a:lstStyle/>
            <a:p/>
          </p:txBody>
        </p:sp>
        <p:sp>
          <p:nvSpPr>
            <p:cNvPr id="39" name="rc39"/>
            <p:cNvSpPr/>
            <p:nvPr/>
          </p:nvSpPr>
          <p:spPr>
            <a:xfrm>
              <a:off x="3428696" y="3762925"/>
              <a:ext cx="239877" cy="448787"/>
            </a:xfrm>
            <a:prstGeom prst="rect">
              <a:avLst/>
            </a:prstGeom>
            <a:solidFill>
              <a:srgbClr val="80BD41">
                <a:alpha val="100000"/>
              </a:srgbClr>
            </a:solidFill>
          </p:spPr>
          <p:txBody>
            <a:bodyPr/>
            <a:lstStyle/>
            <a:p/>
          </p:txBody>
        </p:sp>
        <p:sp>
          <p:nvSpPr>
            <p:cNvPr id="40" name="rc40"/>
            <p:cNvSpPr/>
            <p:nvPr/>
          </p:nvSpPr>
          <p:spPr>
            <a:xfrm>
              <a:off x="3428696" y="3507114"/>
              <a:ext cx="239877" cy="255811"/>
            </a:xfrm>
            <a:prstGeom prst="rect">
              <a:avLst/>
            </a:prstGeom>
            <a:solidFill>
              <a:srgbClr val="E2231A">
                <a:alpha val="100000"/>
              </a:srgbClr>
            </a:solidFill>
          </p:spPr>
          <p:txBody>
            <a:bodyPr/>
            <a:lstStyle/>
            <a:p/>
          </p:txBody>
        </p:sp>
        <p:sp>
          <p:nvSpPr>
            <p:cNvPr id="41" name="rc41"/>
            <p:cNvSpPr/>
            <p:nvPr/>
          </p:nvSpPr>
          <p:spPr>
            <a:xfrm>
              <a:off x="3695227" y="3742918"/>
              <a:ext cx="239877" cy="468794"/>
            </a:xfrm>
            <a:prstGeom prst="rect">
              <a:avLst/>
            </a:prstGeom>
            <a:solidFill>
              <a:srgbClr val="80BD41">
                <a:alpha val="100000"/>
              </a:srgbClr>
            </a:solidFill>
          </p:spPr>
          <p:txBody>
            <a:bodyPr/>
            <a:lstStyle/>
            <a:p/>
          </p:txBody>
        </p:sp>
        <p:sp>
          <p:nvSpPr>
            <p:cNvPr id="42" name="rc42"/>
            <p:cNvSpPr/>
            <p:nvPr/>
          </p:nvSpPr>
          <p:spPr>
            <a:xfrm>
              <a:off x="3695227" y="3486791"/>
              <a:ext cx="239877" cy="256126"/>
            </a:xfrm>
            <a:prstGeom prst="rect">
              <a:avLst/>
            </a:prstGeom>
            <a:solidFill>
              <a:srgbClr val="E2231A">
                <a:alpha val="100000"/>
              </a:srgbClr>
            </a:solidFill>
          </p:spPr>
          <p:txBody>
            <a:bodyPr/>
            <a:lstStyle/>
            <a:p/>
          </p:txBody>
        </p:sp>
        <p:sp>
          <p:nvSpPr>
            <p:cNvPr id="43" name="rc43"/>
            <p:cNvSpPr/>
            <p:nvPr/>
          </p:nvSpPr>
          <p:spPr>
            <a:xfrm>
              <a:off x="3961757" y="3705056"/>
              <a:ext cx="239877" cy="506656"/>
            </a:xfrm>
            <a:prstGeom prst="rect">
              <a:avLst/>
            </a:prstGeom>
            <a:solidFill>
              <a:srgbClr val="80BD41">
                <a:alpha val="100000"/>
              </a:srgbClr>
            </a:solidFill>
          </p:spPr>
          <p:txBody>
            <a:bodyPr/>
            <a:lstStyle/>
            <a:p/>
          </p:txBody>
        </p:sp>
        <p:sp>
          <p:nvSpPr>
            <p:cNvPr id="44" name="rc44"/>
            <p:cNvSpPr/>
            <p:nvPr/>
          </p:nvSpPr>
          <p:spPr>
            <a:xfrm>
              <a:off x="3961757" y="3460648"/>
              <a:ext cx="239877" cy="244408"/>
            </a:xfrm>
            <a:prstGeom prst="rect">
              <a:avLst/>
            </a:prstGeom>
            <a:solidFill>
              <a:srgbClr val="E2231A">
                <a:alpha val="100000"/>
              </a:srgbClr>
            </a:solidFill>
          </p:spPr>
          <p:txBody>
            <a:bodyPr/>
            <a:lstStyle/>
            <a:p/>
          </p:txBody>
        </p:sp>
        <p:sp>
          <p:nvSpPr>
            <p:cNvPr id="45" name="rc45"/>
            <p:cNvSpPr/>
            <p:nvPr/>
          </p:nvSpPr>
          <p:spPr>
            <a:xfrm>
              <a:off x="4228287" y="3684582"/>
              <a:ext cx="239877" cy="527130"/>
            </a:xfrm>
            <a:prstGeom prst="rect">
              <a:avLst/>
            </a:prstGeom>
            <a:solidFill>
              <a:srgbClr val="80BD41">
                <a:alpha val="100000"/>
              </a:srgbClr>
            </a:solidFill>
          </p:spPr>
          <p:txBody>
            <a:bodyPr/>
            <a:lstStyle/>
            <a:p/>
          </p:txBody>
        </p:sp>
        <p:sp>
          <p:nvSpPr>
            <p:cNvPr id="46" name="rc46"/>
            <p:cNvSpPr/>
            <p:nvPr/>
          </p:nvSpPr>
          <p:spPr>
            <a:xfrm>
              <a:off x="4228287" y="3438640"/>
              <a:ext cx="239877" cy="245941"/>
            </a:xfrm>
            <a:prstGeom prst="rect">
              <a:avLst/>
            </a:prstGeom>
            <a:solidFill>
              <a:srgbClr val="E2231A">
                <a:alpha val="100000"/>
              </a:srgbClr>
            </a:solidFill>
          </p:spPr>
          <p:txBody>
            <a:bodyPr/>
            <a:lstStyle/>
            <a:p/>
          </p:txBody>
        </p:sp>
        <p:sp>
          <p:nvSpPr>
            <p:cNvPr id="47" name="rc47"/>
            <p:cNvSpPr/>
            <p:nvPr/>
          </p:nvSpPr>
          <p:spPr>
            <a:xfrm>
              <a:off x="4494818" y="3652167"/>
              <a:ext cx="239877" cy="559545"/>
            </a:xfrm>
            <a:prstGeom prst="rect">
              <a:avLst/>
            </a:prstGeom>
            <a:solidFill>
              <a:srgbClr val="80BD41">
                <a:alpha val="100000"/>
              </a:srgbClr>
            </a:solidFill>
          </p:spPr>
          <p:txBody>
            <a:bodyPr/>
            <a:lstStyle/>
            <a:p/>
          </p:txBody>
        </p:sp>
        <p:sp>
          <p:nvSpPr>
            <p:cNvPr id="48" name="rc48"/>
            <p:cNvSpPr/>
            <p:nvPr/>
          </p:nvSpPr>
          <p:spPr>
            <a:xfrm>
              <a:off x="4494818" y="3417555"/>
              <a:ext cx="239877" cy="234611"/>
            </a:xfrm>
            <a:prstGeom prst="rect">
              <a:avLst/>
            </a:prstGeom>
            <a:solidFill>
              <a:srgbClr val="E2231A">
                <a:alpha val="100000"/>
              </a:srgbClr>
            </a:solidFill>
          </p:spPr>
          <p:txBody>
            <a:bodyPr/>
            <a:lstStyle/>
            <a:p/>
          </p:txBody>
        </p:sp>
        <p:sp>
          <p:nvSpPr>
            <p:cNvPr id="49" name="rc49"/>
            <p:cNvSpPr/>
            <p:nvPr/>
          </p:nvSpPr>
          <p:spPr>
            <a:xfrm>
              <a:off x="4761348" y="3656187"/>
              <a:ext cx="239877" cy="555525"/>
            </a:xfrm>
            <a:prstGeom prst="rect">
              <a:avLst/>
            </a:prstGeom>
            <a:solidFill>
              <a:srgbClr val="80BD41">
                <a:alpha val="100000"/>
              </a:srgbClr>
            </a:solidFill>
          </p:spPr>
          <p:txBody>
            <a:bodyPr/>
            <a:lstStyle/>
            <a:p/>
          </p:txBody>
        </p:sp>
        <p:sp>
          <p:nvSpPr>
            <p:cNvPr id="50" name="rc50"/>
            <p:cNvSpPr/>
            <p:nvPr/>
          </p:nvSpPr>
          <p:spPr>
            <a:xfrm>
              <a:off x="4761348" y="3399155"/>
              <a:ext cx="239877" cy="257032"/>
            </a:xfrm>
            <a:prstGeom prst="rect">
              <a:avLst/>
            </a:prstGeom>
            <a:solidFill>
              <a:srgbClr val="E2231A">
                <a:alpha val="100000"/>
              </a:srgbClr>
            </a:solidFill>
          </p:spPr>
          <p:txBody>
            <a:bodyPr/>
            <a:lstStyle/>
            <a:p/>
          </p:txBody>
        </p:sp>
        <p:sp>
          <p:nvSpPr>
            <p:cNvPr id="51" name="rc51"/>
            <p:cNvSpPr/>
            <p:nvPr/>
          </p:nvSpPr>
          <p:spPr>
            <a:xfrm>
              <a:off x="5027878" y="3645874"/>
              <a:ext cx="239877" cy="565838"/>
            </a:xfrm>
            <a:prstGeom prst="rect">
              <a:avLst/>
            </a:prstGeom>
            <a:solidFill>
              <a:srgbClr val="80BD41">
                <a:alpha val="100000"/>
              </a:srgbClr>
            </a:solidFill>
          </p:spPr>
          <p:txBody>
            <a:bodyPr/>
            <a:lstStyle/>
            <a:p/>
          </p:txBody>
        </p:sp>
        <p:sp>
          <p:nvSpPr>
            <p:cNvPr id="52" name="rc52"/>
            <p:cNvSpPr/>
            <p:nvPr/>
          </p:nvSpPr>
          <p:spPr>
            <a:xfrm>
              <a:off x="5027878" y="3379216"/>
              <a:ext cx="239877" cy="266657"/>
            </a:xfrm>
            <a:prstGeom prst="rect">
              <a:avLst/>
            </a:prstGeom>
            <a:solidFill>
              <a:srgbClr val="E2231A">
                <a:alpha val="100000"/>
              </a:srgbClr>
            </a:solidFill>
          </p:spPr>
          <p:txBody>
            <a:bodyPr/>
            <a:lstStyle/>
            <a:p/>
          </p:txBody>
        </p:sp>
        <p:sp>
          <p:nvSpPr>
            <p:cNvPr id="53" name="rc53"/>
            <p:cNvSpPr/>
            <p:nvPr/>
          </p:nvSpPr>
          <p:spPr>
            <a:xfrm>
              <a:off x="5294409" y="3651209"/>
              <a:ext cx="239877" cy="560503"/>
            </a:xfrm>
            <a:prstGeom prst="rect">
              <a:avLst/>
            </a:prstGeom>
            <a:solidFill>
              <a:srgbClr val="80BD41">
                <a:alpha val="100000"/>
              </a:srgbClr>
            </a:solidFill>
          </p:spPr>
          <p:txBody>
            <a:bodyPr/>
            <a:lstStyle/>
            <a:p/>
          </p:txBody>
        </p:sp>
        <p:sp>
          <p:nvSpPr>
            <p:cNvPr id="54" name="rc54"/>
            <p:cNvSpPr/>
            <p:nvPr/>
          </p:nvSpPr>
          <p:spPr>
            <a:xfrm>
              <a:off x="5294409" y="3358455"/>
              <a:ext cx="239877" cy="292753"/>
            </a:xfrm>
            <a:prstGeom prst="rect">
              <a:avLst/>
            </a:prstGeom>
            <a:solidFill>
              <a:srgbClr val="E2231A">
                <a:alpha val="100000"/>
              </a:srgbClr>
            </a:solidFill>
          </p:spPr>
          <p:txBody>
            <a:bodyPr/>
            <a:lstStyle/>
            <a:p/>
          </p:txBody>
        </p:sp>
        <p:sp>
          <p:nvSpPr>
            <p:cNvPr id="55" name="rc55"/>
            <p:cNvSpPr/>
            <p:nvPr/>
          </p:nvSpPr>
          <p:spPr>
            <a:xfrm>
              <a:off x="5560939" y="3661697"/>
              <a:ext cx="239877" cy="550015"/>
            </a:xfrm>
            <a:prstGeom prst="rect">
              <a:avLst/>
            </a:prstGeom>
            <a:solidFill>
              <a:srgbClr val="80BD41">
                <a:alpha val="100000"/>
              </a:srgbClr>
            </a:solidFill>
          </p:spPr>
          <p:txBody>
            <a:bodyPr/>
            <a:lstStyle/>
            <a:p/>
          </p:txBody>
        </p:sp>
        <p:sp>
          <p:nvSpPr>
            <p:cNvPr id="56" name="rc56"/>
            <p:cNvSpPr/>
            <p:nvPr/>
          </p:nvSpPr>
          <p:spPr>
            <a:xfrm>
              <a:off x="5560939" y="3340474"/>
              <a:ext cx="239877" cy="321223"/>
            </a:xfrm>
            <a:prstGeom prst="rect">
              <a:avLst/>
            </a:prstGeom>
            <a:solidFill>
              <a:srgbClr val="E2231A">
                <a:alpha val="100000"/>
              </a:srgbClr>
            </a:solidFill>
          </p:spPr>
          <p:txBody>
            <a:bodyPr/>
            <a:lstStyle/>
            <a:p/>
          </p:txBody>
        </p:sp>
        <p:sp>
          <p:nvSpPr>
            <p:cNvPr id="57" name="rc57"/>
            <p:cNvSpPr/>
            <p:nvPr/>
          </p:nvSpPr>
          <p:spPr>
            <a:xfrm>
              <a:off x="5827469" y="3644152"/>
              <a:ext cx="239877" cy="567560"/>
            </a:xfrm>
            <a:prstGeom prst="rect">
              <a:avLst/>
            </a:prstGeom>
            <a:solidFill>
              <a:srgbClr val="80BD41">
                <a:alpha val="100000"/>
              </a:srgbClr>
            </a:solidFill>
          </p:spPr>
          <p:txBody>
            <a:bodyPr/>
            <a:lstStyle/>
            <a:p/>
          </p:txBody>
        </p:sp>
        <p:sp>
          <p:nvSpPr>
            <p:cNvPr id="58" name="rc58"/>
            <p:cNvSpPr/>
            <p:nvPr/>
          </p:nvSpPr>
          <p:spPr>
            <a:xfrm>
              <a:off x="5827469" y="3314561"/>
              <a:ext cx="239877" cy="329590"/>
            </a:xfrm>
            <a:prstGeom prst="rect">
              <a:avLst/>
            </a:prstGeom>
            <a:solidFill>
              <a:srgbClr val="E2231A">
                <a:alpha val="100000"/>
              </a:srgbClr>
            </a:solidFill>
          </p:spPr>
          <p:txBody>
            <a:bodyPr/>
            <a:lstStyle/>
            <a:p/>
          </p:txBody>
        </p:sp>
        <p:sp>
          <p:nvSpPr>
            <p:cNvPr id="59" name="rc59"/>
            <p:cNvSpPr/>
            <p:nvPr/>
          </p:nvSpPr>
          <p:spPr>
            <a:xfrm>
              <a:off x="6094000" y="3640618"/>
              <a:ext cx="239877" cy="571094"/>
            </a:xfrm>
            <a:prstGeom prst="rect">
              <a:avLst/>
            </a:prstGeom>
            <a:solidFill>
              <a:srgbClr val="80BD41">
                <a:alpha val="100000"/>
              </a:srgbClr>
            </a:solidFill>
          </p:spPr>
          <p:txBody>
            <a:bodyPr/>
            <a:lstStyle/>
            <a:p/>
          </p:txBody>
        </p:sp>
        <p:sp>
          <p:nvSpPr>
            <p:cNvPr id="60" name="rc60"/>
            <p:cNvSpPr/>
            <p:nvPr/>
          </p:nvSpPr>
          <p:spPr>
            <a:xfrm>
              <a:off x="6094000" y="3292105"/>
              <a:ext cx="239877" cy="348513"/>
            </a:xfrm>
            <a:prstGeom prst="rect">
              <a:avLst/>
            </a:prstGeom>
            <a:solidFill>
              <a:srgbClr val="E2231A">
                <a:alpha val="100000"/>
              </a:srgbClr>
            </a:solidFill>
          </p:spPr>
          <p:txBody>
            <a:bodyPr/>
            <a:lstStyle/>
            <a:p/>
          </p:txBody>
        </p:sp>
        <p:sp>
          <p:nvSpPr>
            <p:cNvPr id="61" name="rc61"/>
            <p:cNvSpPr/>
            <p:nvPr/>
          </p:nvSpPr>
          <p:spPr>
            <a:xfrm>
              <a:off x="6360530" y="3622223"/>
              <a:ext cx="239877" cy="589489"/>
            </a:xfrm>
            <a:prstGeom prst="rect">
              <a:avLst/>
            </a:prstGeom>
            <a:solidFill>
              <a:srgbClr val="80BD41">
                <a:alpha val="100000"/>
              </a:srgbClr>
            </a:solidFill>
          </p:spPr>
          <p:txBody>
            <a:bodyPr/>
            <a:lstStyle/>
            <a:p/>
          </p:txBody>
        </p:sp>
        <p:sp>
          <p:nvSpPr>
            <p:cNvPr id="62" name="rc62"/>
            <p:cNvSpPr/>
            <p:nvPr/>
          </p:nvSpPr>
          <p:spPr>
            <a:xfrm>
              <a:off x="6360530" y="3272887"/>
              <a:ext cx="239877" cy="349335"/>
            </a:xfrm>
            <a:prstGeom prst="rect">
              <a:avLst/>
            </a:prstGeom>
            <a:solidFill>
              <a:srgbClr val="E2231A">
                <a:alpha val="100000"/>
              </a:srgbClr>
            </a:solidFill>
          </p:spPr>
          <p:txBody>
            <a:bodyPr/>
            <a:lstStyle/>
            <a:p/>
          </p:txBody>
        </p:sp>
        <p:sp>
          <p:nvSpPr>
            <p:cNvPr id="63" name="rc63"/>
            <p:cNvSpPr/>
            <p:nvPr/>
          </p:nvSpPr>
          <p:spPr>
            <a:xfrm>
              <a:off x="6627060" y="3623146"/>
              <a:ext cx="239877" cy="588566"/>
            </a:xfrm>
            <a:prstGeom prst="rect">
              <a:avLst/>
            </a:prstGeom>
            <a:solidFill>
              <a:srgbClr val="80BD41">
                <a:alpha val="100000"/>
              </a:srgbClr>
            </a:solidFill>
          </p:spPr>
          <p:txBody>
            <a:bodyPr/>
            <a:lstStyle/>
            <a:p/>
          </p:txBody>
        </p:sp>
        <p:sp>
          <p:nvSpPr>
            <p:cNvPr id="64" name="rc64"/>
            <p:cNvSpPr/>
            <p:nvPr/>
          </p:nvSpPr>
          <p:spPr>
            <a:xfrm>
              <a:off x="6627060" y="3252627"/>
              <a:ext cx="239877" cy="370518"/>
            </a:xfrm>
            <a:prstGeom prst="rect">
              <a:avLst/>
            </a:prstGeom>
            <a:solidFill>
              <a:srgbClr val="E2231A">
                <a:alpha val="100000"/>
              </a:srgbClr>
            </a:solidFill>
          </p:spPr>
          <p:txBody>
            <a:bodyPr/>
            <a:lstStyle/>
            <a:p/>
          </p:txBody>
        </p:sp>
        <p:sp>
          <p:nvSpPr>
            <p:cNvPr id="65" name="rc65"/>
            <p:cNvSpPr/>
            <p:nvPr/>
          </p:nvSpPr>
          <p:spPr>
            <a:xfrm>
              <a:off x="6893590" y="3640098"/>
              <a:ext cx="239877" cy="571614"/>
            </a:xfrm>
            <a:prstGeom prst="rect">
              <a:avLst/>
            </a:prstGeom>
            <a:solidFill>
              <a:srgbClr val="80BD41">
                <a:alpha val="100000"/>
              </a:srgbClr>
            </a:solidFill>
          </p:spPr>
          <p:txBody>
            <a:bodyPr/>
            <a:lstStyle/>
            <a:p/>
          </p:txBody>
        </p:sp>
        <p:sp>
          <p:nvSpPr>
            <p:cNvPr id="66" name="rc66"/>
            <p:cNvSpPr/>
            <p:nvPr/>
          </p:nvSpPr>
          <p:spPr>
            <a:xfrm>
              <a:off x="6893590" y="3231229"/>
              <a:ext cx="239877" cy="408869"/>
            </a:xfrm>
            <a:prstGeom prst="rect">
              <a:avLst/>
            </a:prstGeom>
            <a:solidFill>
              <a:srgbClr val="E2231A">
                <a:alpha val="100000"/>
              </a:srgbClr>
            </a:solidFill>
          </p:spPr>
          <p:txBody>
            <a:bodyPr/>
            <a:lstStyle/>
            <a:p/>
          </p:txBody>
        </p:sp>
        <p:sp>
          <p:nvSpPr>
            <p:cNvPr id="67" name="rc67"/>
            <p:cNvSpPr/>
            <p:nvPr/>
          </p:nvSpPr>
          <p:spPr>
            <a:xfrm>
              <a:off x="7160121" y="3620229"/>
              <a:ext cx="239877" cy="591483"/>
            </a:xfrm>
            <a:prstGeom prst="rect">
              <a:avLst/>
            </a:prstGeom>
            <a:solidFill>
              <a:srgbClr val="80BD41">
                <a:alpha val="100000"/>
              </a:srgbClr>
            </a:solidFill>
          </p:spPr>
          <p:txBody>
            <a:bodyPr/>
            <a:lstStyle/>
            <a:p/>
          </p:txBody>
        </p:sp>
        <p:sp>
          <p:nvSpPr>
            <p:cNvPr id="68" name="rc68"/>
            <p:cNvSpPr/>
            <p:nvPr/>
          </p:nvSpPr>
          <p:spPr>
            <a:xfrm>
              <a:off x="7160121" y="3211188"/>
              <a:ext cx="239877" cy="409040"/>
            </a:xfrm>
            <a:prstGeom prst="rect">
              <a:avLst/>
            </a:prstGeom>
            <a:solidFill>
              <a:srgbClr val="E2231A">
                <a:alpha val="100000"/>
              </a:srgbClr>
            </a:solidFill>
          </p:spPr>
          <p:txBody>
            <a:bodyPr/>
            <a:lstStyle/>
            <a:p/>
          </p:txBody>
        </p:sp>
        <p:sp>
          <p:nvSpPr>
            <p:cNvPr id="69" name="rc69"/>
            <p:cNvSpPr/>
            <p:nvPr/>
          </p:nvSpPr>
          <p:spPr>
            <a:xfrm>
              <a:off x="7426651" y="3615172"/>
              <a:ext cx="239877" cy="596540"/>
            </a:xfrm>
            <a:prstGeom prst="rect">
              <a:avLst/>
            </a:prstGeom>
            <a:solidFill>
              <a:srgbClr val="80BD41">
                <a:alpha val="100000"/>
              </a:srgbClr>
            </a:solidFill>
          </p:spPr>
          <p:txBody>
            <a:bodyPr/>
            <a:lstStyle/>
            <a:p/>
          </p:txBody>
        </p:sp>
        <p:sp>
          <p:nvSpPr>
            <p:cNvPr id="70" name="rc70"/>
            <p:cNvSpPr/>
            <p:nvPr/>
          </p:nvSpPr>
          <p:spPr>
            <a:xfrm>
              <a:off x="7426651" y="3185956"/>
              <a:ext cx="239877" cy="429216"/>
            </a:xfrm>
            <a:prstGeom prst="rect">
              <a:avLst/>
            </a:prstGeom>
            <a:solidFill>
              <a:srgbClr val="E2231A">
                <a:alpha val="100000"/>
              </a:srgbClr>
            </a:solidFill>
          </p:spPr>
          <p:txBody>
            <a:bodyPr/>
            <a:lstStyle/>
            <a:p/>
          </p:txBody>
        </p:sp>
        <p:sp>
          <p:nvSpPr>
            <p:cNvPr id="71" name="rc71"/>
            <p:cNvSpPr/>
            <p:nvPr/>
          </p:nvSpPr>
          <p:spPr>
            <a:xfrm>
              <a:off x="7693181" y="3570990"/>
              <a:ext cx="239877" cy="640721"/>
            </a:xfrm>
            <a:prstGeom prst="rect">
              <a:avLst/>
            </a:prstGeom>
            <a:solidFill>
              <a:srgbClr val="80BD41">
                <a:alpha val="100000"/>
              </a:srgbClr>
            </a:solidFill>
          </p:spPr>
          <p:txBody>
            <a:bodyPr/>
            <a:lstStyle/>
            <a:p/>
          </p:txBody>
        </p:sp>
        <p:sp>
          <p:nvSpPr>
            <p:cNvPr id="72" name="rc72"/>
            <p:cNvSpPr/>
            <p:nvPr/>
          </p:nvSpPr>
          <p:spPr>
            <a:xfrm>
              <a:off x="7693181" y="3158287"/>
              <a:ext cx="239877" cy="412703"/>
            </a:xfrm>
            <a:prstGeom prst="rect">
              <a:avLst/>
            </a:prstGeom>
            <a:solidFill>
              <a:srgbClr val="E2231A">
                <a:alpha val="100000"/>
              </a:srgbClr>
            </a:solidFill>
          </p:spPr>
          <p:txBody>
            <a:bodyPr/>
            <a:lstStyle/>
            <a:p/>
          </p:txBody>
        </p:sp>
        <p:sp>
          <p:nvSpPr>
            <p:cNvPr id="73" name="rc73"/>
            <p:cNvSpPr/>
            <p:nvPr/>
          </p:nvSpPr>
          <p:spPr>
            <a:xfrm>
              <a:off x="7959712" y="3549407"/>
              <a:ext cx="239877" cy="662305"/>
            </a:xfrm>
            <a:prstGeom prst="rect">
              <a:avLst/>
            </a:prstGeom>
            <a:solidFill>
              <a:srgbClr val="80BD41">
                <a:alpha val="100000"/>
              </a:srgbClr>
            </a:solidFill>
          </p:spPr>
          <p:txBody>
            <a:bodyPr/>
            <a:lstStyle/>
            <a:p/>
          </p:txBody>
        </p:sp>
        <p:sp>
          <p:nvSpPr>
            <p:cNvPr id="74" name="rc74"/>
            <p:cNvSpPr/>
            <p:nvPr/>
          </p:nvSpPr>
          <p:spPr>
            <a:xfrm>
              <a:off x="7959712" y="3137666"/>
              <a:ext cx="239877" cy="411741"/>
            </a:xfrm>
            <a:prstGeom prst="rect">
              <a:avLst/>
            </a:prstGeom>
            <a:solidFill>
              <a:srgbClr val="E2231A">
                <a:alpha val="100000"/>
              </a:srgbClr>
            </a:solidFill>
          </p:spPr>
          <p:txBody>
            <a:bodyPr/>
            <a:lstStyle/>
            <a:p/>
          </p:txBody>
        </p:sp>
        <p:sp>
          <p:nvSpPr>
            <p:cNvPr id="75" name="pl75"/>
            <p:cNvSpPr/>
            <p:nvPr/>
          </p:nvSpPr>
          <p:spPr>
            <a:xfrm>
              <a:off x="1416393" y="2708047"/>
              <a:ext cx="6663257" cy="773313"/>
            </a:xfrm>
            <a:custGeom>
              <a:avLst/>
              <a:pathLst>
                <a:path w="6663257" h="773313">
                  <a:moveTo>
                    <a:pt x="0" y="773313"/>
                  </a:moveTo>
                  <a:lnTo>
                    <a:pt x="266530" y="665908"/>
                  </a:lnTo>
                  <a:lnTo>
                    <a:pt x="533060" y="558504"/>
                  </a:lnTo>
                  <a:lnTo>
                    <a:pt x="799590" y="429618"/>
                  </a:lnTo>
                  <a:lnTo>
                    <a:pt x="1066121" y="322213"/>
                  </a:lnTo>
                  <a:lnTo>
                    <a:pt x="1332651" y="214809"/>
                  </a:lnTo>
                  <a:lnTo>
                    <a:pt x="1599181" y="128885"/>
                  </a:lnTo>
                  <a:lnTo>
                    <a:pt x="1865712" y="150366"/>
                  </a:lnTo>
                  <a:lnTo>
                    <a:pt x="2132242" y="128885"/>
                  </a:lnTo>
                  <a:lnTo>
                    <a:pt x="2398772" y="107404"/>
                  </a:lnTo>
                  <a:lnTo>
                    <a:pt x="2665303" y="64442"/>
                  </a:lnTo>
                  <a:lnTo>
                    <a:pt x="2931833" y="42961"/>
                  </a:lnTo>
                  <a:lnTo>
                    <a:pt x="3198363" y="0"/>
                  </a:lnTo>
                  <a:lnTo>
                    <a:pt x="3464893" y="42961"/>
                  </a:lnTo>
                  <a:lnTo>
                    <a:pt x="3731424" y="42961"/>
                  </a:lnTo>
                  <a:lnTo>
                    <a:pt x="3997954" y="85923"/>
                  </a:lnTo>
                  <a:lnTo>
                    <a:pt x="4264484" y="150366"/>
                  </a:lnTo>
                  <a:lnTo>
                    <a:pt x="4531015" y="150366"/>
                  </a:lnTo>
                  <a:lnTo>
                    <a:pt x="4797545" y="171847"/>
                  </a:lnTo>
                  <a:lnTo>
                    <a:pt x="5064075" y="150366"/>
                  </a:lnTo>
                  <a:lnTo>
                    <a:pt x="5330606" y="193328"/>
                  </a:lnTo>
                  <a:lnTo>
                    <a:pt x="5597136" y="257771"/>
                  </a:lnTo>
                  <a:lnTo>
                    <a:pt x="5863666" y="236290"/>
                  </a:lnTo>
                  <a:lnTo>
                    <a:pt x="6130197" y="257771"/>
                  </a:lnTo>
                  <a:lnTo>
                    <a:pt x="6396727" y="193328"/>
                  </a:lnTo>
                  <a:lnTo>
                    <a:pt x="6663257" y="171847"/>
                  </a:lnTo>
                </a:path>
              </a:pathLst>
            </a:custGeom>
            <a:ln w="27101" cap="flat">
              <a:solidFill>
                <a:srgbClr val="0058AB">
                  <a:alpha val="100000"/>
                </a:srgbClr>
              </a:solidFill>
              <a:prstDash val="solid"/>
              <a:round/>
            </a:ln>
          </p:spPr>
          <p:txBody>
            <a:bodyPr/>
            <a:lstStyle/>
            <a:p/>
          </p:txBody>
        </p:sp>
        <p:sp>
          <p:nvSpPr>
            <p:cNvPr id="76" name="tx76"/>
            <p:cNvSpPr/>
            <p:nvPr/>
          </p:nvSpPr>
          <p:spPr>
            <a:xfrm>
              <a:off x="1346075" y="330030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34</a:t>
              </a:r>
            </a:p>
          </p:txBody>
        </p:sp>
        <p:sp>
          <p:nvSpPr>
            <p:cNvPr id="77" name="tx77"/>
            <p:cNvSpPr/>
            <p:nvPr/>
          </p:nvSpPr>
          <p:spPr>
            <a:xfrm>
              <a:off x="2678727" y="274180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78" name="tx78"/>
            <p:cNvSpPr/>
            <p:nvPr/>
          </p:nvSpPr>
          <p:spPr>
            <a:xfrm>
              <a:off x="4011378"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79" name="tx79"/>
            <p:cNvSpPr/>
            <p:nvPr/>
          </p:nvSpPr>
          <p:spPr>
            <a:xfrm>
              <a:off x="5344030" y="26129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0" name="tx80"/>
            <p:cNvSpPr/>
            <p:nvPr/>
          </p:nvSpPr>
          <p:spPr>
            <a:xfrm>
              <a:off x="6410151" y="26773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1" name="tx81"/>
            <p:cNvSpPr/>
            <p:nvPr/>
          </p:nvSpPr>
          <p:spPr>
            <a:xfrm>
              <a:off x="6676681" y="27203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82" name="tx82"/>
            <p:cNvSpPr/>
            <p:nvPr/>
          </p:nvSpPr>
          <p:spPr>
            <a:xfrm>
              <a:off x="6943212" y="27847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83" name="tx83"/>
            <p:cNvSpPr/>
            <p:nvPr/>
          </p:nvSpPr>
          <p:spPr>
            <a:xfrm>
              <a:off x="7209742" y="276328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59</a:t>
              </a:r>
            </a:p>
          </p:txBody>
        </p:sp>
        <p:sp>
          <p:nvSpPr>
            <p:cNvPr id="84" name="tx84"/>
            <p:cNvSpPr/>
            <p:nvPr/>
          </p:nvSpPr>
          <p:spPr>
            <a:xfrm>
              <a:off x="7476272" y="27847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85" name="tx85"/>
            <p:cNvSpPr/>
            <p:nvPr/>
          </p:nvSpPr>
          <p:spPr>
            <a:xfrm>
              <a:off x="7742803" y="27203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86" name="tx86"/>
            <p:cNvSpPr/>
            <p:nvPr/>
          </p:nvSpPr>
          <p:spPr>
            <a:xfrm>
              <a:off x="8009333" y="2698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7" name="tx87"/>
            <p:cNvSpPr/>
            <p:nvPr/>
          </p:nvSpPr>
          <p:spPr>
            <a:xfrm>
              <a:off x="1341092" y="40784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88" name="tx88"/>
            <p:cNvSpPr/>
            <p:nvPr/>
          </p:nvSpPr>
          <p:spPr>
            <a:xfrm>
              <a:off x="1341092" y="38022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89" name="tx89"/>
            <p:cNvSpPr/>
            <p:nvPr/>
          </p:nvSpPr>
          <p:spPr>
            <a:xfrm>
              <a:off x="2673743" y="39815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90" name="tx90"/>
            <p:cNvSpPr/>
            <p:nvPr/>
          </p:nvSpPr>
          <p:spPr>
            <a:xfrm>
              <a:off x="2673743" y="36621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1" name="tx91"/>
            <p:cNvSpPr/>
            <p:nvPr/>
          </p:nvSpPr>
          <p:spPr>
            <a:xfrm>
              <a:off x="4006395" y="39195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92" name="tx92"/>
            <p:cNvSpPr/>
            <p:nvPr/>
          </p:nvSpPr>
          <p:spPr>
            <a:xfrm>
              <a:off x="4006395" y="35440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3" name="tx93"/>
            <p:cNvSpPr/>
            <p:nvPr/>
          </p:nvSpPr>
          <p:spPr>
            <a:xfrm>
              <a:off x="5339046" y="38926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94" name="tx94"/>
            <p:cNvSpPr/>
            <p:nvPr/>
          </p:nvSpPr>
          <p:spPr>
            <a:xfrm>
              <a:off x="5384218" y="34660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5" name="tx95"/>
            <p:cNvSpPr/>
            <p:nvPr/>
          </p:nvSpPr>
          <p:spPr>
            <a:xfrm>
              <a:off x="6450339" y="38781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6" name="tx96"/>
            <p:cNvSpPr/>
            <p:nvPr/>
          </p:nvSpPr>
          <p:spPr>
            <a:xfrm>
              <a:off x="6405168" y="34087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7" name="tx97"/>
            <p:cNvSpPr/>
            <p:nvPr/>
          </p:nvSpPr>
          <p:spPr>
            <a:xfrm>
              <a:off x="6671698" y="38786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8" name="tx98"/>
            <p:cNvSpPr/>
            <p:nvPr/>
          </p:nvSpPr>
          <p:spPr>
            <a:xfrm>
              <a:off x="6671698" y="33990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99" name="tx99"/>
            <p:cNvSpPr/>
            <p:nvPr/>
          </p:nvSpPr>
          <p:spPr>
            <a:xfrm>
              <a:off x="6938228" y="38870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0" name="tx100"/>
            <p:cNvSpPr/>
            <p:nvPr/>
          </p:nvSpPr>
          <p:spPr>
            <a:xfrm>
              <a:off x="6938228" y="33968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1" name="tx101"/>
            <p:cNvSpPr/>
            <p:nvPr/>
          </p:nvSpPr>
          <p:spPr>
            <a:xfrm>
              <a:off x="7249930" y="38771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02" name="tx102"/>
            <p:cNvSpPr/>
            <p:nvPr/>
          </p:nvSpPr>
          <p:spPr>
            <a:xfrm>
              <a:off x="7204759" y="33768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3" name="tx103"/>
            <p:cNvSpPr/>
            <p:nvPr/>
          </p:nvSpPr>
          <p:spPr>
            <a:xfrm>
              <a:off x="7516460" y="38746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04" name="tx104"/>
            <p:cNvSpPr/>
            <p:nvPr/>
          </p:nvSpPr>
          <p:spPr>
            <a:xfrm>
              <a:off x="7471289" y="33617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5" name="tx105"/>
            <p:cNvSpPr/>
            <p:nvPr/>
          </p:nvSpPr>
          <p:spPr>
            <a:xfrm>
              <a:off x="7737819" y="38525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6" name="tx106"/>
            <p:cNvSpPr/>
            <p:nvPr/>
          </p:nvSpPr>
          <p:spPr>
            <a:xfrm>
              <a:off x="7737819" y="33258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7" name="tx107"/>
            <p:cNvSpPr/>
            <p:nvPr/>
          </p:nvSpPr>
          <p:spPr>
            <a:xfrm>
              <a:off x="8004349" y="38417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8" name="tx108"/>
            <p:cNvSpPr/>
            <p:nvPr/>
          </p:nvSpPr>
          <p:spPr>
            <a:xfrm>
              <a:off x="8004349" y="33047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9" name="tx109"/>
            <p:cNvSpPr/>
            <p:nvPr/>
          </p:nvSpPr>
          <p:spPr>
            <a:xfrm>
              <a:off x="1341092" y="35039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10" name="tx110"/>
            <p:cNvSpPr/>
            <p:nvPr/>
          </p:nvSpPr>
          <p:spPr>
            <a:xfrm>
              <a:off x="2673743" y="34175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1" name="tx111"/>
            <p:cNvSpPr/>
            <p:nvPr/>
          </p:nvSpPr>
          <p:spPr>
            <a:xfrm>
              <a:off x="4051566" y="3305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2" name="tx112"/>
            <p:cNvSpPr/>
            <p:nvPr/>
          </p:nvSpPr>
          <p:spPr>
            <a:xfrm>
              <a:off x="5339046" y="32031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13" name="tx113"/>
            <p:cNvSpPr/>
            <p:nvPr/>
          </p:nvSpPr>
          <p:spPr>
            <a:xfrm>
              <a:off x="6405168" y="31176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4" name="tx114"/>
            <p:cNvSpPr/>
            <p:nvPr/>
          </p:nvSpPr>
          <p:spPr>
            <a:xfrm>
              <a:off x="6671698" y="30973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5" name="tx115"/>
            <p:cNvSpPr/>
            <p:nvPr/>
          </p:nvSpPr>
          <p:spPr>
            <a:xfrm>
              <a:off x="6938228" y="30759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6" name="tx116"/>
            <p:cNvSpPr/>
            <p:nvPr/>
          </p:nvSpPr>
          <p:spPr>
            <a:xfrm>
              <a:off x="7204759" y="30559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7" name="tx117"/>
            <p:cNvSpPr/>
            <p:nvPr/>
          </p:nvSpPr>
          <p:spPr>
            <a:xfrm>
              <a:off x="7471289" y="30306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8" name="tx118"/>
            <p:cNvSpPr/>
            <p:nvPr/>
          </p:nvSpPr>
          <p:spPr>
            <a:xfrm>
              <a:off x="7737819" y="30030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9" name="tx119"/>
            <p:cNvSpPr/>
            <p:nvPr/>
          </p:nvSpPr>
          <p:spPr>
            <a:xfrm>
              <a:off x="8004349" y="29824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0" name="tx120"/>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94540" y="3415917"/>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22" name="tx122"/>
            <p:cNvSpPr/>
            <p:nvPr/>
          </p:nvSpPr>
          <p:spPr>
            <a:xfrm>
              <a:off x="616816" y="267014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3" name="tx123"/>
            <p:cNvSpPr/>
            <p:nvPr/>
          </p:nvSpPr>
          <p:spPr>
            <a:xfrm>
              <a:off x="616816" y="192436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2" name="pl142"/>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4" name="rc144"/>
            <p:cNvSpPr/>
            <p:nvPr/>
          </p:nvSpPr>
          <p:spPr>
            <a:xfrm>
              <a:off x="4453993" y="5080054"/>
              <a:ext cx="201456" cy="201456"/>
            </a:xfrm>
            <a:prstGeom prst="rect">
              <a:avLst/>
            </a:prstGeom>
            <a:solidFill>
              <a:srgbClr val="E2231A">
                <a:alpha val="100000"/>
              </a:srgbClr>
            </a:solidFill>
          </p:spPr>
          <p:txBody>
            <a:bodyPr/>
            <a:lstStyle/>
            <a:p/>
          </p:txBody>
        </p:sp>
        <p:sp>
          <p:nvSpPr>
            <p:cNvPr id="145" name="rc145"/>
            <p:cNvSpPr/>
            <p:nvPr/>
          </p:nvSpPr>
          <p:spPr>
            <a:xfrm>
              <a:off x="5659270" y="5080054"/>
              <a:ext cx="201456" cy="201456"/>
            </a:xfrm>
            <a:prstGeom prst="rect">
              <a:avLst/>
            </a:prstGeom>
            <a:solidFill>
              <a:srgbClr val="80BD41">
                <a:alpha val="100000"/>
              </a:srgbClr>
            </a:solidFill>
          </p:spPr>
          <p:txBody>
            <a:bodyPr/>
            <a:lstStyle/>
            <a:p/>
          </p:txBody>
        </p:sp>
        <p:sp>
          <p:nvSpPr>
            <p:cNvPr id="146" name="tx146"/>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297" y="1618677"/>
              <a:ext cx="18998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Central Africa, 2000-2025</a:t>
              </a:r>
            </a:p>
          </p:txBody>
        </p:sp>
        <p:sp>
          <p:nvSpPr>
            <p:cNvPr id="150" name="pl150"/>
            <p:cNvSpPr/>
            <p:nvPr/>
          </p:nvSpPr>
          <p:spPr>
            <a:xfrm>
              <a:off x="220945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3546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86147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68748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2246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94847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77448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454" y="5840421"/>
              <a:ext cx="3608363" cy="124052"/>
            </a:xfrm>
            <a:prstGeom prst="rect">
              <a:avLst/>
            </a:prstGeom>
            <a:solidFill>
              <a:srgbClr val="80BD41">
                <a:alpha val="100000"/>
              </a:srgbClr>
            </a:solidFill>
          </p:spPr>
          <p:txBody>
            <a:bodyPr/>
            <a:lstStyle/>
            <a:p/>
          </p:txBody>
        </p:sp>
        <p:sp>
          <p:nvSpPr>
            <p:cNvPr id="162" name="rc162"/>
            <p:cNvSpPr/>
            <p:nvPr/>
          </p:nvSpPr>
          <p:spPr>
            <a:xfrm>
              <a:off x="4904817" y="5840421"/>
              <a:ext cx="2138339" cy="124052"/>
            </a:xfrm>
            <a:prstGeom prst="rect">
              <a:avLst/>
            </a:prstGeom>
            <a:solidFill>
              <a:srgbClr val="E2231A">
                <a:alpha val="100000"/>
              </a:srgbClr>
            </a:solidFill>
          </p:spPr>
          <p:txBody>
            <a:bodyPr/>
            <a:lstStyle/>
            <a:p/>
          </p:txBody>
        </p:sp>
        <p:sp>
          <p:nvSpPr>
            <p:cNvPr id="163" name="rc163"/>
            <p:cNvSpPr/>
            <p:nvPr/>
          </p:nvSpPr>
          <p:spPr>
            <a:xfrm>
              <a:off x="1296454" y="5685356"/>
              <a:ext cx="3921962" cy="124052"/>
            </a:xfrm>
            <a:prstGeom prst="rect">
              <a:avLst/>
            </a:prstGeom>
            <a:solidFill>
              <a:srgbClr val="80BD41">
                <a:alpha val="100000"/>
              </a:srgbClr>
            </a:solidFill>
          </p:spPr>
          <p:txBody>
            <a:bodyPr/>
            <a:lstStyle/>
            <a:p/>
          </p:txBody>
        </p:sp>
        <p:sp>
          <p:nvSpPr>
            <p:cNvPr id="164" name="rc164"/>
            <p:cNvSpPr/>
            <p:nvPr/>
          </p:nvSpPr>
          <p:spPr>
            <a:xfrm>
              <a:off x="5218417" y="5685356"/>
              <a:ext cx="2526225" cy="124052"/>
            </a:xfrm>
            <a:prstGeom prst="rect">
              <a:avLst/>
            </a:prstGeom>
            <a:solidFill>
              <a:srgbClr val="E2231A">
                <a:alpha val="100000"/>
              </a:srgbClr>
            </a:solidFill>
          </p:spPr>
          <p:txBody>
            <a:bodyPr/>
            <a:lstStyle/>
            <a:p/>
          </p:txBody>
        </p:sp>
        <p:sp>
          <p:nvSpPr>
            <p:cNvPr id="165" name="rc165"/>
            <p:cNvSpPr/>
            <p:nvPr/>
          </p:nvSpPr>
          <p:spPr>
            <a:xfrm>
              <a:off x="1296454" y="5530290"/>
              <a:ext cx="4054080" cy="124052"/>
            </a:xfrm>
            <a:prstGeom prst="rect">
              <a:avLst/>
            </a:prstGeom>
            <a:solidFill>
              <a:srgbClr val="80BD41">
                <a:alpha val="100000"/>
              </a:srgbClr>
            </a:solidFill>
          </p:spPr>
          <p:txBody>
            <a:bodyPr/>
            <a:lstStyle/>
            <a:p/>
          </p:txBody>
        </p:sp>
        <p:sp>
          <p:nvSpPr>
            <p:cNvPr id="166" name="rc166"/>
            <p:cNvSpPr/>
            <p:nvPr/>
          </p:nvSpPr>
          <p:spPr>
            <a:xfrm>
              <a:off x="5350534" y="5530290"/>
              <a:ext cx="2520334" cy="124052"/>
            </a:xfrm>
            <a:prstGeom prst="rect">
              <a:avLst/>
            </a:prstGeom>
            <a:solidFill>
              <a:srgbClr val="E2231A">
                <a:alpha val="100000"/>
              </a:srgbClr>
            </a:solidFill>
          </p:spPr>
          <p:txBody>
            <a:bodyPr/>
            <a:lstStyle/>
            <a:p/>
          </p:txBody>
        </p:sp>
        <p:sp>
          <p:nvSpPr>
            <p:cNvPr id="167" name="tx167"/>
            <p:cNvSpPr/>
            <p:nvPr/>
          </p:nvSpPr>
          <p:spPr>
            <a:xfrm>
              <a:off x="3065477" y="585718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a:t>
              </a:r>
            </a:p>
          </p:txBody>
        </p:sp>
        <p:sp>
          <p:nvSpPr>
            <p:cNvPr id="168" name="tx168"/>
            <p:cNvSpPr/>
            <p:nvPr/>
          </p:nvSpPr>
          <p:spPr>
            <a:xfrm>
              <a:off x="5886113"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2.3</a:t>
              </a:r>
            </a:p>
          </p:txBody>
        </p:sp>
        <p:sp>
          <p:nvSpPr>
            <p:cNvPr id="169" name="tx169"/>
            <p:cNvSpPr/>
            <p:nvPr/>
          </p:nvSpPr>
          <p:spPr>
            <a:xfrm>
              <a:off x="3169562"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4.3</a:t>
              </a:r>
            </a:p>
          </p:txBody>
        </p:sp>
        <p:sp>
          <p:nvSpPr>
            <p:cNvPr id="170" name="tx170"/>
            <p:cNvSpPr/>
            <p:nvPr/>
          </p:nvSpPr>
          <p:spPr>
            <a:xfrm>
              <a:off x="6393656"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a:t>
              </a:r>
            </a:p>
          </p:txBody>
        </p:sp>
        <p:sp>
          <p:nvSpPr>
            <p:cNvPr id="171" name="tx171"/>
            <p:cNvSpPr/>
            <p:nvPr/>
          </p:nvSpPr>
          <p:spPr>
            <a:xfrm>
              <a:off x="3235620"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4.4</a:t>
              </a:r>
            </a:p>
          </p:txBody>
        </p:sp>
        <p:sp>
          <p:nvSpPr>
            <p:cNvPr id="172" name="tx172"/>
            <p:cNvSpPr/>
            <p:nvPr/>
          </p:nvSpPr>
          <p:spPr>
            <a:xfrm>
              <a:off x="6522827"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a:t>
              </a:r>
            </a:p>
          </p:txBody>
        </p:sp>
        <p:sp>
          <p:nvSpPr>
            <p:cNvPr id="173" name="tx173"/>
            <p:cNvSpPr/>
            <p:nvPr/>
          </p:nvSpPr>
          <p:spPr>
            <a:xfrm>
              <a:off x="7242618"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6.3</a:t>
              </a:r>
            </a:p>
          </p:txBody>
        </p:sp>
        <p:sp>
          <p:nvSpPr>
            <p:cNvPr id="174" name="tx174"/>
            <p:cNvSpPr/>
            <p:nvPr/>
          </p:nvSpPr>
          <p:spPr>
            <a:xfrm>
              <a:off x="7979178"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7.1</a:t>
              </a:r>
            </a:p>
          </p:txBody>
        </p:sp>
        <p:sp>
          <p:nvSpPr>
            <p:cNvPr id="175" name="tx175"/>
            <p:cNvSpPr/>
            <p:nvPr/>
          </p:nvSpPr>
          <p:spPr>
            <a:xfrm>
              <a:off x="8111715"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7.2</a:t>
              </a:r>
            </a:p>
          </p:txBody>
        </p:sp>
        <p:sp>
          <p:nvSpPr>
            <p:cNvPr id="176" name="tx176"/>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7" name="tx177"/>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8" name="tx178"/>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9" name="tx179"/>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0" name="tx180"/>
            <p:cNvSpPr/>
            <p:nvPr/>
          </p:nvSpPr>
          <p:spPr>
            <a:xfrm>
              <a:off x="300597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1" name="tx181"/>
            <p:cNvSpPr/>
            <p:nvPr/>
          </p:nvSpPr>
          <p:spPr>
            <a:xfrm>
              <a:off x="48319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2" name="tx182"/>
            <p:cNvSpPr/>
            <p:nvPr/>
          </p:nvSpPr>
          <p:spPr>
            <a:xfrm>
              <a:off x="665799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83" name="tx183"/>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4" name="tx184"/>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(62%) was within 1% of coverage in 2019 (63%).
The number of children vaccinated with MCV1 increased 12% from 4 million in 2019 to 4.4 million in 2025.
The number of surviving infants increased approximately 14% from 6.3 million in 2019 to 7.2 million in 2025.
In 2025, 488,000 more children were vaccinated than in 2019.
In 2025, there were 907,000 more surviving infants (target population) than in 2019.
For vaccine coverage to increase, the number of children vaccinated must increase at a faster rate than the population increases.</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62%: 4.4 million children received the measles vaccine, but 2.8 million remain unvaccinated against the highly contagious disease.</a:t>
            </a:r>
          </a:p>
        </p:txBody>
      </p:sp>
      <p:grpSp xmlns:pic="http://schemas.openxmlformats.org/drawingml/2006/picture">
        <p:nvGrpSpPr>
          <p:cNvPr id="188" name=""/>
          <p:cNvGrpSpPr/>
          <p:nvPr/>
        </p:nvGrpSpPr>
        <p:grpSpPr>
          <a:xfrm>
            <a:off x="292608" y="1005840"/>
            <a:ext cx="8595360" cy="28575"/>
            <a:chOff x="292608" y="1005840"/>
            <a:chExt cx="8595360" cy="28575"/>
          </a:xfrm>
        </p:grpSpPr>
        <p:sp>
          <p:nvSpPr>
            <p:cNvPr id="1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336508" y="1687352"/>
              <a:ext cx="246809" cy="44449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 name="rc5"/>
            <p:cNvSpPr/>
            <p:nvPr/>
          </p:nvSpPr>
          <p:spPr>
            <a:xfrm>
              <a:off x="2583318" y="1687352"/>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 name="rc6"/>
            <p:cNvSpPr/>
            <p:nvPr/>
          </p:nvSpPr>
          <p:spPr>
            <a:xfrm>
              <a:off x="2830127" y="1687352"/>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 name="rc7"/>
            <p:cNvSpPr/>
            <p:nvPr/>
          </p:nvSpPr>
          <p:spPr>
            <a:xfrm>
              <a:off x="3076937" y="1687352"/>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 name="rc8"/>
            <p:cNvSpPr/>
            <p:nvPr/>
          </p:nvSpPr>
          <p:spPr>
            <a:xfrm>
              <a:off x="3323747" y="1687352"/>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 name="rc9"/>
            <p:cNvSpPr/>
            <p:nvPr/>
          </p:nvSpPr>
          <p:spPr>
            <a:xfrm>
              <a:off x="3570556" y="1687352"/>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 name="rc10"/>
            <p:cNvSpPr/>
            <p:nvPr/>
          </p:nvSpPr>
          <p:spPr>
            <a:xfrm>
              <a:off x="3817366" y="1687352"/>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4064175" y="1687352"/>
              <a:ext cx="246809" cy="44449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 name="rc12"/>
            <p:cNvSpPr/>
            <p:nvPr/>
          </p:nvSpPr>
          <p:spPr>
            <a:xfrm>
              <a:off x="4310985" y="1687352"/>
              <a:ext cx="246809" cy="44449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 name="rc13"/>
            <p:cNvSpPr/>
            <p:nvPr/>
          </p:nvSpPr>
          <p:spPr>
            <a:xfrm>
              <a:off x="4557795" y="1687352"/>
              <a:ext cx="246809" cy="44449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804604" y="1687352"/>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 name="rc15"/>
            <p:cNvSpPr/>
            <p:nvPr/>
          </p:nvSpPr>
          <p:spPr>
            <a:xfrm>
              <a:off x="5051414" y="1687352"/>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 name="rc16"/>
            <p:cNvSpPr/>
            <p:nvPr/>
          </p:nvSpPr>
          <p:spPr>
            <a:xfrm>
              <a:off x="5298223" y="1687352"/>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 name="rc17"/>
            <p:cNvSpPr/>
            <p:nvPr/>
          </p:nvSpPr>
          <p:spPr>
            <a:xfrm>
              <a:off x="5545033" y="1687352"/>
              <a:ext cx="246809" cy="4444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791843" y="1687352"/>
              <a:ext cx="246809" cy="4444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 name="rc19"/>
            <p:cNvSpPr/>
            <p:nvPr/>
          </p:nvSpPr>
          <p:spPr>
            <a:xfrm>
              <a:off x="6038652" y="1687352"/>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6285462" y="1687352"/>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532271" y="1687352"/>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779081" y="1687352"/>
              <a:ext cx="246809" cy="44449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 name="rc23"/>
            <p:cNvSpPr/>
            <p:nvPr/>
          </p:nvSpPr>
          <p:spPr>
            <a:xfrm>
              <a:off x="7025891" y="1687352"/>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 name="rc24"/>
            <p:cNvSpPr/>
            <p:nvPr/>
          </p:nvSpPr>
          <p:spPr>
            <a:xfrm>
              <a:off x="7272700" y="1687352"/>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 name="rc25"/>
            <p:cNvSpPr/>
            <p:nvPr/>
          </p:nvSpPr>
          <p:spPr>
            <a:xfrm>
              <a:off x="7519510" y="1687352"/>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 name="rc26"/>
            <p:cNvSpPr/>
            <p:nvPr/>
          </p:nvSpPr>
          <p:spPr>
            <a:xfrm>
              <a:off x="7766320" y="1687352"/>
              <a:ext cx="246809" cy="44449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 name="rc27"/>
            <p:cNvSpPr/>
            <p:nvPr/>
          </p:nvSpPr>
          <p:spPr>
            <a:xfrm>
              <a:off x="8013129" y="1687352"/>
              <a:ext cx="246809" cy="4444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 name="rc28"/>
            <p:cNvSpPr/>
            <p:nvPr/>
          </p:nvSpPr>
          <p:spPr>
            <a:xfrm>
              <a:off x="8259939" y="1687352"/>
              <a:ext cx="246809" cy="4444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 name="rc29"/>
            <p:cNvSpPr/>
            <p:nvPr/>
          </p:nvSpPr>
          <p:spPr>
            <a:xfrm>
              <a:off x="8506748" y="1687352"/>
              <a:ext cx="246809" cy="4444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 name="rc30"/>
            <p:cNvSpPr/>
            <p:nvPr/>
          </p:nvSpPr>
          <p:spPr>
            <a:xfrm>
              <a:off x="2336508" y="2576343"/>
              <a:ext cx="246809" cy="44449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1" name="rc31"/>
            <p:cNvSpPr/>
            <p:nvPr/>
          </p:nvSpPr>
          <p:spPr>
            <a:xfrm>
              <a:off x="2583318" y="2576343"/>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 name="rc32"/>
            <p:cNvSpPr/>
            <p:nvPr/>
          </p:nvSpPr>
          <p:spPr>
            <a:xfrm>
              <a:off x="2830127" y="2576343"/>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3" name="rc33"/>
            <p:cNvSpPr/>
            <p:nvPr/>
          </p:nvSpPr>
          <p:spPr>
            <a:xfrm>
              <a:off x="3076937" y="2576343"/>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4" name="rc34"/>
            <p:cNvSpPr/>
            <p:nvPr/>
          </p:nvSpPr>
          <p:spPr>
            <a:xfrm>
              <a:off x="3323747" y="2576343"/>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 name="rc35"/>
            <p:cNvSpPr/>
            <p:nvPr/>
          </p:nvSpPr>
          <p:spPr>
            <a:xfrm>
              <a:off x="3570556" y="2576343"/>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6" name="rc36"/>
            <p:cNvSpPr/>
            <p:nvPr/>
          </p:nvSpPr>
          <p:spPr>
            <a:xfrm>
              <a:off x="3817366" y="2576343"/>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 name="rc37"/>
            <p:cNvSpPr/>
            <p:nvPr/>
          </p:nvSpPr>
          <p:spPr>
            <a:xfrm>
              <a:off x="4064175" y="2576343"/>
              <a:ext cx="246809" cy="44449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8" name="rc38"/>
            <p:cNvSpPr/>
            <p:nvPr/>
          </p:nvSpPr>
          <p:spPr>
            <a:xfrm>
              <a:off x="4310985" y="2576343"/>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9" name="rc39"/>
            <p:cNvSpPr/>
            <p:nvPr/>
          </p:nvSpPr>
          <p:spPr>
            <a:xfrm>
              <a:off x="4557795" y="2576343"/>
              <a:ext cx="246809" cy="44449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 name="rc40"/>
            <p:cNvSpPr/>
            <p:nvPr/>
          </p:nvSpPr>
          <p:spPr>
            <a:xfrm>
              <a:off x="4804604" y="2576343"/>
              <a:ext cx="246809" cy="44449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 name="rc41"/>
            <p:cNvSpPr/>
            <p:nvPr/>
          </p:nvSpPr>
          <p:spPr>
            <a:xfrm>
              <a:off x="5051414" y="2576343"/>
              <a:ext cx="246809" cy="44449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2" name="rc42"/>
            <p:cNvSpPr/>
            <p:nvPr/>
          </p:nvSpPr>
          <p:spPr>
            <a:xfrm>
              <a:off x="5298223" y="2576343"/>
              <a:ext cx="246809" cy="44449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3" name="rc43"/>
            <p:cNvSpPr/>
            <p:nvPr/>
          </p:nvSpPr>
          <p:spPr>
            <a:xfrm>
              <a:off x="5545033" y="2576343"/>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4" name="rc44"/>
            <p:cNvSpPr/>
            <p:nvPr/>
          </p:nvSpPr>
          <p:spPr>
            <a:xfrm>
              <a:off x="5791843" y="2576343"/>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 name="rc45"/>
            <p:cNvSpPr/>
            <p:nvPr/>
          </p:nvSpPr>
          <p:spPr>
            <a:xfrm>
              <a:off x="6038652" y="2576343"/>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 name="rc46"/>
            <p:cNvSpPr/>
            <p:nvPr/>
          </p:nvSpPr>
          <p:spPr>
            <a:xfrm>
              <a:off x="6285462" y="2576343"/>
              <a:ext cx="246809" cy="44449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7" name="rc47"/>
            <p:cNvSpPr/>
            <p:nvPr/>
          </p:nvSpPr>
          <p:spPr>
            <a:xfrm>
              <a:off x="6532271" y="2576343"/>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 name="rc48"/>
            <p:cNvSpPr/>
            <p:nvPr/>
          </p:nvSpPr>
          <p:spPr>
            <a:xfrm>
              <a:off x="6779081" y="2576343"/>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9" name="rc49"/>
            <p:cNvSpPr/>
            <p:nvPr/>
          </p:nvSpPr>
          <p:spPr>
            <a:xfrm>
              <a:off x="7025891" y="2576343"/>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0" name="rc50"/>
            <p:cNvSpPr/>
            <p:nvPr/>
          </p:nvSpPr>
          <p:spPr>
            <a:xfrm>
              <a:off x="7272700" y="2576343"/>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1" name="rc51"/>
            <p:cNvSpPr/>
            <p:nvPr/>
          </p:nvSpPr>
          <p:spPr>
            <a:xfrm>
              <a:off x="7519510" y="2576343"/>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2" name="rc52"/>
            <p:cNvSpPr/>
            <p:nvPr/>
          </p:nvSpPr>
          <p:spPr>
            <a:xfrm>
              <a:off x="7766320" y="2576343"/>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3" name="rc53"/>
            <p:cNvSpPr/>
            <p:nvPr/>
          </p:nvSpPr>
          <p:spPr>
            <a:xfrm>
              <a:off x="8013129" y="2576343"/>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4" name="rc54"/>
            <p:cNvSpPr/>
            <p:nvPr/>
          </p:nvSpPr>
          <p:spPr>
            <a:xfrm>
              <a:off x="8259939" y="2576343"/>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5" name="rc55"/>
            <p:cNvSpPr/>
            <p:nvPr/>
          </p:nvSpPr>
          <p:spPr>
            <a:xfrm>
              <a:off x="8506748" y="2576343"/>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 name="rc56"/>
            <p:cNvSpPr/>
            <p:nvPr/>
          </p:nvSpPr>
          <p:spPr>
            <a:xfrm>
              <a:off x="2336508" y="5243314"/>
              <a:ext cx="246809" cy="44449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7" name="rc57"/>
            <p:cNvSpPr/>
            <p:nvPr/>
          </p:nvSpPr>
          <p:spPr>
            <a:xfrm>
              <a:off x="2583318" y="5243314"/>
              <a:ext cx="246809" cy="444495"/>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8" name="rc58"/>
            <p:cNvSpPr/>
            <p:nvPr/>
          </p:nvSpPr>
          <p:spPr>
            <a:xfrm>
              <a:off x="2830127" y="5243314"/>
              <a:ext cx="246809" cy="444495"/>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9" name="rc59"/>
            <p:cNvSpPr/>
            <p:nvPr/>
          </p:nvSpPr>
          <p:spPr>
            <a:xfrm>
              <a:off x="3076937" y="5243314"/>
              <a:ext cx="246809" cy="44449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0" name="rc60"/>
            <p:cNvSpPr/>
            <p:nvPr/>
          </p:nvSpPr>
          <p:spPr>
            <a:xfrm>
              <a:off x="3323747" y="5243314"/>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1" name="rc61"/>
            <p:cNvSpPr/>
            <p:nvPr/>
          </p:nvSpPr>
          <p:spPr>
            <a:xfrm>
              <a:off x="3570556" y="5243314"/>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2" name="rc62"/>
            <p:cNvSpPr/>
            <p:nvPr/>
          </p:nvSpPr>
          <p:spPr>
            <a:xfrm>
              <a:off x="3817366" y="5243314"/>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3" name="rc63"/>
            <p:cNvSpPr/>
            <p:nvPr/>
          </p:nvSpPr>
          <p:spPr>
            <a:xfrm>
              <a:off x="4064175" y="5243314"/>
              <a:ext cx="246809" cy="44449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4" name="rc64"/>
            <p:cNvSpPr/>
            <p:nvPr/>
          </p:nvSpPr>
          <p:spPr>
            <a:xfrm>
              <a:off x="4310985" y="5243314"/>
              <a:ext cx="246809" cy="444495"/>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5" name="rc65"/>
            <p:cNvSpPr/>
            <p:nvPr/>
          </p:nvSpPr>
          <p:spPr>
            <a:xfrm>
              <a:off x="4557795" y="5243314"/>
              <a:ext cx="246809" cy="44449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6" name="rc66"/>
            <p:cNvSpPr/>
            <p:nvPr/>
          </p:nvSpPr>
          <p:spPr>
            <a:xfrm>
              <a:off x="4804604" y="5243314"/>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7" name="rc67"/>
            <p:cNvSpPr/>
            <p:nvPr/>
          </p:nvSpPr>
          <p:spPr>
            <a:xfrm>
              <a:off x="5051414" y="5243314"/>
              <a:ext cx="246809" cy="44449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8" name="rc68"/>
            <p:cNvSpPr/>
            <p:nvPr/>
          </p:nvSpPr>
          <p:spPr>
            <a:xfrm>
              <a:off x="5298223" y="5243314"/>
              <a:ext cx="246809" cy="44449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69" name="rc69"/>
            <p:cNvSpPr/>
            <p:nvPr/>
          </p:nvSpPr>
          <p:spPr>
            <a:xfrm>
              <a:off x="5545033" y="5243314"/>
              <a:ext cx="246809" cy="44449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0" name="rc70"/>
            <p:cNvSpPr/>
            <p:nvPr/>
          </p:nvSpPr>
          <p:spPr>
            <a:xfrm>
              <a:off x="5791843" y="5243314"/>
              <a:ext cx="246809" cy="44449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1" name="rc71"/>
            <p:cNvSpPr/>
            <p:nvPr/>
          </p:nvSpPr>
          <p:spPr>
            <a:xfrm>
              <a:off x="6038652" y="5243314"/>
              <a:ext cx="246809" cy="44449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2" name="rc72"/>
            <p:cNvSpPr/>
            <p:nvPr/>
          </p:nvSpPr>
          <p:spPr>
            <a:xfrm>
              <a:off x="6285462" y="5243314"/>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73" name="rc73"/>
            <p:cNvSpPr/>
            <p:nvPr/>
          </p:nvSpPr>
          <p:spPr>
            <a:xfrm>
              <a:off x="6532271" y="5243314"/>
              <a:ext cx="246809" cy="44449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74" name="rc74"/>
            <p:cNvSpPr/>
            <p:nvPr/>
          </p:nvSpPr>
          <p:spPr>
            <a:xfrm>
              <a:off x="6779081" y="5243314"/>
              <a:ext cx="246809" cy="44449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75" name="rc75"/>
            <p:cNvSpPr/>
            <p:nvPr/>
          </p:nvSpPr>
          <p:spPr>
            <a:xfrm>
              <a:off x="7025891" y="5243314"/>
              <a:ext cx="246809" cy="44449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76" name="rc76"/>
            <p:cNvSpPr/>
            <p:nvPr/>
          </p:nvSpPr>
          <p:spPr>
            <a:xfrm>
              <a:off x="7272700" y="5243314"/>
              <a:ext cx="246809" cy="44449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7" name="rc77"/>
            <p:cNvSpPr/>
            <p:nvPr/>
          </p:nvSpPr>
          <p:spPr>
            <a:xfrm>
              <a:off x="7519510" y="5243314"/>
              <a:ext cx="246809" cy="44449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8" name="rc78"/>
            <p:cNvSpPr/>
            <p:nvPr/>
          </p:nvSpPr>
          <p:spPr>
            <a:xfrm>
              <a:off x="7766320" y="5243314"/>
              <a:ext cx="246809" cy="444495"/>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79" name="rc79"/>
            <p:cNvSpPr/>
            <p:nvPr/>
          </p:nvSpPr>
          <p:spPr>
            <a:xfrm>
              <a:off x="8013129" y="5243314"/>
              <a:ext cx="246809" cy="44449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0" name="rc80"/>
            <p:cNvSpPr/>
            <p:nvPr/>
          </p:nvSpPr>
          <p:spPr>
            <a:xfrm>
              <a:off x="8259939" y="5243314"/>
              <a:ext cx="246809" cy="44449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1" name="rc81"/>
            <p:cNvSpPr/>
            <p:nvPr/>
          </p:nvSpPr>
          <p:spPr>
            <a:xfrm>
              <a:off x="8506748" y="5243314"/>
              <a:ext cx="246809" cy="44449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2" name="rc82"/>
            <p:cNvSpPr/>
            <p:nvPr/>
          </p:nvSpPr>
          <p:spPr>
            <a:xfrm>
              <a:off x="2336508" y="3020838"/>
              <a:ext cx="246809" cy="444495"/>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83" name="rc83"/>
            <p:cNvSpPr/>
            <p:nvPr/>
          </p:nvSpPr>
          <p:spPr>
            <a:xfrm>
              <a:off x="2583318" y="3020838"/>
              <a:ext cx="246809" cy="44449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4" name="rc84"/>
            <p:cNvSpPr/>
            <p:nvPr/>
          </p:nvSpPr>
          <p:spPr>
            <a:xfrm>
              <a:off x="2830127" y="3020838"/>
              <a:ext cx="246809" cy="44449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5" name="rc85"/>
            <p:cNvSpPr/>
            <p:nvPr/>
          </p:nvSpPr>
          <p:spPr>
            <a:xfrm>
              <a:off x="3076937" y="3020838"/>
              <a:ext cx="246809" cy="44449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86" name="rc86"/>
            <p:cNvSpPr/>
            <p:nvPr/>
          </p:nvSpPr>
          <p:spPr>
            <a:xfrm>
              <a:off x="3323747" y="3020838"/>
              <a:ext cx="246809" cy="44449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87" name="rc87"/>
            <p:cNvSpPr/>
            <p:nvPr/>
          </p:nvSpPr>
          <p:spPr>
            <a:xfrm>
              <a:off x="3570556" y="3020838"/>
              <a:ext cx="246809" cy="444495"/>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88" name="rc88"/>
            <p:cNvSpPr/>
            <p:nvPr/>
          </p:nvSpPr>
          <p:spPr>
            <a:xfrm>
              <a:off x="3817366" y="3020838"/>
              <a:ext cx="246809" cy="44449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9" name="rc89"/>
            <p:cNvSpPr/>
            <p:nvPr/>
          </p:nvSpPr>
          <p:spPr>
            <a:xfrm>
              <a:off x="4064175" y="3020838"/>
              <a:ext cx="246809" cy="444495"/>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90" name="rc90"/>
            <p:cNvSpPr/>
            <p:nvPr/>
          </p:nvSpPr>
          <p:spPr>
            <a:xfrm>
              <a:off x="4310985" y="3020838"/>
              <a:ext cx="246809" cy="444495"/>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91" name="rc91"/>
            <p:cNvSpPr/>
            <p:nvPr/>
          </p:nvSpPr>
          <p:spPr>
            <a:xfrm>
              <a:off x="4557795" y="3020838"/>
              <a:ext cx="246809" cy="44449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92" name="rc92"/>
            <p:cNvSpPr/>
            <p:nvPr/>
          </p:nvSpPr>
          <p:spPr>
            <a:xfrm>
              <a:off x="4804604" y="3020838"/>
              <a:ext cx="246809" cy="44449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3" name="rc93"/>
            <p:cNvSpPr/>
            <p:nvPr/>
          </p:nvSpPr>
          <p:spPr>
            <a:xfrm>
              <a:off x="5051414" y="302083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4" name="rc94"/>
            <p:cNvSpPr/>
            <p:nvPr/>
          </p:nvSpPr>
          <p:spPr>
            <a:xfrm>
              <a:off x="5298223" y="3020838"/>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5" name="rc95"/>
            <p:cNvSpPr/>
            <p:nvPr/>
          </p:nvSpPr>
          <p:spPr>
            <a:xfrm>
              <a:off x="5545033" y="3020838"/>
              <a:ext cx="246809" cy="44449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6" name="rc96"/>
            <p:cNvSpPr/>
            <p:nvPr/>
          </p:nvSpPr>
          <p:spPr>
            <a:xfrm>
              <a:off x="5791843" y="3020838"/>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7" name="rc97"/>
            <p:cNvSpPr/>
            <p:nvPr/>
          </p:nvSpPr>
          <p:spPr>
            <a:xfrm>
              <a:off x="6038652" y="3020838"/>
              <a:ext cx="246809" cy="44449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8" name="rc98"/>
            <p:cNvSpPr/>
            <p:nvPr/>
          </p:nvSpPr>
          <p:spPr>
            <a:xfrm>
              <a:off x="6285462" y="3020838"/>
              <a:ext cx="246809" cy="44449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9" name="rc99"/>
            <p:cNvSpPr/>
            <p:nvPr/>
          </p:nvSpPr>
          <p:spPr>
            <a:xfrm>
              <a:off x="6532271" y="3020838"/>
              <a:ext cx="246809" cy="44449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0" name="rc100"/>
            <p:cNvSpPr/>
            <p:nvPr/>
          </p:nvSpPr>
          <p:spPr>
            <a:xfrm>
              <a:off x="6779081" y="3020838"/>
              <a:ext cx="246809" cy="44449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1" name="rc101"/>
            <p:cNvSpPr/>
            <p:nvPr/>
          </p:nvSpPr>
          <p:spPr>
            <a:xfrm>
              <a:off x="7025891" y="3020838"/>
              <a:ext cx="246809" cy="44449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2" name="rc102"/>
            <p:cNvSpPr/>
            <p:nvPr/>
          </p:nvSpPr>
          <p:spPr>
            <a:xfrm>
              <a:off x="7272700" y="3020838"/>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3" name="rc103"/>
            <p:cNvSpPr/>
            <p:nvPr/>
          </p:nvSpPr>
          <p:spPr>
            <a:xfrm>
              <a:off x="7519510" y="302083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4" name="rc104"/>
            <p:cNvSpPr/>
            <p:nvPr/>
          </p:nvSpPr>
          <p:spPr>
            <a:xfrm>
              <a:off x="7766320" y="302083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5" name="rc105"/>
            <p:cNvSpPr/>
            <p:nvPr/>
          </p:nvSpPr>
          <p:spPr>
            <a:xfrm>
              <a:off x="8013129" y="3020838"/>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6" name="rc106"/>
            <p:cNvSpPr/>
            <p:nvPr/>
          </p:nvSpPr>
          <p:spPr>
            <a:xfrm>
              <a:off x="8259939" y="3020838"/>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7" name="rc107"/>
            <p:cNvSpPr/>
            <p:nvPr/>
          </p:nvSpPr>
          <p:spPr>
            <a:xfrm>
              <a:off x="8506748" y="3020838"/>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8" name="rc108"/>
            <p:cNvSpPr/>
            <p:nvPr/>
          </p:nvSpPr>
          <p:spPr>
            <a:xfrm>
              <a:off x="2336508" y="2131847"/>
              <a:ext cx="246809" cy="44449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9" name="rc109"/>
            <p:cNvSpPr/>
            <p:nvPr/>
          </p:nvSpPr>
          <p:spPr>
            <a:xfrm>
              <a:off x="2583318" y="2131847"/>
              <a:ext cx="246809" cy="444495"/>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0" name="rc110"/>
            <p:cNvSpPr/>
            <p:nvPr/>
          </p:nvSpPr>
          <p:spPr>
            <a:xfrm>
              <a:off x="2830127" y="2131847"/>
              <a:ext cx="246809" cy="44449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11" name="rc111"/>
            <p:cNvSpPr/>
            <p:nvPr/>
          </p:nvSpPr>
          <p:spPr>
            <a:xfrm>
              <a:off x="3076937" y="2131847"/>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2" name="rc112"/>
            <p:cNvSpPr/>
            <p:nvPr/>
          </p:nvSpPr>
          <p:spPr>
            <a:xfrm>
              <a:off x="3323747" y="2131847"/>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3" name="rc113"/>
            <p:cNvSpPr/>
            <p:nvPr/>
          </p:nvSpPr>
          <p:spPr>
            <a:xfrm>
              <a:off x="3570556" y="2131847"/>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4" name="rc114"/>
            <p:cNvSpPr/>
            <p:nvPr/>
          </p:nvSpPr>
          <p:spPr>
            <a:xfrm>
              <a:off x="3817366" y="2131847"/>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5" name="rc115"/>
            <p:cNvSpPr/>
            <p:nvPr/>
          </p:nvSpPr>
          <p:spPr>
            <a:xfrm>
              <a:off x="4064175" y="2131847"/>
              <a:ext cx="246809" cy="44449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6" name="rc116"/>
            <p:cNvSpPr/>
            <p:nvPr/>
          </p:nvSpPr>
          <p:spPr>
            <a:xfrm>
              <a:off x="4310985" y="2131847"/>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7" name="rc117"/>
            <p:cNvSpPr/>
            <p:nvPr/>
          </p:nvSpPr>
          <p:spPr>
            <a:xfrm>
              <a:off x="4557795" y="2131847"/>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8" name="rc118"/>
            <p:cNvSpPr/>
            <p:nvPr/>
          </p:nvSpPr>
          <p:spPr>
            <a:xfrm>
              <a:off x="4804604" y="2131847"/>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9" name="rc119"/>
            <p:cNvSpPr/>
            <p:nvPr/>
          </p:nvSpPr>
          <p:spPr>
            <a:xfrm>
              <a:off x="5051414" y="2131847"/>
              <a:ext cx="246809" cy="44449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0" name="rc120"/>
            <p:cNvSpPr/>
            <p:nvPr/>
          </p:nvSpPr>
          <p:spPr>
            <a:xfrm>
              <a:off x="5298223" y="2131847"/>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1" name="rc121"/>
            <p:cNvSpPr/>
            <p:nvPr/>
          </p:nvSpPr>
          <p:spPr>
            <a:xfrm>
              <a:off x="5545033" y="2131847"/>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2" name="rc122"/>
            <p:cNvSpPr/>
            <p:nvPr/>
          </p:nvSpPr>
          <p:spPr>
            <a:xfrm>
              <a:off x="5791843" y="2131847"/>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3" name="rc123"/>
            <p:cNvSpPr/>
            <p:nvPr/>
          </p:nvSpPr>
          <p:spPr>
            <a:xfrm>
              <a:off x="6038652" y="2131847"/>
              <a:ext cx="246809" cy="4444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4" name="rc124"/>
            <p:cNvSpPr/>
            <p:nvPr/>
          </p:nvSpPr>
          <p:spPr>
            <a:xfrm>
              <a:off x="6285462" y="2131847"/>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5" name="rc125"/>
            <p:cNvSpPr/>
            <p:nvPr/>
          </p:nvSpPr>
          <p:spPr>
            <a:xfrm>
              <a:off x="6532271" y="2131847"/>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6" name="rc126"/>
            <p:cNvSpPr/>
            <p:nvPr/>
          </p:nvSpPr>
          <p:spPr>
            <a:xfrm>
              <a:off x="6779081" y="2131847"/>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7" name="rc127"/>
            <p:cNvSpPr/>
            <p:nvPr/>
          </p:nvSpPr>
          <p:spPr>
            <a:xfrm>
              <a:off x="7025891" y="2131847"/>
              <a:ext cx="246809" cy="4444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8" name="rc128"/>
            <p:cNvSpPr/>
            <p:nvPr/>
          </p:nvSpPr>
          <p:spPr>
            <a:xfrm>
              <a:off x="7272700" y="2131847"/>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7519510" y="2131847"/>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0" name="rc130"/>
            <p:cNvSpPr/>
            <p:nvPr/>
          </p:nvSpPr>
          <p:spPr>
            <a:xfrm>
              <a:off x="7766320" y="2131847"/>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1" name="rc131"/>
            <p:cNvSpPr/>
            <p:nvPr/>
          </p:nvSpPr>
          <p:spPr>
            <a:xfrm>
              <a:off x="8013129" y="2131847"/>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2" name="rc132"/>
            <p:cNvSpPr/>
            <p:nvPr/>
          </p:nvSpPr>
          <p:spPr>
            <a:xfrm>
              <a:off x="8259939" y="2131847"/>
              <a:ext cx="246809" cy="44449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3" name="rc133"/>
            <p:cNvSpPr/>
            <p:nvPr/>
          </p:nvSpPr>
          <p:spPr>
            <a:xfrm>
              <a:off x="8506748" y="2131847"/>
              <a:ext cx="246809" cy="4444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4" name="rc134"/>
            <p:cNvSpPr/>
            <p:nvPr/>
          </p:nvSpPr>
          <p:spPr>
            <a:xfrm>
              <a:off x="2336508" y="4798819"/>
              <a:ext cx="246809" cy="44449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5" name="rc135"/>
            <p:cNvSpPr/>
            <p:nvPr/>
          </p:nvSpPr>
          <p:spPr>
            <a:xfrm>
              <a:off x="2583318" y="4798819"/>
              <a:ext cx="246809" cy="44449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6" name="rc136"/>
            <p:cNvSpPr/>
            <p:nvPr/>
          </p:nvSpPr>
          <p:spPr>
            <a:xfrm>
              <a:off x="2830127" y="4798819"/>
              <a:ext cx="246809" cy="44449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7" name="rc137"/>
            <p:cNvSpPr/>
            <p:nvPr/>
          </p:nvSpPr>
          <p:spPr>
            <a:xfrm>
              <a:off x="3076937" y="4798819"/>
              <a:ext cx="246809" cy="44449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8" name="rc138"/>
            <p:cNvSpPr/>
            <p:nvPr/>
          </p:nvSpPr>
          <p:spPr>
            <a:xfrm>
              <a:off x="3323747" y="4798819"/>
              <a:ext cx="246809" cy="44449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9" name="rc139"/>
            <p:cNvSpPr/>
            <p:nvPr/>
          </p:nvSpPr>
          <p:spPr>
            <a:xfrm>
              <a:off x="3570556" y="4798819"/>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0" name="rc140"/>
            <p:cNvSpPr/>
            <p:nvPr/>
          </p:nvSpPr>
          <p:spPr>
            <a:xfrm>
              <a:off x="3817366" y="4798819"/>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1" name="rc141"/>
            <p:cNvSpPr/>
            <p:nvPr/>
          </p:nvSpPr>
          <p:spPr>
            <a:xfrm>
              <a:off x="4064175" y="4798819"/>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2" name="rc142"/>
            <p:cNvSpPr/>
            <p:nvPr/>
          </p:nvSpPr>
          <p:spPr>
            <a:xfrm>
              <a:off x="4310985" y="4798819"/>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3" name="rc143"/>
            <p:cNvSpPr/>
            <p:nvPr/>
          </p:nvSpPr>
          <p:spPr>
            <a:xfrm>
              <a:off x="4557795" y="4798819"/>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4" name="rc144"/>
            <p:cNvSpPr/>
            <p:nvPr/>
          </p:nvSpPr>
          <p:spPr>
            <a:xfrm>
              <a:off x="4804604" y="4798819"/>
              <a:ext cx="246809" cy="44449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5" name="rc145"/>
            <p:cNvSpPr/>
            <p:nvPr/>
          </p:nvSpPr>
          <p:spPr>
            <a:xfrm>
              <a:off x="5051414" y="4798819"/>
              <a:ext cx="246809" cy="44449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6" name="rc146"/>
            <p:cNvSpPr/>
            <p:nvPr/>
          </p:nvSpPr>
          <p:spPr>
            <a:xfrm>
              <a:off x="5298223" y="4798819"/>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7" name="rc147"/>
            <p:cNvSpPr/>
            <p:nvPr/>
          </p:nvSpPr>
          <p:spPr>
            <a:xfrm>
              <a:off x="5545033" y="4798819"/>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8" name="rc148"/>
            <p:cNvSpPr/>
            <p:nvPr/>
          </p:nvSpPr>
          <p:spPr>
            <a:xfrm>
              <a:off x="5791843" y="4798819"/>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9" name="rc149"/>
            <p:cNvSpPr/>
            <p:nvPr/>
          </p:nvSpPr>
          <p:spPr>
            <a:xfrm>
              <a:off x="6038652" y="4798819"/>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0" name="rc150"/>
            <p:cNvSpPr/>
            <p:nvPr/>
          </p:nvSpPr>
          <p:spPr>
            <a:xfrm>
              <a:off x="6285462" y="4798819"/>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1" name="rc151"/>
            <p:cNvSpPr/>
            <p:nvPr/>
          </p:nvSpPr>
          <p:spPr>
            <a:xfrm>
              <a:off x="6532271" y="4798819"/>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2" name="rc152"/>
            <p:cNvSpPr/>
            <p:nvPr/>
          </p:nvSpPr>
          <p:spPr>
            <a:xfrm>
              <a:off x="6779081" y="4798819"/>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3" name="rc153"/>
            <p:cNvSpPr/>
            <p:nvPr/>
          </p:nvSpPr>
          <p:spPr>
            <a:xfrm>
              <a:off x="7025891" y="4798819"/>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4" name="rc154"/>
            <p:cNvSpPr/>
            <p:nvPr/>
          </p:nvSpPr>
          <p:spPr>
            <a:xfrm>
              <a:off x="7272700" y="4798819"/>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5" name="rc155"/>
            <p:cNvSpPr/>
            <p:nvPr/>
          </p:nvSpPr>
          <p:spPr>
            <a:xfrm>
              <a:off x="7519510" y="4798819"/>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6" name="rc156"/>
            <p:cNvSpPr/>
            <p:nvPr/>
          </p:nvSpPr>
          <p:spPr>
            <a:xfrm>
              <a:off x="7766320" y="4798819"/>
              <a:ext cx="246809" cy="44449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7" name="rc157"/>
            <p:cNvSpPr/>
            <p:nvPr/>
          </p:nvSpPr>
          <p:spPr>
            <a:xfrm>
              <a:off x="8013129" y="4798819"/>
              <a:ext cx="246809" cy="44449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8" name="rc158"/>
            <p:cNvSpPr/>
            <p:nvPr/>
          </p:nvSpPr>
          <p:spPr>
            <a:xfrm>
              <a:off x="8259939" y="4798819"/>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9" name="rc159"/>
            <p:cNvSpPr/>
            <p:nvPr/>
          </p:nvSpPr>
          <p:spPr>
            <a:xfrm>
              <a:off x="8506748" y="4798819"/>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0" name="rc160"/>
            <p:cNvSpPr/>
            <p:nvPr/>
          </p:nvSpPr>
          <p:spPr>
            <a:xfrm>
              <a:off x="2336508" y="3909828"/>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1" name="rc161"/>
            <p:cNvSpPr/>
            <p:nvPr/>
          </p:nvSpPr>
          <p:spPr>
            <a:xfrm>
              <a:off x="2583318" y="3909828"/>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2" name="rc162"/>
            <p:cNvSpPr/>
            <p:nvPr/>
          </p:nvSpPr>
          <p:spPr>
            <a:xfrm>
              <a:off x="2830127" y="3909828"/>
              <a:ext cx="246809" cy="44449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3" name="rc163"/>
            <p:cNvSpPr/>
            <p:nvPr/>
          </p:nvSpPr>
          <p:spPr>
            <a:xfrm>
              <a:off x="3076937" y="3909828"/>
              <a:ext cx="246809" cy="44449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4" name="rc164"/>
            <p:cNvSpPr/>
            <p:nvPr/>
          </p:nvSpPr>
          <p:spPr>
            <a:xfrm>
              <a:off x="3323747" y="3909828"/>
              <a:ext cx="246809" cy="44449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5" name="rc165"/>
            <p:cNvSpPr/>
            <p:nvPr/>
          </p:nvSpPr>
          <p:spPr>
            <a:xfrm>
              <a:off x="3570556" y="3909828"/>
              <a:ext cx="246809" cy="44449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6" name="rc166"/>
            <p:cNvSpPr/>
            <p:nvPr/>
          </p:nvSpPr>
          <p:spPr>
            <a:xfrm>
              <a:off x="3817366" y="3909828"/>
              <a:ext cx="246809" cy="44449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7" name="rc167"/>
            <p:cNvSpPr/>
            <p:nvPr/>
          </p:nvSpPr>
          <p:spPr>
            <a:xfrm>
              <a:off x="4064175" y="3909828"/>
              <a:ext cx="246809" cy="44449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8" name="rc168"/>
            <p:cNvSpPr/>
            <p:nvPr/>
          </p:nvSpPr>
          <p:spPr>
            <a:xfrm>
              <a:off x="4310985" y="3909828"/>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69" name="rc169"/>
            <p:cNvSpPr/>
            <p:nvPr/>
          </p:nvSpPr>
          <p:spPr>
            <a:xfrm>
              <a:off x="4557795" y="3909828"/>
              <a:ext cx="246809" cy="4444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70" name="rc170"/>
            <p:cNvSpPr/>
            <p:nvPr/>
          </p:nvSpPr>
          <p:spPr>
            <a:xfrm>
              <a:off x="4804604" y="3909828"/>
              <a:ext cx="246809" cy="44449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1" name="rc171"/>
            <p:cNvSpPr/>
            <p:nvPr/>
          </p:nvSpPr>
          <p:spPr>
            <a:xfrm>
              <a:off x="5051414" y="3909828"/>
              <a:ext cx="246809" cy="44449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2" name="rc172"/>
            <p:cNvSpPr/>
            <p:nvPr/>
          </p:nvSpPr>
          <p:spPr>
            <a:xfrm>
              <a:off x="5298223" y="3909828"/>
              <a:ext cx="246809" cy="44449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3" name="rc173"/>
            <p:cNvSpPr/>
            <p:nvPr/>
          </p:nvSpPr>
          <p:spPr>
            <a:xfrm>
              <a:off x="5545033" y="3909828"/>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4" name="rc174"/>
            <p:cNvSpPr/>
            <p:nvPr/>
          </p:nvSpPr>
          <p:spPr>
            <a:xfrm>
              <a:off x="5791843" y="390982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5" name="rc175"/>
            <p:cNvSpPr/>
            <p:nvPr/>
          </p:nvSpPr>
          <p:spPr>
            <a:xfrm>
              <a:off x="6038652" y="3909828"/>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6" name="rc176"/>
            <p:cNvSpPr/>
            <p:nvPr/>
          </p:nvSpPr>
          <p:spPr>
            <a:xfrm>
              <a:off x="6285462" y="390982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7" name="rc177"/>
            <p:cNvSpPr/>
            <p:nvPr/>
          </p:nvSpPr>
          <p:spPr>
            <a:xfrm>
              <a:off x="6532271" y="390982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8" name="rc178"/>
            <p:cNvSpPr/>
            <p:nvPr/>
          </p:nvSpPr>
          <p:spPr>
            <a:xfrm>
              <a:off x="6779081" y="3909828"/>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79" name="rc179"/>
            <p:cNvSpPr/>
            <p:nvPr/>
          </p:nvSpPr>
          <p:spPr>
            <a:xfrm>
              <a:off x="7025891" y="3909828"/>
              <a:ext cx="246809" cy="44449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0" name="rc180"/>
            <p:cNvSpPr/>
            <p:nvPr/>
          </p:nvSpPr>
          <p:spPr>
            <a:xfrm>
              <a:off x="7272700" y="3909828"/>
              <a:ext cx="246809" cy="444495"/>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1" name="rc181"/>
            <p:cNvSpPr/>
            <p:nvPr/>
          </p:nvSpPr>
          <p:spPr>
            <a:xfrm>
              <a:off x="7519510" y="3909828"/>
              <a:ext cx="246809" cy="44449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2" name="rc182"/>
            <p:cNvSpPr/>
            <p:nvPr/>
          </p:nvSpPr>
          <p:spPr>
            <a:xfrm>
              <a:off x="7766320" y="3909828"/>
              <a:ext cx="246809" cy="4444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3" name="rc183"/>
            <p:cNvSpPr/>
            <p:nvPr/>
          </p:nvSpPr>
          <p:spPr>
            <a:xfrm>
              <a:off x="8013129" y="3909828"/>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4" name="rc184"/>
            <p:cNvSpPr/>
            <p:nvPr/>
          </p:nvSpPr>
          <p:spPr>
            <a:xfrm>
              <a:off x="8259939" y="3909828"/>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5" name="rc185"/>
            <p:cNvSpPr/>
            <p:nvPr/>
          </p:nvSpPr>
          <p:spPr>
            <a:xfrm>
              <a:off x="8506748" y="3909828"/>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6" name="rc186"/>
            <p:cNvSpPr/>
            <p:nvPr/>
          </p:nvSpPr>
          <p:spPr>
            <a:xfrm>
              <a:off x="2336508" y="4354324"/>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7" name="rc187"/>
            <p:cNvSpPr/>
            <p:nvPr/>
          </p:nvSpPr>
          <p:spPr>
            <a:xfrm>
              <a:off x="2583318" y="4354324"/>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8" name="rc188"/>
            <p:cNvSpPr/>
            <p:nvPr/>
          </p:nvSpPr>
          <p:spPr>
            <a:xfrm>
              <a:off x="2830127" y="4354324"/>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9" name="rc189"/>
            <p:cNvSpPr/>
            <p:nvPr/>
          </p:nvSpPr>
          <p:spPr>
            <a:xfrm>
              <a:off x="3076937" y="4354324"/>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0" name="rc190"/>
            <p:cNvSpPr/>
            <p:nvPr/>
          </p:nvSpPr>
          <p:spPr>
            <a:xfrm>
              <a:off x="3323747" y="4354324"/>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1" name="rc191"/>
            <p:cNvSpPr/>
            <p:nvPr/>
          </p:nvSpPr>
          <p:spPr>
            <a:xfrm>
              <a:off x="3570556" y="4354324"/>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2" name="rc192"/>
            <p:cNvSpPr/>
            <p:nvPr/>
          </p:nvSpPr>
          <p:spPr>
            <a:xfrm>
              <a:off x="3817366" y="4354324"/>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3" name="rc193"/>
            <p:cNvSpPr/>
            <p:nvPr/>
          </p:nvSpPr>
          <p:spPr>
            <a:xfrm>
              <a:off x="4064175" y="4354324"/>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4" name="rc194"/>
            <p:cNvSpPr/>
            <p:nvPr/>
          </p:nvSpPr>
          <p:spPr>
            <a:xfrm>
              <a:off x="4310985" y="4354324"/>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5" name="rc195"/>
            <p:cNvSpPr/>
            <p:nvPr/>
          </p:nvSpPr>
          <p:spPr>
            <a:xfrm>
              <a:off x="4557795" y="4354324"/>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6" name="rc196"/>
            <p:cNvSpPr/>
            <p:nvPr/>
          </p:nvSpPr>
          <p:spPr>
            <a:xfrm>
              <a:off x="4804604" y="4354324"/>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7" name="rc197"/>
            <p:cNvSpPr/>
            <p:nvPr/>
          </p:nvSpPr>
          <p:spPr>
            <a:xfrm>
              <a:off x="5051414" y="4354324"/>
              <a:ext cx="246809" cy="44449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8" name="rc198"/>
            <p:cNvSpPr/>
            <p:nvPr/>
          </p:nvSpPr>
          <p:spPr>
            <a:xfrm>
              <a:off x="5298223" y="4354324"/>
              <a:ext cx="246809" cy="4444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9" name="rc199"/>
            <p:cNvSpPr/>
            <p:nvPr/>
          </p:nvSpPr>
          <p:spPr>
            <a:xfrm>
              <a:off x="5545033" y="4354324"/>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0" name="rc200"/>
            <p:cNvSpPr/>
            <p:nvPr/>
          </p:nvSpPr>
          <p:spPr>
            <a:xfrm>
              <a:off x="5791843" y="4354324"/>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1" name="rc201"/>
            <p:cNvSpPr/>
            <p:nvPr/>
          </p:nvSpPr>
          <p:spPr>
            <a:xfrm>
              <a:off x="6038652" y="4354324"/>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2" name="rc202"/>
            <p:cNvSpPr/>
            <p:nvPr/>
          </p:nvSpPr>
          <p:spPr>
            <a:xfrm>
              <a:off x="6285462" y="4354324"/>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3" name="rc203"/>
            <p:cNvSpPr/>
            <p:nvPr/>
          </p:nvSpPr>
          <p:spPr>
            <a:xfrm>
              <a:off x="6532271" y="4354324"/>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4" name="rc204"/>
            <p:cNvSpPr/>
            <p:nvPr/>
          </p:nvSpPr>
          <p:spPr>
            <a:xfrm>
              <a:off x="6779081" y="4354324"/>
              <a:ext cx="246809" cy="44449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5" name="rc205"/>
            <p:cNvSpPr/>
            <p:nvPr/>
          </p:nvSpPr>
          <p:spPr>
            <a:xfrm>
              <a:off x="7025891" y="4354324"/>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6" name="rc206"/>
            <p:cNvSpPr/>
            <p:nvPr/>
          </p:nvSpPr>
          <p:spPr>
            <a:xfrm>
              <a:off x="7272700" y="4354324"/>
              <a:ext cx="246809" cy="4444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7" name="rc207"/>
            <p:cNvSpPr/>
            <p:nvPr/>
          </p:nvSpPr>
          <p:spPr>
            <a:xfrm>
              <a:off x="7519510" y="4354324"/>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8" name="rc208"/>
            <p:cNvSpPr/>
            <p:nvPr/>
          </p:nvSpPr>
          <p:spPr>
            <a:xfrm>
              <a:off x="7766320" y="4354324"/>
              <a:ext cx="246809" cy="44449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9" name="rc209"/>
            <p:cNvSpPr/>
            <p:nvPr/>
          </p:nvSpPr>
          <p:spPr>
            <a:xfrm>
              <a:off x="8013129" y="4354324"/>
              <a:ext cx="246809" cy="44449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0" name="rc210"/>
            <p:cNvSpPr/>
            <p:nvPr/>
          </p:nvSpPr>
          <p:spPr>
            <a:xfrm>
              <a:off x="8259939" y="4354324"/>
              <a:ext cx="246809" cy="44449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1" name="rc211"/>
            <p:cNvSpPr/>
            <p:nvPr/>
          </p:nvSpPr>
          <p:spPr>
            <a:xfrm>
              <a:off x="8506748" y="4354324"/>
              <a:ext cx="246809" cy="44449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2" name="rc212"/>
            <p:cNvSpPr/>
            <p:nvPr/>
          </p:nvSpPr>
          <p:spPr>
            <a:xfrm>
              <a:off x="2336508" y="1242857"/>
              <a:ext cx="246809" cy="4444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3" name="rc213"/>
            <p:cNvSpPr/>
            <p:nvPr/>
          </p:nvSpPr>
          <p:spPr>
            <a:xfrm>
              <a:off x="2583318" y="1242857"/>
              <a:ext cx="246809" cy="4444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4" name="rc214"/>
            <p:cNvSpPr/>
            <p:nvPr/>
          </p:nvSpPr>
          <p:spPr>
            <a:xfrm>
              <a:off x="2830127" y="1242857"/>
              <a:ext cx="246809" cy="4444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5" name="rc215"/>
            <p:cNvSpPr/>
            <p:nvPr/>
          </p:nvSpPr>
          <p:spPr>
            <a:xfrm>
              <a:off x="3076937" y="1242857"/>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3323747" y="1242857"/>
              <a:ext cx="246809" cy="44449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7" name="rc217"/>
            <p:cNvSpPr/>
            <p:nvPr/>
          </p:nvSpPr>
          <p:spPr>
            <a:xfrm>
              <a:off x="3570556" y="1242857"/>
              <a:ext cx="246809" cy="44449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8" name="rc218"/>
            <p:cNvSpPr/>
            <p:nvPr/>
          </p:nvSpPr>
          <p:spPr>
            <a:xfrm>
              <a:off x="3817366" y="1242857"/>
              <a:ext cx="246809" cy="4444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9" name="rc219"/>
            <p:cNvSpPr/>
            <p:nvPr/>
          </p:nvSpPr>
          <p:spPr>
            <a:xfrm>
              <a:off x="4064175" y="1242857"/>
              <a:ext cx="246809" cy="4444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0" name="rc220"/>
            <p:cNvSpPr/>
            <p:nvPr/>
          </p:nvSpPr>
          <p:spPr>
            <a:xfrm>
              <a:off x="4310985" y="1242857"/>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1" name="rc221"/>
            <p:cNvSpPr/>
            <p:nvPr/>
          </p:nvSpPr>
          <p:spPr>
            <a:xfrm>
              <a:off x="4557795" y="1242857"/>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2" name="rc222"/>
            <p:cNvSpPr/>
            <p:nvPr/>
          </p:nvSpPr>
          <p:spPr>
            <a:xfrm>
              <a:off x="4804604" y="1242857"/>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3" name="rc223"/>
            <p:cNvSpPr/>
            <p:nvPr/>
          </p:nvSpPr>
          <p:spPr>
            <a:xfrm>
              <a:off x="5051414" y="1242857"/>
              <a:ext cx="246809" cy="44449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4" name="rc224"/>
            <p:cNvSpPr/>
            <p:nvPr/>
          </p:nvSpPr>
          <p:spPr>
            <a:xfrm>
              <a:off x="5298223" y="1242857"/>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5" name="rc225"/>
            <p:cNvSpPr/>
            <p:nvPr/>
          </p:nvSpPr>
          <p:spPr>
            <a:xfrm>
              <a:off x="5545033" y="1242857"/>
              <a:ext cx="246809" cy="44449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6" name="rc226"/>
            <p:cNvSpPr/>
            <p:nvPr/>
          </p:nvSpPr>
          <p:spPr>
            <a:xfrm>
              <a:off x="5791843" y="1242857"/>
              <a:ext cx="246809" cy="44449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7" name="rc227"/>
            <p:cNvSpPr/>
            <p:nvPr/>
          </p:nvSpPr>
          <p:spPr>
            <a:xfrm>
              <a:off x="6038652" y="1242857"/>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8" name="rc228"/>
            <p:cNvSpPr/>
            <p:nvPr/>
          </p:nvSpPr>
          <p:spPr>
            <a:xfrm>
              <a:off x="6285462" y="1242857"/>
              <a:ext cx="246809" cy="44449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9" name="rc229"/>
            <p:cNvSpPr/>
            <p:nvPr/>
          </p:nvSpPr>
          <p:spPr>
            <a:xfrm>
              <a:off x="6532271" y="1242857"/>
              <a:ext cx="246809" cy="44449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0" name="rc230"/>
            <p:cNvSpPr/>
            <p:nvPr/>
          </p:nvSpPr>
          <p:spPr>
            <a:xfrm>
              <a:off x="6779081" y="1242857"/>
              <a:ext cx="246809" cy="4444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7025891" y="1242857"/>
              <a:ext cx="246809" cy="44449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2" name="rc232"/>
            <p:cNvSpPr/>
            <p:nvPr/>
          </p:nvSpPr>
          <p:spPr>
            <a:xfrm>
              <a:off x="7272700" y="1242857"/>
              <a:ext cx="246809" cy="4444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3" name="rc233"/>
            <p:cNvSpPr/>
            <p:nvPr/>
          </p:nvSpPr>
          <p:spPr>
            <a:xfrm>
              <a:off x="7519510" y="1242857"/>
              <a:ext cx="246809" cy="4444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4" name="rc234"/>
            <p:cNvSpPr/>
            <p:nvPr/>
          </p:nvSpPr>
          <p:spPr>
            <a:xfrm>
              <a:off x="7766320" y="1242857"/>
              <a:ext cx="246809" cy="4444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5" name="rc235"/>
            <p:cNvSpPr/>
            <p:nvPr/>
          </p:nvSpPr>
          <p:spPr>
            <a:xfrm>
              <a:off x="8013129" y="1242857"/>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6" name="rc236"/>
            <p:cNvSpPr/>
            <p:nvPr/>
          </p:nvSpPr>
          <p:spPr>
            <a:xfrm>
              <a:off x="8259939" y="1242857"/>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7" name="rc237"/>
            <p:cNvSpPr/>
            <p:nvPr/>
          </p:nvSpPr>
          <p:spPr>
            <a:xfrm>
              <a:off x="8506748" y="1242857"/>
              <a:ext cx="246809" cy="44449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8" name="rc238"/>
            <p:cNvSpPr/>
            <p:nvPr/>
          </p:nvSpPr>
          <p:spPr>
            <a:xfrm>
              <a:off x="2336508" y="3465333"/>
              <a:ext cx="246809" cy="444495"/>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9" name="rc239"/>
            <p:cNvSpPr/>
            <p:nvPr/>
          </p:nvSpPr>
          <p:spPr>
            <a:xfrm>
              <a:off x="2583318" y="3465333"/>
              <a:ext cx="246809" cy="44449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40" name="rc240"/>
            <p:cNvSpPr/>
            <p:nvPr/>
          </p:nvSpPr>
          <p:spPr>
            <a:xfrm>
              <a:off x="2830127" y="3465333"/>
              <a:ext cx="246809" cy="44449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41" name="rc241"/>
            <p:cNvSpPr/>
            <p:nvPr/>
          </p:nvSpPr>
          <p:spPr>
            <a:xfrm>
              <a:off x="3076937" y="3465333"/>
              <a:ext cx="246809" cy="4444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2" name="rc242"/>
            <p:cNvSpPr/>
            <p:nvPr/>
          </p:nvSpPr>
          <p:spPr>
            <a:xfrm>
              <a:off x="3323747" y="3465333"/>
              <a:ext cx="246809" cy="44449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3" name="rc243"/>
            <p:cNvSpPr/>
            <p:nvPr/>
          </p:nvSpPr>
          <p:spPr>
            <a:xfrm>
              <a:off x="3570556" y="3465333"/>
              <a:ext cx="246809" cy="4444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4" name="rc244"/>
            <p:cNvSpPr/>
            <p:nvPr/>
          </p:nvSpPr>
          <p:spPr>
            <a:xfrm>
              <a:off x="3817366" y="3465333"/>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5" name="rc245"/>
            <p:cNvSpPr/>
            <p:nvPr/>
          </p:nvSpPr>
          <p:spPr>
            <a:xfrm>
              <a:off x="4064175" y="3465333"/>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6" name="rc246"/>
            <p:cNvSpPr/>
            <p:nvPr/>
          </p:nvSpPr>
          <p:spPr>
            <a:xfrm>
              <a:off x="4310985" y="3465333"/>
              <a:ext cx="246809" cy="4444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7" name="rc247"/>
            <p:cNvSpPr/>
            <p:nvPr/>
          </p:nvSpPr>
          <p:spPr>
            <a:xfrm>
              <a:off x="4557795" y="3465333"/>
              <a:ext cx="246809" cy="4444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8" name="rc248"/>
            <p:cNvSpPr/>
            <p:nvPr/>
          </p:nvSpPr>
          <p:spPr>
            <a:xfrm>
              <a:off x="4804604" y="3465333"/>
              <a:ext cx="246809" cy="44449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9" name="rc249"/>
            <p:cNvSpPr/>
            <p:nvPr/>
          </p:nvSpPr>
          <p:spPr>
            <a:xfrm>
              <a:off x="5051414" y="3465333"/>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0" name="rc250"/>
            <p:cNvSpPr/>
            <p:nvPr/>
          </p:nvSpPr>
          <p:spPr>
            <a:xfrm>
              <a:off x="5298223" y="3465333"/>
              <a:ext cx="246809" cy="4444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1" name="rc251"/>
            <p:cNvSpPr/>
            <p:nvPr/>
          </p:nvSpPr>
          <p:spPr>
            <a:xfrm>
              <a:off x="5545033" y="3465333"/>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2" name="rc252"/>
            <p:cNvSpPr/>
            <p:nvPr/>
          </p:nvSpPr>
          <p:spPr>
            <a:xfrm>
              <a:off x="5791843" y="3465333"/>
              <a:ext cx="246809" cy="4444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3" name="rc253"/>
            <p:cNvSpPr/>
            <p:nvPr/>
          </p:nvSpPr>
          <p:spPr>
            <a:xfrm>
              <a:off x="6038652" y="3465333"/>
              <a:ext cx="246809" cy="44449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4" name="rc254"/>
            <p:cNvSpPr/>
            <p:nvPr/>
          </p:nvSpPr>
          <p:spPr>
            <a:xfrm>
              <a:off x="6285462" y="3465333"/>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55" name="rc255"/>
            <p:cNvSpPr/>
            <p:nvPr/>
          </p:nvSpPr>
          <p:spPr>
            <a:xfrm>
              <a:off x="6532271" y="3465333"/>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56" name="rc256"/>
            <p:cNvSpPr/>
            <p:nvPr/>
          </p:nvSpPr>
          <p:spPr>
            <a:xfrm>
              <a:off x="6779081" y="3465333"/>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7" name="rc257"/>
            <p:cNvSpPr/>
            <p:nvPr/>
          </p:nvSpPr>
          <p:spPr>
            <a:xfrm>
              <a:off x="7025891" y="3465333"/>
              <a:ext cx="246809" cy="44449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58" name="rc258"/>
            <p:cNvSpPr/>
            <p:nvPr/>
          </p:nvSpPr>
          <p:spPr>
            <a:xfrm>
              <a:off x="7272700" y="3465333"/>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9" name="rc259"/>
            <p:cNvSpPr/>
            <p:nvPr/>
          </p:nvSpPr>
          <p:spPr>
            <a:xfrm>
              <a:off x="7519510" y="3465333"/>
              <a:ext cx="246809" cy="444495"/>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0" name="rc260"/>
            <p:cNvSpPr/>
            <p:nvPr/>
          </p:nvSpPr>
          <p:spPr>
            <a:xfrm>
              <a:off x="7766320" y="3465333"/>
              <a:ext cx="246809" cy="44449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1" name="rc261"/>
            <p:cNvSpPr/>
            <p:nvPr/>
          </p:nvSpPr>
          <p:spPr>
            <a:xfrm>
              <a:off x="8013129" y="3465333"/>
              <a:ext cx="246809" cy="444495"/>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2" name="rc262"/>
            <p:cNvSpPr/>
            <p:nvPr/>
          </p:nvSpPr>
          <p:spPr>
            <a:xfrm>
              <a:off x="8259939" y="3465333"/>
              <a:ext cx="246809" cy="4444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3" name="rc263"/>
            <p:cNvSpPr/>
            <p:nvPr/>
          </p:nvSpPr>
          <p:spPr>
            <a:xfrm>
              <a:off x="8506748" y="3465333"/>
              <a:ext cx="246809" cy="4444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4" name="tx264"/>
            <p:cNvSpPr/>
            <p:nvPr/>
          </p:nvSpPr>
          <p:spPr>
            <a:xfrm>
              <a:off x="2399654"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65" name="tx265"/>
            <p:cNvSpPr/>
            <p:nvPr/>
          </p:nvSpPr>
          <p:spPr>
            <a:xfrm>
              <a:off x="2646464"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66" name="tx266"/>
            <p:cNvSpPr/>
            <p:nvPr/>
          </p:nvSpPr>
          <p:spPr>
            <a:xfrm>
              <a:off x="2893273"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67" name="tx267"/>
            <p:cNvSpPr/>
            <p:nvPr/>
          </p:nvSpPr>
          <p:spPr>
            <a:xfrm>
              <a:off x="3140083"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68" name="tx268"/>
            <p:cNvSpPr/>
            <p:nvPr/>
          </p:nvSpPr>
          <p:spPr>
            <a:xfrm>
              <a:off x="3386892"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69" name="tx269"/>
            <p:cNvSpPr/>
            <p:nvPr/>
          </p:nvSpPr>
          <p:spPr>
            <a:xfrm>
              <a:off x="3633702"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70" name="tx270"/>
            <p:cNvSpPr/>
            <p:nvPr/>
          </p:nvSpPr>
          <p:spPr>
            <a:xfrm>
              <a:off x="3880512"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1" name="tx271"/>
            <p:cNvSpPr/>
            <p:nvPr/>
          </p:nvSpPr>
          <p:spPr>
            <a:xfrm>
              <a:off x="4127321"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72" name="tx272"/>
            <p:cNvSpPr/>
            <p:nvPr/>
          </p:nvSpPr>
          <p:spPr>
            <a:xfrm>
              <a:off x="4374131"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73" name="tx273"/>
            <p:cNvSpPr/>
            <p:nvPr/>
          </p:nvSpPr>
          <p:spPr>
            <a:xfrm>
              <a:off x="4620940"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4" name="tx274"/>
            <p:cNvSpPr/>
            <p:nvPr/>
          </p:nvSpPr>
          <p:spPr>
            <a:xfrm>
              <a:off x="4867750"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5" name="tx275"/>
            <p:cNvSpPr/>
            <p:nvPr/>
          </p:nvSpPr>
          <p:spPr>
            <a:xfrm>
              <a:off x="5114560"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6" name="tx276"/>
            <p:cNvSpPr/>
            <p:nvPr/>
          </p:nvSpPr>
          <p:spPr>
            <a:xfrm>
              <a:off x="5361369"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7" name="tx277"/>
            <p:cNvSpPr/>
            <p:nvPr/>
          </p:nvSpPr>
          <p:spPr>
            <a:xfrm>
              <a:off x="5608179"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8" name="tx278"/>
            <p:cNvSpPr/>
            <p:nvPr/>
          </p:nvSpPr>
          <p:spPr>
            <a:xfrm>
              <a:off x="5854989"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79" name="tx279"/>
            <p:cNvSpPr/>
            <p:nvPr/>
          </p:nvSpPr>
          <p:spPr>
            <a:xfrm>
              <a:off x="6101798"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0" name="tx280"/>
            <p:cNvSpPr/>
            <p:nvPr/>
          </p:nvSpPr>
          <p:spPr>
            <a:xfrm>
              <a:off x="6348608"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1" name="tx281"/>
            <p:cNvSpPr/>
            <p:nvPr/>
          </p:nvSpPr>
          <p:spPr>
            <a:xfrm>
              <a:off x="6595417"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82" name="tx282"/>
            <p:cNvSpPr/>
            <p:nvPr/>
          </p:nvSpPr>
          <p:spPr>
            <a:xfrm>
              <a:off x="6842227"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83" name="tx283"/>
            <p:cNvSpPr/>
            <p:nvPr/>
          </p:nvSpPr>
          <p:spPr>
            <a:xfrm>
              <a:off x="7089037"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4" name="tx284"/>
            <p:cNvSpPr/>
            <p:nvPr/>
          </p:nvSpPr>
          <p:spPr>
            <a:xfrm>
              <a:off x="7335846"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85" name="tx285"/>
            <p:cNvSpPr/>
            <p:nvPr/>
          </p:nvSpPr>
          <p:spPr>
            <a:xfrm>
              <a:off x="7582656"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86" name="tx286"/>
            <p:cNvSpPr/>
            <p:nvPr/>
          </p:nvSpPr>
          <p:spPr>
            <a:xfrm>
              <a:off x="7829465"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7" name="tx287"/>
            <p:cNvSpPr/>
            <p:nvPr/>
          </p:nvSpPr>
          <p:spPr>
            <a:xfrm>
              <a:off x="8076275"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8" name="tx288"/>
            <p:cNvSpPr/>
            <p:nvPr/>
          </p:nvSpPr>
          <p:spPr>
            <a:xfrm>
              <a:off x="8323085"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9" name="tx289"/>
            <p:cNvSpPr/>
            <p:nvPr/>
          </p:nvSpPr>
          <p:spPr>
            <a:xfrm>
              <a:off x="8569894" y="187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90" name="tx290"/>
            <p:cNvSpPr/>
            <p:nvPr/>
          </p:nvSpPr>
          <p:spPr>
            <a:xfrm>
              <a:off x="3140083"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91" name="tx291"/>
            <p:cNvSpPr/>
            <p:nvPr/>
          </p:nvSpPr>
          <p:spPr>
            <a:xfrm>
              <a:off x="3386892"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2" name="tx292"/>
            <p:cNvSpPr/>
            <p:nvPr/>
          </p:nvSpPr>
          <p:spPr>
            <a:xfrm>
              <a:off x="3633702"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3" name="tx293"/>
            <p:cNvSpPr/>
            <p:nvPr/>
          </p:nvSpPr>
          <p:spPr>
            <a:xfrm>
              <a:off x="3880512"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4" name="tx294"/>
            <p:cNvSpPr/>
            <p:nvPr/>
          </p:nvSpPr>
          <p:spPr>
            <a:xfrm>
              <a:off x="4127321"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95" name="tx295"/>
            <p:cNvSpPr/>
            <p:nvPr/>
          </p:nvSpPr>
          <p:spPr>
            <a:xfrm>
              <a:off x="4374131"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6" name="tx296"/>
            <p:cNvSpPr/>
            <p:nvPr/>
          </p:nvSpPr>
          <p:spPr>
            <a:xfrm>
              <a:off x="4620940"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97" name="tx297"/>
            <p:cNvSpPr/>
            <p:nvPr/>
          </p:nvSpPr>
          <p:spPr>
            <a:xfrm>
              <a:off x="4867750"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98" name="tx298"/>
            <p:cNvSpPr/>
            <p:nvPr/>
          </p:nvSpPr>
          <p:spPr>
            <a:xfrm>
              <a:off x="5114560"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99" name="tx299"/>
            <p:cNvSpPr/>
            <p:nvPr/>
          </p:nvSpPr>
          <p:spPr>
            <a:xfrm>
              <a:off x="5361369"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00" name="tx300"/>
            <p:cNvSpPr/>
            <p:nvPr/>
          </p:nvSpPr>
          <p:spPr>
            <a:xfrm>
              <a:off x="5608179"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1" name="tx301"/>
            <p:cNvSpPr/>
            <p:nvPr/>
          </p:nvSpPr>
          <p:spPr>
            <a:xfrm>
              <a:off x="5854989"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2" name="tx302"/>
            <p:cNvSpPr/>
            <p:nvPr/>
          </p:nvSpPr>
          <p:spPr>
            <a:xfrm>
              <a:off x="6101798"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3" name="tx303"/>
            <p:cNvSpPr/>
            <p:nvPr/>
          </p:nvSpPr>
          <p:spPr>
            <a:xfrm>
              <a:off x="6348608"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04" name="tx304"/>
            <p:cNvSpPr/>
            <p:nvPr/>
          </p:nvSpPr>
          <p:spPr>
            <a:xfrm>
              <a:off x="6595417"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5" name="tx305"/>
            <p:cNvSpPr/>
            <p:nvPr/>
          </p:nvSpPr>
          <p:spPr>
            <a:xfrm>
              <a:off x="6842227"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06" name="tx306"/>
            <p:cNvSpPr/>
            <p:nvPr/>
          </p:nvSpPr>
          <p:spPr>
            <a:xfrm>
              <a:off x="7089037"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07" name="tx307"/>
            <p:cNvSpPr/>
            <p:nvPr/>
          </p:nvSpPr>
          <p:spPr>
            <a:xfrm>
              <a:off x="7335846"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08" name="tx308"/>
            <p:cNvSpPr/>
            <p:nvPr/>
          </p:nvSpPr>
          <p:spPr>
            <a:xfrm>
              <a:off x="7582656"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9" name="tx309"/>
            <p:cNvSpPr/>
            <p:nvPr/>
          </p:nvSpPr>
          <p:spPr>
            <a:xfrm>
              <a:off x="7829465"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0" name="tx310"/>
            <p:cNvSpPr/>
            <p:nvPr/>
          </p:nvSpPr>
          <p:spPr>
            <a:xfrm>
              <a:off x="8076275"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11" name="tx311"/>
            <p:cNvSpPr/>
            <p:nvPr/>
          </p:nvSpPr>
          <p:spPr>
            <a:xfrm>
              <a:off x="8323085"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12" name="tx312"/>
            <p:cNvSpPr/>
            <p:nvPr/>
          </p:nvSpPr>
          <p:spPr>
            <a:xfrm>
              <a:off x="8569894"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13" name="tx313"/>
            <p:cNvSpPr/>
            <p:nvPr/>
          </p:nvSpPr>
          <p:spPr>
            <a:xfrm>
              <a:off x="3633702"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14" name="tx314"/>
            <p:cNvSpPr/>
            <p:nvPr/>
          </p:nvSpPr>
          <p:spPr>
            <a:xfrm>
              <a:off x="3880512"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5" name="tx315"/>
            <p:cNvSpPr/>
            <p:nvPr/>
          </p:nvSpPr>
          <p:spPr>
            <a:xfrm>
              <a:off x="5361369"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6" name="tx316"/>
            <p:cNvSpPr/>
            <p:nvPr/>
          </p:nvSpPr>
          <p:spPr>
            <a:xfrm>
              <a:off x="8076275"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7" name="tx317"/>
            <p:cNvSpPr/>
            <p:nvPr/>
          </p:nvSpPr>
          <p:spPr>
            <a:xfrm>
              <a:off x="8323085"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8" name="tx318"/>
            <p:cNvSpPr/>
            <p:nvPr/>
          </p:nvSpPr>
          <p:spPr>
            <a:xfrm>
              <a:off x="8569894"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9" name="tx319"/>
            <p:cNvSpPr/>
            <p:nvPr/>
          </p:nvSpPr>
          <p:spPr>
            <a:xfrm>
              <a:off x="3386892"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20" name="tx320"/>
            <p:cNvSpPr/>
            <p:nvPr/>
          </p:nvSpPr>
          <p:spPr>
            <a:xfrm>
              <a:off x="3880512"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21" name="tx321"/>
            <p:cNvSpPr/>
            <p:nvPr/>
          </p:nvSpPr>
          <p:spPr>
            <a:xfrm>
              <a:off x="4374131"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22" name="tx322"/>
            <p:cNvSpPr/>
            <p:nvPr/>
          </p:nvSpPr>
          <p:spPr>
            <a:xfrm>
              <a:off x="4620940"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23" name="tx323"/>
            <p:cNvSpPr/>
            <p:nvPr/>
          </p:nvSpPr>
          <p:spPr>
            <a:xfrm>
              <a:off x="4867750"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24" name="tx324"/>
            <p:cNvSpPr/>
            <p:nvPr/>
          </p:nvSpPr>
          <p:spPr>
            <a:xfrm>
              <a:off x="5114560"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25" name="tx325"/>
            <p:cNvSpPr/>
            <p:nvPr/>
          </p:nvSpPr>
          <p:spPr>
            <a:xfrm>
              <a:off x="5361369"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6" name="tx326"/>
            <p:cNvSpPr/>
            <p:nvPr/>
          </p:nvSpPr>
          <p:spPr>
            <a:xfrm>
              <a:off x="5608179"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7" name="tx327"/>
            <p:cNvSpPr/>
            <p:nvPr/>
          </p:nvSpPr>
          <p:spPr>
            <a:xfrm>
              <a:off x="5854989"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8" name="tx328"/>
            <p:cNvSpPr/>
            <p:nvPr/>
          </p:nvSpPr>
          <p:spPr>
            <a:xfrm>
              <a:off x="6101798"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9" name="tx329"/>
            <p:cNvSpPr/>
            <p:nvPr/>
          </p:nvSpPr>
          <p:spPr>
            <a:xfrm>
              <a:off x="6348608"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30" name="tx330"/>
            <p:cNvSpPr/>
            <p:nvPr/>
          </p:nvSpPr>
          <p:spPr>
            <a:xfrm>
              <a:off x="6595417"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1" name="tx331"/>
            <p:cNvSpPr/>
            <p:nvPr/>
          </p:nvSpPr>
          <p:spPr>
            <a:xfrm>
              <a:off x="6842227"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32" name="tx332"/>
            <p:cNvSpPr/>
            <p:nvPr/>
          </p:nvSpPr>
          <p:spPr>
            <a:xfrm>
              <a:off x="7089037"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33" name="tx333"/>
            <p:cNvSpPr/>
            <p:nvPr/>
          </p:nvSpPr>
          <p:spPr>
            <a:xfrm>
              <a:off x="7335846"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4" name="tx334"/>
            <p:cNvSpPr/>
            <p:nvPr/>
          </p:nvSpPr>
          <p:spPr>
            <a:xfrm>
              <a:off x="7582656"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5" name="tx335"/>
            <p:cNvSpPr/>
            <p:nvPr/>
          </p:nvSpPr>
          <p:spPr>
            <a:xfrm>
              <a:off x="7829465"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36" name="tx336"/>
            <p:cNvSpPr/>
            <p:nvPr/>
          </p:nvSpPr>
          <p:spPr>
            <a:xfrm>
              <a:off x="8076275"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37" name="tx337"/>
            <p:cNvSpPr/>
            <p:nvPr/>
          </p:nvSpPr>
          <p:spPr>
            <a:xfrm>
              <a:off x="8323085"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38" name="tx338"/>
            <p:cNvSpPr/>
            <p:nvPr/>
          </p:nvSpPr>
          <p:spPr>
            <a:xfrm>
              <a:off x="8569894"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9" name="tx339"/>
            <p:cNvSpPr/>
            <p:nvPr/>
          </p:nvSpPr>
          <p:spPr>
            <a:xfrm>
              <a:off x="3633702"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0" name="tx340"/>
            <p:cNvSpPr/>
            <p:nvPr/>
          </p:nvSpPr>
          <p:spPr>
            <a:xfrm>
              <a:off x="3880512"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1" name="tx341"/>
            <p:cNvSpPr/>
            <p:nvPr/>
          </p:nvSpPr>
          <p:spPr>
            <a:xfrm>
              <a:off x="4127321"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42" name="tx342"/>
            <p:cNvSpPr/>
            <p:nvPr/>
          </p:nvSpPr>
          <p:spPr>
            <a:xfrm>
              <a:off x="4374131"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43" name="tx343"/>
            <p:cNvSpPr/>
            <p:nvPr/>
          </p:nvSpPr>
          <p:spPr>
            <a:xfrm>
              <a:off x="4620940"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44" name="tx344"/>
            <p:cNvSpPr/>
            <p:nvPr/>
          </p:nvSpPr>
          <p:spPr>
            <a:xfrm>
              <a:off x="4867750"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5" name="tx345"/>
            <p:cNvSpPr/>
            <p:nvPr/>
          </p:nvSpPr>
          <p:spPr>
            <a:xfrm>
              <a:off x="5114560"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6" name="tx346"/>
            <p:cNvSpPr/>
            <p:nvPr/>
          </p:nvSpPr>
          <p:spPr>
            <a:xfrm>
              <a:off x="5361369"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7" name="tx347"/>
            <p:cNvSpPr/>
            <p:nvPr/>
          </p:nvSpPr>
          <p:spPr>
            <a:xfrm>
              <a:off x="5608179"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8" name="tx348"/>
            <p:cNvSpPr/>
            <p:nvPr/>
          </p:nvSpPr>
          <p:spPr>
            <a:xfrm>
              <a:off x="5854989"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9" name="tx349"/>
            <p:cNvSpPr/>
            <p:nvPr/>
          </p:nvSpPr>
          <p:spPr>
            <a:xfrm>
              <a:off x="6101798"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0" name="tx350"/>
            <p:cNvSpPr/>
            <p:nvPr/>
          </p:nvSpPr>
          <p:spPr>
            <a:xfrm>
              <a:off x="6348608"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1" name="tx351"/>
            <p:cNvSpPr/>
            <p:nvPr/>
          </p:nvSpPr>
          <p:spPr>
            <a:xfrm>
              <a:off x="6595417"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2" name="tx352"/>
            <p:cNvSpPr/>
            <p:nvPr/>
          </p:nvSpPr>
          <p:spPr>
            <a:xfrm>
              <a:off x="6842227"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53" name="tx353"/>
            <p:cNvSpPr/>
            <p:nvPr/>
          </p:nvSpPr>
          <p:spPr>
            <a:xfrm>
              <a:off x="7089037"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4" name="tx354"/>
            <p:cNvSpPr/>
            <p:nvPr/>
          </p:nvSpPr>
          <p:spPr>
            <a:xfrm>
              <a:off x="7335846"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55" name="tx355"/>
            <p:cNvSpPr/>
            <p:nvPr/>
          </p:nvSpPr>
          <p:spPr>
            <a:xfrm>
              <a:off x="7829465"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56" name="tx356"/>
            <p:cNvSpPr/>
            <p:nvPr/>
          </p:nvSpPr>
          <p:spPr>
            <a:xfrm>
              <a:off x="8076275"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57" name="tx357"/>
            <p:cNvSpPr/>
            <p:nvPr/>
          </p:nvSpPr>
          <p:spPr>
            <a:xfrm>
              <a:off x="8569894"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58" name="tx358"/>
            <p:cNvSpPr/>
            <p:nvPr/>
          </p:nvSpPr>
          <p:spPr>
            <a:xfrm>
              <a:off x="4127321"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59" name="tx359"/>
            <p:cNvSpPr/>
            <p:nvPr/>
          </p:nvSpPr>
          <p:spPr>
            <a:xfrm>
              <a:off x="4374131"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0" name="tx360"/>
            <p:cNvSpPr/>
            <p:nvPr/>
          </p:nvSpPr>
          <p:spPr>
            <a:xfrm>
              <a:off x="4620940"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61" name="tx361"/>
            <p:cNvSpPr/>
            <p:nvPr/>
          </p:nvSpPr>
          <p:spPr>
            <a:xfrm>
              <a:off x="4867750"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62" name="tx362"/>
            <p:cNvSpPr/>
            <p:nvPr/>
          </p:nvSpPr>
          <p:spPr>
            <a:xfrm>
              <a:off x="5114560"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63" name="tx363"/>
            <p:cNvSpPr/>
            <p:nvPr/>
          </p:nvSpPr>
          <p:spPr>
            <a:xfrm>
              <a:off x="5361369"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64" name="tx364"/>
            <p:cNvSpPr/>
            <p:nvPr/>
          </p:nvSpPr>
          <p:spPr>
            <a:xfrm>
              <a:off x="5608179"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65" name="tx365"/>
            <p:cNvSpPr/>
            <p:nvPr/>
          </p:nvSpPr>
          <p:spPr>
            <a:xfrm>
              <a:off x="5854989"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6" name="tx366"/>
            <p:cNvSpPr/>
            <p:nvPr/>
          </p:nvSpPr>
          <p:spPr>
            <a:xfrm>
              <a:off x="6101798"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7" name="tx367"/>
            <p:cNvSpPr/>
            <p:nvPr/>
          </p:nvSpPr>
          <p:spPr>
            <a:xfrm>
              <a:off x="6348608"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68" name="tx368"/>
            <p:cNvSpPr/>
            <p:nvPr/>
          </p:nvSpPr>
          <p:spPr>
            <a:xfrm>
              <a:off x="6595417"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69" name="tx369"/>
            <p:cNvSpPr/>
            <p:nvPr/>
          </p:nvSpPr>
          <p:spPr>
            <a:xfrm>
              <a:off x="7089037"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0" name="tx370"/>
            <p:cNvSpPr/>
            <p:nvPr/>
          </p:nvSpPr>
          <p:spPr>
            <a:xfrm>
              <a:off x="7582656"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1" name="tx371"/>
            <p:cNvSpPr/>
            <p:nvPr/>
          </p:nvSpPr>
          <p:spPr>
            <a:xfrm>
              <a:off x="8076275"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2" name="tx372"/>
            <p:cNvSpPr/>
            <p:nvPr/>
          </p:nvSpPr>
          <p:spPr>
            <a:xfrm>
              <a:off x="2399654"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3" name="tx373"/>
            <p:cNvSpPr/>
            <p:nvPr/>
          </p:nvSpPr>
          <p:spPr>
            <a:xfrm>
              <a:off x="2646464"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4" name="tx374"/>
            <p:cNvSpPr/>
            <p:nvPr/>
          </p:nvSpPr>
          <p:spPr>
            <a:xfrm>
              <a:off x="2893273"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5" name="tx375"/>
            <p:cNvSpPr/>
            <p:nvPr/>
          </p:nvSpPr>
          <p:spPr>
            <a:xfrm>
              <a:off x="3140083"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6" name="tx376"/>
            <p:cNvSpPr/>
            <p:nvPr/>
          </p:nvSpPr>
          <p:spPr>
            <a:xfrm>
              <a:off x="3386892"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7" name="tx377"/>
            <p:cNvSpPr/>
            <p:nvPr/>
          </p:nvSpPr>
          <p:spPr>
            <a:xfrm>
              <a:off x="3633702"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78" name="tx378"/>
            <p:cNvSpPr/>
            <p:nvPr/>
          </p:nvSpPr>
          <p:spPr>
            <a:xfrm>
              <a:off x="3880512"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9" name="tx379"/>
            <p:cNvSpPr/>
            <p:nvPr/>
          </p:nvSpPr>
          <p:spPr>
            <a:xfrm>
              <a:off x="4127321"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80" name="tx380"/>
            <p:cNvSpPr/>
            <p:nvPr/>
          </p:nvSpPr>
          <p:spPr>
            <a:xfrm>
              <a:off x="4374131"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1" name="tx381"/>
            <p:cNvSpPr/>
            <p:nvPr/>
          </p:nvSpPr>
          <p:spPr>
            <a:xfrm>
              <a:off x="4620940"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2" name="tx382"/>
            <p:cNvSpPr/>
            <p:nvPr/>
          </p:nvSpPr>
          <p:spPr>
            <a:xfrm>
              <a:off x="4867750"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3" name="tx383"/>
            <p:cNvSpPr/>
            <p:nvPr/>
          </p:nvSpPr>
          <p:spPr>
            <a:xfrm>
              <a:off x="5114560"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4" name="tx384"/>
            <p:cNvSpPr/>
            <p:nvPr/>
          </p:nvSpPr>
          <p:spPr>
            <a:xfrm>
              <a:off x="5361369"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5" name="tx385"/>
            <p:cNvSpPr/>
            <p:nvPr/>
          </p:nvSpPr>
          <p:spPr>
            <a:xfrm>
              <a:off x="5608179"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6" name="tx386"/>
            <p:cNvSpPr/>
            <p:nvPr/>
          </p:nvSpPr>
          <p:spPr>
            <a:xfrm>
              <a:off x="5854989"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87" name="tx387"/>
            <p:cNvSpPr/>
            <p:nvPr/>
          </p:nvSpPr>
          <p:spPr>
            <a:xfrm>
              <a:off x="6101798"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8" name="tx388"/>
            <p:cNvSpPr/>
            <p:nvPr/>
          </p:nvSpPr>
          <p:spPr>
            <a:xfrm>
              <a:off x="6348608"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89" name="tx389"/>
            <p:cNvSpPr/>
            <p:nvPr/>
          </p:nvSpPr>
          <p:spPr>
            <a:xfrm>
              <a:off x="6595417"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90" name="tx390"/>
            <p:cNvSpPr/>
            <p:nvPr/>
          </p:nvSpPr>
          <p:spPr>
            <a:xfrm>
              <a:off x="6842227"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1" name="tx391"/>
            <p:cNvSpPr/>
            <p:nvPr/>
          </p:nvSpPr>
          <p:spPr>
            <a:xfrm>
              <a:off x="7089037"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2" name="tx392"/>
            <p:cNvSpPr/>
            <p:nvPr/>
          </p:nvSpPr>
          <p:spPr>
            <a:xfrm>
              <a:off x="7335846"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3" name="tx393"/>
            <p:cNvSpPr/>
            <p:nvPr/>
          </p:nvSpPr>
          <p:spPr>
            <a:xfrm>
              <a:off x="7582656"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94" name="tx394"/>
            <p:cNvSpPr/>
            <p:nvPr/>
          </p:nvSpPr>
          <p:spPr>
            <a:xfrm>
              <a:off x="7829465"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95" name="tx395"/>
            <p:cNvSpPr/>
            <p:nvPr/>
          </p:nvSpPr>
          <p:spPr>
            <a:xfrm>
              <a:off x="8076275"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6" name="tx396"/>
            <p:cNvSpPr/>
            <p:nvPr/>
          </p:nvSpPr>
          <p:spPr>
            <a:xfrm>
              <a:off x="8323085"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7" name="tx397"/>
            <p:cNvSpPr/>
            <p:nvPr/>
          </p:nvSpPr>
          <p:spPr>
            <a:xfrm>
              <a:off x="8569894" y="1426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8" name="tx398"/>
            <p:cNvSpPr/>
            <p:nvPr/>
          </p:nvSpPr>
          <p:spPr>
            <a:xfrm>
              <a:off x="3633702"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9" name="tx399"/>
            <p:cNvSpPr/>
            <p:nvPr/>
          </p:nvSpPr>
          <p:spPr>
            <a:xfrm>
              <a:off x="3880512"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0" name="tx400"/>
            <p:cNvSpPr/>
            <p:nvPr/>
          </p:nvSpPr>
          <p:spPr>
            <a:xfrm>
              <a:off x="4127321"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01" name="tx401"/>
            <p:cNvSpPr/>
            <p:nvPr/>
          </p:nvSpPr>
          <p:spPr>
            <a:xfrm>
              <a:off x="4374131"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2" name="tx402"/>
            <p:cNvSpPr/>
            <p:nvPr/>
          </p:nvSpPr>
          <p:spPr>
            <a:xfrm>
              <a:off x="4620940"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3" name="tx403"/>
            <p:cNvSpPr/>
            <p:nvPr/>
          </p:nvSpPr>
          <p:spPr>
            <a:xfrm>
              <a:off x="4867750"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4" name="tx404"/>
            <p:cNvSpPr/>
            <p:nvPr/>
          </p:nvSpPr>
          <p:spPr>
            <a:xfrm>
              <a:off x="5114560"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5" name="tx405"/>
            <p:cNvSpPr/>
            <p:nvPr/>
          </p:nvSpPr>
          <p:spPr>
            <a:xfrm>
              <a:off x="5361369"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6" name="tx406"/>
            <p:cNvSpPr/>
            <p:nvPr/>
          </p:nvSpPr>
          <p:spPr>
            <a:xfrm>
              <a:off x="5608179"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7" name="tx407"/>
            <p:cNvSpPr/>
            <p:nvPr/>
          </p:nvSpPr>
          <p:spPr>
            <a:xfrm>
              <a:off x="5854989"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8" name="tx408"/>
            <p:cNvSpPr/>
            <p:nvPr/>
          </p:nvSpPr>
          <p:spPr>
            <a:xfrm>
              <a:off x="6101798"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09" name="tx409"/>
            <p:cNvSpPr/>
            <p:nvPr/>
          </p:nvSpPr>
          <p:spPr>
            <a:xfrm>
              <a:off x="6348608"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10" name="tx410"/>
            <p:cNvSpPr/>
            <p:nvPr/>
          </p:nvSpPr>
          <p:spPr>
            <a:xfrm>
              <a:off x="6595417"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11" name="tx411"/>
            <p:cNvSpPr/>
            <p:nvPr/>
          </p:nvSpPr>
          <p:spPr>
            <a:xfrm>
              <a:off x="6842227"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12" name="tx412"/>
            <p:cNvSpPr/>
            <p:nvPr/>
          </p:nvSpPr>
          <p:spPr>
            <a:xfrm>
              <a:off x="7089037"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13" name="tx413"/>
            <p:cNvSpPr/>
            <p:nvPr/>
          </p:nvSpPr>
          <p:spPr>
            <a:xfrm>
              <a:off x="7335846"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14" name="tx414"/>
            <p:cNvSpPr/>
            <p:nvPr/>
          </p:nvSpPr>
          <p:spPr>
            <a:xfrm>
              <a:off x="8323085"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15" name="tx415"/>
            <p:cNvSpPr/>
            <p:nvPr/>
          </p:nvSpPr>
          <p:spPr>
            <a:xfrm>
              <a:off x="8569894"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16" name="tx416"/>
            <p:cNvSpPr/>
            <p:nvPr/>
          </p:nvSpPr>
          <p:spPr>
            <a:xfrm>
              <a:off x="2399654"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417" name="tx417"/>
            <p:cNvSpPr/>
            <p:nvPr/>
          </p:nvSpPr>
          <p:spPr>
            <a:xfrm>
              <a:off x="2646464"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18" name="tx418"/>
            <p:cNvSpPr/>
            <p:nvPr/>
          </p:nvSpPr>
          <p:spPr>
            <a:xfrm>
              <a:off x="2893273" y="275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419" name="tx419"/>
            <p:cNvSpPr/>
            <p:nvPr/>
          </p:nvSpPr>
          <p:spPr>
            <a:xfrm>
              <a:off x="2399654"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420" name="tx420"/>
            <p:cNvSpPr/>
            <p:nvPr/>
          </p:nvSpPr>
          <p:spPr>
            <a:xfrm>
              <a:off x="2646464"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421" name="tx421"/>
            <p:cNvSpPr/>
            <p:nvPr/>
          </p:nvSpPr>
          <p:spPr>
            <a:xfrm>
              <a:off x="2893273"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22" name="tx422"/>
            <p:cNvSpPr/>
            <p:nvPr/>
          </p:nvSpPr>
          <p:spPr>
            <a:xfrm>
              <a:off x="3140083"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423" name="tx423"/>
            <p:cNvSpPr/>
            <p:nvPr/>
          </p:nvSpPr>
          <p:spPr>
            <a:xfrm>
              <a:off x="3386892"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24" name="tx424"/>
            <p:cNvSpPr/>
            <p:nvPr/>
          </p:nvSpPr>
          <p:spPr>
            <a:xfrm>
              <a:off x="4127321"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25" name="tx425"/>
            <p:cNvSpPr/>
            <p:nvPr/>
          </p:nvSpPr>
          <p:spPr>
            <a:xfrm>
              <a:off x="4374131"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26" name="tx426"/>
            <p:cNvSpPr/>
            <p:nvPr/>
          </p:nvSpPr>
          <p:spPr>
            <a:xfrm>
              <a:off x="4620940"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427" name="tx427"/>
            <p:cNvSpPr/>
            <p:nvPr/>
          </p:nvSpPr>
          <p:spPr>
            <a:xfrm>
              <a:off x="4867750"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428" name="tx428"/>
            <p:cNvSpPr/>
            <p:nvPr/>
          </p:nvSpPr>
          <p:spPr>
            <a:xfrm>
              <a:off x="5114560"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429" name="tx429"/>
            <p:cNvSpPr/>
            <p:nvPr/>
          </p:nvSpPr>
          <p:spPr>
            <a:xfrm>
              <a:off x="5361369"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30" name="tx430"/>
            <p:cNvSpPr/>
            <p:nvPr/>
          </p:nvSpPr>
          <p:spPr>
            <a:xfrm>
              <a:off x="5608179"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431" name="tx431"/>
            <p:cNvSpPr/>
            <p:nvPr/>
          </p:nvSpPr>
          <p:spPr>
            <a:xfrm>
              <a:off x="5854989"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32" name="tx432"/>
            <p:cNvSpPr/>
            <p:nvPr/>
          </p:nvSpPr>
          <p:spPr>
            <a:xfrm>
              <a:off x="6101798"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433" name="tx433"/>
            <p:cNvSpPr/>
            <p:nvPr/>
          </p:nvSpPr>
          <p:spPr>
            <a:xfrm>
              <a:off x="6348608"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34" name="tx434"/>
            <p:cNvSpPr/>
            <p:nvPr/>
          </p:nvSpPr>
          <p:spPr>
            <a:xfrm>
              <a:off x="6595417"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35" name="tx435"/>
            <p:cNvSpPr/>
            <p:nvPr/>
          </p:nvSpPr>
          <p:spPr>
            <a:xfrm>
              <a:off x="6842227"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436" name="tx436"/>
            <p:cNvSpPr/>
            <p:nvPr/>
          </p:nvSpPr>
          <p:spPr>
            <a:xfrm>
              <a:off x="7089037"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437" name="tx437"/>
            <p:cNvSpPr/>
            <p:nvPr/>
          </p:nvSpPr>
          <p:spPr>
            <a:xfrm>
              <a:off x="7335846"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438" name="tx438"/>
            <p:cNvSpPr/>
            <p:nvPr/>
          </p:nvSpPr>
          <p:spPr>
            <a:xfrm>
              <a:off x="7582656"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439" name="tx439"/>
            <p:cNvSpPr/>
            <p:nvPr/>
          </p:nvSpPr>
          <p:spPr>
            <a:xfrm>
              <a:off x="7829465"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440" name="tx440"/>
            <p:cNvSpPr/>
            <p:nvPr/>
          </p:nvSpPr>
          <p:spPr>
            <a:xfrm>
              <a:off x="8076275"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441" name="tx441"/>
            <p:cNvSpPr/>
            <p:nvPr/>
          </p:nvSpPr>
          <p:spPr>
            <a:xfrm>
              <a:off x="8323085"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42" name="tx442"/>
            <p:cNvSpPr/>
            <p:nvPr/>
          </p:nvSpPr>
          <p:spPr>
            <a:xfrm>
              <a:off x="8569894" y="54267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443" name="tx443"/>
            <p:cNvSpPr/>
            <p:nvPr/>
          </p:nvSpPr>
          <p:spPr>
            <a:xfrm>
              <a:off x="2399654"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444" name="tx444"/>
            <p:cNvSpPr/>
            <p:nvPr/>
          </p:nvSpPr>
          <p:spPr>
            <a:xfrm>
              <a:off x="2646464"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445" name="tx445"/>
            <p:cNvSpPr/>
            <p:nvPr/>
          </p:nvSpPr>
          <p:spPr>
            <a:xfrm>
              <a:off x="2893273"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446" name="tx446"/>
            <p:cNvSpPr/>
            <p:nvPr/>
          </p:nvSpPr>
          <p:spPr>
            <a:xfrm>
              <a:off x="3140083"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447" name="tx447"/>
            <p:cNvSpPr/>
            <p:nvPr/>
          </p:nvSpPr>
          <p:spPr>
            <a:xfrm>
              <a:off x="3386892"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448" name="tx448"/>
            <p:cNvSpPr/>
            <p:nvPr/>
          </p:nvSpPr>
          <p:spPr>
            <a:xfrm>
              <a:off x="3633702"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449" name="tx449"/>
            <p:cNvSpPr/>
            <p:nvPr/>
          </p:nvSpPr>
          <p:spPr>
            <a:xfrm>
              <a:off x="3880512"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450" name="tx450"/>
            <p:cNvSpPr/>
            <p:nvPr/>
          </p:nvSpPr>
          <p:spPr>
            <a:xfrm>
              <a:off x="4127321"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451" name="tx451"/>
            <p:cNvSpPr/>
            <p:nvPr/>
          </p:nvSpPr>
          <p:spPr>
            <a:xfrm>
              <a:off x="4374131"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452" name="tx452"/>
            <p:cNvSpPr/>
            <p:nvPr/>
          </p:nvSpPr>
          <p:spPr>
            <a:xfrm>
              <a:off x="4620940"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453" name="tx453"/>
            <p:cNvSpPr/>
            <p:nvPr/>
          </p:nvSpPr>
          <p:spPr>
            <a:xfrm>
              <a:off x="4867750"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454" name="tx454"/>
            <p:cNvSpPr/>
            <p:nvPr/>
          </p:nvSpPr>
          <p:spPr>
            <a:xfrm>
              <a:off x="5114560"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455" name="tx455"/>
            <p:cNvSpPr/>
            <p:nvPr/>
          </p:nvSpPr>
          <p:spPr>
            <a:xfrm>
              <a:off x="5608179"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56" name="tx456"/>
            <p:cNvSpPr/>
            <p:nvPr/>
          </p:nvSpPr>
          <p:spPr>
            <a:xfrm>
              <a:off x="5854989"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57" name="tx457"/>
            <p:cNvSpPr/>
            <p:nvPr/>
          </p:nvSpPr>
          <p:spPr>
            <a:xfrm>
              <a:off x="6101798"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458" name="tx458"/>
            <p:cNvSpPr/>
            <p:nvPr/>
          </p:nvSpPr>
          <p:spPr>
            <a:xfrm>
              <a:off x="6348608"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459" name="tx459"/>
            <p:cNvSpPr/>
            <p:nvPr/>
          </p:nvSpPr>
          <p:spPr>
            <a:xfrm>
              <a:off x="6595417"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460" name="tx460"/>
            <p:cNvSpPr/>
            <p:nvPr/>
          </p:nvSpPr>
          <p:spPr>
            <a:xfrm>
              <a:off x="6842227"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61" name="tx461"/>
            <p:cNvSpPr/>
            <p:nvPr/>
          </p:nvSpPr>
          <p:spPr>
            <a:xfrm>
              <a:off x="7089037"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462" name="tx462"/>
            <p:cNvSpPr/>
            <p:nvPr/>
          </p:nvSpPr>
          <p:spPr>
            <a:xfrm>
              <a:off x="7335846"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63" name="tx463"/>
            <p:cNvSpPr/>
            <p:nvPr/>
          </p:nvSpPr>
          <p:spPr>
            <a:xfrm>
              <a:off x="7582656"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464" name="tx464"/>
            <p:cNvSpPr/>
            <p:nvPr/>
          </p:nvSpPr>
          <p:spPr>
            <a:xfrm>
              <a:off x="7829465" y="32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465" name="tx465"/>
            <p:cNvSpPr/>
            <p:nvPr/>
          </p:nvSpPr>
          <p:spPr>
            <a:xfrm>
              <a:off x="2399654"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466" name="tx466"/>
            <p:cNvSpPr/>
            <p:nvPr/>
          </p:nvSpPr>
          <p:spPr>
            <a:xfrm>
              <a:off x="2646464"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467" name="tx467"/>
            <p:cNvSpPr/>
            <p:nvPr/>
          </p:nvSpPr>
          <p:spPr>
            <a:xfrm>
              <a:off x="2893273"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468" name="tx468"/>
            <p:cNvSpPr/>
            <p:nvPr/>
          </p:nvSpPr>
          <p:spPr>
            <a:xfrm>
              <a:off x="3140083"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69" name="tx469"/>
            <p:cNvSpPr/>
            <p:nvPr/>
          </p:nvSpPr>
          <p:spPr>
            <a:xfrm>
              <a:off x="3633702"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470" name="tx470"/>
            <p:cNvSpPr/>
            <p:nvPr/>
          </p:nvSpPr>
          <p:spPr>
            <a:xfrm>
              <a:off x="4127321" y="23152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71" name="tx471"/>
            <p:cNvSpPr/>
            <p:nvPr/>
          </p:nvSpPr>
          <p:spPr>
            <a:xfrm>
              <a:off x="2399654"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472" name="tx472"/>
            <p:cNvSpPr/>
            <p:nvPr/>
          </p:nvSpPr>
          <p:spPr>
            <a:xfrm>
              <a:off x="2646464"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473" name="tx473"/>
            <p:cNvSpPr/>
            <p:nvPr/>
          </p:nvSpPr>
          <p:spPr>
            <a:xfrm>
              <a:off x="2893273"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74" name="tx474"/>
            <p:cNvSpPr/>
            <p:nvPr/>
          </p:nvSpPr>
          <p:spPr>
            <a:xfrm>
              <a:off x="3140083"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75" name="tx475"/>
            <p:cNvSpPr/>
            <p:nvPr/>
          </p:nvSpPr>
          <p:spPr>
            <a:xfrm>
              <a:off x="3386892"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76" name="tx476"/>
            <p:cNvSpPr/>
            <p:nvPr/>
          </p:nvSpPr>
          <p:spPr>
            <a:xfrm>
              <a:off x="7582656"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77" name="tx477"/>
            <p:cNvSpPr/>
            <p:nvPr/>
          </p:nvSpPr>
          <p:spPr>
            <a:xfrm>
              <a:off x="7829465"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478" name="tx478"/>
            <p:cNvSpPr/>
            <p:nvPr/>
          </p:nvSpPr>
          <p:spPr>
            <a:xfrm>
              <a:off x="8076275"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479" name="tx479"/>
            <p:cNvSpPr/>
            <p:nvPr/>
          </p:nvSpPr>
          <p:spPr>
            <a:xfrm>
              <a:off x="8323085"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80" name="tx480"/>
            <p:cNvSpPr/>
            <p:nvPr/>
          </p:nvSpPr>
          <p:spPr>
            <a:xfrm>
              <a:off x="8569894" y="498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81" name="tx481"/>
            <p:cNvSpPr/>
            <p:nvPr/>
          </p:nvSpPr>
          <p:spPr>
            <a:xfrm>
              <a:off x="2399654"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82" name="tx482"/>
            <p:cNvSpPr/>
            <p:nvPr/>
          </p:nvSpPr>
          <p:spPr>
            <a:xfrm>
              <a:off x="2646464"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83" name="tx483"/>
            <p:cNvSpPr/>
            <p:nvPr/>
          </p:nvSpPr>
          <p:spPr>
            <a:xfrm>
              <a:off x="2893273"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484" name="tx484"/>
            <p:cNvSpPr/>
            <p:nvPr/>
          </p:nvSpPr>
          <p:spPr>
            <a:xfrm>
              <a:off x="3140083"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85" name="tx485"/>
            <p:cNvSpPr/>
            <p:nvPr/>
          </p:nvSpPr>
          <p:spPr>
            <a:xfrm>
              <a:off x="3386892"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86" name="tx486"/>
            <p:cNvSpPr/>
            <p:nvPr/>
          </p:nvSpPr>
          <p:spPr>
            <a:xfrm>
              <a:off x="3633702"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87" name="tx487"/>
            <p:cNvSpPr/>
            <p:nvPr/>
          </p:nvSpPr>
          <p:spPr>
            <a:xfrm>
              <a:off x="3880512"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88" name="tx488"/>
            <p:cNvSpPr/>
            <p:nvPr/>
          </p:nvSpPr>
          <p:spPr>
            <a:xfrm>
              <a:off x="4127321"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489" name="tx489"/>
            <p:cNvSpPr/>
            <p:nvPr/>
          </p:nvSpPr>
          <p:spPr>
            <a:xfrm>
              <a:off x="4374131"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90" name="tx490"/>
            <p:cNvSpPr/>
            <p:nvPr/>
          </p:nvSpPr>
          <p:spPr>
            <a:xfrm>
              <a:off x="4620940"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91" name="tx491"/>
            <p:cNvSpPr/>
            <p:nvPr/>
          </p:nvSpPr>
          <p:spPr>
            <a:xfrm>
              <a:off x="4867750"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492" name="tx492"/>
            <p:cNvSpPr/>
            <p:nvPr/>
          </p:nvSpPr>
          <p:spPr>
            <a:xfrm>
              <a:off x="5114560"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493" name="tx493"/>
            <p:cNvSpPr/>
            <p:nvPr/>
          </p:nvSpPr>
          <p:spPr>
            <a:xfrm>
              <a:off x="5361369"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494" name="tx494"/>
            <p:cNvSpPr/>
            <p:nvPr/>
          </p:nvSpPr>
          <p:spPr>
            <a:xfrm>
              <a:off x="5608179"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95" name="tx495"/>
            <p:cNvSpPr/>
            <p:nvPr/>
          </p:nvSpPr>
          <p:spPr>
            <a:xfrm>
              <a:off x="5854989"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496" name="tx496"/>
            <p:cNvSpPr/>
            <p:nvPr/>
          </p:nvSpPr>
          <p:spPr>
            <a:xfrm>
              <a:off x="6101798"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97" name="tx497"/>
            <p:cNvSpPr/>
            <p:nvPr/>
          </p:nvSpPr>
          <p:spPr>
            <a:xfrm>
              <a:off x="6348608"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498" name="tx498"/>
            <p:cNvSpPr/>
            <p:nvPr/>
          </p:nvSpPr>
          <p:spPr>
            <a:xfrm>
              <a:off x="6595417"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499" name="tx499"/>
            <p:cNvSpPr/>
            <p:nvPr/>
          </p:nvSpPr>
          <p:spPr>
            <a:xfrm>
              <a:off x="6842227"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00" name="tx500"/>
            <p:cNvSpPr/>
            <p:nvPr/>
          </p:nvSpPr>
          <p:spPr>
            <a:xfrm>
              <a:off x="7089037"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01" name="tx501"/>
            <p:cNvSpPr/>
            <p:nvPr/>
          </p:nvSpPr>
          <p:spPr>
            <a:xfrm>
              <a:off x="7335846"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02" name="tx502"/>
            <p:cNvSpPr/>
            <p:nvPr/>
          </p:nvSpPr>
          <p:spPr>
            <a:xfrm>
              <a:off x="7582656"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03" name="tx503"/>
            <p:cNvSpPr/>
            <p:nvPr/>
          </p:nvSpPr>
          <p:spPr>
            <a:xfrm>
              <a:off x="8323085" y="409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04" name="tx504"/>
            <p:cNvSpPr/>
            <p:nvPr/>
          </p:nvSpPr>
          <p:spPr>
            <a:xfrm>
              <a:off x="2399654"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05" name="tx505"/>
            <p:cNvSpPr/>
            <p:nvPr/>
          </p:nvSpPr>
          <p:spPr>
            <a:xfrm>
              <a:off x="2646464"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06" name="tx506"/>
            <p:cNvSpPr/>
            <p:nvPr/>
          </p:nvSpPr>
          <p:spPr>
            <a:xfrm>
              <a:off x="2893273"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07" name="tx507"/>
            <p:cNvSpPr/>
            <p:nvPr/>
          </p:nvSpPr>
          <p:spPr>
            <a:xfrm>
              <a:off x="3140083"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08" name="tx508"/>
            <p:cNvSpPr/>
            <p:nvPr/>
          </p:nvSpPr>
          <p:spPr>
            <a:xfrm>
              <a:off x="3386892"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09" name="tx509"/>
            <p:cNvSpPr/>
            <p:nvPr/>
          </p:nvSpPr>
          <p:spPr>
            <a:xfrm>
              <a:off x="3633702"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10" name="tx510"/>
            <p:cNvSpPr/>
            <p:nvPr/>
          </p:nvSpPr>
          <p:spPr>
            <a:xfrm>
              <a:off x="3880512"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11" name="tx511"/>
            <p:cNvSpPr/>
            <p:nvPr/>
          </p:nvSpPr>
          <p:spPr>
            <a:xfrm>
              <a:off x="6842227"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12" name="tx512"/>
            <p:cNvSpPr/>
            <p:nvPr/>
          </p:nvSpPr>
          <p:spPr>
            <a:xfrm>
              <a:off x="7335846"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13" name="tx513"/>
            <p:cNvSpPr/>
            <p:nvPr/>
          </p:nvSpPr>
          <p:spPr>
            <a:xfrm>
              <a:off x="7829465"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14" name="tx514"/>
            <p:cNvSpPr/>
            <p:nvPr/>
          </p:nvSpPr>
          <p:spPr>
            <a:xfrm>
              <a:off x="8323085"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15" name="tx515"/>
            <p:cNvSpPr/>
            <p:nvPr/>
          </p:nvSpPr>
          <p:spPr>
            <a:xfrm>
              <a:off x="8569894" y="4537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16" name="tx516"/>
            <p:cNvSpPr/>
            <p:nvPr/>
          </p:nvSpPr>
          <p:spPr>
            <a:xfrm>
              <a:off x="2399654"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17" name="tx517"/>
            <p:cNvSpPr/>
            <p:nvPr/>
          </p:nvSpPr>
          <p:spPr>
            <a:xfrm>
              <a:off x="2646464"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18" name="tx518"/>
            <p:cNvSpPr/>
            <p:nvPr/>
          </p:nvSpPr>
          <p:spPr>
            <a:xfrm>
              <a:off x="2893273"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19" name="tx519"/>
            <p:cNvSpPr/>
            <p:nvPr/>
          </p:nvSpPr>
          <p:spPr>
            <a:xfrm>
              <a:off x="3140083"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20" name="tx520"/>
            <p:cNvSpPr/>
            <p:nvPr/>
          </p:nvSpPr>
          <p:spPr>
            <a:xfrm>
              <a:off x="3386892"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21" name="tx521"/>
            <p:cNvSpPr/>
            <p:nvPr/>
          </p:nvSpPr>
          <p:spPr>
            <a:xfrm>
              <a:off x="7582656"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22" name="tx522"/>
            <p:cNvSpPr/>
            <p:nvPr/>
          </p:nvSpPr>
          <p:spPr>
            <a:xfrm>
              <a:off x="7829465"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23" name="tx523"/>
            <p:cNvSpPr/>
            <p:nvPr/>
          </p:nvSpPr>
          <p:spPr>
            <a:xfrm>
              <a:off x="8076275" y="3648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24" name="rc52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25" name="rc52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26" name="rc52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27" name="rc52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28" name="rc52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29" name="rc52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30" name="rc53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31" name="rc53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32" name="rc53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33" name="rc53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34" name="rc53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35" name="rc53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36" name="rc53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37" name="rc53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38" name="rc53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39" name="rc53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40" name="rc54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41" name="rc54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42" name="rc54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43" name="rc54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44" name="rc54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45" name="rc54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46" name="rc54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47" name="rc54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48" name="rc54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49" name="rc54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50" name="rc55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51" name="rc55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52" name="rc55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53" name="rc55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54" name="rc55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55" name="rc55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56" name="rc55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57" name="rc55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58" name="rc55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59" name="rc55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60" name="rc56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61" name="rc56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62" name="rc56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63" name="rc56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64" name="rc56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65" name="rc56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66" name="rc56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67" name="rc56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68" name="rc56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69" name="rc56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70" name="rc57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71" name="rc57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72" name="rc57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73" name="rc57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74" name="rc57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75" name="rc57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76" name="rc57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2336508" y="3465333"/>
              <a:ext cx="6417049" cy="444495"/>
            </a:xfrm>
            <a:prstGeom prst="rect">
              <a:avLst/>
            </a:prstGeom>
            <a:noFill/>
            <a:ln w="27101" cap="flat">
              <a:solidFill>
                <a:srgbClr val="000000">
                  <a:alpha val="100000"/>
                </a:srgbClr>
              </a:solidFill>
              <a:prstDash val="solid"/>
              <a:miter/>
            </a:ln>
          </p:spPr>
          <p:txBody>
            <a:bodyPr/>
            <a:lstStyle/>
            <a:p/>
          </p:txBody>
        </p:sp>
        <p:sp>
          <p:nvSpPr>
            <p:cNvPr id="784" name="tx784"/>
            <p:cNvSpPr/>
            <p:nvPr/>
          </p:nvSpPr>
          <p:spPr>
            <a:xfrm rot="-2700000">
              <a:off x="23790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85" name="tx785"/>
            <p:cNvSpPr/>
            <p:nvPr/>
          </p:nvSpPr>
          <p:spPr>
            <a:xfrm rot="-2700000">
              <a:off x="26258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786" name="tx786"/>
            <p:cNvSpPr/>
            <p:nvPr/>
          </p:nvSpPr>
          <p:spPr>
            <a:xfrm rot="-2700000">
              <a:off x="28726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787" name="tx787"/>
            <p:cNvSpPr/>
            <p:nvPr/>
          </p:nvSpPr>
          <p:spPr>
            <a:xfrm rot="-2700000">
              <a:off x="31194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788" name="tx788"/>
            <p:cNvSpPr/>
            <p:nvPr/>
          </p:nvSpPr>
          <p:spPr>
            <a:xfrm rot="-2700000">
              <a:off x="33662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789" name="tx789"/>
            <p:cNvSpPr/>
            <p:nvPr/>
          </p:nvSpPr>
          <p:spPr>
            <a:xfrm rot="-2700000">
              <a:off x="36130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90" name="tx790"/>
            <p:cNvSpPr/>
            <p:nvPr/>
          </p:nvSpPr>
          <p:spPr>
            <a:xfrm rot="-2700000">
              <a:off x="38598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791" name="tx791"/>
            <p:cNvSpPr/>
            <p:nvPr/>
          </p:nvSpPr>
          <p:spPr>
            <a:xfrm rot="-2700000">
              <a:off x="41066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792" name="tx792"/>
            <p:cNvSpPr/>
            <p:nvPr/>
          </p:nvSpPr>
          <p:spPr>
            <a:xfrm rot="-2700000">
              <a:off x="43534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793" name="tx793"/>
            <p:cNvSpPr/>
            <p:nvPr/>
          </p:nvSpPr>
          <p:spPr>
            <a:xfrm rot="-2700000">
              <a:off x="46003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794" name="tx794"/>
            <p:cNvSpPr/>
            <p:nvPr/>
          </p:nvSpPr>
          <p:spPr>
            <a:xfrm rot="-2700000">
              <a:off x="48471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95" name="tx795"/>
            <p:cNvSpPr/>
            <p:nvPr/>
          </p:nvSpPr>
          <p:spPr>
            <a:xfrm rot="-2700000">
              <a:off x="509543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796" name="tx796"/>
            <p:cNvSpPr/>
            <p:nvPr/>
          </p:nvSpPr>
          <p:spPr>
            <a:xfrm rot="-2700000">
              <a:off x="53407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797" name="tx797"/>
            <p:cNvSpPr/>
            <p:nvPr/>
          </p:nvSpPr>
          <p:spPr>
            <a:xfrm rot="-2700000">
              <a:off x="55875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798" name="tx798"/>
            <p:cNvSpPr/>
            <p:nvPr/>
          </p:nvSpPr>
          <p:spPr>
            <a:xfrm rot="-2700000">
              <a:off x="58343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799" name="tx799"/>
            <p:cNvSpPr/>
            <p:nvPr/>
          </p:nvSpPr>
          <p:spPr>
            <a:xfrm rot="-2700000">
              <a:off x="60811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00" name="tx800"/>
            <p:cNvSpPr/>
            <p:nvPr/>
          </p:nvSpPr>
          <p:spPr>
            <a:xfrm rot="-2700000">
              <a:off x="63279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01" name="tx801"/>
            <p:cNvSpPr/>
            <p:nvPr/>
          </p:nvSpPr>
          <p:spPr>
            <a:xfrm rot="-2700000">
              <a:off x="65747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802" name="tx802"/>
            <p:cNvSpPr/>
            <p:nvPr/>
          </p:nvSpPr>
          <p:spPr>
            <a:xfrm rot="-2700000">
              <a:off x="68215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803" name="tx803"/>
            <p:cNvSpPr/>
            <p:nvPr/>
          </p:nvSpPr>
          <p:spPr>
            <a:xfrm rot="-2700000">
              <a:off x="70683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04" name="tx804"/>
            <p:cNvSpPr/>
            <p:nvPr/>
          </p:nvSpPr>
          <p:spPr>
            <a:xfrm rot="-2700000">
              <a:off x="73152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805" name="tx805"/>
            <p:cNvSpPr/>
            <p:nvPr/>
          </p:nvSpPr>
          <p:spPr>
            <a:xfrm rot="-2700000">
              <a:off x="75620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806" name="tx806"/>
            <p:cNvSpPr/>
            <p:nvPr/>
          </p:nvSpPr>
          <p:spPr>
            <a:xfrm rot="-2700000">
              <a:off x="78088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807" name="tx807"/>
            <p:cNvSpPr/>
            <p:nvPr/>
          </p:nvSpPr>
          <p:spPr>
            <a:xfrm rot="-2700000">
              <a:off x="80556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808" name="tx808"/>
            <p:cNvSpPr/>
            <p:nvPr/>
          </p:nvSpPr>
          <p:spPr>
            <a:xfrm rot="-2700000">
              <a:off x="83024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809" name="tx809"/>
            <p:cNvSpPr/>
            <p:nvPr/>
          </p:nvSpPr>
          <p:spPr>
            <a:xfrm rot="-2700000">
              <a:off x="85492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10" name="tx810"/>
            <p:cNvSpPr/>
            <p:nvPr/>
          </p:nvSpPr>
          <p:spPr>
            <a:xfrm>
              <a:off x="1658132" y="5400823"/>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811" name="tx811"/>
            <p:cNvSpPr/>
            <p:nvPr/>
          </p:nvSpPr>
          <p:spPr>
            <a:xfrm>
              <a:off x="1650451" y="4956327"/>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812" name="tx812"/>
            <p:cNvSpPr/>
            <p:nvPr/>
          </p:nvSpPr>
          <p:spPr>
            <a:xfrm>
              <a:off x="1533407" y="4511832"/>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Gabon</a:t>
              </a:r>
            </a:p>
          </p:txBody>
        </p:sp>
        <p:sp>
          <p:nvSpPr>
            <p:cNvPr id="813" name="tx813"/>
            <p:cNvSpPr/>
            <p:nvPr/>
          </p:nvSpPr>
          <p:spPr>
            <a:xfrm>
              <a:off x="834349" y="4067337"/>
              <a:ext cx="6291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Equatorial</a:t>
              </a:r>
            </a:p>
          </p:txBody>
        </p:sp>
        <p:sp>
          <p:nvSpPr>
            <p:cNvPr id="814" name="tx814"/>
            <p:cNvSpPr/>
            <p:nvPr/>
          </p:nvSpPr>
          <p:spPr>
            <a:xfrm>
              <a:off x="1502409" y="4067337"/>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815" name="tx815"/>
            <p:cNvSpPr/>
            <p:nvPr/>
          </p:nvSpPr>
          <p:spPr>
            <a:xfrm>
              <a:off x="1036614" y="3622841"/>
              <a:ext cx="481431"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Central</a:t>
              </a:r>
            </a:p>
          </p:txBody>
        </p:sp>
        <p:sp>
          <p:nvSpPr>
            <p:cNvPr id="816" name="tx816"/>
            <p:cNvSpPr/>
            <p:nvPr/>
          </p:nvSpPr>
          <p:spPr>
            <a:xfrm>
              <a:off x="1556907" y="3622841"/>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817" name="tx817"/>
            <p:cNvSpPr/>
            <p:nvPr/>
          </p:nvSpPr>
          <p:spPr>
            <a:xfrm>
              <a:off x="1618995" y="3178346"/>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818" name="tx818"/>
            <p:cNvSpPr/>
            <p:nvPr/>
          </p:nvSpPr>
          <p:spPr>
            <a:xfrm>
              <a:off x="1300601" y="2733851"/>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819" name="tx819"/>
            <p:cNvSpPr/>
            <p:nvPr/>
          </p:nvSpPr>
          <p:spPr>
            <a:xfrm>
              <a:off x="1541271" y="2289355"/>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Congo</a:t>
              </a:r>
            </a:p>
          </p:txBody>
        </p:sp>
        <p:sp>
          <p:nvSpPr>
            <p:cNvPr id="820" name="tx820"/>
            <p:cNvSpPr/>
            <p:nvPr/>
          </p:nvSpPr>
          <p:spPr>
            <a:xfrm>
              <a:off x="1471411" y="1844860"/>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Burundi</a:t>
              </a:r>
            </a:p>
          </p:txBody>
        </p:sp>
        <p:sp>
          <p:nvSpPr>
            <p:cNvPr id="821" name="tx821"/>
            <p:cNvSpPr/>
            <p:nvPr/>
          </p:nvSpPr>
          <p:spPr>
            <a:xfrm>
              <a:off x="508182" y="1400365"/>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Sao</a:t>
              </a:r>
            </a:p>
          </p:txBody>
        </p:sp>
        <p:sp>
          <p:nvSpPr>
            <p:cNvPr id="822" name="tx822"/>
            <p:cNvSpPr/>
            <p:nvPr/>
          </p:nvSpPr>
          <p:spPr>
            <a:xfrm>
              <a:off x="795669" y="1400365"/>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Tome</a:t>
              </a:r>
            </a:p>
          </p:txBody>
        </p:sp>
        <p:sp>
          <p:nvSpPr>
            <p:cNvPr id="823" name="tx823"/>
            <p:cNvSpPr/>
            <p:nvPr/>
          </p:nvSpPr>
          <p:spPr>
            <a:xfrm>
              <a:off x="1176243" y="140036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and</a:t>
              </a:r>
            </a:p>
          </p:txBody>
        </p:sp>
        <p:sp>
          <p:nvSpPr>
            <p:cNvPr id="824" name="tx824"/>
            <p:cNvSpPr/>
            <p:nvPr/>
          </p:nvSpPr>
          <p:spPr>
            <a:xfrm>
              <a:off x="1448277" y="1400365"/>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Principe</a:t>
              </a:r>
            </a:p>
          </p:txBody>
        </p:sp>
        <p:sp>
          <p:nvSpPr>
            <p:cNvPr id="825" name="tx825"/>
            <p:cNvSpPr/>
            <p:nvPr/>
          </p:nvSpPr>
          <p:spPr>
            <a:xfrm>
              <a:off x="363923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826" name="pic826"/>
            <p:cNvPicPr/>
            <p:nvPr/>
          </p:nvPicPr>
          <p:blipFill>
            <a:blip r:embed="rId2" cstate="print"/>
            <a:stretch>
              <a:fillRect/>
            </a:stretch>
          </p:blipFill>
          <p:spPr>
            <a:xfrm>
              <a:off x="5290829" y="5941026"/>
              <a:ext cx="2160000" cy="219455"/>
            </a:xfrm>
            <a:prstGeom prst="rect">
              <a:avLst/>
            </a:prstGeom>
          </p:spPr>
        </p:pic>
        <p:sp>
          <p:nvSpPr>
            <p:cNvPr id="827" name="pl827"/>
            <p:cNvSpPr/>
            <p:nvPr/>
          </p:nvSpPr>
          <p:spPr>
            <a:xfrm>
              <a:off x="52944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28" name="pl828"/>
            <p:cNvSpPr/>
            <p:nvPr/>
          </p:nvSpPr>
          <p:spPr>
            <a:xfrm>
              <a:off x="658610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29" name="pl829"/>
            <p:cNvSpPr/>
            <p:nvPr/>
          </p:nvSpPr>
          <p:spPr>
            <a:xfrm>
              <a:off x="680138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30" name="pl830"/>
            <p:cNvSpPr/>
            <p:nvPr/>
          </p:nvSpPr>
          <p:spPr>
            <a:xfrm>
              <a:off x="701666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31" name="pl831"/>
            <p:cNvSpPr/>
            <p:nvPr/>
          </p:nvSpPr>
          <p:spPr>
            <a:xfrm>
              <a:off x="723194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32" name="pl832"/>
            <p:cNvSpPr/>
            <p:nvPr/>
          </p:nvSpPr>
          <p:spPr>
            <a:xfrm>
              <a:off x="74472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33" name="pl833"/>
            <p:cNvSpPr/>
            <p:nvPr/>
          </p:nvSpPr>
          <p:spPr>
            <a:xfrm>
              <a:off x="52944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4" name="pl834"/>
            <p:cNvSpPr/>
            <p:nvPr/>
          </p:nvSpPr>
          <p:spPr>
            <a:xfrm>
              <a:off x="658610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5" name="pl835"/>
            <p:cNvSpPr/>
            <p:nvPr/>
          </p:nvSpPr>
          <p:spPr>
            <a:xfrm>
              <a:off x="680138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6" name="pl836"/>
            <p:cNvSpPr/>
            <p:nvPr/>
          </p:nvSpPr>
          <p:spPr>
            <a:xfrm>
              <a:off x="701666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7" name="pl837"/>
            <p:cNvSpPr/>
            <p:nvPr/>
          </p:nvSpPr>
          <p:spPr>
            <a:xfrm>
              <a:off x="723194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8" name="pl838"/>
            <p:cNvSpPr/>
            <p:nvPr/>
          </p:nvSpPr>
          <p:spPr>
            <a:xfrm>
              <a:off x="74472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39" name="tx839"/>
            <p:cNvSpPr/>
            <p:nvPr/>
          </p:nvSpPr>
          <p:spPr>
            <a:xfrm>
              <a:off x="526334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840" name="tx840"/>
            <p:cNvSpPr/>
            <p:nvPr/>
          </p:nvSpPr>
          <p:spPr>
            <a:xfrm>
              <a:off x="652393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841" name="tx841"/>
            <p:cNvSpPr/>
            <p:nvPr/>
          </p:nvSpPr>
          <p:spPr>
            <a:xfrm>
              <a:off x="673921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842" name="tx842"/>
            <p:cNvSpPr/>
            <p:nvPr/>
          </p:nvSpPr>
          <p:spPr>
            <a:xfrm>
              <a:off x="695449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843" name="tx843"/>
            <p:cNvSpPr/>
            <p:nvPr/>
          </p:nvSpPr>
          <p:spPr>
            <a:xfrm>
              <a:off x="716977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844" name="tx844"/>
            <p:cNvSpPr/>
            <p:nvPr/>
          </p:nvSpPr>
          <p:spPr>
            <a:xfrm>
              <a:off x="735396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845" name="tx845"/>
            <p:cNvSpPr/>
            <p:nvPr/>
          </p:nvSpPr>
          <p:spPr>
            <a:xfrm>
              <a:off x="2015656" y="435349"/>
              <a:ext cx="404759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Central Africa, 2000-2025</a:t>
              </a:r>
            </a:p>
          </p:txBody>
        </p:sp>
        <p:sp>
          <p:nvSpPr>
            <p:cNvPr id="846" name="tx846"/>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47" name="tx847"/>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8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5667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61871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28075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94279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60483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26686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19289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37876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4497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31117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7738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43584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20978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083054" y="2773811"/>
              <a:ext cx="3434315" cy="1216662"/>
            </a:xfrm>
            <a:custGeom>
              <a:avLst/>
              <a:pathLst>
                <a:path w="3434315" h="1216662">
                  <a:moveTo>
                    <a:pt x="0" y="1216662"/>
                  </a:moveTo>
                  <a:lnTo>
                    <a:pt x="137372" y="1047681"/>
                  </a:lnTo>
                  <a:lnTo>
                    <a:pt x="274745" y="878700"/>
                  </a:lnTo>
                  <a:lnTo>
                    <a:pt x="412117" y="675923"/>
                  </a:lnTo>
                  <a:lnTo>
                    <a:pt x="549490" y="506942"/>
                  </a:lnTo>
                  <a:lnTo>
                    <a:pt x="686863" y="337961"/>
                  </a:lnTo>
                  <a:lnTo>
                    <a:pt x="824235" y="202777"/>
                  </a:lnTo>
                  <a:lnTo>
                    <a:pt x="961608" y="236573"/>
                  </a:lnTo>
                  <a:lnTo>
                    <a:pt x="1098981" y="202777"/>
                  </a:lnTo>
                  <a:lnTo>
                    <a:pt x="1236353" y="168980"/>
                  </a:lnTo>
                  <a:lnTo>
                    <a:pt x="1373726" y="101388"/>
                  </a:lnTo>
                  <a:lnTo>
                    <a:pt x="1511098" y="67592"/>
                  </a:lnTo>
                  <a:lnTo>
                    <a:pt x="1648471" y="0"/>
                  </a:lnTo>
                  <a:lnTo>
                    <a:pt x="1785844" y="67592"/>
                  </a:lnTo>
                  <a:lnTo>
                    <a:pt x="1923216" y="67592"/>
                  </a:lnTo>
                  <a:lnTo>
                    <a:pt x="2060589" y="135184"/>
                  </a:lnTo>
                  <a:lnTo>
                    <a:pt x="2197962" y="236573"/>
                  </a:lnTo>
                  <a:lnTo>
                    <a:pt x="2335334" y="236573"/>
                  </a:lnTo>
                  <a:lnTo>
                    <a:pt x="2472707" y="270369"/>
                  </a:lnTo>
                  <a:lnTo>
                    <a:pt x="2610079" y="236573"/>
                  </a:lnTo>
                  <a:lnTo>
                    <a:pt x="2747452" y="304165"/>
                  </a:lnTo>
                  <a:lnTo>
                    <a:pt x="2884825" y="405554"/>
                  </a:lnTo>
                  <a:lnTo>
                    <a:pt x="3022197" y="371758"/>
                  </a:lnTo>
                  <a:lnTo>
                    <a:pt x="3159570" y="405554"/>
                  </a:lnTo>
                  <a:lnTo>
                    <a:pt x="3296943" y="304165"/>
                  </a:lnTo>
                  <a:lnTo>
                    <a:pt x="3434315" y="270369"/>
                  </a:lnTo>
                </a:path>
              </a:pathLst>
            </a:custGeom>
            <a:ln w="27101" cap="flat">
              <a:solidFill>
                <a:srgbClr val="0058AB">
                  <a:alpha val="69803"/>
                </a:srgbClr>
              </a:solidFill>
              <a:prstDash val="solid"/>
              <a:round/>
            </a:ln>
          </p:spPr>
          <p:txBody>
            <a:bodyPr/>
            <a:lstStyle/>
            <a:p/>
          </p:txBody>
        </p:sp>
        <p:sp>
          <p:nvSpPr>
            <p:cNvPr id="26" name="pl26"/>
            <p:cNvSpPr/>
            <p:nvPr/>
          </p:nvSpPr>
          <p:spPr>
            <a:xfrm>
              <a:off x="1083054" y="2503442"/>
              <a:ext cx="3434315" cy="844904"/>
            </a:xfrm>
            <a:custGeom>
              <a:avLst/>
              <a:pathLst>
                <a:path w="3434315" h="844904">
                  <a:moveTo>
                    <a:pt x="0" y="844904"/>
                  </a:moveTo>
                  <a:lnTo>
                    <a:pt x="137372" y="777312"/>
                  </a:lnTo>
                  <a:lnTo>
                    <a:pt x="274745" y="675923"/>
                  </a:lnTo>
                  <a:lnTo>
                    <a:pt x="412117" y="574535"/>
                  </a:lnTo>
                  <a:lnTo>
                    <a:pt x="549490" y="540739"/>
                  </a:lnTo>
                  <a:lnTo>
                    <a:pt x="686863" y="506942"/>
                  </a:lnTo>
                  <a:lnTo>
                    <a:pt x="824235" y="371758"/>
                  </a:lnTo>
                  <a:lnTo>
                    <a:pt x="961608" y="270369"/>
                  </a:lnTo>
                  <a:lnTo>
                    <a:pt x="1098981" y="236573"/>
                  </a:lnTo>
                  <a:lnTo>
                    <a:pt x="1236353" y="135184"/>
                  </a:lnTo>
                  <a:lnTo>
                    <a:pt x="1373726" y="33796"/>
                  </a:lnTo>
                  <a:lnTo>
                    <a:pt x="1511098" y="33796"/>
                  </a:lnTo>
                  <a:lnTo>
                    <a:pt x="1648471" y="33796"/>
                  </a:lnTo>
                  <a:lnTo>
                    <a:pt x="1785844" y="67592"/>
                  </a:lnTo>
                  <a:lnTo>
                    <a:pt x="1923216" y="67592"/>
                  </a:lnTo>
                  <a:lnTo>
                    <a:pt x="2060589" y="101388"/>
                  </a:lnTo>
                  <a:lnTo>
                    <a:pt x="2197962" y="168980"/>
                  </a:lnTo>
                  <a:lnTo>
                    <a:pt x="2335334" y="135184"/>
                  </a:lnTo>
                  <a:lnTo>
                    <a:pt x="2472707" y="33796"/>
                  </a:lnTo>
                  <a:lnTo>
                    <a:pt x="2610079" y="0"/>
                  </a:lnTo>
                  <a:lnTo>
                    <a:pt x="2747452" y="33796"/>
                  </a:lnTo>
                  <a:lnTo>
                    <a:pt x="2884825" y="135184"/>
                  </a:lnTo>
                  <a:lnTo>
                    <a:pt x="3022197" y="67592"/>
                  </a:lnTo>
                  <a:lnTo>
                    <a:pt x="3159570" y="135184"/>
                  </a:lnTo>
                  <a:lnTo>
                    <a:pt x="3296943" y="168980"/>
                  </a:lnTo>
                  <a:lnTo>
                    <a:pt x="3434315" y="33796"/>
                  </a:lnTo>
                </a:path>
              </a:pathLst>
            </a:custGeom>
            <a:ln w="27101" cap="flat">
              <a:solidFill>
                <a:srgbClr val="1CABE2">
                  <a:alpha val="69803"/>
                </a:srgbClr>
              </a:solidFill>
              <a:prstDash val="solid"/>
              <a:round/>
            </a:ln>
          </p:spPr>
          <p:txBody>
            <a:bodyPr/>
            <a:lstStyle/>
            <a:p/>
          </p:txBody>
        </p:sp>
        <p:sp>
          <p:nvSpPr>
            <p:cNvPr id="27" name="pl27"/>
            <p:cNvSpPr/>
            <p:nvPr/>
          </p:nvSpPr>
          <p:spPr>
            <a:xfrm>
              <a:off x="1083054" y="1861314"/>
              <a:ext cx="3434315" cy="202777"/>
            </a:xfrm>
            <a:custGeom>
              <a:avLst/>
              <a:pathLst>
                <a:path w="3434315" h="202777">
                  <a:moveTo>
                    <a:pt x="0" y="168980"/>
                  </a:moveTo>
                  <a:lnTo>
                    <a:pt x="137372" y="135184"/>
                  </a:lnTo>
                  <a:lnTo>
                    <a:pt x="274745" y="135184"/>
                  </a:lnTo>
                  <a:lnTo>
                    <a:pt x="412117" y="135184"/>
                  </a:lnTo>
                  <a:lnTo>
                    <a:pt x="549490" y="135184"/>
                  </a:lnTo>
                  <a:lnTo>
                    <a:pt x="686863" y="101388"/>
                  </a:lnTo>
                  <a:lnTo>
                    <a:pt x="824235" y="67592"/>
                  </a:lnTo>
                  <a:lnTo>
                    <a:pt x="961608" y="67592"/>
                  </a:lnTo>
                  <a:lnTo>
                    <a:pt x="1098981" y="168980"/>
                  </a:lnTo>
                  <a:lnTo>
                    <a:pt x="1236353" y="101388"/>
                  </a:lnTo>
                  <a:lnTo>
                    <a:pt x="1373726" y="67592"/>
                  </a:lnTo>
                  <a:lnTo>
                    <a:pt x="1511098" y="67592"/>
                  </a:lnTo>
                  <a:lnTo>
                    <a:pt x="1648471" y="101388"/>
                  </a:lnTo>
                  <a:lnTo>
                    <a:pt x="1785844" y="33796"/>
                  </a:lnTo>
                  <a:lnTo>
                    <a:pt x="1923216" y="101388"/>
                  </a:lnTo>
                  <a:lnTo>
                    <a:pt x="2060589" y="135184"/>
                  </a:lnTo>
                  <a:lnTo>
                    <a:pt x="2197962" y="67592"/>
                  </a:lnTo>
                  <a:lnTo>
                    <a:pt x="2335334" y="135184"/>
                  </a:lnTo>
                  <a:lnTo>
                    <a:pt x="2472707" y="202777"/>
                  </a:lnTo>
                  <a:lnTo>
                    <a:pt x="2610079" y="202777"/>
                  </a:lnTo>
                  <a:lnTo>
                    <a:pt x="2747452" y="202777"/>
                  </a:lnTo>
                  <a:lnTo>
                    <a:pt x="2884825" y="202777"/>
                  </a:lnTo>
                  <a:lnTo>
                    <a:pt x="3022197" y="168980"/>
                  </a:lnTo>
                  <a:lnTo>
                    <a:pt x="3159570" y="33796"/>
                  </a:lnTo>
                  <a:lnTo>
                    <a:pt x="3296943" y="33796"/>
                  </a:lnTo>
                  <a:lnTo>
                    <a:pt x="3434315" y="0"/>
                  </a:lnTo>
                </a:path>
              </a:pathLst>
            </a:custGeom>
            <a:ln w="27101" cap="flat">
              <a:solidFill>
                <a:srgbClr val="00833D">
                  <a:alpha val="69803"/>
                </a:srgbClr>
              </a:solidFill>
              <a:prstDash val="solid"/>
              <a:round/>
            </a:ln>
          </p:spPr>
          <p:txBody>
            <a:bodyPr/>
            <a:lstStyle/>
            <a:p/>
          </p:txBody>
        </p:sp>
        <p:sp>
          <p:nvSpPr>
            <p:cNvPr id="28" name="pl28"/>
            <p:cNvSpPr/>
            <p:nvPr/>
          </p:nvSpPr>
          <p:spPr>
            <a:xfrm>
              <a:off x="1083054" y="2435849"/>
              <a:ext cx="3434315" cy="371758"/>
            </a:xfrm>
            <a:custGeom>
              <a:avLst/>
              <a:pathLst>
                <a:path w="3434315" h="371758">
                  <a:moveTo>
                    <a:pt x="0" y="371758"/>
                  </a:moveTo>
                  <a:lnTo>
                    <a:pt x="137372" y="202777"/>
                  </a:lnTo>
                  <a:lnTo>
                    <a:pt x="274745" y="236573"/>
                  </a:lnTo>
                  <a:lnTo>
                    <a:pt x="412117" y="304165"/>
                  </a:lnTo>
                  <a:lnTo>
                    <a:pt x="549490" y="270369"/>
                  </a:lnTo>
                  <a:lnTo>
                    <a:pt x="686863" y="371758"/>
                  </a:lnTo>
                  <a:lnTo>
                    <a:pt x="824235" y="337961"/>
                  </a:lnTo>
                  <a:lnTo>
                    <a:pt x="961608" y="236573"/>
                  </a:lnTo>
                  <a:lnTo>
                    <a:pt x="1098981" y="202777"/>
                  </a:lnTo>
                  <a:lnTo>
                    <a:pt x="1236353" y="101388"/>
                  </a:lnTo>
                  <a:lnTo>
                    <a:pt x="1373726" y="33796"/>
                  </a:lnTo>
                  <a:lnTo>
                    <a:pt x="1511098" y="33796"/>
                  </a:lnTo>
                  <a:lnTo>
                    <a:pt x="1648471" y="33796"/>
                  </a:lnTo>
                  <a:lnTo>
                    <a:pt x="1785844" y="67592"/>
                  </a:lnTo>
                  <a:lnTo>
                    <a:pt x="1923216" y="33796"/>
                  </a:lnTo>
                  <a:lnTo>
                    <a:pt x="2060589" y="33796"/>
                  </a:lnTo>
                  <a:lnTo>
                    <a:pt x="2197962" y="67592"/>
                  </a:lnTo>
                  <a:lnTo>
                    <a:pt x="2335334" y="101388"/>
                  </a:lnTo>
                  <a:lnTo>
                    <a:pt x="2472707" y="33796"/>
                  </a:lnTo>
                  <a:lnTo>
                    <a:pt x="2610079" y="0"/>
                  </a:lnTo>
                  <a:lnTo>
                    <a:pt x="2747452" y="101388"/>
                  </a:lnTo>
                  <a:lnTo>
                    <a:pt x="2884825" y="202777"/>
                  </a:lnTo>
                  <a:lnTo>
                    <a:pt x="3022197" y="236573"/>
                  </a:lnTo>
                  <a:lnTo>
                    <a:pt x="3159570" y="168980"/>
                  </a:lnTo>
                  <a:lnTo>
                    <a:pt x="3296943" y="236573"/>
                  </a:lnTo>
                  <a:lnTo>
                    <a:pt x="3434315" y="168980"/>
                  </a:lnTo>
                </a:path>
              </a:pathLst>
            </a:custGeom>
            <a:ln w="27101" cap="flat">
              <a:solidFill>
                <a:srgbClr val="80BD41">
                  <a:alpha val="69803"/>
                </a:srgbClr>
              </a:solidFill>
              <a:prstDash val="solid"/>
              <a:round/>
            </a:ln>
          </p:spPr>
          <p:txBody>
            <a:bodyPr/>
            <a:lstStyle/>
            <a:p/>
          </p:txBody>
        </p:sp>
        <p:sp>
          <p:nvSpPr>
            <p:cNvPr id="29" name="pl29"/>
            <p:cNvSpPr/>
            <p:nvPr/>
          </p:nvSpPr>
          <p:spPr>
            <a:xfrm>
              <a:off x="1083054" y="2773811"/>
              <a:ext cx="3434315" cy="878700"/>
            </a:xfrm>
            <a:custGeom>
              <a:avLst/>
              <a:pathLst>
                <a:path w="3434315" h="878700">
                  <a:moveTo>
                    <a:pt x="0" y="844904"/>
                  </a:moveTo>
                  <a:lnTo>
                    <a:pt x="137372" y="844904"/>
                  </a:lnTo>
                  <a:lnTo>
                    <a:pt x="274745" y="878700"/>
                  </a:lnTo>
                  <a:lnTo>
                    <a:pt x="412117" y="743516"/>
                  </a:lnTo>
                  <a:lnTo>
                    <a:pt x="549490" y="642127"/>
                  </a:lnTo>
                  <a:lnTo>
                    <a:pt x="686863" y="506942"/>
                  </a:lnTo>
                  <a:lnTo>
                    <a:pt x="824235" y="439350"/>
                  </a:lnTo>
                  <a:lnTo>
                    <a:pt x="961608" y="473146"/>
                  </a:lnTo>
                  <a:lnTo>
                    <a:pt x="1098981" y="270369"/>
                  </a:lnTo>
                  <a:lnTo>
                    <a:pt x="1236353" y="0"/>
                  </a:lnTo>
                  <a:lnTo>
                    <a:pt x="1373726" y="168980"/>
                  </a:lnTo>
                  <a:lnTo>
                    <a:pt x="1511098" y="304165"/>
                  </a:lnTo>
                  <a:lnTo>
                    <a:pt x="1648471" y="371758"/>
                  </a:lnTo>
                  <a:lnTo>
                    <a:pt x="1785844" y="405554"/>
                  </a:lnTo>
                  <a:lnTo>
                    <a:pt x="1923216" y="405554"/>
                  </a:lnTo>
                  <a:lnTo>
                    <a:pt x="2060589" y="405554"/>
                  </a:lnTo>
                  <a:lnTo>
                    <a:pt x="2197962" y="270369"/>
                  </a:lnTo>
                  <a:lnTo>
                    <a:pt x="2335334" y="168980"/>
                  </a:lnTo>
                  <a:lnTo>
                    <a:pt x="2472707" y="135184"/>
                  </a:lnTo>
                  <a:lnTo>
                    <a:pt x="2610079" y="101388"/>
                  </a:lnTo>
                  <a:lnTo>
                    <a:pt x="2747452" y="135184"/>
                  </a:lnTo>
                  <a:lnTo>
                    <a:pt x="2884825" y="304165"/>
                  </a:lnTo>
                  <a:lnTo>
                    <a:pt x="3022197" y="270369"/>
                  </a:lnTo>
                  <a:lnTo>
                    <a:pt x="3159570" y="202777"/>
                  </a:lnTo>
                  <a:lnTo>
                    <a:pt x="3296943" y="101388"/>
                  </a:lnTo>
                  <a:lnTo>
                    <a:pt x="3434315" y="135184"/>
                  </a:lnTo>
                </a:path>
              </a:pathLst>
            </a:custGeom>
            <a:ln w="27101" cap="flat">
              <a:solidFill>
                <a:srgbClr val="6A1E74">
                  <a:alpha val="69803"/>
                </a:srgbClr>
              </a:solidFill>
              <a:prstDash val="solid"/>
              <a:round/>
            </a:ln>
          </p:spPr>
          <p:txBody>
            <a:bodyPr/>
            <a:lstStyle/>
            <a:p/>
          </p:txBody>
        </p:sp>
        <p:sp>
          <p:nvSpPr>
            <p:cNvPr id="30" name="pl30"/>
            <p:cNvSpPr/>
            <p:nvPr/>
          </p:nvSpPr>
          <p:spPr>
            <a:xfrm>
              <a:off x="1083054" y="2773811"/>
              <a:ext cx="3434315" cy="1216662"/>
            </a:xfrm>
            <a:custGeom>
              <a:avLst/>
              <a:pathLst>
                <a:path w="3434315" h="1216662">
                  <a:moveTo>
                    <a:pt x="0" y="1216662"/>
                  </a:moveTo>
                  <a:lnTo>
                    <a:pt x="137372" y="1047681"/>
                  </a:lnTo>
                  <a:lnTo>
                    <a:pt x="274745" y="878700"/>
                  </a:lnTo>
                  <a:lnTo>
                    <a:pt x="412117" y="675923"/>
                  </a:lnTo>
                  <a:lnTo>
                    <a:pt x="549490" y="506942"/>
                  </a:lnTo>
                  <a:lnTo>
                    <a:pt x="686863" y="337961"/>
                  </a:lnTo>
                  <a:lnTo>
                    <a:pt x="824235" y="202777"/>
                  </a:lnTo>
                  <a:lnTo>
                    <a:pt x="961608" y="236573"/>
                  </a:lnTo>
                  <a:lnTo>
                    <a:pt x="1098981" y="202777"/>
                  </a:lnTo>
                  <a:lnTo>
                    <a:pt x="1236353" y="168980"/>
                  </a:lnTo>
                  <a:lnTo>
                    <a:pt x="1373726" y="101388"/>
                  </a:lnTo>
                  <a:lnTo>
                    <a:pt x="1511098" y="67592"/>
                  </a:lnTo>
                  <a:lnTo>
                    <a:pt x="1648471" y="0"/>
                  </a:lnTo>
                  <a:lnTo>
                    <a:pt x="1785844" y="67592"/>
                  </a:lnTo>
                  <a:lnTo>
                    <a:pt x="1923216" y="67592"/>
                  </a:lnTo>
                  <a:lnTo>
                    <a:pt x="2060589" y="135184"/>
                  </a:lnTo>
                  <a:lnTo>
                    <a:pt x="2197962" y="236573"/>
                  </a:lnTo>
                  <a:lnTo>
                    <a:pt x="2335334" y="236573"/>
                  </a:lnTo>
                  <a:lnTo>
                    <a:pt x="2472707" y="270369"/>
                  </a:lnTo>
                  <a:lnTo>
                    <a:pt x="2610079" y="236573"/>
                  </a:lnTo>
                  <a:lnTo>
                    <a:pt x="2747452" y="304165"/>
                  </a:lnTo>
                  <a:lnTo>
                    <a:pt x="2884825" y="405554"/>
                  </a:lnTo>
                  <a:lnTo>
                    <a:pt x="3022197" y="371758"/>
                  </a:lnTo>
                  <a:lnTo>
                    <a:pt x="3159570" y="405554"/>
                  </a:lnTo>
                  <a:lnTo>
                    <a:pt x="3296943" y="304165"/>
                  </a:lnTo>
                  <a:lnTo>
                    <a:pt x="3434315" y="270369"/>
                  </a:lnTo>
                </a:path>
              </a:pathLst>
            </a:custGeom>
            <a:ln w="65043" cap="flat">
              <a:solidFill>
                <a:srgbClr val="000000">
                  <a:alpha val="100000"/>
                </a:srgbClr>
              </a:solidFill>
              <a:prstDash val="solid"/>
              <a:round/>
            </a:ln>
          </p:spPr>
          <p:txBody>
            <a:bodyPr/>
            <a:lstStyle/>
            <a:p/>
          </p:txBody>
        </p:sp>
        <p:sp>
          <p:nvSpPr>
            <p:cNvPr id="31" name="pl31"/>
            <p:cNvSpPr/>
            <p:nvPr/>
          </p:nvSpPr>
          <p:spPr>
            <a:xfrm>
              <a:off x="1083054" y="2773811"/>
              <a:ext cx="3434315" cy="1216662"/>
            </a:xfrm>
            <a:custGeom>
              <a:avLst/>
              <a:pathLst>
                <a:path w="3434315" h="1216662">
                  <a:moveTo>
                    <a:pt x="0" y="1216662"/>
                  </a:moveTo>
                  <a:lnTo>
                    <a:pt x="137372" y="1047681"/>
                  </a:lnTo>
                  <a:lnTo>
                    <a:pt x="274745" y="878700"/>
                  </a:lnTo>
                  <a:lnTo>
                    <a:pt x="412117" y="675923"/>
                  </a:lnTo>
                  <a:lnTo>
                    <a:pt x="549490" y="506942"/>
                  </a:lnTo>
                  <a:lnTo>
                    <a:pt x="686863" y="337961"/>
                  </a:lnTo>
                  <a:lnTo>
                    <a:pt x="824235" y="202777"/>
                  </a:lnTo>
                  <a:lnTo>
                    <a:pt x="961608" y="236573"/>
                  </a:lnTo>
                  <a:lnTo>
                    <a:pt x="1098981" y="202777"/>
                  </a:lnTo>
                  <a:lnTo>
                    <a:pt x="1236353" y="168980"/>
                  </a:lnTo>
                  <a:lnTo>
                    <a:pt x="1373726" y="101388"/>
                  </a:lnTo>
                  <a:lnTo>
                    <a:pt x="1511098" y="67592"/>
                  </a:lnTo>
                  <a:lnTo>
                    <a:pt x="1648471" y="0"/>
                  </a:lnTo>
                  <a:lnTo>
                    <a:pt x="1785844" y="67592"/>
                  </a:lnTo>
                  <a:lnTo>
                    <a:pt x="1923216" y="67592"/>
                  </a:lnTo>
                  <a:lnTo>
                    <a:pt x="2060589" y="135184"/>
                  </a:lnTo>
                  <a:lnTo>
                    <a:pt x="2197962" y="236573"/>
                  </a:lnTo>
                  <a:lnTo>
                    <a:pt x="2335334" y="236573"/>
                  </a:lnTo>
                  <a:lnTo>
                    <a:pt x="2472707" y="270369"/>
                  </a:lnTo>
                  <a:lnTo>
                    <a:pt x="2610079" y="236573"/>
                  </a:lnTo>
                  <a:lnTo>
                    <a:pt x="2747452" y="304165"/>
                  </a:lnTo>
                  <a:lnTo>
                    <a:pt x="2884825" y="405554"/>
                  </a:lnTo>
                  <a:lnTo>
                    <a:pt x="3022197" y="371758"/>
                  </a:lnTo>
                  <a:lnTo>
                    <a:pt x="3159570" y="405554"/>
                  </a:lnTo>
                  <a:lnTo>
                    <a:pt x="3296943" y="304165"/>
                  </a:lnTo>
                  <a:lnTo>
                    <a:pt x="3434315" y="270369"/>
                  </a:lnTo>
                </a:path>
              </a:pathLst>
            </a:custGeom>
            <a:ln w="40651" cap="flat">
              <a:solidFill>
                <a:srgbClr val="0058AB">
                  <a:alpha val="100000"/>
                </a:srgbClr>
              </a:solidFill>
              <a:prstDash val="solid"/>
              <a:round/>
            </a:ln>
          </p:spPr>
          <p:txBody>
            <a:bodyPr/>
            <a:lstStyle/>
            <a:p/>
          </p:txBody>
        </p:sp>
        <p:sp>
          <p:nvSpPr>
            <p:cNvPr id="32" name="tx32"/>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3" name="tx33"/>
            <p:cNvSpPr/>
            <p:nvPr/>
          </p:nvSpPr>
          <p:spPr>
            <a:xfrm>
              <a:off x="1709658" y="2940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 name="tx34"/>
            <p:cNvSpPr/>
            <p:nvPr/>
          </p:nvSpPr>
          <p:spPr>
            <a:xfrm>
              <a:off x="2396521" y="2704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 name="tx35"/>
            <p:cNvSpPr/>
            <p:nvPr/>
          </p:nvSpPr>
          <p:spPr>
            <a:xfrm>
              <a:off x="3083384" y="27382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6" name="tx36"/>
            <p:cNvSpPr/>
            <p:nvPr/>
          </p:nvSpPr>
          <p:spPr>
            <a:xfrm>
              <a:off x="3632875" y="2839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7" name="tx37"/>
            <p:cNvSpPr/>
            <p:nvPr/>
          </p:nvSpPr>
          <p:spPr>
            <a:xfrm>
              <a:off x="4457110" y="2873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8" name="tx38"/>
            <p:cNvSpPr/>
            <p:nvPr/>
          </p:nvSpPr>
          <p:spPr>
            <a:xfrm>
              <a:off x="707342" y="374220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9" name="tx39"/>
            <p:cNvSpPr/>
            <p:nvPr/>
          </p:nvSpPr>
          <p:spPr>
            <a:xfrm>
              <a:off x="707342" y="340424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0" name="tx40"/>
            <p:cNvSpPr/>
            <p:nvPr/>
          </p:nvSpPr>
          <p:spPr>
            <a:xfrm>
              <a:off x="707342" y="30662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41" name="tx41"/>
            <p:cNvSpPr/>
            <p:nvPr/>
          </p:nvSpPr>
          <p:spPr>
            <a:xfrm>
              <a:off x="707342" y="272832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2" name="tx42"/>
            <p:cNvSpPr/>
            <p:nvPr/>
          </p:nvSpPr>
          <p:spPr>
            <a:xfrm>
              <a:off x="707342" y="239035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3" name="tx43"/>
            <p:cNvSpPr/>
            <p:nvPr/>
          </p:nvSpPr>
          <p:spPr>
            <a:xfrm>
              <a:off x="707342" y="205239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4" name="tx44"/>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5" name="tx45"/>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6" name="tx46"/>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7" name="tx47"/>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8" name="tx48"/>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9" name="tx49"/>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0" name="tx50"/>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1" name="tx51"/>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2" name="pl52"/>
            <p:cNvSpPr/>
            <p:nvPr/>
          </p:nvSpPr>
          <p:spPr>
            <a:xfrm>
              <a:off x="1034817"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3" name="pl53"/>
            <p:cNvSpPr/>
            <p:nvPr/>
          </p:nvSpPr>
          <p:spPr>
            <a:xfrm>
              <a:off x="2184407"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4" name="pl54"/>
            <p:cNvSpPr/>
            <p:nvPr/>
          </p:nvSpPr>
          <p:spPr>
            <a:xfrm>
              <a:off x="3390507"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5" name="pl55"/>
            <p:cNvSpPr/>
            <p:nvPr/>
          </p:nvSpPr>
          <p:spPr>
            <a:xfrm>
              <a:off x="4617913"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6" name="tx56"/>
            <p:cNvSpPr/>
            <p:nvPr/>
          </p:nvSpPr>
          <p:spPr>
            <a:xfrm>
              <a:off x="180582"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57" name="tx57"/>
            <p:cNvSpPr/>
            <p:nvPr/>
          </p:nvSpPr>
          <p:spPr>
            <a:xfrm>
              <a:off x="1301917"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58" name="tx58"/>
            <p:cNvSpPr/>
            <p:nvPr/>
          </p:nvSpPr>
          <p:spPr>
            <a:xfrm>
              <a:off x="2451507"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9" name="tx59"/>
            <p:cNvSpPr/>
            <p:nvPr/>
          </p:nvSpPr>
          <p:spPr>
            <a:xfrm>
              <a:off x="3657607"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60" name="tx60"/>
            <p:cNvSpPr/>
            <p:nvPr/>
          </p:nvSpPr>
          <p:spPr>
            <a:xfrm>
              <a:off x="4885012"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61" name="tx61"/>
            <p:cNvSpPr/>
            <p:nvPr/>
          </p:nvSpPr>
          <p:spPr>
            <a:xfrm>
              <a:off x="1347184" y="1437626"/>
              <a:ext cx="290605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Central Africa, 2000-2025</a:t>
              </a:r>
            </a:p>
          </p:txBody>
        </p:sp>
        <p:sp>
          <p:nvSpPr>
            <p:cNvPr id="62" name="pl62"/>
            <p:cNvSpPr/>
            <p:nvPr/>
          </p:nvSpPr>
          <p:spPr>
            <a:xfrm>
              <a:off x="5227074" y="374263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3" name="pl63"/>
            <p:cNvSpPr/>
            <p:nvPr/>
          </p:nvSpPr>
          <p:spPr>
            <a:xfrm>
              <a:off x="5227074" y="312303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4" name="pl64"/>
            <p:cNvSpPr/>
            <p:nvPr/>
          </p:nvSpPr>
          <p:spPr>
            <a:xfrm>
              <a:off x="5227074" y="25034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5" name="pl65"/>
            <p:cNvSpPr/>
            <p:nvPr/>
          </p:nvSpPr>
          <p:spPr>
            <a:xfrm>
              <a:off x="5227074" y="18838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6" name="pl66"/>
            <p:cNvSpPr/>
            <p:nvPr/>
          </p:nvSpPr>
          <p:spPr>
            <a:xfrm>
              <a:off x="5227074" y="405243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7" name="pl67"/>
            <p:cNvSpPr/>
            <p:nvPr/>
          </p:nvSpPr>
          <p:spPr>
            <a:xfrm>
              <a:off x="5227074" y="343283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8" name="pl68"/>
            <p:cNvSpPr/>
            <p:nvPr/>
          </p:nvSpPr>
          <p:spPr>
            <a:xfrm>
              <a:off x="5227074" y="281324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9" name="pl69"/>
            <p:cNvSpPr/>
            <p:nvPr/>
          </p:nvSpPr>
          <p:spPr>
            <a:xfrm>
              <a:off x="5227074" y="21936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398790" y="1759925"/>
              <a:ext cx="3434315" cy="2230548"/>
            </a:xfrm>
            <a:custGeom>
              <a:avLst/>
              <a:pathLst>
                <a:path w="3434315" h="2230548">
                  <a:moveTo>
                    <a:pt x="0" y="2230548"/>
                  </a:moveTo>
                  <a:lnTo>
                    <a:pt x="137372" y="1920750"/>
                  </a:lnTo>
                  <a:lnTo>
                    <a:pt x="274745" y="1610951"/>
                  </a:lnTo>
                  <a:lnTo>
                    <a:pt x="412117" y="1239193"/>
                  </a:lnTo>
                  <a:lnTo>
                    <a:pt x="549490" y="929395"/>
                  </a:lnTo>
                  <a:lnTo>
                    <a:pt x="686863" y="619596"/>
                  </a:lnTo>
                  <a:lnTo>
                    <a:pt x="824235" y="371758"/>
                  </a:lnTo>
                  <a:lnTo>
                    <a:pt x="961608" y="433717"/>
                  </a:lnTo>
                  <a:lnTo>
                    <a:pt x="1098981" y="371758"/>
                  </a:lnTo>
                  <a:lnTo>
                    <a:pt x="1236353" y="309798"/>
                  </a:lnTo>
                  <a:lnTo>
                    <a:pt x="1373726" y="185879"/>
                  </a:lnTo>
                  <a:lnTo>
                    <a:pt x="1511098" y="123919"/>
                  </a:lnTo>
                  <a:lnTo>
                    <a:pt x="1648471" y="0"/>
                  </a:lnTo>
                  <a:lnTo>
                    <a:pt x="1785844" y="123919"/>
                  </a:lnTo>
                  <a:lnTo>
                    <a:pt x="1923216" y="123919"/>
                  </a:lnTo>
                  <a:lnTo>
                    <a:pt x="2060589" y="247838"/>
                  </a:lnTo>
                  <a:lnTo>
                    <a:pt x="2197962" y="433717"/>
                  </a:lnTo>
                  <a:lnTo>
                    <a:pt x="2335334" y="433717"/>
                  </a:lnTo>
                  <a:lnTo>
                    <a:pt x="2472707" y="495677"/>
                  </a:lnTo>
                  <a:lnTo>
                    <a:pt x="2610079" y="433717"/>
                  </a:lnTo>
                  <a:lnTo>
                    <a:pt x="2747452" y="557637"/>
                  </a:lnTo>
                  <a:lnTo>
                    <a:pt x="2884825" y="743516"/>
                  </a:lnTo>
                  <a:lnTo>
                    <a:pt x="3022197" y="681556"/>
                  </a:lnTo>
                  <a:lnTo>
                    <a:pt x="3159570" y="743516"/>
                  </a:lnTo>
                  <a:lnTo>
                    <a:pt x="3296943" y="557637"/>
                  </a:lnTo>
                  <a:lnTo>
                    <a:pt x="3434315" y="495677"/>
                  </a:lnTo>
                </a:path>
              </a:pathLst>
            </a:custGeom>
            <a:ln w="27101" cap="flat">
              <a:solidFill>
                <a:srgbClr val="0058AB">
                  <a:alpha val="69803"/>
                </a:srgbClr>
              </a:solidFill>
              <a:prstDash val="solid"/>
              <a:round/>
            </a:ln>
          </p:spPr>
          <p:txBody>
            <a:bodyPr/>
            <a:lstStyle/>
            <a:p/>
          </p:txBody>
        </p:sp>
        <p:sp>
          <p:nvSpPr>
            <p:cNvPr id="77" name="pl77"/>
            <p:cNvSpPr/>
            <p:nvPr/>
          </p:nvSpPr>
          <p:spPr>
            <a:xfrm>
              <a:off x="5398790" y="2193643"/>
              <a:ext cx="3434315" cy="1548991"/>
            </a:xfrm>
            <a:custGeom>
              <a:avLst/>
              <a:pathLst>
                <a:path w="3434315" h="1548991">
                  <a:moveTo>
                    <a:pt x="0" y="1548991"/>
                  </a:moveTo>
                  <a:lnTo>
                    <a:pt x="137372" y="1425072"/>
                  </a:lnTo>
                  <a:lnTo>
                    <a:pt x="274745" y="1239193"/>
                  </a:lnTo>
                  <a:lnTo>
                    <a:pt x="412117" y="1053314"/>
                  </a:lnTo>
                  <a:lnTo>
                    <a:pt x="549490" y="991354"/>
                  </a:lnTo>
                  <a:lnTo>
                    <a:pt x="686863" y="929395"/>
                  </a:lnTo>
                  <a:lnTo>
                    <a:pt x="824235" y="681556"/>
                  </a:lnTo>
                  <a:lnTo>
                    <a:pt x="961608" y="495677"/>
                  </a:lnTo>
                  <a:lnTo>
                    <a:pt x="1098981" y="433717"/>
                  </a:lnTo>
                  <a:lnTo>
                    <a:pt x="1236353" y="247838"/>
                  </a:lnTo>
                  <a:lnTo>
                    <a:pt x="1373726" y="61959"/>
                  </a:lnTo>
                  <a:lnTo>
                    <a:pt x="1511098" y="61959"/>
                  </a:lnTo>
                  <a:lnTo>
                    <a:pt x="1648471" y="61959"/>
                  </a:lnTo>
                  <a:lnTo>
                    <a:pt x="1785844" y="123919"/>
                  </a:lnTo>
                  <a:lnTo>
                    <a:pt x="1923216" y="123919"/>
                  </a:lnTo>
                  <a:lnTo>
                    <a:pt x="2060589" y="185879"/>
                  </a:lnTo>
                  <a:lnTo>
                    <a:pt x="2197962" y="309798"/>
                  </a:lnTo>
                  <a:lnTo>
                    <a:pt x="2335334" y="247838"/>
                  </a:lnTo>
                  <a:lnTo>
                    <a:pt x="2472707" y="61959"/>
                  </a:lnTo>
                  <a:lnTo>
                    <a:pt x="2610079" y="0"/>
                  </a:lnTo>
                  <a:lnTo>
                    <a:pt x="2747452" y="61959"/>
                  </a:lnTo>
                  <a:lnTo>
                    <a:pt x="2884825" y="247838"/>
                  </a:lnTo>
                  <a:lnTo>
                    <a:pt x="3022197" y="123919"/>
                  </a:lnTo>
                  <a:lnTo>
                    <a:pt x="3159570" y="247838"/>
                  </a:lnTo>
                  <a:lnTo>
                    <a:pt x="3296943" y="309798"/>
                  </a:lnTo>
                  <a:lnTo>
                    <a:pt x="3434315" y="61959"/>
                  </a:lnTo>
                </a:path>
              </a:pathLst>
            </a:custGeom>
            <a:ln w="27101" cap="flat">
              <a:solidFill>
                <a:srgbClr val="1CABE2">
                  <a:alpha val="69803"/>
                </a:srgbClr>
              </a:solidFill>
              <a:prstDash val="solid"/>
              <a:round/>
            </a:ln>
          </p:spPr>
          <p:txBody>
            <a:bodyPr/>
            <a:lstStyle/>
            <a:p/>
          </p:txBody>
        </p:sp>
        <p:sp>
          <p:nvSpPr>
            <p:cNvPr id="78" name="pl78"/>
            <p:cNvSpPr/>
            <p:nvPr/>
          </p:nvSpPr>
          <p:spPr>
            <a:xfrm>
              <a:off x="5398790" y="1821885"/>
              <a:ext cx="3434315" cy="371758"/>
            </a:xfrm>
            <a:custGeom>
              <a:avLst/>
              <a:pathLst>
                <a:path w="3434315" h="371758">
                  <a:moveTo>
                    <a:pt x="0" y="309798"/>
                  </a:moveTo>
                  <a:lnTo>
                    <a:pt x="137372" y="247838"/>
                  </a:lnTo>
                  <a:lnTo>
                    <a:pt x="274745" y="247838"/>
                  </a:lnTo>
                  <a:lnTo>
                    <a:pt x="412117" y="247838"/>
                  </a:lnTo>
                  <a:lnTo>
                    <a:pt x="549490" y="247838"/>
                  </a:lnTo>
                  <a:lnTo>
                    <a:pt x="686863" y="185879"/>
                  </a:lnTo>
                  <a:lnTo>
                    <a:pt x="824235" y="123919"/>
                  </a:lnTo>
                  <a:lnTo>
                    <a:pt x="961608" y="123919"/>
                  </a:lnTo>
                  <a:lnTo>
                    <a:pt x="1098981" y="309798"/>
                  </a:lnTo>
                  <a:lnTo>
                    <a:pt x="1236353" y="185879"/>
                  </a:lnTo>
                  <a:lnTo>
                    <a:pt x="1373726" y="123919"/>
                  </a:lnTo>
                  <a:lnTo>
                    <a:pt x="1511098" y="123919"/>
                  </a:lnTo>
                  <a:lnTo>
                    <a:pt x="1648471" y="185879"/>
                  </a:lnTo>
                  <a:lnTo>
                    <a:pt x="1785844" y="61959"/>
                  </a:lnTo>
                  <a:lnTo>
                    <a:pt x="1923216" y="185879"/>
                  </a:lnTo>
                  <a:lnTo>
                    <a:pt x="2060589" y="247838"/>
                  </a:lnTo>
                  <a:lnTo>
                    <a:pt x="2197962" y="123919"/>
                  </a:lnTo>
                  <a:lnTo>
                    <a:pt x="2335334" y="247838"/>
                  </a:lnTo>
                  <a:lnTo>
                    <a:pt x="2472707" y="371758"/>
                  </a:lnTo>
                  <a:lnTo>
                    <a:pt x="2610079" y="371758"/>
                  </a:lnTo>
                  <a:lnTo>
                    <a:pt x="2747452" y="371758"/>
                  </a:lnTo>
                  <a:lnTo>
                    <a:pt x="2884825" y="371758"/>
                  </a:lnTo>
                  <a:lnTo>
                    <a:pt x="3022197" y="309798"/>
                  </a:lnTo>
                  <a:lnTo>
                    <a:pt x="3159570" y="61959"/>
                  </a:lnTo>
                  <a:lnTo>
                    <a:pt x="3296943" y="61959"/>
                  </a:lnTo>
                  <a:lnTo>
                    <a:pt x="3434315" y="0"/>
                  </a:lnTo>
                </a:path>
              </a:pathLst>
            </a:custGeom>
            <a:ln w="27101" cap="flat">
              <a:solidFill>
                <a:srgbClr val="00833D">
                  <a:alpha val="69803"/>
                </a:srgbClr>
              </a:solidFill>
              <a:prstDash val="solid"/>
              <a:round/>
            </a:ln>
          </p:spPr>
          <p:txBody>
            <a:bodyPr/>
            <a:lstStyle/>
            <a:p/>
          </p:txBody>
        </p:sp>
        <p:sp>
          <p:nvSpPr>
            <p:cNvPr id="79" name="pl79"/>
            <p:cNvSpPr/>
            <p:nvPr/>
          </p:nvSpPr>
          <p:spPr>
            <a:xfrm>
              <a:off x="5398790" y="2193643"/>
              <a:ext cx="3434315" cy="681556"/>
            </a:xfrm>
            <a:custGeom>
              <a:avLst/>
              <a:pathLst>
                <a:path w="3434315" h="681556">
                  <a:moveTo>
                    <a:pt x="0" y="681556"/>
                  </a:moveTo>
                  <a:lnTo>
                    <a:pt x="137372" y="371758"/>
                  </a:lnTo>
                  <a:lnTo>
                    <a:pt x="274745" y="433717"/>
                  </a:lnTo>
                  <a:lnTo>
                    <a:pt x="412117" y="557637"/>
                  </a:lnTo>
                  <a:lnTo>
                    <a:pt x="549490" y="495677"/>
                  </a:lnTo>
                  <a:lnTo>
                    <a:pt x="686863" y="681556"/>
                  </a:lnTo>
                  <a:lnTo>
                    <a:pt x="824235" y="619596"/>
                  </a:lnTo>
                  <a:lnTo>
                    <a:pt x="961608" y="433717"/>
                  </a:lnTo>
                  <a:lnTo>
                    <a:pt x="1098981" y="371758"/>
                  </a:lnTo>
                  <a:lnTo>
                    <a:pt x="1236353" y="185879"/>
                  </a:lnTo>
                  <a:lnTo>
                    <a:pt x="1373726" y="61959"/>
                  </a:lnTo>
                  <a:lnTo>
                    <a:pt x="1511098" y="61959"/>
                  </a:lnTo>
                  <a:lnTo>
                    <a:pt x="1648471" y="61959"/>
                  </a:lnTo>
                  <a:lnTo>
                    <a:pt x="1785844" y="123919"/>
                  </a:lnTo>
                  <a:lnTo>
                    <a:pt x="1923216" y="61959"/>
                  </a:lnTo>
                  <a:lnTo>
                    <a:pt x="2060589" y="61959"/>
                  </a:lnTo>
                  <a:lnTo>
                    <a:pt x="2197962" y="123919"/>
                  </a:lnTo>
                  <a:lnTo>
                    <a:pt x="2335334" y="185879"/>
                  </a:lnTo>
                  <a:lnTo>
                    <a:pt x="2472707" y="61959"/>
                  </a:lnTo>
                  <a:lnTo>
                    <a:pt x="2610079" y="0"/>
                  </a:lnTo>
                  <a:lnTo>
                    <a:pt x="2747452" y="185879"/>
                  </a:lnTo>
                  <a:lnTo>
                    <a:pt x="2884825" y="371758"/>
                  </a:lnTo>
                  <a:lnTo>
                    <a:pt x="3022197" y="433717"/>
                  </a:lnTo>
                  <a:lnTo>
                    <a:pt x="3159570" y="309798"/>
                  </a:lnTo>
                  <a:lnTo>
                    <a:pt x="3296943" y="433717"/>
                  </a:lnTo>
                  <a:lnTo>
                    <a:pt x="3434315" y="309798"/>
                  </a:lnTo>
                </a:path>
              </a:pathLst>
            </a:custGeom>
            <a:ln w="27101" cap="flat">
              <a:solidFill>
                <a:srgbClr val="80BD41">
                  <a:alpha val="69803"/>
                </a:srgbClr>
              </a:solidFill>
              <a:prstDash val="solid"/>
              <a:round/>
            </a:ln>
          </p:spPr>
          <p:txBody>
            <a:bodyPr/>
            <a:lstStyle/>
            <a:p/>
          </p:txBody>
        </p:sp>
        <p:sp>
          <p:nvSpPr>
            <p:cNvPr id="80" name="pl80"/>
            <p:cNvSpPr/>
            <p:nvPr/>
          </p:nvSpPr>
          <p:spPr>
            <a:xfrm>
              <a:off x="5398790" y="2007764"/>
              <a:ext cx="3434315" cy="1610951"/>
            </a:xfrm>
            <a:custGeom>
              <a:avLst/>
              <a:pathLst>
                <a:path w="3434315" h="1610951">
                  <a:moveTo>
                    <a:pt x="0" y="1548991"/>
                  </a:moveTo>
                  <a:lnTo>
                    <a:pt x="137372" y="1548991"/>
                  </a:lnTo>
                  <a:lnTo>
                    <a:pt x="274745" y="1610951"/>
                  </a:lnTo>
                  <a:lnTo>
                    <a:pt x="412117" y="1363112"/>
                  </a:lnTo>
                  <a:lnTo>
                    <a:pt x="549490" y="1177233"/>
                  </a:lnTo>
                  <a:lnTo>
                    <a:pt x="686863" y="929395"/>
                  </a:lnTo>
                  <a:lnTo>
                    <a:pt x="824235" y="805475"/>
                  </a:lnTo>
                  <a:lnTo>
                    <a:pt x="961608" y="867435"/>
                  </a:lnTo>
                  <a:lnTo>
                    <a:pt x="1098981" y="495677"/>
                  </a:lnTo>
                  <a:lnTo>
                    <a:pt x="1236353" y="0"/>
                  </a:lnTo>
                  <a:lnTo>
                    <a:pt x="1373726" y="309798"/>
                  </a:lnTo>
                  <a:lnTo>
                    <a:pt x="1511098" y="557637"/>
                  </a:lnTo>
                  <a:lnTo>
                    <a:pt x="1648471" y="681556"/>
                  </a:lnTo>
                  <a:lnTo>
                    <a:pt x="1785844" y="743516"/>
                  </a:lnTo>
                  <a:lnTo>
                    <a:pt x="1923216" y="743516"/>
                  </a:lnTo>
                  <a:lnTo>
                    <a:pt x="2060589" y="743516"/>
                  </a:lnTo>
                  <a:lnTo>
                    <a:pt x="2197962" y="495677"/>
                  </a:lnTo>
                  <a:lnTo>
                    <a:pt x="2335334" y="309798"/>
                  </a:lnTo>
                  <a:lnTo>
                    <a:pt x="2472707" y="247838"/>
                  </a:lnTo>
                  <a:lnTo>
                    <a:pt x="2610079" y="185879"/>
                  </a:lnTo>
                  <a:lnTo>
                    <a:pt x="2747452" y="247838"/>
                  </a:lnTo>
                  <a:lnTo>
                    <a:pt x="2884825" y="557637"/>
                  </a:lnTo>
                  <a:lnTo>
                    <a:pt x="3022197" y="495677"/>
                  </a:lnTo>
                  <a:lnTo>
                    <a:pt x="3159570" y="371758"/>
                  </a:lnTo>
                  <a:lnTo>
                    <a:pt x="3296943" y="185879"/>
                  </a:lnTo>
                  <a:lnTo>
                    <a:pt x="3434315" y="247838"/>
                  </a:lnTo>
                </a:path>
              </a:pathLst>
            </a:custGeom>
            <a:ln w="27101" cap="flat">
              <a:solidFill>
                <a:srgbClr val="6A1E74">
                  <a:alpha val="69803"/>
                </a:srgbClr>
              </a:solidFill>
              <a:prstDash val="solid"/>
              <a:round/>
            </a:ln>
          </p:spPr>
          <p:txBody>
            <a:bodyPr/>
            <a:lstStyle/>
            <a:p/>
          </p:txBody>
        </p:sp>
        <p:sp>
          <p:nvSpPr>
            <p:cNvPr id="81" name="pl81"/>
            <p:cNvSpPr/>
            <p:nvPr/>
          </p:nvSpPr>
          <p:spPr>
            <a:xfrm>
              <a:off x="5398790" y="2193643"/>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82" name="pl82"/>
            <p:cNvSpPr/>
            <p:nvPr/>
          </p:nvSpPr>
          <p:spPr>
            <a:xfrm>
              <a:off x="5398790" y="1759925"/>
              <a:ext cx="3434315" cy="2230548"/>
            </a:xfrm>
            <a:custGeom>
              <a:avLst/>
              <a:pathLst>
                <a:path w="3434315" h="2230548">
                  <a:moveTo>
                    <a:pt x="0" y="2230548"/>
                  </a:moveTo>
                  <a:lnTo>
                    <a:pt x="137372" y="1920750"/>
                  </a:lnTo>
                  <a:lnTo>
                    <a:pt x="274745" y="1610951"/>
                  </a:lnTo>
                  <a:lnTo>
                    <a:pt x="412117" y="1239193"/>
                  </a:lnTo>
                  <a:lnTo>
                    <a:pt x="549490" y="929395"/>
                  </a:lnTo>
                  <a:lnTo>
                    <a:pt x="686863" y="619596"/>
                  </a:lnTo>
                  <a:lnTo>
                    <a:pt x="824235" y="371758"/>
                  </a:lnTo>
                  <a:lnTo>
                    <a:pt x="961608" y="433717"/>
                  </a:lnTo>
                  <a:lnTo>
                    <a:pt x="1098981" y="371758"/>
                  </a:lnTo>
                  <a:lnTo>
                    <a:pt x="1236353" y="309798"/>
                  </a:lnTo>
                  <a:lnTo>
                    <a:pt x="1373726" y="185879"/>
                  </a:lnTo>
                  <a:lnTo>
                    <a:pt x="1511098" y="123919"/>
                  </a:lnTo>
                  <a:lnTo>
                    <a:pt x="1648471" y="0"/>
                  </a:lnTo>
                  <a:lnTo>
                    <a:pt x="1785844" y="123919"/>
                  </a:lnTo>
                  <a:lnTo>
                    <a:pt x="1923216" y="123919"/>
                  </a:lnTo>
                  <a:lnTo>
                    <a:pt x="2060589" y="247838"/>
                  </a:lnTo>
                  <a:lnTo>
                    <a:pt x="2197962" y="433717"/>
                  </a:lnTo>
                  <a:lnTo>
                    <a:pt x="2335334" y="433717"/>
                  </a:lnTo>
                  <a:lnTo>
                    <a:pt x="2472707" y="495677"/>
                  </a:lnTo>
                  <a:lnTo>
                    <a:pt x="2610079" y="433717"/>
                  </a:lnTo>
                  <a:lnTo>
                    <a:pt x="2747452" y="557637"/>
                  </a:lnTo>
                  <a:lnTo>
                    <a:pt x="2884825" y="743516"/>
                  </a:lnTo>
                  <a:lnTo>
                    <a:pt x="3022197" y="681556"/>
                  </a:lnTo>
                  <a:lnTo>
                    <a:pt x="3159570" y="743516"/>
                  </a:lnTo>
                  <a:lnTo>
                    <a:pt x="3296943" y="557637"/>
                  </a:lnTo>
                  <a:lnTo>
                    <a:pt x="3434315" y="495677"/>
                  </a:lnTo>
                </a:path>
              </a:pathLst>
            </a:custGeom>
            <a:ln w="65043" cap="flat">
              <a:solidFill>
                <a:srgbClr val="000000">
                  <a:alpha val="100000"/>
                </a:srgbClr>
              </a:solidFill>
              <a:prstDash val="solid"/>
              <a:round/>
            </a:ln>
          </p:spPr>
          <p:txBody>
            <a:bodyPr/>
            <a:lstStyle/>
            <a:p/>
          </p:txBody>
        </p:sp>
        <p:sp>
          <p:nvSpPr>
            <p:cNvPr id="83" name="pl83"/>
            <p:cNvSpPr/>
            <p:nvPr/>
          </p:nvSpPr>
          <p:spPr>
            <a:xfrm>
              <a:off x="5398790" y="1759925"/>
              <a:ext cx="3434315" cy="2230548"/>
            </a:xfrm>
            <a:custGeom>
              <a:avLst/>
              <a:pathLst>
                <a:path w="3434315" h="2230548">
                  <a:moveTo>
                    <a:pt x="0" y="2230548"/>
                  </a:moveTo>
                  <a:lnTo>
                    <a:pt x="137372" y="1920750"/>
                  </a:lnTo>
                  <a:lnTo>
                    <a:pt x="274745" y="1610951"/>
                  </a:lnTo>
                  <a:lnTo>
                    <a:pt x="412117" y="1239193"/>
                  </a:lnTo>
                  <a:lnTo>
                    <a:pt x="549490" y="929395"/>
                  </a:lnTo>
                  <a:lnTo>
                    <a:pt x="686863" y="619596"/>
                  </a:lnTo>
                  <a:lnTo>
                    <a:pt x="824235" y="371758"/>
                  </a:lnTo>
                  <a:lnTo>
                    <a:pt x="961608" y="433717"/>
                  </a:lnTo>
                  <a:lnTo>
                    <a:pt x="1098981" y="371758"/>
                  </a:lnTo>
                  <a:lnTo>
                    <a:pt x="1236353" y="309798"/>
                  </a:lnTo>
                  <a:lnTo>
                    <a:pt x="1373726" y="185879"/>
                  </a:lnTo>
                  <a:lnTo>
                    <a:pt x="1511098" y="123919"/>
                  </a:lnTo>
                  <a:lnTo>
                    <a:pt x="1648471" y="0"/>
                  </a:lnTo>
                  <a:lnTo>
                    <a:pt x="1785844" y="123919"/>
                  </a:lnTo>
                  <a:lnTo>
                    <a:pt x="1923216" y="123919"/>
                  </a:lnTo>
                  <a:lnTo>
                    <a:pt x="2060589" y="247838"/>
                  </a:lnTo>
                  <a:lnTo>
                    <a:pt x="2197962" y="433717"/>
                  </a:lnTo>
                  <a:lnTo>
                    <a:pt x="2335334" y="433717"/>
                  </a:lnTo>
                  <a:lnTo>
                    <a:pt x="2472707" y="495677"/>
                  </a:lnTo>
                  <a:lnTo>
                    <a:pt x="2610079" y="433717"/>
                  </a:lnTo>
                  <a:lnTo>
                    <a:pt x="2747452" y="557637"/>
                  </a:lnTo>
                  <a:lnTo>
                    <a:pt x="2884825" y="743516"/>
                  </a:lnTo>
                  <a:lnTo>
                    <a:pt x="3022197" y="681556"/>
                  </a:lnTo>
                  <a:lnTo>
                    <a:pt x="3159570" y="743516"/>
                  </a:lnTo>
                  <a:lnTo>
                    <a:pt x="3296943" y="557637"/>
                  </a:lnTo>
                  <a:lnTo>
                    <a:pt x="3434315" y="495677"/>
                  </a:lnTo>
                </a:path>
              </a:pathLst>
            </a:custGeom>
            <a:ln w="40651" cap="flat">
              <a:solidFill>
                <a:srgbClr val="0058AB">
                  <a:alpha val="100000"/>
                </a:srgbClr>
              </a:solidFill>
              <a:prstDash val="solid"/>
              <a:round/>
            </a:ln>
          </p:spPr>
          <p:txBody>
            <a:bodyPr/>
            <a:lstStyle/>
            <a:p/>
          </p:txBody>
        </p:sp>
        <p:sp>
          <p:nvSpPr>
            <p:cNvPr id="84" name="tx84"/>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85" name="tx85"/>
            <p:cNvSpPr/>
            <p:nvPr/>
          </p:nvSpPr>
          <p:spPr>
            <a:xfrm>
              <a:off x="6037464" y="22009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6" name="tx86"/>
            <p:cNvSpPr/>
            <p:nvPr/>
          </p:nvSpPr>
          <p:spPr>
            <a:xfrm>
              <a:off x="6742387" y="17672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7" name="tx87"/>
            <p:cNvSpPr/>
            <p:nvPr/>
          </p:nvSpPr>
          <p:spPr>
            <a:xfrm>
              <a:off x="7429250" y="18292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8" name="tx88"/>
            <p:cNvSpPr/>
            <p:nvPr/>
          </p:nvSpPr>
          <p:spPr>
            <a:xfrm>
              <a:off x="7978740" y="2015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tx89"/>
            <p:cNvSpPr/>
            <p:nvPr/>
          </p:nvSpPr>
          <p:spPr>
            <a:xfrm>
              <a:off x="8784917" y="2077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0" name="tx90"/>
            <p:cNvSpPr/>
            <p:nvPr/>
          </p:nvSpPr>
          <p:spPr>
            <a:xfrm>
              <a:off x="4980741" y="400694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1" name="tx91"/>
            <p:cNvSpPr/>
            <p:nvPr/>
          </p:nvSpPr>
          <p:spPr>
            <a:xfrm>
              <a:off x="4980741" y="338734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2" name="tx92"/>
            <p:cNvSpPr/>
            <p:nvPr/>
          </p:nvSpPr>
          <p:spPr>
            <a:xfrm>
              <a:off x="4980741" y="276774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3" name="tx93"/>
            <p:cNvSpPr/>
            <p:nvPr/>
          </p:nvSpPr>
          <p:spPr>
            <a:xfrm>
              <a:off x="5093761" y="214815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4" name="tx94"/>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5" name="tx95"/>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6" name="tx96"/>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7" name="tx97"/>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8" name="tx98"/>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9" name="tx99"/>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0" name="tx100"/>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1" name="pl101"/>
            <p:cNvSpPr/>
            <p:nvPr/>
          </p:nvSpPr>
          <p:spPr>
            <a:xfrm>
              <a:off x="4229218"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4229218" y="4946500"/>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03" name="pl103"/>
            <p:cNvSpPr/>
            <p:nvPr/>
          </p:nvSpPr>
          <p:spPr>
            <a:xfrm>
              <a:off x="535055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4" name="pl104"/>
            <p:cNvSpPr/>
            <p:nvPr/>
          </p:nvSpPr>
          <p:spPr>
            <a:xfrm>
              <a:off x="6500144"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5" name="pl105"/>
            <p:cNvSpPr/>
            <p:nvPr/>
          </p:nvSpPr>
          <p:spPr>
            <a:xfrm>
              <a:off x="770624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6" name="pl106"/>
            <p:cNvSpPr/>
            <p:nvPr/>
          </p:nvSpPr>
          <p:spPr>
            <a:xfrm>
              <a:off x="8933649" y="4946500"/>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07" name="tx107"/>
            <p:cNvSpPr/>
            <p:nvPr/>
          </p:nvSpPr>
          <p:spPr>
            <a:xfrm>
              <a:off x="4496318" y="4901009"/>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08" name="tx108"/>
            <p:cNvSpPr/>
            <p:nvPr/>
          </p:nvSpPr>
          <p:spPr>
            <a:xfrm>
              <a:off x="5617653" y="4901009"/>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09" name="tx109"/>
            <p:cNvSpPr/>
            <p:nvPr/>
          </p:nvSpPr>
          <p:spPr>
            <a:xfrm>
              <a:off x="6767243" y="4901009"/>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10" name="tx110"/>
            <p:cNvSpPr/>
            <p:nvPr/>
          </p:nvSpPr>
          <p:spPr>
            <a:xfrm>
              <a:off x="7973343" y="4901009"/>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11" name="tx111"/>
            <p:cNvSpPr/>
            <p:nvPr/>
          </p:nvSpPr>
          <p:spPr>
            <a:xfrm>
              <a:off x="9200748" y="4901009"/>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12" name="tx112"/>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13" name="pl113"/>
            <p:cNvSpPr/>
            <p:nvPr/>
          </p:nvSpPr>
          <p:spPr>
            <a:xfrm>
              <a:off x="259310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522085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784861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7" name="pl117"/>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8" name="pl118"/>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9" name="pl119"/>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906978"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53473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279224" y="5782468"/>
              <a:ext cx="6043835" cy="111527"/>
            </a:xfrm>
            <a:prstGeom prst="rect">
              <a:avLst/>
            </a:prstGeom>
            <a:solidFill>
              <a:srgbClr val="0058AB">
                <a:alpha val="80000"/>
              </a:srgbClr>
            </a:solidFill>
          </p:spPr>
          <p:txBody>
            <a:bodyPr/>
            <a:lstStyle/>
            <a:p/>
          </p:txBody>
        </p:sp>
        <p:sp>
          <p:nvSpPr>
            <p:cNvPr id="123" name="rc123"/>
            <p:cNvSpPr/>
            <p:nvPr/>
          </p:nvSpPr>
          <p:spPr>
            <a:xfrm>
              <a:off x="1279224" y="5643059"/>
              <a:ext cx="7357712" cy="111527"/>
            </a:xfrm>
            <a:prstGeom prst="rect">
              <a:avLst/>
            </a:prstGeom>
            <a:solidFill>
              <a:srgbClr val="0058AB">
                <a:alpha val="80000"/>
              </a:srgbClr>
            </a:solidFill>
          </p:spPr>
          <p:txBody>
            <a:bodyPr/>
            <a:lstStyle/>
            <a:p/>
          </p:txBody>
        </p:sp>
        <p:sp>
          <p:nvSpPr>
            <p:cNvPr id="124" name="rc124"/>
            <p:cNvSpPr/>
            <p:nvPr/>
          </p:nvSpPr>
          <p:spPr>
            <a:xfrm>
              <a:off x="1279224" y="5503650"/>
              <a:ext cx="7357712" cy="111527"/>
            </a:xfrm>
            <a:prstGeom prst="rect">
              <a:avLst/>
            </a:prstGeom>
            <a:solidFill>
              <a:srgbClr val="0058AB">
                <a:alpha val="80000"/>
              </a:srgbClr>
            </a:solidFill>
          </p:spPr>
          <p:txBody>
            <a:bodyPr/>
            <a:lstStyle/>
            <a:p/>
          </p:txBody>
        </p:sp>
        <p:sp>
          <p:nvSpPr>
            <p:cNvPr id="125" name="tx125"/>
            <p:cNvSpPr/>
            <p:nvPr/>
          </p:nvSpPr>
          <p:spPr>
            <a:xfrm>
              <a:off x="7398359"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26" name="tx126"/>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7" name="tx127"/>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8" name="tx128"/>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9" name="tx129"/>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0" name="tx130"/>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1" name="tx13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2" name="tx132"/>
            <p:cNvSpPr/>
            <p:nvPr/>
          </p:nvSpPr>
          <p:spPr>
            <a:xfrm>
              <a:off x="383629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33" name="tx133"/>
            <p:cNvSpPr/>
            <p:nvPr/>
          </p:nvSpPr>
          <p:spPr>
            <a:xfrm>
              <a:off x="646404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4" name="tx134"/>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5" name="tx135"/>
            <p:cNvSpPr/>
            <p:nvPr/>
          </p:nvSpPr>
          <p:spPr>
            <a:xfrm>
              <a:off x="911338" y="5264995"/>
              <a:ext cx="419371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Central Africa</a:t>
              </a:r>
            </a:p>
          </p:txBody>
        </p:sp>
        <p:sp>
          <p:nvSpPr>
            <p:cNvPr id="136" name="tx13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8" name="tx138"/>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Central Africa ranked number 5 out of 5 AU regions, with MCV1 coverage of 62%.
MCV1 coverage (62%) was 1 percentage point lower than in 2019 (63%).
This equates to 2.8 million unvaccinated children in 2025 compared to 2.3 million unvaccinated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most regions, but progress is uneven and gaps in unvaccinated children persist.</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844305"/>
              <a:ext cx="990412" cy="112610"/>
            </a:xfrm>
            <a:custGeom>
              <a:avLst/>
              <a:pathLst>
                <a:path w="990412" h="112610">
                  <a:moveTo>
                    <a:pt x="0" y="56305"/>
                  </a:moveTo>
                  <a:lnTo>
                    <a:pt x="495206" y="0"/>
                  </a:lnTo>
                  <a:lnTo>
                    <a:pt x="990412" y="112610"/>
                  </a:lnTo>
                </a:path>
              </a:pathLst>
            </a:custGeom>
            <a:ln w="27101" cap="flat">
              <a:solidFill>
                <a:srgbClr val="0058AB">
                  <a:alpha val="69803"/>
                </a:srgbClr>
              </a:solidFill>
              <a:prstDash val="solid"/>
              <a:round/>
            </a:ln>
          </p:spPr>
          <p:txBody>
            <a:bodyPr/>
            <a:lstStyle/>
            <a:p/>
          </p:txBody>
        </p:sp>
        <p:sp>
          <p:nvSpPr>
            <p:cNvPr id="19" name="pl19"/>
            <p:cNvSpPr/>
            <p:nvPr/>
          </p:nvSpPr>
          <p:spPr>
            <a:xfrm>
              <a:off x="4055898" y="3900611"/>
              <a:ext cx="495206" cy="56305"/>
            </a:xfrm>
            <a:custGeom>
              <a:avLst/>
              <a:pathLst>
                <a:path w="495206" h="56305">
                  <a:moveTo>
                    <a:pt x="0" y="56305"/>
                  </a:moveTo>
                  <a:lnTo>
                    <a:pt x="495206" y="0"/>
                  </a:lnTo>
                </a:path>
              </a:pathLst>
            </a:custGeom>
            <a:ln w="27101" cap="flat">
              <a:solidFill>
                <a:srgbClr val="0058AB">
                  <a:alpha val="69803"/>
                </a:srgbClr>
              </a:solidFill>
              <a:prstDash val="solid"/>
              <a:round/>
            </a:ln>
          </p:spPr>
          <p:txBody>
            <a:bodyPr/>
            <a:lstStyle/>
            <a:p/>
          </p:txBody>
        </p:sp>
        <p:sp>
          <p:nvSpPr>
            <p:cNvPr id="20" name="pl20"/>
            <p:cNvSpPr/>
            <p:nvPr/>
          </p:nvSpPr>
          <p:spPr>
            <a:xfrm>
              <a:off x="1084660" y="2999726"/>
              <a:ext cx="3466444" cy="281526"/>
            </a:xfrm>
            <a:custGeom>
              <a:avLst/>
              <a:pathLst>
                <a:path w="3466444" h="281526">
                  <a:moveTo>
                    <a:pt x="0" y="56305"/>
                  </a:moveTo>
                  <a:lnTo>
                    <a:pt x="495206" y="0"/>
                  </a:lnTo>
                  <a:lnTo>
                    <a:pt x="990412" y="56305"/>
                  </a:lnTo>
                  <a:lnTo>
                    <a:pt x="1485619" y="225221"/>
                  </a:lnTo>
                  <a:lnTo>
                    <a:pt x="1980825" y="112610"/>
                  </a:lnTo>
                  <a:lnTo>
                    <a:pt x="2476031" y="225221"/>
                  </a:lnTo>
                  <a:lnTo>
                    <a:pt x="2971238" y="281526"/>
                  </a:lnTo>
                  <a:lnTo>
                    <a:pt x="3466444" y="56305"/>
                  </a:lnTo>
                </a:path>
              </a:pathLst>
            </a:custGeom>
            <a:ln w="27101" cap="flat">
              <a:solidFill>
                <a:srgbClr val="1CABE2">
                  <a:alpha val="69803"/>
                </a:srgbClr>
              </a:solidFill>
              <a:prstDash val="solid"/>
              <a:round/>
            </a:ln>
          </p:spPr>
          <p:txBody>
            <a:bodyPr/>
            <a:lstStyle/>
            <a:p/>
          </p:txBody>
        </p:sp>
        <p:sp>
          <p:nvSpPr>
            <p:cNvPr id="21" name="pl21"/>
            <p:cNvSpPr/>
            <p:nvPr/>
          </p:nvSpPr>
          <p:spPr>
            <a:xfrm>
              <a:off x="1084660" y="1929925"/>
              <a:ext cx="3466444" cy="337831"/>
            </a:xfrm>
            <a:custGeom>
              <a:avLst/>
              <a:pathLst>
                <a:path w="3466444" h="337831">
                  <a:moveTo>
                    <a:pt x="0" y="337831"/>
                  </a:moveTo>
                  <a:lnTo>
                    <a:pt x="495206" y="337831"/>
                  </a:lnTo>
                  <a:lnTo>
                    <a:pt x="990412" y="337831"/>
                  </a:lnTo>
                  <a:lnTo>
                    <a:pt x="1485619" y="337831"/>
                  </a:lnTo>
                  <a:lnTo>
                    <a:pt x="1980825" y="281526"/>
                  </a:lnTo>
                  <a:lnTo>
                    <a:pt x="2476031" y="56305"/>
                  </a:lnTo>
                  <a:lnTo>
                    <a:pt x="2971238" y="56305"/>
                  </a:lnTo>
                  <a:lnTo>
                    <a:pt x="3466444" y="0"/>
                  </a:lnTo>
                </a:path>
              </a:pathLst>
            </a:custGeom>
            <a:ln w="27101" cap="flat">
              <a:solidFill>
                <a:srgbClr val="00833D">
                  <a:alpha val="69803"/>
                </a:srgbClr>
              </a:solidFill>
              <a:prstDash val="solid"/>
              <a:round/>
            </a:ln>
          </p:spPr>
          <p:txBody>
            <a:bodyPr/>
            <a:lstStyle/>
            <a:p/>
          </p:txBody>
        </p:sp>
        <p:sp>
          <p:nvSpPr>
            <p:cNvPr id="22" name="pl22"/>
            <p:cNvSpPr/>
            <p:nvPr/>
          </p:nvSpPr>
          <p:spPr>
            <a:xfrm>
              <a:off x="1084660" y="2887115"/>
              <a:ext cx="3466444" cy="394137"/>
            </a:xfrm>
            <a:custGeom>
              <a:avLst/>
              <a:pathLst>
                <a:path w="3466444" h="394137">
                  <a:moveTo>
                    <a:pt x="0" y="56305"/>
                  </a:moveTo>
                  <a:lnTo>
                    <a:pt x="495206" y="0"/>
                  </a:lnTo>
                  <a:lnTo>
                    <a:pt x="990412" y="168915"/>
                  </a:lnTo>
                  <a:lnTo>
                    <a:pt x="1485619" y="337831"/>
                  </a:lnTo>
                  <a:lnTo>
                    <a:pt x="1980825" y="394137"/>
                  </a:lnTo>
                  <a:lnTo>
                    <a:pt x="2476031" y="281526"/>
                  </a:lnTo>
                  <a:lnTo>
                    <a:pt x="2971238" y="394137"/>
                  </a:lnTo>
                  <a:lnTo>
                    <a:pt x="3466444" y="281526"/>
                  </a:lnTo>
                </a:path>
              </a:pathLst>
            </a:custGeom>
            <a:ln w="27101" cap="flat">
              <a:solidFill>
                <a:srgbClr val="80BD41">
                  <a:alpha val="69803"/>
                </a:srgbClr>
              </a:solidFill>
              <a:prstDash val="solid"/>
              <a:round/>
            </a:ln>
          </p:spPr>
          <p:txBody>
            <a:bodyPr/>
            <a:lstStyle/>
            <a:p/>
          </p:txBody>
        </p:sp>
        <p:sp>
          <p:nvSpPr>
            <p:cNvPr id="23" name="pl23"/>
            <p:cNvSpPr/>
            <p:nvPr/>
          </p:nvSpPr>
          <p:spPr>
            <a:xfrm>
              <a:off x="1084660" y="3619084"/>
              <a:ext cx="3466444" cy="337831"/>
            </a:xfrm>
            <a:custGeom>
              <a:avLst/>
              <a:pathLst>
                <a:path w="3466444" h="337831">
                  <a:moveTo>
                    <a:pt x="0" y="56305"/>
                  </a:moveTo>
                  <a:lnTo>
                    <a:pt x="495206" y="0"/>
                  </a:lnTo>
                  <a:lnTo>
                    <a:pt x="990412" y="56305"/>
                  </a:lnTo>
                  <a:lnTo>
                    <a:pt x="1485619" y="337831"/>
                  </a:lnTo>
                  <a:lnTo>
                    <a:pt x="1980825" y="281526"/>
                  </a:lnTo>
                  <a:lnTo>
                    <a:pt x="2476031" y="168915"/>
                  </a:lnTo>
                  <a:lnTo>
                    <a:pt x="2971238" y="0"/>
                  </a:lnTo>
                  <a:lnTo>
                    <a:pt x="3466444" y="56305"/>
                  </a:lnTo>
                </a:path>
              </a:pathLst>
            </a:custGeom>
            <a:ln w="27101" cap="flat">
              <a:solidFill>
                <a:srgbClr val="6A1E74">
                  <a:alpha val="69803"/>
                </a:srgbClr>
              </a:solidFill>
              <a:prstDash val="solid"/>
              <a:round/>
            </a:ln>
          </p:spPr>
          <p:txBody>
            <a:bodyPr/>
            <a:lstStyle/>
            <a:p/>
          </p:txBody>
        </p:sp>
        <p:sp>
          <p:nvSpPr>
            <p:cNvPr id="24" name="pl24"/>
            <p:cNvSpPr/>
            <p:nvPr/>
          </p:nvSpPr>
          <p:spPr>
            <a:xfrm>
              <a:off x="1084660" y="3844305"/>
              <a:ext cx="990412" cy="112610"/>
            </a:xfrm>
            <a:custGeom>
              <a:avLst/>
              <a:pathLst>
                <a:path w="990412" h="112610">
                  <a:moveTo>
                    <a:pt x="0" y="56305"/>
                  </a:moveTo>
                  <a:lnTo>
                    <a:pt x="495206" y="0"/>
                  </a:lnTo>
                  <a:lnTo>
                    <a:pt x="990412" y="112610"/>
                  </a:lnTo>
                </a:path>
              </a:pathLst>
            </a:custGeom>
            <a:ln w="65043" cap="flat">
              <a:solidFill>
                <a:srgbClr val="000000">
                  <a:alpha val="100000"/>
                </a:srgbClr>
              </a:solidFill>
              <a:prstDash val="solid"/>
              <a:round/>
            </a:ln>
          </p:spPr>
          <p:txBody>
            <a:bodyPr/>
            <a:lstStyle/>
            <a:p/>
          </p:txBody>
        </p:sp>
        <p:sp>
          <p:nvSpPr>
            <p:cNvPr id="25" name="pl25"/>
            <p:cNvSpPr/>
            <p:nvPr/>
          </p:nvSpPr>
          <p:spPr>
            <a:xfrm>
              <a:off x="4055898" y="3900611"/>
              <a:ext cx="495206" cy="56305"/>
            </a:xfrm>
            <a:custGeom>
              <a:avLst/>
              <a:pathLst>
                <a:path w="495206" h="56305">
                  <a:moveTo>
                    <a:pt x="0" y="56305"/>
                  </a:moveTo>
                  <a:lnTo>
                    <a:pt x="495206" y="0"/>
                  </a:lnTo>
                </a:path>
              </a:pathLst>
            </a:custGeom>
            <a:ln w="65043" cap="flat">
              <a:solidFill>
                <a:srgbClr val="000000">
                  <a:alpha val="100000"/>
                </a:srgbClr>
              </a:solidFill>
              <a:prstDash val="solid"/>
              <a:round/>
            </a:ln>
          </p:spPr>
          <p:txBody>
            <a:bodyPr/>
            <a:lstStyle/>
            <a:p/>
          </p:txBody>
        </p:sp>
        <p:sp>
          <p:nvSpPr>
            <p:cNvPr id="26" name="pl26"/>
            <p:cNvSpPr/>
            <p:nvPr/>
          </p:nvSpPr>
          <p:spPr>
            <a:xfrm>
              <a:off x="1084660" y="3844305"/>
              <a:ext cx="990412" cy="112610"/>
            </a:xfrm>
            <a:custGeom>
              <a:avLst/>
              <a:pathLst>
                <a:path w="990412" h="112610">
                  <a:moveTo>
                    <a:pt x="0" y="56305"/>
                  </a:moveTo>
                  <a:lnTo>
                    <a:pt x="495206" y="0"/>
                  </a:lnTo>
                  <a:lnTo>
                    <a:pt x="990412" y="112610"/>
                  </a:lnTo>
                </a:path>
              </a:pathLst>
            </a:custGeom>
            <a:ln w="40651" cap="flat">
              <a:solidFill>
                <a:srgbClr val="0058AB">
                  <a:alpha val="100000"/>
                </a:srgbClr>
              </a:solidFill>
              <a:prstDash val="solid"/>
              <a:round/>
            </a:ln>
          </p:spPr>
          <p:txBody>
            <a:bodyPr/>
            <a:lstStyle/>
            <a:p/>
          </p:txBody>
        </p:sp>
        <p:sp>
          <p:nvSpPr>
            <p:cNvPr id="27" name="pl27"/>
            <p:cNvSpPr/>
            <p:nvPr/>
          </p:nvSpPr>
          <p:spPr>
            <a:xfrm>
              <a:off x="4055898" y="3900611"/>
              <a:ext cx="495206" cy="56305"/>
            </a:xfrm>
            <a:custGeom>
              <a:avLst/>
              <a:pathLst>
                <a:path w="495206" h="56305">
                  <a:moveTo>
                    <a:pt x="0" y="56305"/>
                  </a:moveTo>
                  <a:lnTo>
                    <a:pt x="495206" y="0"/>
                  </a:lnTo>
                </a:path>
              </a:pathLst>
            </a:custGeom>
            <a:ln w="40651" cap="flat">
              <a:solidFill>
                <a:srgbClr val="0058AB">
                  <a:alpha val="100000"/>
                </a:srgbClr>
              </a:solidFill>
              <a:prstDash val="solid"/>
              <a:round/>
            </a:ln>
          </p:spPr>
          <p:txBody>
            <a:bodyPr/>
            <a:lstStyle/>
            <a:p/>
          </p:txBody>
        </p:sp>
        <p:sp>
          <p:nvSpPr>
            <p:cNvPr id="28" name="tx28"/>
            <p:cNvSpPr/>
            <p:nvPr/>
          </p:nvSpPr>
          <p:spPr>
            <a:xfrm>
              <a:off x="1024401" y="37298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9" name="tx29"/>
            <p:cNvSpPr/>
            <p:nvPr/>
          </p:nvSpPr>
          <p:spPr>
            <a:xfrm>
              <a:off x="1519608" y="3673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0" name="tx30"/>
            <p:cNvSpPr/>
            <p:nvPr/>
          </p:nvSpPr>
          <p:spPr>
            <a:xfrm>
              <a:off x="2014814" y="37861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 name="tx31"/>
            <p:cNvSpPr/>
            <p:nvPr/>
          </p:nvSpPr>
          <p:spPr>
            <a:xfrm>
              <a:off x="3995639" y="37861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2" name="tx32"/>
            <p:cNvSpPr/>
            <p:nvPr/>
          </p:nvSpPr>
          <p:spPr>
            <a:xfrm>
              <a:off x="4490846" y="37298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3" name="tx33"/>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 name="tx39"/>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1" name="tx41"/>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pl43"/>
            <p:cNvSpPr/>
            <p:nvPr/>
          </p:nvSpPr>
          <p:spPr>
            <a:xfrm>
              <a:off x="105248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4" name="pl44"/>
            <p:cNvSpPr/>
            <p:nvPr/>
          </p:nvSpPr>
          <p:spPr>
            <a:xfrm>
              <a:off x="2202078"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5" name="pl45"/>
            <p:cNvSpPr/>
            <p:nvPr/>
          </p:nvSpPr>
          <p:spPr>
            <a:xfrm>
              <a:off x="340817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6" name="pl46"/>
            <p:cNvSpPr/>
            <p:nvPr/>
          </p:nvSpPr>
          <p:spPr>
            <a:xfrm>
              <a:off x="4635584"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47" name="tx47"/>
            <p:cNvSpPr/>
            <p:nvPr/>
          </p:nvSpPr>
          <p:spPr>
            <a:xfrm>
              <a:off x="198252"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48" name="tx48"/>
            <p:cNvSpPr/>
            <p:nvPr/>
          </p:nvSpPr>
          <p:spPr>
            <a:xfrm>
              <a:off x="1319587"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49" name="tx49"/>
            <p:cNvSpPr/>
            <p:nvPr/>
          </p:nvSpPr>
          <p:spPr>
            <a:xfrm>
              <a:off x="2469178"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50" name="tx50"/>
            <p:cNvSpPr/>
            <p:nvPr/>
          </p:nvSpPr>
          <p:spPr>
            <a:xfrm>
              <a:off x="3675278"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51" name="tx51"/>
            <p:cNvSpPr/>
            <p:nvPr/>
          </p:nvSpPr>
          <p:spPr>
            <a:xfrm>
              <a:off x="4902683"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52" name="tx52"/>
            <p:cNvSpPr/>
            <p:nvPr/>
          </p:nvSpPr>
          <p:spPr>
            <a:xfrm>
              <a:off x="1364855" y="1437626"/>
              <a:ext cx="290605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Central Africa, 2018-2025</a:t>
              </a:r>
            </a:p>
          </p:txBody>
        </p:sp>
        <p:sp>
          <p:nvSpPr>
            <p:cNvPr id="53" name="pl53"/>
            <p:cNvSpPr/>
            <p:nvPr/>
          </p:nvSpPr>
          <p:spPr>
            <a:xfrm>
              <a:off x="5191733" y="383997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314698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245399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7" name="pl57"/>
            <p:cNvSpPr/>
            <p:nvPr/>
          </p:nvSpPr>
          <p:spPr>
            <a:xfrm>
              <a:off x="5191733" y="349348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191733" y="280049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191733" y="210750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0" name="pl60"/>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365055" y="2800491"/>
              <a:ext cx="3466444" cy="866235"/>
            </a:xfrm>
            <a:custGeom>
              <a:avLst/>
              <a:pathLst>
                <a:path w="3466444" h="866235">
                  <a:moveTo>
                    <a:pt x="0" y="173247"/>
                  </a:moveTo>
                  <a:lnTo>
                    <a:pt x="495206" y="0"/>
                  </a:lnTo>
                  <a:lnTo>
                    <a:pt x="990412" y="346494"/>
                  </a:lnTo>
                  <a:lnTo>
                    <a:pt x="1485619" y="866235"/>
                  </a:lnTo>
                  <a:lnTo>
                    <a:pt x="1980825" y="692988"/>
                  </a:lnTo>
                  <a:lnTo>
                    <a:pt x="2476031" y="866235"/>
                  </a:lnTo>
                  <a:lnTo>
                    <a:pt x="2971238" y="346494"/>
                  </a:lnTo>
                  <a:lnTo>
                    <a:pt x="3466444" y="173247"/>
                  </a:lnTo>
                </a:path>
              </a:pathLst>
            </a:custGeom>
            <a:ln w="27101" cap="flat">
              <a:solidFill>
                <a:srgbClr val="0058AB">
                  <a:alpha val="69803"/>
                </a:srgbClr>
              </a:solidFill>
              <a:prstDash val="solid"/>
              <a:round/>
            </a:ln>
          </p:spPr>
          <p:txBody>
            <a:bodyPr/>
            <a:lstStyle/>
            <a:p/>
          </p:txBody>
        </p:sp>
        <p:sp>
          <p:nvSpPr>
            <p:cNvPr id="65" name="pl65"/>
            <p:cNvSpPr/>
            <p:nvPr/>
          </p:nvSpPr>
          <p:spPr>
            <a:xfrm>
              <a:off x="5365055" y="2800491"/>
              <a:ext cx="3466444" cy="866235"/>
            </a:xfrm>
            <a:custGeom>
              <a:avLst/>
              <a:pathLst>
                <a:path w="3466444" h="866235">
                  <a:moveTo>
                    <a:pt x="0" y="173247"/>
                  </a:moveTo>
                  <a:lnTo>
                    <a:pt x="495206" y="0"/>
                  </a:lnTo>
                  <a:lnTo>
                    <a:pt x="990412" y="173247"/>
                  </a:lnTo>
                  <a:lnTo>
                    <a:pt x="1485619" y="692988"/>
                  </a:lnTo>
                  <a:lnTo>
                    <a:pt x="1980825" y="346494"/>
                  </a:lnTo>
                  <a:lnTo>
                    <a:pt x="2476031" y="692988"/>
                  </a:lnTo>
                  <a:lnTo>
                    <a:pt x="2971238" y="866235"/>
                  </a:lnTo>
                  <a:lnTo>
                    <a:pt x="3466444" y="173247"/>
                  </a:lnTo>
                </a:path>
              </a:pathLst>
            </a:custGeom>
            <a:ln w="27101" cap="flat">
              <a:solidFill>
                <a:srgbClr val="1CABE2">
                  <a:alpha val="69803"/>
                </a:srgbClr>
              </a:solidFill>
              <a:prstDash val="solid"/>
              <a:round/>
            </a:ln>
          </p:spPr>
          <p:txBody>
            <a:bodyPr/>
            <a:lstStyle/>
            <a:p/>
          </p:txBody>
        </p:sp>
        <p:sp>
          <p:nvSpPr>
            <p:cNvPr id="66" name="pl66"/>
            <p:cNvSpPr/>
            <p:nvPr/>
          </p:nvSpPr>
          <p:spPr>
            <a:xfrm>
              <a:off x="5365055" y="1761009"/>
              <a:ext cx="3466444" cy="1039482"/>
            </a:xfrm>
            <a:custGeom>
              <a:avLst/>
              <a:pathLst>
                <a:path w="3466444" h="1039482">
                  <a:moveTo>
                    <a:pt x="0" y="1039482"/>
                  </a:moveTo>
                  <a:lnTo>
                    <a:pt x="495206" y="1039482"/>
                  </a:lnTo>
                  <a:lnTo>
                    <a:pt x="990412" y="1039482"/>
                  </a:lnTo>
                  <a:lnTo>
                    <a:pt x="1485619" y="1039482"/>
                  </a:lnTo>
                  <a:lnTo>
                    <a:pt x="1980825" y="866235"/>
                  </a:lnTo>
                  <a:lnTo>
                    <a:pt x="2476031" y="173247"/>
                  </a:lnTo>
                  <a:lnTo>
                    <a:pt x="2971238" y="173247"/>
                  </a:lnTo>
                  <a:lnTo>
                    <a:pt x="3466444" y="0"/>
                  </a:lnTo>
                </a:path>
              </a:pathLst>
            </a:custGeom>
            <a:ln w="27101" cap="flat">
              <a:solidFill>
                <a:srgbClr val="00833D">
                  <a:alpha val="69803"/>
                </a:srgbClr>
              </a:solidFill>
              <a:prstDash val="solid"/>
              <a:round/>
            </a:ln>
          </p:spPr>
          <p:txBody>
            <a:bodyPr/>
            <a:lstStyle/>
            <a:p/>
          </p:txBody>
        </p:sp>
        <p:sp>
          <p:nvSpPr>
            <p:cNvPr id="67" name="pl67"/>
            <p:cNvSpPr/>
            <p:nvPr/>
          </p:nvSpPr>
          <p:spPr>
            <a:xfrm>
              <a:off x="5365055" y="2800491"/>
              <a:ext cx="3466444" cy="1212729"/>
            </a:xfrm>
            <a:custGeom>
              <a:avLst/>
              <a:pathLst>
                <a:path w="3466444" h="1212729">
                  <a:moveTo>
                    <a:pt x="0" y="173247"/>
                  </a:moveTo>
                  <a:lnTo>
                    <a:pt x="495206" y="0"/>
                  </a:lnTo>
                  <a:lnTo>
                    <a:pt x="990412" y="519741"/>
                  </a:lnTo>
                  <a:lnTo>
                    <a:pt x="1485619" y="1039482"/>
                  </a:lnTo>
                  <a:lnTo>
                    <a:pt x="1980825" y="1212729"/>
                  </a:lnTo>
                  <a:lnTo>
                    <a:pt x="2476031" y="866235"/>
                  </a:lnTo>
                  <a:lnTo>
                    <a:pt x="2971238" y="1212729"/>
                  </a:lnTo>
                  <a:lnTo>
                    <a:pt x="3466444" y="866235"/>
                  </a:lnTo>
                </a:path>
              </a:pathLst>
            </a:custGeom>
            <a:ln w="27101" cap="flat">
              <a:solidFill>
                <a:srgbClr val="80BD41">
                  <a:alpha val="69803"/>
                </a:srgbClr>
              </a:solidFill>
              <a:prstDash val="solid"/>
              <a:round/>
            </a:ln>
          </p:spPr>
          <p:txBody>
            <a:bodyPr/>
            <a:lstStyle/>
            <a:p/>
          </p:txBody>
        </p:sp>
        <p:sp>
          <p:nvSpPr>
            <p:cNvPr id="68" name="pl68"/>
            <p:cNvSpPr/>
            <p:nvPr/>
          </p:nvSpPr>
          <p:spPr>
            <a:xfrm>
              <a:off x="5365055" y="2800491"/>
              <a:ext cx="3466444" cy="1039482"/>
            </a:xfrm>
            <a:custGeom>
              <a:avLst/>
              <a:pathLst>
                <a:path w="3466444" h="1039482">
                  <a:moveTo>
                    <a:pt x="0" y="173247"/>
                  </a:moveTo>
                  <a:lnTo>
                    <a:pt x="495206" y="0"/>
                  </a:lnTo>
                  <a:lnTo>
                    <a:pt x="990412" y="173247"/>
                  </a:lnTo>
                  <a:lnTo>
                    <a:pt x="1485619" y="1039482"/>
                  </a:lnTo>
                  <a:lnTo>
                    <a:pt x="1980825" y="866235"/>
                  </a:lnTo>
                  <a:lnTo>
                    <a:pt x="2476031" y="519741"/>
                  </a:lnTo>
                  <a:lnTo>
                    <a:pt x="2971238" y="0"/>
                  </a:lnTo>
                  <a:lnTo>
                    <a:pt x="3466444" y="173247"/>
                  </a:lnTo>
                </a:path>
              </a:pathLst>
            </a:custGeom>
            <a:ln w="27101" cap="flat">
              <a:solidFill>
                <a:srgbClr val="6A1E74">
                  <a:alpha val="69803"/>
                </a:srgbClr>
              </a:solidFill>
              <a:prstDash val="solid"/>
              <a:round/>
            </a:ln>
          </p:spPr>
          <p:txBody>
            <a:bodyPr/>
            <a:lstStyle/>
            <a:p/>
          </p:txBody>
        </p:sp>
        <p:sp>
          <p:nvSpPr>
            <p:cNvPr id="69" name="pl69"/>
            <p:cNvSpPr/>
            <p:nvPr/>
          </p:nvSpPr>
          <p:spPr>
            <a:xfrm>
              <a:off x="5365055" y="2800491"/>
              <a:ext cx="3466444" cy="0"/>
            </a:xfrm>
            <a:custGeom>
              <a:avLst/>
              <a:pathLst>
                <a:path w="3466444" h="0">
                  <a:moveTo>
                    <a:pt x="0" y="0"/>
                  </a:moveTo>
                  <a:lnTo>
                    <a:pt x="0" y="0"/>
                  </a:lnTo>
                  <a:lnTo>
                    <a:pt x="0" y="0"/>
                  </a:lnTo>
                  <a:lnTo>
                    <a:pt x="0" y="0"/>
                  </a:lnTo>
                  <a:lnTo>
                    <a:pt x="0" y="0"/>
                  </a:lnTo>
                  <a:lnTo>
                    <a:pt x="495206" y="0"/>
                  </a:lnTo>
                  <a:lnTo>
                    <a:pt x="495206" y="0"/>
                  </a:lnTo>
                  <a:lnTo>
                    <a:pt x="495206" y="0"/>
                  </a:lnTo>
                  <a:lnTo>
                    <a:pt x="495206" y="0"/>
                  </a:lnTo>
                  <a:lnTo>
                    <a:pt x="495206" y="0"/>
                  </a:lnTo>
                  <a:lnTo>
                    <a:pt x="990412" y="0"/>
                  </a:lnTo>
                  <a:lnTo>
                    <a:pt x="990412" y="0"/>
                  </a:lnTo>
                  <a:lnTo>
                    <a:pt x="990412" y="0"/>
                  </a:lnTo>
                  <a:lnTo>
                    <a:pt x="990412" y="0"/>
                  </a:lnTo>
                  <a:lnTo>
                    <a:pt x="990412" y="0"/>
                  </a:lnTo>
                  <a:lnTo>
                    <a:pt x="1485619" y="0"/>
                  </a:lnTo>
                  <a:lnTo>
                    <a:pt x="1485619" y="0"/>
                  </a:lnTo>
                  <a:lnTo>
                    <a:pt x="1485619" y="0"/>
                  </a:lnTo>
                  <a:lnTo>
                    <a:pt x="1485619" y="0"/>
                  </a:lnTo>
                  <a:lnTo>
                    <a:pt x="1485619" y="0"/>
                  </a:lnTo>
                  <a:lnTo>
                    <a:pt x="1980825" y="0"/>
                  </a:lnTo>
                  <a:lnTo>
                    <a:pt x="1980825" y="0"/>
                  </a:lnTo>
                  <a:lnTo>
                    <a:pt x="1980825" y="0"/>
                  </a:lnTo>
                  <a:lnTo>
                    <a:pt x="1980825" y="0"/>
                  </a:lnTo>
                  <a:lnTo>
                    <a:pt x="1980825" y="0"/>
                  </a:lnTo>
                  <a:lnTo>
                    <a:pt x="2476031" y="0"/>
                  </a:lnTo>
                  <a:lnTo>
                    <a:pt x="2476031" y="0"/>
                  </a:lnTo>
                  <a:lnTo>
                    <a:pt x="2476031" y="0"/>
                  </a:lnTo>
                  <a:lnTo>
                    <a:pt x="2476031" y="0"/>
                  </a:lnTo>
                  <a:lnTo>
                    <a:pt x="2476031" y="0"/>
                  </a:lnTo>
                  <a:lnTo>
                    <a:pt x="2971238" y="0"/>
                  </a:lnTo>
                  <a:lnTo>
                    <a:pt x="2971238" y="0"/>
                  </a:lnTo>
                  <a:lnTo>
                    <a:pt x="2971238" y="0"/>
                  </a:lnTo>
                  <a:lnTo>
                    <a:pt x="2971238" y="0"/>
                  </a:lnTo>
                  <a:lnTo>
                    <a:pt x="2971238" y="0"/>
                  </a:lnTo>
                  <a:lnTo>
                    <a:pt x="3466444"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0" name="pl70"/>
            <p:cNvSpPr/>
            <p:nvPr/>
          </p:nvSpPr>
          <p:spPr>
            <a:xfrm>
              <a:off x="5365055" y="2800491"/>
              <a:ext cx="3466444" cy="866235"/>
            </a:xfrm>
            <a:custGeom>
              <a:avLst/>
              <a:pathLst>
                <a:path w="3466444" h="866235">
                  <a:moveTo>
                    <a:pt x="0" y="173247"/>
                  </a:moveTo>
                  <a:lnTo>
                    <a:pt x="495206" y="0"/>
                  </a:lnTo>
                  <a:lnTo>
                    <a:pt x="990412" y="346494"/>
                  </a:lnTo>
                  <a:lnTo>
                    <a:pt x="1485619" y="866235"/>
                  </a:lnTo>
                  <a:lnTo>
                    <a:pt x="1980825" y="692988"/>
                  </a:lnTo>
                  <a:lnTo>
                    <a:pt x="2476031" y="866235"/>
                  </a:lnTo>
                  <a:lnTo>
                    <a:pt x="2971238" y="346494"/>
                  </a:lnTo>
                  <a:lnTo>
                    <a:pt x="3466444" y="173247"/>
                  </a:lnTo>
                </a:path>
              </a:pathLst>
            </a:custGeom>
            <a:ln w="65043" cap="flat">
              <a:solidFill>
                <a:srgbClr val="000000">
                  <a:alpha val="100000"/>
                </a:srgbClr>
              </a:solidFill>
              <a:prstDash val="solid"/>
              <a:round/>
            </a:ln>
          </p:spPr>
          <p:txBody>
            <a:bodyPr/>
            <a:lstStyle/>
            <a:p/>
          </p:txBody>
        </p:sp>
        <p:sp>
          <p:nvSpPr>
            <p:cNvPr id="71" name="pl71"/>
            <p:cNvSpPr/>
            <p:nvPr/>
          </p:nvSpPr>
          <p:spPr>
            <a:xfrm>
              <a:off x="5365055" y="2800491"/>
              <a:ext cx="3466444" cy="866235"/>
            </a:xfrm>
            <a:custGeom>
              <a:avLst/>
              <a:pathLst>
                <a:path w="3466444" h="866235">
                  <a:moveTo>
                    <a:pt x="0" y="173247"/>
                  </a:moveTo>
                  <a:lnTo>
                    <a:pt x="495206" y="0"/>
                  </a:lnTo>
                  <a:lnTo>
                    <a:pt x="990412" y="346494"/>
                  </a:lnTo>
                  <a:lnTo>
                    <a:pt x="1485619" y="866235"/>
                  </a:lnTo>
                  <a:lnTo>
                    <a:pt x="1980825" y="692988"/>
                  </a:lnTo>
                  <a:lnTo>
                    <a:pt x="2476031" y="866235"/>
                  </a:lnTo>
                  <a:lnTo>
                    <a:pt x="2971238" y="346494"/>
                  </a:lnTo>
                  <a:lnTo>
                    <a:pt x="3466444" y="173247"/>
                  </a:lnTo>
                </a:path>
              </a:pathLst>
            </a:custGeom>
            <a:ln w="40651" cap="flat">
              <a:solidFill>
                <a:srgbClr val="0058AB">
                  <a:alpha val="100000"/>
                </a:srgbClr>
              </a:solidFill>
              <a:prstDash val="solid"/>
              <a:round/>
            </a:ln>
          </p:spPr>
          <p:txBody>
            <a:bodyPr/>
            <a:lstStyle/>
            <a:p/>
          </p:txBody>
        </p:sp>
        <p:sp>
          <p:nvSpPr>
            <p:cNvPr id="72" name="tx72"/>
            <p:cNvSpPr/>
            <p:nvPr/>
          </p:nvSpPr>
          <p:spPr>
            <a:xfrm>
              <a:off x="5316866" y="2795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3" name="tx73"/>
            <p:cNvSpPr/>
            <p:nvPr/>
          </p:nvSpPr>
          <p:spPr>
            <a:xfrm>
              <a:off x="5830132" y="2621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4" name="tx74"/>
            <p:cNvSpPr/>
            <p:nvPr/>
          </p:nvSpPr>
          <p:spPr>
            <a:xfrm>
              <a:off x="6307279" y="29684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5" name="tx75"/>
            <p:cNvSpPr/>
            <p:nvPr/>
          </p:nvSpPr>
          <p:spPr>
            <a:xfrm>
              <a:off x="6802485" y="34881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6" name="tx76"/>
            <p:cNvSpPr/>
            <p:nvPr/>
          </p:nvSpPr>
          <p:spPr>
            <a:xfrm>
              <a:off x="7297691" y="33149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7" name="tx77"/>
            <p:cNvSpPr/>
            <p:nvPr/>
          </p:nvSpPr>
          <p:spPr>
            <a:xfrm>
              <a:off x="7792898" y="34881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8" name="tx78"/>
            <p:cNvSpPr/>
            <p:nvPr/>
          </p:nvSpPr>
          <p:spPr>
            <a:xfrm>
              <a:off x="8288104" y="29684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9" name="tx79"/>
            <p:cNvSpPr/>
            <p:nvPr/>
          </p:nvSpPr>
          <p:spPr>
            <a:xfrm>
              <a:off x="8783310" y="27951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0" name="tx80"/>
            <p:cNvSpPr/>
            <p:nvPr/>
          </p:nvSpPr>
          <p:spPr>
            <a:xfrm>
              <a:off x="5016083" y="344798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1" name="tx81"/>
            <p:cNvSpPr/>
            <p:nvPr/>
          </p:nvSpPr>
          <p:spPr>
            <a:xfrm>
              <a:off x="5058419" y="275500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2" name="tx82"/>
            <p:cNvSpPr/>
            <p:nvPr/>
          </p:nvSpPr>
          <p:spPr>
            <a:xfrm>
              <a:off x="5058419" y="206201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3" name="tx83"/>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4" name="tx84"/>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5" name="tx85"/>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6" name="tx86"/>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7" name="tx87"/>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8" name="pl88"/>
            <p:cNvSpPr/>
            <p:nvPr/>
          </p:nvSpPr>
          <p:spPr>
            <a:xfrm>
              <a:off x="42115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9" name="pl89"/>
            <p:cNvSpPr/>
            <p:nvPr/>
          </p:nvSpPr>
          <p:spPr>
            <a:xfrm>
              <a:off x="4211548" y="4942167"/>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90" name="pl90"/>
            <p:cNvSpPr/>
            <p:nvPr/>
          </p:nvSpPr>
          <p:spPr>
            <a:xfrm>
              <a:off x="53328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1" name="pl91"/>
            <p:cNvSpPr/>
            <p:nvPr/>
          </p:nvSpPr>
          <p:spPr>
            <a:xfrm>
              <a:off x="6482473"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2" name="pl92"/>
            <p:cNvSpPr/>
            <p:nvPr/>
          </p:nvSpPr>
          <p:spPr>
            <a:xfrm>
              <a:off x="7688573"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3" name="pl93"/>
            <p:cNvSpPr/>
            <p:nvPr/>
          </p:nvSpPr>
          <p:spPr>
            <a:xfrm>
              <a:off x="8915978" y="4942167"/>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94" name="tx94"/>
            <p:cNvSpPr/>
            <p:nvPr/>
          </p:nvSpPr>
          <p:spPr>
            <a:xfrm>
              <a:off x="4478647" y="4896676"/>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95" name="tx95"/>
            <p:cNvSpPr/>
            <p:nvPr/>
          </p:nvSpPr>
          <p:spPr>
            <a:xfrm>
              <a:off x="5599982" y="4896676"/>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96" name="tx96"/>
            <p:cNvSpPr/>
            <p:nvPr/>
          </p:nvSpPr>
          <p:spPr>
            <a:xfrm>
              <a:off x="6749572" y="4896676"/>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97" name="tx97"/>
            <p:cNvSpPr/>
            <p:nvPr/>
          </p:nvSpPr>
          <p:spPr>
            <a:xfrm>
              <a:off x="7955672" y="4896676"/>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98" name="tx98"/>
            <p:cNvSpPr/>
            <p:nvPr/>
          </p:nvSpPr>
          <p:spPr>
            <a:xfrm>
              <a:off x="9183078" y="4896676"/>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99" name="tx99"/>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00" name="pl100"/>
            <p:cNvSpPr/>
            <p:nvPr/>
          </p:nvSpPr>
          <p:spPr>
            <a:xfrm>
              <a:off x="259310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22085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784861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4" name="pl104"/>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5" name="pl105"/>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906978"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653473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9" name="rc109"/>
            <p:cNvSpPr/>
            <p:nvPr/>
          </p:nvSpPr>
          <p:spPr>
            <a:xfrm>
              <a:off x="1279224" y="5781114"/>
              <a:ext cx="6043835" cy="112610"/>
            </a:xfrm>
            <a:prstGeom prst="rect">
              <a:avLst/>
            </a:prstGeom>
            <a:solidFill>
              <a:srgbClr val="0058AB">
                <a:alpha val="80000"/>
              </a:srgbClr>
            </a:solidFill>
          </p:spPr>
          <p:txBody>
            <a:bodyPr/>
            <a:lstStyle/>
            <a:p/>
          </p:txBody>
        </p:sp>
        <p:sp>
          <p:nvSpPr>
            <p:cNvPr id="110" name="rc110"/>
            <p:cNvSpPr/>
            <p:nvPr/>
          </p:nvSpPr>
          <p:spPr>
            <a:xfrm>
              <a:off x="1279224" y="5640351"/>
              <a:ext cx="7357712" cy="112610"/>
            </a:xfrm>
            <a:prstGeom prst="rect">
              <a:avLst/>
            </a:prstGeom>
            <a:solidFill>
              <a:srgbClr val="0058AB">
                <a:alpha val="80000"/>
              </a:srgbClr>
            </a:solidFill>
          </p:spPr>
          <p:txBody>
            <a:bodyPr/>
            <a:lstStyle/>
            <a:p/>
          </p:txBody>
        </p:sp>
        <p:sp>
          <p:nvSpPr>
            <p:cNvPr id="111" name="rc111"/>
            <p:cNvSpPr/>
            <p:nvPr/>
          </p:nvSpPr>
          <p:spPr>
            <a:xfrm>
              <a:off x="1279224" y="5499588"/>
              <a:ext cx="7357712" cy="112610"/>
            </a:xfrm>
            <a:prstGeom prst="rect">
              <a:avLst/>
            </a:prstGeom>
            <a:solidFill>
              <a:srgbClr val="0058AB">
                <a:alpha val="80000"/>
              </a:srgbClr>
            </a:solidFill>
          </p:spPr>
          <p:txBody>
            <a:bodyPr/>
            <a:lstStyle/>
            <a:p/>
          </p:txBody>
        </p:sp>
        <p:sp>
          <p:nvSpPr>
            <p:cNvPr id="112" name="tx112"/>
            <p:cNvSpPr/>
            <p:nvPr/>
          </p:nvSpPr>
          <p:spPr>
            <a:xfrm>
              <a:off x="7398359"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13" name="tx113"/>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4" name="tx114"/>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5" name="tx115"/>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6" name="tx116"/>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7" name="tx117"/>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8" name="tx118"/>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9" name="tx119"/>
            <p:cNvSpPr/>
            <p:nvPr/>
          </p:nvSpPr>
          <p:spPr>
            <a:xfrm>
              <a:off x="383629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0" name="tx120"/>
            <p:cNvSpPr/>
            <p:nvPr/>
          </p:nvSpPr>
          <p:spPr>
            <a:xfrm>
              <a:off x="646404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1" name="tx121"/>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22" name="tx122"/>
            <p:cNvSpPr/>
            <p:nvPr/>
          </p:nvSpPr>
          <p:spPr>
            <a:xfrm>
              <a:off x="911338" y="5260663"/>
              <a:ext cx="419371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Central Africa</a:t>
              </a:r>
            </a:p>
          </p:txBody>
        </p:sp>
        <p:sp>
          <p:nvSpPr>
            <p:cNvPr id="123" name="tx123"/>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5" name="tx125"/>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Central Africa ranked number 5 out of 5 AU regions, with MCV1 coverage of 62%.
MCV1 coverage (62%) was 1 percentage point lower than in 2019 (63%).
This equates to 2.8 million unvaccinated children in 2025 compared to 2.3 million unvaccinated children in 2019.</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most regions and exceeded pre-pandemic levels in most regions, but progress is uneven and gaps in unvaccinated children persist.</a:t>
            </a:r>
          </a:p>
        </p:txBody>
      </p:sp>
      <p:grpSp xmlns:pic="http://schemas.openxmlformats.org/drawingml/2006/picture">
        <p:nvGrpSpPr>
          <p:cNvPr id="128" name=""/>
          <p:cNvGrpSpPr/>
          <p:nvPr/>
        </p:nvGrpSpPr>
        <p:grpSpPr>
          <a:xfrm>
            <a:off x="292608" y="1005840"/>
            <a:ext cx="8595360" cy="28575"/>
            <a:chOff x="292608" y="1005840"/>
            <a:chExt cx="8595360" cy="28575"/>
          </a:xfrm>
        </p:grpSpPr>
        <p:sp>
          <p:nvSpPr>
            <p:cNvPr id="12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96852" y="4689169"/>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5" name="pl5"/>
            <p:cNvSpPr/>
            <p:nvPr/>
          </p:nvSpPr>
          <p:spPr>
            <a:xfrm>
              <a:off x="796852" y="3918743"/>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6" name="pl6"/>
            <p:cNvSpPr/>
            <p:nvPr/>
          </p:nvSpPr>
          <p:spPr>
            <a:xfrm>
              <a:off x="796852" y="3148316"/>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7" name="pl7"/>
            <p:cNvSpPr/>
            <p:nvPr/>
          </p:nvSpPr>
          <p:spPr>
            <a:xfrm>
              <a:off x="796852" y="2377889"/>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8" name="pl8"/>
            <p:cNvSpPr/>
            <p:nvPr/>
          </p:nvSpPr>
          <p:spPr>
            <a:xfrm>
              <a:off x="796852" y="1607462"/>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9" name="pl9"/>
            <p:cNvSpPr/>
            <p:nvPr/>
          </p:nvSpPr>
          <p:spPr>
            <a:xfrm>
              <a:off x="796852" y="5074383"/>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0" name="pl10"/>
            <p:cNvSpPr/>
            <p:nvPr/>
          </p:nvSpPr>
          <p:spPr>
            <a:xfrm>
              <a:off x="796852" y="4303956"/>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1" name="pl11"/>
            <p:cNvSpPr/>
            <p:nvPr/>
          </p:nvSpPr>
          <p:spPr>
            <a:xfrm>
              <a:off x="796852" y="3533529"/>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2" name="pl12"/>
            <p:cNvSpPr/>
            <p:nvPr/>
          </p:nvSpPr>
          <p:spPr>
            <a:xfrm>
              <a:off x="796852" y="2763103"/>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3" name="pl13"/>
            <p:cNvSpPr/>
            <p:nvPr/>
          </p:nvSpPr>
          <p:spPr>
            <a:xfrm>
              <a:off x="796852" y="1992676"/>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4" name="pl14"/>
            <p:cNvSpPr/>
            <p:nvPr/>
          </p:nvSpPr>
          <p:spPr>
            <a:xfrm>
              <a:off x="796852" y="1222249"/>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5" name="pl15"/>
            <p:cNvSpPr/>
            <p:nvPr/>
          </p:nvSpPr>
          <p:spPr>
            <a:xfrm>
              <a:off x="112806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8007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3209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41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3611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8813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4014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92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4417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09619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4820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0022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5223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30424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879654" y="4784317"/>
              <a:ext cx="496813" cy="290065"/>
            </a:xfrm>
            <a:prstGeom prst="rect">
              <a:avLst/>
            </a:prstGeom>
            <a:solidFill>
              <a:srgbClr val="1CABE2">
                <a:alpha val="100000"/>
              </a:srgbClr>
            </a:solidFill>
          </p:spPr>
          <p:txBody>
            <a:bodyPr/>
            <a:lstStyle/>
            <a:p/>
          </p:txBody>
        </p:sp>
        <p:sp>
          <p:nvSpPr>
            <p:cNvPr id="30" name="rc30"/>
            <p:cNvSpPr/>
            <p:nvPr/>
          </p:nvSpPr>
          <p:spPr>
            <a:xfrm>
              <a:off x="1431669" y="4749802"/>
              <a:ext cx="496813" cy="324580"/>
            </a:xfrm>
            <a:prstGeom prst="rect">
              <a:avLst/>
            </a:prstGeom>
            <a:solidFill>
              <a:srgbClr val="1CABE2">
                <a:alpha val="100000"/>
              </a:srgbClr>
            </a:solidFill>
          </p:spPr>
          <p:txBody>
            <a:bodyPr/>
            <a:lstStyle/>
            <a:p/>
          </p:txBody>
        </p:sp>
        <p:sp>
          <p:nvSpPr>
            <p:cNvPr id="31" name="rc31"/>
            <p:cNvSpPr/>
            <p:nvPr/>
          </p:nvSpPr>
          <p:spPr>
            <a:xfrm>
              <a:off x="1983683" y="4753500"/>
              <a:ext cx="496813" cy="320882"/>
            </a:xfrm>
            <a:prstGeom prst="rect">
              <a:avLst/>
            </a:prstGeom>
            <a:solidFill>
              <a:srgbClr val="1CABE2">
                <a:alpha val="100000"/>
              </a:srgbClr>
            </a:solidFill>
          </p:spPr>
          <p:txBody>
            <a:bodyPr/>
            <a:lstStyle/>
            <a:p/>
          </p:txBody>
        </p:sp>
        <p:sp>
          <p:nvSpPr>
            <p:cNvPr id="32" name="rc32"/>
            <p:cNvSpPr/>
            <p:nvPr/>
          </p:nvSpPr>
          <p:spPr>
            <a:xfrm>
              <a:off x="2535698" y="4297253"/>
              <a:ext cx="496813" cy="777129"/>
            </a:xfrm>
            <a:prstGeom prst="rect">
              <a:avLst/>
            </a:prstGeom>
            <a:solidFill>
              <a:srgbClr val="1CABE2">
                <a:alpha val="100000"/>
              </a:srgbClr>
            </a:solidFill>
          </p:spPr>
          <p:txBody>
            <a:bodyPr/>
            <a:lstStyle/>
            <a:p/>
          </p:txBody>
        </p:sp>
        <p:sp>
          <p:nvSpPr>
            <p:cNvPr id="33" name="rc33"/>
            <p:cNvSpPr/>
            <p:nvPr/>
          </p:nvSpPr>
          <p:spPr>
            <a:xfrm>
              <a:off x="3087712" y="4332000"/>
              <a:ext cx="496813" cy="742383"/>
            </a:xfrm>
            <a:prstGeom prst="rect">
              <a:avLst/>
            </a:prstGeom>
            <a:solidFill>
              <a:srgbClr val="1CABE2">
                <a:alpha val="100000"/>
              </a:srgbClr>
            </a:solidFill>
          </p:spPr>
          <p:txBody>
            <a:bodyPr/>
            <a:lstStyle/>
            <a:p/>
          </p:txBody>
        </p:sp>
        <p:sp>
          <p:nvSpPr>
            <p:cNvPr id="34" name="rc34"/>
            <p:cNvSpPr/>
            <p:nvPr/>
          </p:nvSpPr>
          <p:spPr>
            <a:xfrm>
              <a:off x="3639726" y="4642328"/>
              <a:ext cx="496813" cy="432055"/>
            </a:xfrm>
            <a:prstGeom prst="rect">
              <a:avLst/>
            </a:prstGeom>
            <a:solidFill>
              <a:srgbClr val="1CABE2">
                <a:alpha val="100000"/>
              </a:srgbClr>
            </a:solidFill>
          </p:spPr>
          <p:txBody>
            <a:bodyPr/>
            <a:lstStyle/>
            <a:p/>
          </p:txBody>
        </p:sp>
        <p:sp>
          <p:nvSpPr>
            <p:cNvPr id="35" name="rc35"/>
            <p:cNvSpPr/>
            <p:nvPr/>
          </p:nvSpPr>
          <p:spPr>
            <a:xfrm>
              <a:off x="4191741" y="4496948"/>
              <a:ext cx="496813" cy="577434"/>
            </a:xfrm>
            <a:prstGeom prst="rect">
              <a:avLst/>
            </a:prstGeom>
            <a:solidFill>
              <a:srgbClr val="1CABE2">
                <a:alpha val="100000"/>
              </a:srgbClr>
            </a:solidFill>
          </p:spPr>
          <p:txBody>
            <a:bodyPr/>
            <a:lstStyle/>
            <a:p/>
          </p:txBody>
        </p:sp>
        <p:sp>
          <p:nvSpPr>
            <p:cNvPr id="36" name="rc36"/>
            <p:cNvSpPr/>
            <p:nvPr/>
          </p:nvSpPr>
          <p:spPr>
            <a:xfrm>
              <a:off x="4743755" y="3126436"/>
              <a:ext cx="496813" cy="1947947"/>
            </a:xfrm>
            <a:prstGeom prst="rect">
              <a:avLst/>
            </a:prstGeom>
            <a:solidFill>
              <a:srgbClr val="1CABE2">
                <a:alpha val="100000"/>
              </a:srgbClr>
            </a:solidFill>
          </p:spPr>
          <p:txBody>
            <a:bodyPr/>
            <a:lstStyle/>
            <a:p/>
          </p:txBody>
        </p:sp>
        <p:sp>
          <p:nvSpPr>
            <p:cNvPr id="37" name="rc37"/>
            <p:cNvSpPr/>
            <p:nvPr/>
          </p:nvSpPr>
          <p:spPr>
            <a:xfrm>
              <a:off x="5295770" y="3264342"/>
              <a:ext cx="496813" cy="1810040"/>
            </a:xfrm>
            <a:prstGeom prst="rect">
              <a:avLst/>
            </a:prstGeom>
            <a:solidFill>
              <a:srgbClr val="1CABE2">
                <a:alpha val="100000"/>
              </a:srgbClr>
            </a:solidFill>
          </p:spPr>
          <p:txBody>
            <a:bodyPr/>
            <a:lstStyle/>
            <a:p/>
          </p:txBody>
        </p:sp>
        <p:sp>
          <p:nvSpPr>
            <p:cNvPr id="38" name="rc38"/>
            <p:cNvSpPr/>
            <p:nvPr/>
          </p:nvSpPr>
          <p:spPr>
            <a:xfrm>
              <a:off x="5847784" y="4617751"/>
              <a:ext cx="496813" cy="456631"/>
            </a:xfrm>
            <a:prstGeom prst="rect">
              <a:avLst/>
            </a:prstGeom>
            <a:solidFill>
              <a:srgbClr val="1CABE2">
                <a:alpha val="100000"/>
              </a:srgbClr>
            </a:solidFill>
          </p:spPr>
          <p:txBody>
            <a:bodyPr/>
            <a:lstStyle/>
            <a:p/>
          </p:txBody>
        </p:sp>
        <p:sp>
          <p:nvSpPr>
            <p:cNvPr id="39" name="rc39"/>
            <p:cNvSpPr/>
            <p:nvPr/>
          </p:nvSpPr>
          <p:spPr>
            <a:xfrm>
              <a:off x="6399799" y="4299873"/>
              <a:ext cx="496813" cy="774510"/>
            </a:xfrm>
            <a:prstGeom prst="rect">
              <a:avLst/>
            </a:prstGeom>
            <a:solidFill>
              <a:srgbClr val="1CABE2">
                <a:alpha val="100000"/>
              </a:srgbClr>
            </a:solidFill>
          </p:spPr>
          <p:txBody>
            <a:bodyPr/>
            <a:lstStyle/>
            <a:p/>
          </p:txBody>
        </p:sp>
        <p:sp>
          <p:nvSpPr>
            <p:cNvPr id="40" name="rc40"/>
            <p:cNvSpPr/>
            <p:nvPr/>
          </p:nvSpPr>
          <p:spPr>
            <a:xfrm>
              <a:off x="6951813" y="3271661"/>
              <a:ext cx="496813" cy="1802721"/>
            </a:xfrm>
            <a:prstGeom prst="rect">
              <a:avLst/>
            </a:prstGeom>
            <a:solidFill>
              <a:srgbClr val="1CABE2">
                <a:alpha val="100000"/>
              </a:srgbClr>
            </a:solidFill>
          </p:spPr>
          <p:txBody>
            <a:bodyPr/>
            <a:lstStyle/>
            <a:p/>
          </p:txBody>
        </p:sp>
        <p:sp>
          <p:nvSpPr>
            <p:cNvPr id="41" name="rc41"/>
            <p:cNvSpPr/>
            <p:nvPr/>
          </p:nvSpPr>
          <p:spPr>
            <a:xfrm>
              <a:off x="7503828" y="4259657"/>
              <a:ext cx="496813" cy="814726"/>
            </a:xfrm>
            <a:prstGeom prst="rect">
              <a:avLst/>
            </a:prstGeom>
            <a:solidFill>
              <a:srgbClr val="1CABE2">
                <a:alpha val="100000"/>
              </a:srgbClr>
            </a:solidFill>
          </p:spPr>
          <p:txBody>
            <a:bodyPr/>
            <a:lstStyle/>
            <a:p/>
          </p:txBody>
        </p:sp>
        <p:sp>
          <p:nvSpPr>
            <p:cNvPr id="42" name="rc42"/>
            <p:cNvSpPr/>
            <p:nvPr/>
          </p:nvSpPr>
          <p:spPr>
            <a:xfrm>
              <a:off x="8055842" y="4228377"/>
              <a:ext cx="496813" cy="846005"/>
            </a:xfrm>
            <a:prstGeom prst="rect">
              <a:avLst/>
            </a:prstGeom>
            <a:solidFill>
              <a:srgbClr val="1CABE2">
                <a:alpha val="100000"/>
              </a:srgbClr>
            </a:solidFill>
          </p:spPr>
          <p:txBody>
            <a:bodyPr/>
            <a:lstStyle/>
            <a:p/>
          </p:txBody>
        </p:sp>
        <p:sp>
          <p:nvSpPr>
            <p:cNvPr id="43" name="pl43"/>
            <p:cNvSpPr/>
            <p:nvPr/>
          </p:nvSpPr>
          <p:spPr>
            <a:xfrm>
              <a:off x="1128061" y="2347257"/>
              <a:ext cx="7176188" cy="467507"/>
            </a:xfrm>
            <a:custGeom>
              <a:avLst/>
              <a:pathLst>
                <a:path w="7176188" h="467507">
                  <a:moveTo>
                    <a:pt x="0" y="0"/>
                  </a:moveTo>
                  <a:lnTo>
                    <a:pt x="552014" y="77917"/>
                  </a:lnTo>
                  <a:lnTo>
                    <a:pt x="1104028" y="77917"/>
                  </a:lnTo>
                  <a:lnTo>
                    <a:pt x="1656043" y="155835"/>
                  </a:lnTo>
                  <a:lnTo>
                    <a:pt x="2208057" y="272712"/>
                  </a:lnTo>
                  <a:lnTo>
                    <a:pt x="2760072" y="272712"/>
                  </a:lnTo>
                  <a:lnTo>
                    <a:pt x="3312086" y="311671"/>
                  </a:lnTo>
                  <a:lnTo>
                    <a:pt x="3864101" y="272712"/>
                  </a:lnTo>
                  <a:lnTo>
                    <a:pt x="4416115" y="350630"/>
                  </a:lnTo>
                  <a:lnTo>
                    <a:pt x="4968130" y="467507"/>
                  </a:lnTo>
                  <a:lnTo>
                    <a:pt x="5520144" y="428548"/>
                  </a:lnTo>
                  <a:lnTo>
                    <a:pt x="6072159" y="467507"/>
                  </a:lnTo>
                  <a:lnTo>
                    <a:pt x="6624173" y="350630"/>
                  </a:lnTo>
                  <a:lnTo>
                    <a:pt x="7176188" y="311671"/>
                  </a:lnTo>
                </a:path>
              </a:pathLst>
            </a:custGeom>
            <a:ln w="27101" cap="flat">
              <a:solidFill>
                <a:srgbClr val="00833D">
                  <a:alpha val="100000"/>
                </a:srgbClr>
              </a:solidFill>
              <a:prstDash val="solid"/>
              <a:round/>
            </a:ln>
          </p:spPr>
          <p:txBody>
            <a:bodyPr/>
            <a:lstStyle/>
            <a:p/>
          </p:txBody>
        </p:sp>
        <p:sp>
          <p:nvSpPr>
            <p:cNvPr id="44" name="pl44"/>
            <p:cNvSpPr/>
            <p:nvPr/>
          </p:nvSpPr>
          <p:spPr>
            <a:xfrm>
              <a:off x="1128061" y="3009559"/>
              <a:ext cx="7176188" cy="2064823"/>
            </a:xfrm>
            <a:custGeom>
              <a:avLst/>
              <a:pathLst>
                <a:path w="7176188" h="2064823">
                  <a:moveTo>
                    <a:pt x="0" y="2064823"/>
                  </a:moveTo>
                  <a:lnTo>
                    <a:pt x="552014" y="1908988"/>
                  </a:lnTo>
                  <a:lnTo>
                    <a:pt x="1104028" y="1870029"/>
                  </a:lnTo>
                  <a:lnTo>
                    <a:pt x="1656043" y="1870029"/>
                  </a:lnTo>
                  <a:lnTo>
                    <a:pt x="2208057" y="1831070"/>
                  </a:lnTo>
                  <a:lnTo>
                    <a:pt x="2760072" y="1831070"/>
                  </a:lnTo>
                  <a:lnTo>
                    <a:pt x="3312086" y="1831070"/>
                  </a:lnTo>
                  <a:lnTo>
                    <a:pt x="3864101" y="1831070"/>
                  </a:lnTo>
                  <a:lnTo>
                    <a:pt x="4416115" y="1675234"/>
                  </a:lnTo>
                  <a:lnTo>
                    <a:pt x="4968130" y="1636275"/>
                  </a:lnTo>
                  <a:lnTo>
                    <a:pt x="5520144" y="1597316"/>
                  </a:lnTo>
                  <a:lnTo>
                    <a:pt x="6072159" y="973973"/>
                  </a:lnTo>
                  <a:lnTo>
                    <a:pt x="6624173" y="116876"/>
                  </a:lnTo>
                  <a:lnTo>
                    <a:pt x="7176188" y="0"/>
                  </a:lnTo>
                </a:path>
              </a:pathLst>
            </a:custGeom>
            <a:ln w="27101" cap="flat">
              <a:solidFill>
                <a:srgbClr val="002759">
                  <a:alpha val="100000"/>
                </a:srgbClr>
              </a:solidFill>
              <a:prstDash val="solid"/>
              <a:round/>
            </a:ln>
          </p:spPr>
          <p:txBody>
            <a:bodyPr/>
            <a:lstStyle/>
            <a:p/>
          </p:txBody>
        </p:sp>
        <p:sp>
          <p:nvSpPr>
            <p:cNvPr id="45" name="pt45"/>
            <p:cNvSpPr/>
            <p:nvPr/>
          </p:nvSpPr>
          <p:spPr>
            <a:xfrm>
              <a:off x="1096459" y="23156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096459" y="50427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1648474" y="23935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648474" y="48869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200488" y="23935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2200488" y="48479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752503" y="24714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2752503" y="48479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304517" y="25883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3304517" y="48090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856532" y="25883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3856532" y="48090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08546" y="26273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4408546" y="48090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60561" y="25883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0" name="pt60"/>
            <p:cNvSpPr/>
            <p:nvPr/>
          </p:nvSpPr>
          <p:spPr>
            <a:xfrm>
              <a:off x="4960561" y="48090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12575" y="26662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2" name="pt62"/>
            <p:cNvSpPr/>
            <p:nvPr/>
          </p:nvSpPr>
          <p:spPr>
            <a:xfrm>
              <a:off x="5512575" y="46531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64590" y="27831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4" name="pt64"/>
            <p:cNvSpPr/>
            <p:nvPr/>
          </p:nvSpPr>
          <p:spPr>
            <a:xfrm>
              <a:off x="6064590" y="46142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616604" y="27442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6" name="pt66"/>
            <p:cNvSpPr/>
            <p:nvPr/>
          </p:nvSpPr>
          <p:spPr>
            <a:xfrm>
              <a:off x="6616604" y="4575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68619" y="27831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8" name="pt68"/>
            <p:cNvSpPr/>
            <p:nvPr/>
          </p:nvSpPr>
          <p:spPr>
            <a:xfrm>
              <a:off x="7168619" y="39519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720633" y="26662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0" name="pt70"/>
            <p:cNvSpPr/>
            <p:nvPr/>
          </p:nvSpPr>
          <p:spPr>
            <a:xfrm>
              <a:off x="7720633" y="30948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8272647" y="26273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2" name="pt72"/>
            <p:cNvSpPr/>
            <p:nvPr/>
          </p:nvSpPr>
          <p:spPr>
            <a:xfrm>
              <a:off x="8272647" y="29779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tx73"/>
            <p:cNvSpPr/>
            <p:nvPr/>
          </p:nvSpPr>
          <p:spPr>
            <a:xfrm>
              <a:off x="1094959" y="4656484"/>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a:t>
              </a:r>
            </a:p>
          </p:txBody>
        </p:sp>
        <p:sp>
          <p:nvSpPr>
            <p:cNvPr id="74" name="tx74"/>
            <p:cNvSpPr/>
            <p:nvPr/>
          </p:nvSpPr>
          <p:spPr>
            <a:xfrm>
              <a:off x="1646974" y="4621969"/>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a:t>
              </a:r>
            </a:p>
          </p:txBody>
        </p:sp>
        <p:sp>
          <p:nvSpPr>
            <p:cNvPr id="75" name="tx75"/>
            <p:cNvSpPr/>
            <p:nvPr/>
          </p:nvSpPr>
          <p:spPr>
            <a:xfrm>
              <a:off x="2198988" y="462566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a:t>
              </a:r>
            </a:p>
          </p:txBody>
        </p:sp>
        <p:sp>
          <p:nvSpPr>
            <p:cNvPr id="76" name="tx76"/>
            <p:cNvSpPr/>
            <p:nvPr/>
          </p:nvSpPr>
          <p:spPr>
            <a:xfrm>
              <a:off x="2717901" y="416942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77" name="tx77"/>
            <p:cNvSpPr/>
            <p:nvPr/>
          </p:nvSpPr>
          <p:spPr>
            <a:xfrm>
              <a:off x="3269916" y="420416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78" name="tx78"/>
            <p:cNvSpPr/>
            <p:nvPr/>
          </p:nvSpPr>
          <p:spPr>
            <a:xfrm>
              <a:off x="3855032" y="4514494"/>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a:t>
              </a:r>
            </a:p>
          </p:txBody>
        </p:sp>
        <p:sp>
          <p:nvSpPr>
            <p:cNvPr id="79" name="tx79"/>
            <p:cNvSpPr/>
            <p:nvPr/>
          </p:nvSpPr>
          <p:spPr>
            <a:xfrm>
              <a:off x="4407046" y="4369115"/>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a:t>
              </a:r>
            </a:p>
          </p:txBody>
        </p:sp>
        <p:sp>
          <p:nvSpPr>
            <p:cNvPr id="80" name="tx80"/>
            <p:cNvSpPr/>
            <p:nvPr/>
          </p:nvSpPr>
          <p:spPr>
            <a:xfrm>
              <a:off x="4925959"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25</a:t>
              </a:r>
            </a:p>
          </p:txBody>
        </p:sp>
        <p:sp>
          <p:nvSpPr>
            <p:cNvPr id="81" name="tx81"/>
            <p:cNvSpPr/>
            <p:nvPr/>
          </p:nvSpPr>
          <p:spPr>
            <a:xfrm>
              <a:off x="5477974" y="313650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24</a:t>
              </a:r>
            </a:p>
          </p:txBody>
        </p:sp>
        <p:sp>
          <p:nvSpPr>
            <p:cNvPr id="82" name="tx82"/>
            <p:cNvSpPr/>
            <p:nvPr/>
          </p:nvSpPr>
          <p:spPr>
            <a:xfrm>
              <a:off x="6063090" y="4489918"/>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a:t>
              </a:r>
            </a:p>
          </p:txBody>
        </p:sp>
        <p:sp>
          <p:nvSpPr>
            <p:cNvPr id="83" name="tx83"/>
            <p:cNvSpPr/>
            <p:nvPr/>
          </p:nvSpPr>
          <p:spPr>
            <a:xfrm>
              <a:off x="6582003" y="41720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84" name="tx84"/>
            <p:cNvSpPr/>
            <p:nvPr/>
          </p:nvSpPr>
          <p:spPr>
            <a:xfrm>
              <a:off x="7134017" y="314382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23</a:t>
              </a:r>
            </a:p>
          </p:txBody>
        </p:sp>
        <p:sp>
          <p:nvSpPr>
            <p:cNvPr id="85" name="tx85"/>
            <p:cNvSpPr/>
            <p:nvPr/>
          </p:nvSpPr>
          <p:spPr>
            <a:xfrm>
              <a:off x="7690467" y="4131823"/>
              <a:ext cx="12353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11</a:t>
              </a:r>
            </a:p>
          </p:txBody>
        </p:sp>
        <p:sp>
          <p:nvSpPr>
            <p:cNvPr id="86" name="tx86"/>
            <p:cNvSpPr/>
            <p:nvPr/>
          </p:nvSpPr>
          <p:spPr>
            <a:xfrm>
              <a:off x="8242481" y="4100544"/>
              <a:ext cx="12353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11</a:t>
              </a:r>
            </a:p>
          </p:txBody>
        </p:sp>
        <p:sp>
          <p:nvSpPr>
            <p:cNvPr id="87" name="tx87"/>
            <p:cNvSpPr/>
            <p:nvPr/>
          </p:nvSpPr>
          <p:spPr>
            <a:xfrm>
              <a:off x="1061858" y="21597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70</a:t>
              </a:r>
            </a:p>
          </p:txBody>
        </p:sp>
        <p:sp>
          <p:nvSpPr>
            <p:cNvPr id="88" name="tx88"/>
            <p:cNvSpPr/>
            <p:nvPr/>
          </p:nvSpPr>
          <p:spPr>
            <a:xfrm>
              <a:off x="1613873" y="223768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68</a:t>
              </a:r>
            </a:p>
          </p:txBody>
        </p:sp>
        <p:sp>
          <p:nvSpPr>
            <p:cNvPr id="89" name="tx89"/>
            <p:cNvSpPr/>
            <p:nvPr/>
          </p:nvSpPr>
          <p:spPr>
            <a:xfrm>
              <a:off x="2165887" y="223768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68</a:t>
              </a:r>
            </a:p>
          </p:txBody>
        </p:sp>
        <p:sp>
          <p:nvSpPr>
            <p:cNvPr id="90" name="tx90"/>
            <p:cNvSpPr/>
            <p:nvPr/>
          </p:nvSpPr>
          <p:spPr>
            <a:xfrm>
              <a:off x="2717901" y="231560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66</a:t>
              </a:r>
            </a:p>
          </p:txBody>
        </p:sp>
        <p:sp>
          <p:nvSpPr>
            <p:cNvPr id="91" name="tx91"/>
            <p:cNvSpPr/>
            <p:nvPr/>
          </p:nvSpPr>
          <p:spPr>
            <a:xfrm>
              <a:off x="3269916" y="24324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63</a:t>
              </a:r>
            </a:p>
          </p:txBody>
        </p:sp>
        <p:sp>
          <p:nvSpPr>
            <p:cNvPr id="92" name="tx92"/>
            <p:cNvSpPr/>
            <p:nvPr/>
          </p:nvSpPr>
          <p:spPr>
            <a:xfrm>
              <a:off x="3821930" y="24324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63</a:t>
              </a:r>
            </a:p>
          </p:txBody>
        </p:sp>
        <p:sp>
          <p:nvSpPr>
            <p:cNvPr id="93" name="tx93"/>
            <p:cNvSpPr/>
            <p:nvPr/>
          </p:nvSpPr>
          <p:spPr>
            <a:xfrm>
              <a:off x="4373945" y="24714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62</a:t>
              </a:r>
            </a:p>
          </p:txBody>
        </p:sp>
        <p:sp>
          <p:nvSpPr>
            <p:cNvPr id="94" name="tx94"/>
            <p:cNvSpPr/>
            <p:nvPr/>
          </p:nvSpPr>
          <p:spPr>
            <a:xfrm>
              <a:off x="4925959" y="24324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63</a:t>
              </a:r>
            </a:p>
          </p:txBody>
        </p:sp>
        <p:sp>
          <p:nvSpPr>
            <p:cNvPr id="95" name="tx95"/>
            <p:cNvSpPr/>
            <p:nvPr/>
          </p:nvSpPr>
          <p:spPr>
            <a:xfrm>
              <a:off x="5477974" y="25103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61</a:t>
              </a:r>
            </a:p>
          </p:txBody>
        </p:sp>
        <p:sp>
          <p:nvSpPr>
            <p:cNvPr id="96" name="tx96"/>
            <p:cNvSpPr/>
            <p:nvPr/>
          </p:nvSpPr>
          <p:spPr>
            <a:xfrm>
              <a:off x="6029988" y="262727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58</a:t>
              </a:r>
            </a:p>
          </p:txBody>
        </p:sp>
        <p:sp>
          <p:nvSpPr>
            <p:cNvPr id="97" name="tx97"/>
            <p:cNvSpPr/>
            <p:nvPr/>
          </p:nvSpPr>
          <p:spPr>
            <a:xfrm>
              <a:off x="6582003" y="25883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59</a:t>
              </a:r>
            </a:p>
          </p:txBody>
        </p:sp>
        <p:sp>
          <p:nvSpPr>
            <p:cNvPr id="98" name="tx98"/>
            <p:cNvSpPr/>
            <p:nvPr/>
          </p:nvSpPr>
          <p:spPr>
            <a:xfrm>
              <a:off x="7134017" y="262727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58</a:t>
              </a:r>
            </a:p>
          </p:txBody>
        </p:sp>
        <p:sp>
          <p:nvSpPr>
            <p:cNvPr id="99" name="tx99"/>
            <p:cNvSpPr/>
            <p:nvPr/>
          </p:nvSpPr>
          <p:spPr>
            <a:xfrm>
              <a:off x="7686032" y="25103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61</a:t>
              </a:r>
            </a:p>
          </p:txBody>
        </p:sp>
        <p:sp>
          <p:nvSpPr>
            <p:cNvPr id="100" name="tx100"/>
            <p:cNvSpPr/>
            <p:nvPr/>
          </p:nvSpPr>
          <p:spPr>
            <a:xfrm>
              <a:off x="8238046" y="24714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62</a:t>
              </a:r>
            </a:p>
          </p:txBody>
        </p:sp>
        <p:sp>
          <p:nvSpPr>
            <p:cNvPr id="101" name="tx101"/>
            <p:cNvSpPr/>
            <p:nvPr/>
          </p:nvSpPr>
          <p:spPr>
            <a:xfrm>
              <a:off x="1094959" y="516812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0</a:t>
              </a:r>
            </a:p>
          </p:txBody>
        </p:sp>
        <p:sp>
          <p:nvSpPr>
            <p:cNvPr id="102" name="tx102"/>
            <p:cNvSpPr/>
            <p:nvPr/>
          </p:nvSpPr>
          <p:spPr>
            <a:xfrm>
              <a:off x="1646974" y="5012291"/>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a:t>
              </a:r>
            </a:p>
          </p:txBody>
        </p:sp>
        <p:sp>
          <p:nvSpPr>
            <p:cNvPr id="103" name="tx103"/>
            <p:cNvSpPr/>
            <p:nvPr/>
          </p:nvSpPr>
          <p:spPr>
            <a:xfrm>
              <a:off x="2198988" y="497333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a:t>
              </a:r>
            </a:p>
          </p:txBody>
        </p:sp>
        <p:sp>
          <p:nvSpPr>
            <p:cNvPr id="104" name="tx104"/>
            <p:cNvSpPr/>
            <p:nvPr/>
          </p:nvSpPr>
          <p:spPr>
            <a:xfrm>
              <a:off x="2751003" y="497333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a:t>
              </a:r>
            </a:p>
          </p:txBody>
        </p:sp>
        <p:sp>
          <p:nvSpPr>
            <p:cNvPr id="105" name="tx105"/>
            <p:cNvSpPr/>
            <p:nvPr/>
          </p:nvSpPr>
          <p:spPr>
            <a:xfrm>
              <a:off x="3303017" y="4934374"/>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a:t>
              </a:r>
            </a:p>
          </p:txBody>
        </p:sp>
        <p:sp>
          <p:nvSpPr>
            <p:cNvPr id="106" name="tx106"/>
            <p:cNvSpPr/>
            <p:nvPr/>
          </p:nvSpPr>
          <p:spPr>
            <a:xfrm>
              <a:off x="3855032" y="4934374"/>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a:t>
              </a:r>
            </a:p>
          </p:txBody>
        </p:sp>
        <p:sp>
          <p:nvSpPr>
            <p:cNvPr id="107" name="tx107"/>
            <p:cNvSpPr/>
            <p:nvPr/>
          </p:nvSpPr>
          <p:spPr>
            <a:xfrm>
              <a:off x="4407046" y="4934374"/>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a:t>
              </a:r>
            </a:p>
          </p:txBody>
        </p:sp>
        <p:sp>
          <p:nvSpPr>
            <p:cNvPr id="108" name="tx108"/>
            <p:cNvSpPr/>
            <p:nvPr/>
          </p:nvSpPr>
          <p:spPr>
            <a:xfrm>
              <a:off x="4959061" y="4934374"/>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a:t>
              </a:r>
            </a:p>
          </p:txBody>
        </p:sp>
        <p:sp>
          <p:nvSpPr>
            <p:cNvPr id="109" name="tx109"/>
            <p:cNvSpPr/>
            <p:nvPr/>
          </p:nvSpPr>
          <p:spPr>
            <a:xfrm>
              <a:off x="5477974" y="477853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10</a:t>
              </a:r>
            </a:p>
          </p:txBody>
        </p:sp>
        <p:sp>
          <p:nvSpPr>
            <p:cNvPr id="110" name="tx110"/>
            <p:cNvSpPr/>
            <p:nvPr/>
          </p:nvSpPr>
          <p:spPr>
            <a:xfrm>
              <a:off x="6034423" y="4739579"/>
              <a:ext cx="12353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11</a:t>
              </a:r>
            </a:p>
          </p:txBody>
        </p:sp>
        <p:sp>
          <p:nvSpPr>
            <p:cNvPr id="111" name="tx111"/>
            <p:cNvSpPr/>
            <p:nvPr/>
          </p:nvSpPr>
          <p:spPr>
            <a:xfrm>
              <a:off x="6582003" y="470062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12</a:t>
              </a:r>
            </a:p>
          </p:txBody>
        </p:sp>
        <p:sp>
          <p:nvSpPr>
            <p:cNvPr id="112" name="tx112"/>
            <p:cNvSpPr/>
            <p:nvPr/>
          </p:nvSpPr>
          <p:spPr>
            <a:xfrm>
              <a:off x="7134017" y="407727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28</a:t>
              </a:r>
            </a:p>
          </p:txBody>
        </p:sp>
        <p:sp>
          <p:nvSpPr>
            <p:cNvPr id="113" name="tx113"/>
            <p:cNvSpPr/>
            <p:nvPr/>
          </p:nvSpPr>
          <p:spPr>
            <a:xfrm>
              <a:off x="7686032" y="322018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50</a:t>
              </a:r>
            </a:p>
          </p:txBody>
        </p:sp>
        <p:sp>
          <p:nvSpPr>
            <p:cNvPr id="114" name="tx114"/>
            <p:cNvSpPr/>
            <p:nvPr/>
          </p:nvSpPr>
          <p:spPr>
            <a:xfrm>
              <a:off x="8238046" y="31033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53</a:t>
              </a:r>
            </a:p>
          </p:txBody>
        </p:sp>
        <p:sp>
          <p:nvSpPr>
            <p:cNvPr id="115" name="rc115"/>
            <p:cNvSpPr/>
            <p:nvPr/>
          </p:nvSpPr>
          <p:spPr>
            <a:xfrm>
              <a:off x="796852" y="860973"/>
              <a:ext cx="7838605" cy="4414047"/>
            </a:xfrm>
            <a:prstGeom prst="rect">
              <a:avLst/>
            </a:prstGeom>
            <a:noFill/>
            <a:ln w="13550" cap="rnd">
              <a:solidFill>
                <a:srgbClr val="BEBEBE">
                  <a:alpha val="100000"/>
                </a:srgbClr>
              </a:solidFill>
              <a:prstDash val="solid"/>
              <a:round/>
            </a:ln>
          </p:spPr>
          <p:txBody>
            <a:bodyPr/>
            <a:lstStyle/>
            <a:p/>
          </p:txBody>
        </p:sp>
        <p:sp>
          <p:nvSpPr>
            <p:cNvPr id="116" name="tx116"/>
            <p:cNvSpPr/>
            <p:nvPr/>
          </p:nvSpPr>
          <p:spPr>
            <a:xfrm>
              <a:off x="4380707" y="713542"/>
              <a:ext cx="6708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a:t>
              </a:r>
            </a:p>
          </p:txBody>
        </p:sp>
        <p:sp>
          <p:nvSpPr>
            <p:cNvPr id="117" name="tx117"/>
            <p:cNvSpPr/>
            <p:nvPr/>
          </p:nvSpPr>
          <p:spPr>
            <a:xfrm rot="-5400000">
              <a:off x="98669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8" name="tx118"/>
            <p:cNvSpPr/>
            <p:nvPr/>
          </p:nvSpPr>
          <p:spPr>
            <a:xfrm rot="-5400000">
              <a:off x="15387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9" name="tx119"/>
            <p:cNvSpPr/>
            <p:nvPr/>
          </p:nvSpPr>
          <p:spPr>
            <a:xfrm rot="-5400000">
              <a:off x="20907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20" name="tx120"/>
            <p:cNvSpPr/>
            <p:nvPr/>
          </p:nvSpPr>
          <p:spPr>
            <a:xfrm rot="-5400000">
              <a:off x="26427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1" name="tx121"/>
            <p:cNvSpPr/>
            <p:nvPr/>
          </p:nvSpPr>
          <p:spPr>
            <a:xfrm rot="-5400000">
              <a:off x="319475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22" name="tx122"/>
            <p:cNvSpPr/>
            <p:nvPr/>
          </p:nvSpPr>
          <p:spPr>
            <a:xfrm rot="-5400000">
              <a:off x="374676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3" name="tx123"/>
            <p:cNvSpPr/>
            <p:nvPr/>
          </p:nvSpPr>
          <p:spPr>
            <a:xfrm rot="-5400000">
              <a:off x="429878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4" name="tx124"/>
            <p:cNvSpPr/>
            <p:nvPr/>
          </p:nvSpPr>
          <p:spPr>
            <a:xfrm rot="-5400000">
              <a:off x="4850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5" name="tx125"/>
            <p:cNvSpPr/>
            <p:nvPr/>
          </p:nvSpPr>
          <p:spPr>
            <a:xfrm rot="-5400000">
              <a:off x="540281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6" name="tx126"/>
            <p:cNvSpPr/>
            <p:nvPr/>
          </p:nvSpPr>
          <p:spPr>
            <a:xfrm rot="-5400000">
              <a:off x="595482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7" name="tx127"/>
            <p:cNvSpPr/>
            <p:nvPr/>
          </p:nvSpPr>
          <p:spPr>
            <a:xfrm rot="-5400000">
              <a:off x="650683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8" name="tx128"/>
            <p:cNvSpPr/>
            <p:nvPr/>
          </p:nvSpPr>
          <p:spPr>
            <a:xfrm rot="-5400000">
              <a:off x="705885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9" name="tx129"/>
            <p:cNvSpPr/>
            <p:nvPr/>
          </p:nvSpPr>
          <p:spPr>
            <a:xfrm rot="-5400000">
              <a:off x="761086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0" name="tx130"/>
            <p:cNvSpPr/>
            <p:nvPr/>
          </p:nvSpPr>
          <p:spPr>
            <a:xfrm rot="-5400000">
              <a:off x="816288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1" name="tx131"/>
            <p:cNvSpPr/>
            <p:nvPr/>
          </p:nvSpPr>
          <p:spPr>
            <a:xfrm>
              <a:off x="578865"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32" name="tx132"/>
            <p:cNvSpPr/>
            <p:nvPr/>
          </p:nvSpPr>
          <p:spPr>
            <a:xfrm>
              <a:off x="508182" y="4258465"/>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10K</a:t>
              </a:r>
            </a:p>
          </p:txBody>
        </p:sp>
        <p:sp>
          <p:nvSpPr>
            <p:cNvPr id="133" name="tx133"/>
            <p:cNvSpPr/>
            <p:nvPr/>
          </p:nvSpPr>
          <p:spPr>
            <a:xfrm>
              <a:off x="508182" y="3488038"/>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20K</a:t>
              </a:r>
            </a:p>
          </p:txBody>
        </p:sp>
        <p:sp>
          <p:nvSpPr>
            <p:cNvPr id="134" name="tx134"/>
            <p:cNvSpPr/>
            <p:nvPr/>
          </p:nvSpPr>
          <p:spPr>
            <a:xfrm>
              <a:off x="508182" y="2717611"/>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30K</a:t>
              </a:r>
            </a:p>
          </p:txBody>
        </p:sp>
        <p:sp>
          <p:nvSpPr>
            <p:cNvPr id="135" name="tx135"/>
            <p:cNvSpPr/>
            <p:nvPr/>
          </p:nvSpPr>
          <p:spPr>
            <a:xfrm>
              <a:off x="508182" y="1947184"/>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40K</a:t>
              </a:r>
            </a:p>
          </p:txBody>
        </p:sp>
        <p:sp>
          <p:nvSpPr>
            <p:cNvPr id="136" name="tx136"/>
            <p:cNvSpPr/>
            <p:nvPr/>
          </p:nvSpPr>
          <p:spPr>
            <a:xfrm>
              <a:off x="508182" y="1176758"/>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50K</a:t>
              </a:r>
            </a:p>
          </p:txBody>
        </p:sp>
        <p:sp>
          <p:nvSpPr>
            <p:cNvPr id="137" name="tx137"/>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8" name="tx138"/>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9" name="tx139"/>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40" name="tx140"/>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41" name="tx141"/>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42" name="tx142"/>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43" name="tx143"/>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44" name="tx144"/>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5" name="pl145"/>
            <p:cNvSpPr/>
            <p:nvPr/>
          </p:nvSpPr>
          <p:spPr>
            <a:xfrm>
              <a:off x="3280305"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6" name="pt146"/>
            <p:cNvSpPr/>
            <p:nvPr/>
          </p:nvSpPr>
          <p:spPr>
            <a:xfrm>
              <a:off x="3336486"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l147"/>
            <p:cNvSpPr/>
            <p:nvPr/>
          </p:nvSpPr>
          <p:spPr>
            <a:xfrm>
              <a:off x="4027102"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8" name="pt148"/>
            <p:cNvSpPr/>
            <p:nvPr/>
          </p:nvSpPr>
          <p:spPr>
            <a:xfrm>
              <a:off x="4083283"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9" name="tx149"/>
            <p:cNvSpPr/>
            <p:nvPr/>
          </p:nvSpPr>
          <p:spPr>
            <a:xfrm>
              <a:off x="354740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50" name="tx150"/>
            <p:cNvSpPr/>
            <p:nvPr/>
          </p:nvSpPr>
          <p:spPr>
            <a:xfrm>
              <a:off x="4294202"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51" name="rc151"/>
            <p:cNvSpPr/>
            <p:nvPr/>
          </p:nvSpPr>
          <p:spPr>
            <a:xfrm>
              <a:off x="4969721" y="6002425"/>
              <a:ext cx="201456" cy="201456"/>
            </a:xfrm>
            <a:prstGeom prst="rect">
              <a:avLst/>
            </a:prstGeom>
            <a:solidFill>
              <a:srgbClr val="1CABE2">
                <a:alpha val="100000"/>
              </a:srgbClr>
            </a:solidFill>
          </p:spPr>
          <p:txBody>
            <a:bodyPr/>
            <a:lstStyle/>
            <a:p/>
          </p:txBody>
        </p:sp>
        <p:sp>
          <p:nvSpPr>
            <p:cNvPr id="152" name="tx152"/>
            <p:cNvSpPr/>
            <p:nvPr/>
          </p:nvSpPr>
          <p:spPr>
            <a:xfrm>
              <a:off x="5249766"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53" name="tx153"/>
            <p:cNvSpPr/>
            <p:nvPr/>
          </p:nvSpPr>
          <p:spPr>
            <a:xfrm>
              <a:off x="2304242"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54" name="tx154"/>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6" name="tx156"/>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(Central Africa).
In 2025, there were 10,981 confirmed measles cases - an increase from 10,575 in 2024.
Measles cases were reported in 8 countries (Burundi, Cameroon, CAR, Chad, Congo, DRC, Equatorial Guinea, and Gabon). DRC reported the highest number of cases (n=4,320), accounting for 39%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Central Africa, 5 out of 9 (56%) countries had MCV1 coverage below 70% in 2025. These are CAR, Chad, DRC, Equatorial Guinea, and Gabon.
These countries account for approximately 5.6 million (78%) of the total annual cohort of surviving infants in the region.
There were 0 (0%) countries that achieved MCV1 of 90% or higher, accounting for &lt;100 (0%)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0 countries achieved at least 90% MCV1 coverage, while 5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Sao Tome and Principe had the highest coverage (87%), while CAR had the lowest coverage (44%).
MCV1 coverage increased in 4 out of 9 countries between 2024 and 2025. The largest increase was 9% points in Equatorial Guinea from 53% to 62%.
1 countries saw a decrease in coverage (Gabon). The largest decline was 1% points in Gabon from 57% to 56%. Coverage remained constant between 2024 and 2025 in the remaining 4 countries.
In 2025, 0 out of 9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MCV1 coverage compared to 2019, by country.
Coverage was higher in 2025 compared to 2019 in 5 countries (CAR, Cameroon, Chad, Congo, and Equatorial Guinea).
The largest increase in coverage was 28% points in Chad from 40% in 2019 to 68% in 2025.
Coverage was lower than in 2019 in 4 countries (Burundi, DRC, Gabon, and Sao Tome and Principe).
The largest decline in coverage was 10% points in DRC from 65% in 2019 to 55% in 2025.</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08802"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2758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4636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6514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15656" y="5494100"/>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9" name="pl9"/>
            <p:cNvSpPr/>
            <p:nvPr/>
          </p:nvSpPr>
          <p:spPr>
            <a:xfrm>
              <a:off x="2015656" y="4932008"/>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0" name="pl10"/>
            <p:cNvSpPr/>
            <p:nvPr/>
          </p:nvSpPr>
          <p:spPr>
            <a:xfrm>
              <a:off x="2015656" y="4369917"/>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1" name="pl11"/>
            <p:cNvSpPr/>
            <p:nvPr/>
          </p:nvSpPr>
          <p:spPr>
            <a:xfrm>
              <a:off x="2015656" y="3807825"/>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2" name="pl12"/>
            <p:cNvSpPr/>
            <p:nvPr/>
          </p:nvSpPr>
          <p:spPr>
            <a:xfrm>
              <a:off x="2015656" y="3245733"/>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3" name="pl13"/>
            <p:cNvSpPr/>
            <p:nvPr/>
          </p:nvSpPr>
          <p:spPr>
            <a:xfrm>
              <a:off x="2015656" y="2683641"/>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4" name="pl14"/>
            <p:cNvSpPr/>
            <p:nvPr/>
          </p:nvSpPr>
          <p:spPr>
            <a:xfrm>
              <a:off x="2015656" y="2121550"/>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5" name="pl15"/>
            <p:cNvSpPr/>
            <p:nvPr/>
          </p:nvSpPr>
          <p:spPr>
            <a:xfrm>
              <a:off x="2015656" y="1559458"/>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6" name="pl16"/>
            <p:cNvSpPr/>
            <p:nvPr/>
          </p:nvSpPr>
          <p:spPr>
            <a:xfrm>
              <a:off x="2015656" y="997366"/>
              <a:ext cx="6242636" cy="0"/>
            </a:xfrm>
            <a:custGeom>
              <a:avLst/>
              <a:pathLst>
                <a:path w="6242636" h="0">
                  <a:moveTo>
                    <a:pt x="0" y="0"/>
                  </a:moveTo>
                  <a:lnTo>
                    <a:pt x="6242636" y="0"/>
                  </a:lnTo>
                  <a:lnTo>
                    <a:pt x="6242636" y="0"/>
                  </a:lnTo>
                </a:path>
              </a:pathLst>
            </a:custGeom>
            <a:ln w="13550" cap="flat">
              <a:solidFill>
                <a:srgbClr val="EBEBEB">
                  <a:alpha val="100000"/>
                </a:srgbClr>
              </a:solidFill>
              <a:prstDash val="solid"/>
              <a:round/>
            </a:ln>
          </p:spPr>
          <p:txBody>
            <a:bodyPr/>
            <a:lstStyle/>
            <a:p/>
          </p:txBody>
        </p:sp>
        <p:sp>
          <p:nvSpPr>
            <p:cNvPr id="17" name="pl17"/>
            <p:cNvSpPr/>
            <p:nvPr/>
          </p:nvSpPr>
          <p:spPr>
            <a:xfrm>
              <a:off x="229941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1819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3697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5755"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97453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9258" y="997366"/>
              <a:ext cx="1021522" cy="0"/>
            </a:xfrm>
            <a:custGeom>
              <a:avLst/>
              <a:pathLst>
                <a:path w="1021522" h="0">
                  <a:moveTo>
                    <a:pt x="0" y="0"/>
                  </a:moveTo>
                  <a:lnTo>
                    <a:pt x="283756" y="0"/>
                  </a:lnTo>
                  <a:lnTo>
                    <a:pt x="510761" y="0"/>
                  </a:lnTo>
                  <a:lnTo>
                    <a:pt x="567512" y="0"/>
                  </a:lnTo>
                  <a:lnTo>
                    <a:pt x="567512" y="0"/>
                  </a:lnTo>
                  <a:lnTo>
                    <a:pt x="567512" y="0"/>
                  </a:lnTo>
                  <a:lnTo>
                    <a:pt x="1021522" y="0"/>
                  </a:lnTo>
                </a:path>
              </a:pathLst>
            </a:custGeom>
            <a:ln w="108405" cap="flat">
              <a:solidFill>
                <a:srgbClr val="E8E8E8">
                  <a:alpha val="100000"/>
                </a:srgbClr>
              </a:solidFill>
              <a:prstDash val="solid"/>
              <a:round/>
            </a:ln>
          </p:spPr>
          <p:txBody>
            <a:bodyPr/>
            <a:lstStyle/>
            <a:p/>
          </p:txBody>
        </p:sp>
        <p:sp>
          <p:nvSpPr>
            <p:cNvPr id="23" name="pl23"/>
            <p:cNvSpPr/>
            <p:nvPr/>
          </p:nvSpPr>
          <p:spPr>
            <a:xfrm>
              <a:off x="7180019" y="1559458"/>
              <a:ext cx="340507" cy="0"/>
            </a:xfrm>
            <a:custGeom>
              <a:avLst/>
              <a:pathLst>
                <a:path w="340507" h="0">
                  <a:moveTo>
                    <a:pt x="0" y="0"/>
                  </a:moveTo>
                  <a:lnTo>
                    <a:pt x="0" y="0"/>
                  </a:lnTo>
                  <a:lnTo>
                    <a:pt x="0" y="0"/>
                  </a:lnTo>
                  <a:lnTo>
                    <a:pt x="170253" y="0"/>
                  </a:lnTo>
                  <a:lnTo>
                    <a:pt x="227004" y="0"/>
                  </a:lnTo>
                  <a:lnTo>
                    <a:pt x="227004" y="0"/>
                  </a:lnTo>
                  <a:lnTo>
                    <a:pt x="340507" y="0"/>
                  </a:lnTo>
                </a:path>
              </a:pathLst>
            </a:custGeom>
            <a:ln w="108405" cap="flat">
              <a:solidFill>
                <a:srgbClr val="E8E8E8">
                  <a:alpha val="100000"/>
                </a:srgbClr>
              </a:solidFill>
              <a:prstDash val="solid"/>
              <a:round/>
            </a:ln>
          </p:spPr>
          <p:txBody>
            <a:bodyPr/>
            <a:lstStyle/>
            <a:p/>
          </p:txBody>
        </p:sp>
        <p:sp>
          <p:nvSpPr>
            <p:cNvPr id="24" name="pl24"/>
            <p:cNvSpPr/>
            <p:nvPr/>
          </p:nvSpPr>
          <p:spPr>
            <a:xfrm>
              <a:off x="5988243" y="2121550"/>
              <a:ext cx="1135024" cy="0"/>
            </a:xfrm>
            <a:custGeom>
              <a:avLst/>
              <a:pathLst>
                <a:path w="1135024" h="0">
                  <a:moveTo>
                    <a:pt x="0" y="0"/>
                  </a:moveTo>
                  <a:lnTo>
                    <a:pt x="0" y="0"/>
                  </a:lnTo>
                  <a:lnTo>
                    <a:pt x="170253" y="0"/>
                  </a:lnTo>
                  <a:lnTo>
                    <a:pt x="170253" y="0"/>
                  </a:lnTo>
                  <a:lnTo>
                    <a:pt x="454009" y="0"/>
                  </a:lnTo>
                  <a:lnTo>
                    <a:pt x="737766" y="0"/>
                  </a:lnTo>
                  <a:lnTo>
                    <a:pt x="1135024" y="0"/>
                  </a:lnTo>
                </a:path>
              </a:pathLst>
            </a:custGeom>
            <a:ln w="108405" cap="flat">
              <a:solidFill>
                <a:srgbClr val="E8E8E8">
                  <a:alpha val="100000"/>
                </a:srgbClr>
              </a:solidFill>
              <a:prstDash val="solid"/>
              <a:round/>
            </a:ln>
          </p:spPr>
          <p:txBody>
            <a:bodyPr/>
            <a:lstStyle/>
            <a:p/>
          </p:txBody>
        </p:sp>
        <p:sp>
          <p:nvSpPr>
            <p:cNvPr id="25" name="pl25"/>
            <p:cNvSpPr/>
            <p:nvPr/>
          </p:nvSpPr>
          <p:spPr>
            <a:xfrm>
              <a:off x="5761238" y="2683641"/>
              <a:ext cx="794517" cy="0"/>
            </a:xfrm>
            <a:custGeom>
              <a:avLst/>
              <a:pathLst>
                <a:path w="794517" h="0">
                  <a:moveTo>
                    <a:pt x="0" y="0"/>
                  </a:moveTo>
                  <a:lnTo>
                    <a:pt x="113502" y="0"/>
                  </a:lnTo>
                  <a:lnTo>
                    <a:pt x="227004" y="0"/>
                  </a:lnTo>
                  <a:lnTo>
                    <a:pt x="397258" y="0"/>
                  </a:lnTo>
                  <a:lnTo>
                    <a:pt x="567512" y="0"/>
                  </a:lnTo>
                  <a:lnTo>
                    <a:pt x="567512" y="0"/>
                  </a:lnTo>
                  <a:lnTo>
                    <a:pt x="794517" y="0"/>
                  </a:lnTo>
                </a:path>
              </a:pathLst>
            </a:custGeom>
            <a:ln w="108405" cap="flat">
              <a:solidFill>
                <a:srgbClr val="E8E8E8">
                  <a:alpha val="100000"/>
                </a:srgbClr>
              </a:solidFill>
              <a:prstDash val="solid"/>
              <a:round/>
            </a:ln>
          </p:spPr>
          <p:txBody>
            <a:bodyPr/>
            <a:lstStyle/>
            <a:p/>
          </p:txBody>
        </p:sp>
        <p:sp>
          <p:nvSpPr>
            <p:cNvPr id="26" name="pl26"/>
            <p:cNvSpPr/>
            <p:nvPr/>
          </p:nvSpPr>
          <p:spPr>
            <a:xfrm>
              <a:off x="4569462" y="3245733"/>
              <a:ext cx="1589034" cy="0"/>
            </a:xfrm>
            <a:custGeom>
              <a:avLst/>
              <a:pathLst>
                <a:path w="1589034" h="0">
                  <a:moveTo>
                    <a:pt x="0" y="0"/>
                  </a:moveTo>
                  <a:lnTo>
                    <a:pt x="283756" y="0"/>
                  </a:lnTo>
                  <a:lnTo>
                    <a:pt x="737766" y="0"/>
                  </a:lnTo>
                  <a:lnTo>
                    <a:pt x="794517" y="0"/>
                  </a:lnTo>
                  <a:lnTo>
                    <a:pt x="1305278" y="0"/>
                  </a:lnTo>
                  <a:lnTo>
                    <a:pt x="1589034" y="0"/>
                  </a:lnTo>
                  <a:lnTo>
                    <a:pt x="1589034" y="0"/>
                  </a:lnTo>
                </a:path>
              </a:pathLst>
            </a:custGeom>
            <a:ln w="108405" cap="flat">
              <a:solidFill>
                <a:srgbClr val="E8E8E8">
                  <a:alpha val="100000"/>
                </a:srgbClr>
              </a:solidFill>
              <a:prstDash val="solid"/>
              <a:round/>
            </a:ln>
          </p:spPr>
          <p:txBody>
            <a:bodyPr/>
            <a:lstStyle/>
            <a:p/>
          </p:txBody>
        </p:sp>
        <p:sp>
          <p:nvSpPr>
            <p:cNvPr id="27" name="pl27"/>
            <p:cNvSpPr/>
            <p:nvPr/>
          </p:nvSpPr>
          <p:spPr>
            <a:xfrm>
              <a:off x="5307228" y="3807825"/>
              <a:ext cx="510761" cy="0"/>
            </a:xfrm>
            <a:custGeom>
              <a:avLst/>
              <a:pathLst>
                <a:path w="510761" h="0">
                  <a:moveTo>
                    <a:pt x="0" y="0"/>
                  </a:moveTo>
                  <a:lnTo>
                    <a:pt x="227004" y="0"/>
                  </a:lnTo>
                  <a:lnTo>
                    <a:pt x="283756" y="0"/>
                  </a:lnTo>
                  <a:lnTo>
                    <a:pt x="340507" y="0"/>
                  </a:lnTo>
                  <a:lnTo>
                    <a:pt x="397258" y="0"/>
                  </a:lnTo>
                  <a:lnTo>
                    <a:pt x="454009" y="0"/>
                  </a:lnTo>
                  <a:lnTo>
                    <a:pt x="510761" y="0"/>
                  </a:lnTo>
                </a:path>
              </a:pathLst>
            </a:custGeom>
            <a:ln w="108405" cap="flat">
              <a:solidFill>
                <a:srgbClr val="E8E8E8">
                  <a:alpha val="100000"/>
                </a:srgbClr>
              </a:solidFill>
              <a:prstDash val="solid"/>
              <a:round/>
            </a:ln>
          </p:spPr>
          <p:txBody>
            <a:bodyPr/>
            <a:lstStyle/>
            <a:p/>
          </p:txBody>
        </p:sp>
        <p:sp>
          <p:nvSpPr>
            <p:cNvPr id="28" name="pl28"/>
            <p:cNvSpPr/>
            <p:nvPr/>
          </p:nvSpPr>
          <p:spPr>
            <a:xfrm>
              <a:off x="5250477" y="4369917"/>
              <a:ext cx="794517" cy="0"/>
            </a:xfrm>
            <a:custGeom>
              <a:avLst/>
              <a:pathLst>
                <a:path w="794517" h="0">
                  <a:moveTo>
                    <a:pt x="0" y="0"/>
                  </a:moveTo>
                  <a:lnTo>
                    <a:pt x="56751" y="0"/>
                  </a:lnTo>
                  <a:lnTo>
                    <a:pt x="227004" y="0"/>
                  </a:lnTo>
                  <a:lnTo>
                    <a:pt x="283756" y="0"/>
                  </a:lnTo>
                  <a:lnTo>
                    <a:pt x="567512" y="0"/>
                  </a:lnTo>
                  <a:lnTo>
                    <a:pt x="681014" y="0"/>
                  </a:lnTo>
                  <a:lnTo>
                    <a:pt x="794517" y="0"/>
                  </a:lnTo>
                </a:path>
              </a:pathLst>
            </a:custGeom>
            <a:ln w="108405" cap="flat">
              <a:solidFill>
                <a:srgbClr val="E8E8E8">
                  <a:alpha val="100000"/>
                </a:srgbClr>
              </a:solidFill>
              <a:prstDash val="solid"/>
              <a:round/>
            </a:ln>
          </p:spPr>
          <p:txBody>
            <a:bodyPr/>
            <a:lstStyle/>
            <a:p/>
          </p:txBody>
        </p:sp>
        <p:sp>
          <p:nvSpPr>
            <p:cNvPr id="29" name="pl29"/>
            <p:cNvSpPr/>
            <p:nvPr/>
          </p:nvSpPr>
          <p:spPr>
            <a:xfrm>
              <a:off x="5250477" y="4932008"/>
              <a:ext cx="737766" cy="0"/>
            </a:xfrm>
            <a:custGeom>
              <a:avLst/>
              <a:pathLst>
                <a:path w="737766" h="0">
                  <a:moveTo>
                    <a:pt x="0" y="0"/>
                  </a:moveTo>
                  <a:lnTo>
                    <a:pt x="170253" y="0"/>
                  </a:lnTo>
                  <a:lnTo>
                    <a:pt x="170253" y="0"/>
                  </a:lnTo>
                  <a:lnTo>
                    <a:pt x="170253" y="0"/>
                  </a:lnTo>
                  <a:lnTo>
                    <a:pt x="227004" y="0"/>
                  </a:lnTo>
                  <a:lnTo>
                    <a:pt x="567512" y="0"/>
                  </a:lnTo>
                  <a:lnTo>
                    <a:pt x="737766" y="0"/>
                  </a:lnTo>
                </a:path>
              </a:pathLst>
            </a:custGeom>
            <a:ln w="108405" cap="flat">
              <a:solidFill>
                <a:srgbClr val="E8E8E8">
                  <a:alpha val="100000"/>
                </a:srgbClr>
              </a:solidFill>
              <a:prstDash val="solid"/>
              <a:round/>
            </a:ln>
          </p:spPr>
          <p:txBody>
            <a:bodyPr/>
            <a:lstStyle/>
            <a:p/>
          </p:txBody>
        </p:sp>
        <p:sp>
          <p:nvSpPr>
            <p:cNvPr id="30" name="pl30"/>
            <p:cNvSpPr/>
            <p:nvPr/>
          </p:nvSpPr>
          <p:spPr>
            <a:xfrm>
              <a:off x="4115452" y="5494100"/>
              <a:ext cx="681014" cy="0"/>
            </a:xfrm>
            <a:custGeom>
              <a:avLst/>
              <a:pathLst>
                <a:path w="681014" h="0">
                  <a:moveTo>
                    <a:pt x="0" y="0"/>
                  </a:moveTo>
                  <a:lnTo>
                    <a:pt x="113502" y="0"/>
                  </a:lnTo>
                  <a:lnTo>
                    <a:pt x="227004" y="0"/>
                  </a:lnTo>
                  <a:lnTo>
                    <a:pt x="283756" y="0"/>
                  </a:lnTo>
                  <a:lnTo>
                    <a:pt x="397258" y="0"/>
                  </a:lnTo>
                  <a:lnTo>
                    <a:pt x="510761" y="0"/>
                  </a:lnTo>
                  <a:lnTo>
                    <a:pt x="681014" y="0"/>
                  </a:lnTo>
                </a:path>
              </a:pathLst>
            </a:custGeom>
            <a:ln w="108405" cap="flat">
              <a:solidFill>
                <a:srgbClr val="E8E8E8">
                  <a:alpha val="100000"/>
                </a:srgbClr>
              </a:solidFill>
              <a:prstDash val="solid"/>
              <a:round/>
            </a:ln>
          </p:spPr>
          <p:txBody>
            <a:bodyPr/>
            <a:lstStyle/>
            <a:p/>
          </p:txBody>
        </p:sp>
        <p:sp>
          <p:nvSpPr>
            <p:cNvPr id="31" name="pt31"/>
            <p:cNvSpPr/>
            <p:nvPr/>
          </p:nvSpPr>
          <p:spPr>
            <a:xfrm>
              <a:off x="7516026"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402524"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402524"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345773"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175519"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175519"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75519"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756738"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870240"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5983743"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153996"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324250"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324250"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551255"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394708"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4337957"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224454"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110952"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508210"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621713"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4791967" y="5489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56496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484871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30272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35947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870240"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15399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15399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437753"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153996"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153996"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983743"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983743"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721509"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8768" y="2117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83743"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813489"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416230"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472982"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245977"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416230"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416230"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529733"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586484"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643235"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699987"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756738"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302728"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813489"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813489"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302728"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26991"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245977"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040494"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529733"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472982" y="4365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86280"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75519"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664758"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948514"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232270"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232270"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232270" y="9928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61824" y="15007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7121316" y="15007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7121316" y="15007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5702535" y="26249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6270048" y="26249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6497053" y="26249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4340505" y="54353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4567510" y="54353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4737764" y="54353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4510759"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099794"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6099794"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6383550" y="206284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6667306" y="206284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064565" y="206284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5929540" y="487330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5362028" y="487330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5362028" y="487330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5475530" y="37491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5248525" y="37491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5759286" y="37491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5759286" y="43112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5475530" y="43112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5418779" y="43112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632078" y="9386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178068" y="9386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178068" y="9386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tx121"/>
            <p:cNvSpPr/>
            <p:nvPr/>
          </p:nvSpPr>
          <p:spPr>
            <a:xfrm>
              <a:off x="1603725" y="5429361"/>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122" name="tx122"/>
            <p:cNvSpPr/>
            <p:nvPr/>
          </p:nvSpPr>
          <p:spPr>
            <a:xfrm>
              <a:off x="1596044" y="4867269"/>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123" name="tx123"/>
            <p:cNvSpPr/>
            <p:nvPr/>
          </p:nvSpPr>
          <p:spPr>
            <a:xfrm>
              <a:off x="1533407" y="4305177"/>
              <a:ext cx="4196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Gabon</a:t>
              </a:r>
            </a:p>
          </p:txBody>
        </p:sp>
        <p:sp>
          <p:nvSpPr>
            <p:cNvPr id="124" name="tx124"/>
            <p:cNvSpPr/>
            <p:nvPr/>
          </p:nvSpPr>
          <p:spPr>
            <a:xfrm>
              <a:off x="834349" y="3743085"/>
              <a:ext cx="6291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Equatorial</a:t>
              </a:r>
            </a:p>
          </p:txBody>
        </p:sp>
        <p:sp>
          <p:nvSpPr>
            <p:cNvPr id="125" name="tx125"/>
            <p:cNvSpPr/>
            <p:nvPr/>
          </p:nvSpPr>
          <p:spPr>
            <a:xfrm>
              <a:off x="1502409" y="3743085"/>
              <a:ext cx="450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126" name="tx126"/>
            <p:cNvSpPr/>
            <p:nvPr/>
          </p:nvSpPr>
          <p:spPr>
            <a:xfrm>
              <a:off x="1564588" y="3180994"/>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127" name="tx127"/>
            <p:cNvSpPr/>
            <p:nvPr/>
          </p:nvSpPr>
          <p:spPr>
            <a:xfrm>
              <a:off x="1246194" y="2618902"/>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128" name="tx128"/>
            <p:cNvSpPr/>
            <p:nvPr/>
          </p:nvSpPr>
          <p:spPr>
            <a:xfrm>
              <a:off x="1541271" y="2056810"/>
              <a:ext cx="4117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Congo</a:t>
              </a:r>
            </a:p>
          </p:txBody>
        </p:sp>
        <p:sp>
          <p:nvSpPr>
            <p:cNvPr id="129" name="tx129"/>
            <p:cNvSpPr/>
            <p:nvPr/>
          </p:nvSpPr>
          <p:spPr>
            <a:xfrm>
              <a:off x="1417004" y="1494719"/>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Burundi*</a:t>
              </a:r>
            </a:p>
          </p:txBody>
        </p:sp>
        <p:sp>
          <p:nvSpPr>
            <p:cNvPr id="130" name="tx130"/>
            <p:cNvSpPr/>
            <p:nvPr/>
          </p:nvSpPr>
          <p:spPr>
            <a:xfrm>
              <a:off x="508182" y="932627"/>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Sao</a:t>
              </a:r>
            </a:p>
          </p:txBody>
        </p:sp>
        <p:sp>
          <p:nvSpPr>
            <p:cNvPr id="131" name="tx131"/>
            <p:cNvSpPr/>
            <p:nvPr/>
          </p:nvSpPr>
          <p:spPr>
            <a:xfrm>
              <a:off x="795669" y="932627"/>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Tome</a:t>
              </a:r>
            </a:p>
          </p:txBody>
        </p:sp>
        <p:sp>
          <p:nvSpPr>
            <p:cNvPr id="132" name="tx132"/>
            <p:cNvSpPr/>
            <p:nvPr/>
          </p:nvSpPr>
          <p:spPr>
            <a:xfrm>
              <a:off x="1176243" y="932627"/>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and</a:t>
              </a:r>
            </a:p>
          </p:txBody>
        </p:sp>
        <p:sp>
          <p:nvSpPr>
            <p:cNvPr id="133" name="tx133"/>
            <p:cNvSpPr/>
            <p:nvPr/>
          </p:nvSpPr>
          <p:spPr>
            <a:xfrm>
              <a:off x="1448277" y="932627"/>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Principe</a:t>
              </a:r>
            </a:p>
          </p:txBody>
        </p:sp>
        <p:sp>
          <p:nvSpPr>
            <p:cNvPr id="134" name="tx134"/>
            <p:cNvSpPr/>
            <p:nvPr/>
          </p:nvSpPr>
          <p:spPr>
            <a:xfrm>
              <a:off x="2268322"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365601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36" name="tx136"/>
            <p:cNvSpPr/>
            <p:nvPr/>
          </p:nvSpPr>
          <p:spPr>
            <a:xfrm>
              <a:off x="507479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37" name="tx137"/>
            <p:cNvSpPr/>
            <p:nvPr/>
          </p:nvSpPr>
          <p:spPr>
            <a:xfrm>
              <a:off x="6493576"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38" name="tx138"/>
            <p:cNvSpPr/>
            <p:nvPr/>
          </p:nvSpPr>
          <p:spPr>
            <a:xfrm>
              <a:off x="7881267"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39" name="tx139"/>
            <p:cNvSpPr/>
            <p:nvPr/>
          </p:nvSpPr>
          <p:spPr>
            <a:xfrm>
              <a:off x="4705926"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0" name="pt140"/>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2" name="pt142"/>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tx143"/>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44" name="tx144"/>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45" name="tx145"/>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46" name="tx146"/>
            <p:cNvSpPr/>
            <p:nvPr/>
          </p:nvSpPr>
          <p:spPr>
            <a:xfrm>
              <a:off x="2015656" y="435349"/>
              <a:ext cx="404759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Central Africa, 2019-2025</a:t>
              </a:r>
            </a:p>
          </p:txBody>
        </p:sp>
        <p:sp>
          <p:nvSpPr>
            <p:cNvPr id="147" name="tx147"/>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49" name="tx149"/>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50" name="tx150"/>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5 (out of 9) countries had lower coverage than in 2019.
In 2025, 1 countries had lower MCV1 coverage than in 2024.
In 2025, 4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Central Africa from lowest to highest coverage, and the rank of the top 10 countries with the most unvaccinated children, based on absolute numbers.
In 2025, MCV1 coverage ranged from 44% in CAR to 87% in Sao Tome and Principe.
0 out of 9 (0%) countries had coverage of at least 90%.
DRC had MCV1 coverage of 55% and the highest absolute number of unvaccinated children in the region, followed by Chad.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and DRC had the lowest MCV1 coverage and were also among the countries with the highest number of unvaccinated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311450" y="2007924"/>
              <a:ext cx="3828420" cy="3877502"/>
            </a:xfrm>
            <a:custGeom>
              <a:avLst/>
              <a:pathLst>
                <a:path w="3828420" h="3877502">
                  <a:moveTo>
                    <a:pt x="1399716" y="2051417"/>
                  </a:moveTo>
                  <a:lnTo>
                    <a:pt x="1333063" y="2066732"/>
                  </a:lnTo>
                  <a:lnTo>
                    <a:pt x="1266410" y="2082046"/>
                  </a:lnTo>
                  <a:lnTo>
                    <a:pt x="1199756" y="2097361"/>
                  </a:lnTo>
                  <a:lnTo>
                    <a:pt x="1133103" y="2112676"/>
                  </a:lnTo>
                  <a:lnTo>
                    <a:pt x="1066450" y="2127990"/>
                  </a:lnTo>
                  <a:lnTo>
                    <a:pt x="999797" y="2143305"/>
                  </a:lnTo>
                  <a:lnTo>
                    <a:pt x="933144" y="2158620"/>
                  </a:lnTo>
                  <a:lnTo>
                    <a:pt x="866491" y="2173934"/>
                  </a:lnTo>
                  <a:lnTo>
                    <a:pt x="799837" y="2189249"/>
                  </a:lnTo>
                  <a:lnTo>
                    <a:pt x="733184" y="2204564"/>
                  </a:lnTo>
                  <a:lnTo>
                    <a:pt x="666531" y="2219878"/>
                  </a:lnTo>
                  <a:lnTo>
                    <a:pt x="599878" y="2235193"/>
                  </a:lnTo>
                  <a:lnTo>
                    <a:pt x="533225" y="2250508"/>
                  </a:lnTo>
                  <a:lnTo>
                    <a:pt x="466572" y="2265822"/>
                  </a:lnTo>
                  <a:lnTo>
                    <a:pt x="399918" y="2281137"/>
                  </a:lnTo>
                  <a:lnTo>
                    <a:pt x="333265" y="2296452"/>
                  </a:lnTo>
                  <a:lnTo>
                    <a:pt x="266612" y="2311766"/>
                  </a:lnTo>
                  <a:lnTo>
                    <a:pt x="199959" y="2327081"/>
                  </a:lnTo>
                  <a:lnTo>
                    <a:pt x="133306" y="2342396"/>
                  </a:lnTo>
                  <a:lnTo>
                    <a:pt x="66653" y="2357710"/>
                  </a:lnTo>
                  <a:lnTo>
                    <a:pt x="0" y="2373025"/>
                  </a:lnTo>
                  <a:lnTo>
                    <a:pt x="15845" y="2436988"/>
                  </a:lnTo>
                  <a:lnTo>
                    <a:pt x="33855" y="2500376"/>
                  </a:lnTo>
                  <a:lnTo>
                    <a:pt x="54009" y="2563115"/>
                  </a:lnTo>
                  <a:lnTo>
                    <a:pt x="76283" y="2625132"/>
                  </a:lnTo>
                  <a:lnTo>
                    <a:pt x="100652" y="2686358"/>
                  </a:lnTo>
                  <a:lnTo>
                    <a:pt x="127087" y="2746719"/>
                  </a:lnTo>
                  <a:lnTo>
                    <a:pt x="155558" y="2806148"/>
                  </a:lnTo>
                  <a:lnTo>
                    <a:pt x="186032" y="2864574"/>
                  </a:lnTo>
                  <a:lnTo>
                    <a:pt x="218474" y="2921931"/>
                  </a:lnTo>
                  <a:lnTo>
                    <a:pt x="252847" y="2978153"/>
                  </a:lnTo>
                  <a:lnTo>
                    <a:pt x="289110" y="3033174"/>
                  </a:lnTo>
                  <a:lnTo>
                    <a:pt x="327222" y="3086931"/>
                  </a:lnTo>
                  <a:lnTo>
                    <a:pt x="367139" y="3139362"/>
                  </a:lnTo>
                  <a:lnTo>
                    <a:pt x="408814" y="3190406"/>
                  </a:lnTo>
                  <a:lnTo>
                    <a:pt x="452200" y="3240004"/>
                  </a:lnTo>
                  <a:lnTo>
                    <a:pt x="497247" y="3288100"/>
                  </a:lnTo>
                  <a:lnTo>
                    <a:pt x="543902" y="3334637"/>
                  </a:lnTo>
                  <a:lnTo>
                    <a:pt x="592111" y="3379561"/>
                  </a:lnTo>
                  <a:lnTo>
                    <a:pt x="641819" y="3422821"/>
                  </a:lnTo>
                  <a:lnTo>
                    <a:pt x="692969" y="3464367"/>
                  </a:lnTo>
                  <a:lnTo>
                    <a:pt x="745500" y="3504151"/>
                  </a:lnTo>
                  <a:lnTo>
                    <a:pt x="799354" y="3542127"/>
                  </a:lnTo>
                  <a:lnTo>
                    <a:pt x="854467" y="3578251"/>
                  </a:lnTo>
                  <a:lnTo>
                    <a:pt x="910775" y="3612481"/>
                  </a:lnTo>
                  <a:lnTo>
                    <a:pt x="968214" y="3644778"/>
                  </a:lnTo>
                  <a:lnTo>
                    <a:pt x="1026718" y="3675104"/>
                  </a:lnTo>
                  <a:lnTo>
                    <a:pt x="1086218" y="3703424"/>
                  </a:lnTo>
                  <a:lnTo>
                    <a:pt x="1146647" y="3729707"/>
                  </a:lnTo>
                  <a:lnTo>
                    <a:pt x="1207933" y="3753920"/>
                  </a:lnTo>
                  <a:lnTo>
                    <a:pt x="1270007" y="3776037"/>
                  </a:lnTo>
                  <a:lnTo>
                    <a:pt x="1332797" y="3796032"/>
                  </a:lnTo>
                  <a:lnTo>
                    <a:pt x="1396230" y="3813881"/>
                  </a:lnTo>
                  <a:lnTo>
                    <a:pt x="1460233" y="3829565"/>
                  </a:lnTo>
                  <a:lnTo>
                    <a:pt x="1524732" y="3843064"/>
                  </a:lnTo>
                  <a:lnTo>
                    <a:pt x="1589652" y="3854364"/>
                  </a:lnTo>
                  <a:lnTo>
                    <a:pt x="1654919" y="3863451"/>
                  </a:lnTo>
                  <a:lnTo>
                    <a:pt x="1720457" y="3870315"/>
                  </a:lnTo>
                  <a:lnTo>
                    <a:pt x="1786191" y="3874948"/>
                  </a:lnTo>
                  <a:lnTo>
                    <a:pt x="1852043" y="3877345"/>
                  </a:lnTo>
                  <a:lnTo>
                    <a:pt x="1917940" y="3877502"/>
                  </a:lnTo>
                  <a:lnTo>
                    <a:pt x="1983803" y="3875420"/>
                  </a:lnTo>
                  <a:lnTo>
                    <a:pt x="2049558" y="3871100"/>
                  </a:lnTo>
                  <a:lnTo>
                    <a:pt x="2115128" y="3864549"/>
                  </a:lnTo>
                  <a:lnTo>
                    <a:pt x="2180438" y="3855774"/>
                  </a:lnTo>
                  <a:lnTo>
                    <a:pt x="2245411" y="3844784"/>
                  </a:lnTo>
                  <a:lnTo>
                    <a:pt x="2309974" y="3831592"/>
                  </a:lnTo>
                  <a:lnTo>
                    <a:pt x="2374051" y="3816214"/>
                  </a:lnTo>
                  <a:lnTo>
                    <a:pt x="2437568" y="3798668"/>
                  </a:lnTo>
                  <a:lnTo>
                    <a:pt x="2500453" y="3778973"/>
                  </a:lnTo>
                  <a:lnTo>
                    <a:pt x="2562632" y="3757152"/>
                  </a:lnTo>
                  <a:lnTo>
                    <a:pt x="2624033" y="3733231"/>
                  </a:lnTo>
                  <a:lnTo>
                    <a:pt x="2684586" y="3707238"/>
                  </a:lnTo>
                  <a:lnTo>
                    <a:pt x="2744221" y="3679201"/>
                  </a:lnTo>
                  <a:lnTo>
                    <a:pt x="2802868" y="3649155"/>
                  </a:lnTo>
                  <a:lnTo>
                    <a:pt x="2860461" y="3617132"/>
                  </a:lnTo>
                  <a:lnTo>
                    <a:pt x="2916932" y="3583171"/>
                  </a:lnTo>
                  <a:lnTo>
                    <a:pt x="2972217" y="3547311"/>
                  </a:lnTo>
                  <a:lnTo>
                    <a:pt x="3026251" y="3509593"/>
                  </a:lnTo>
                  <a:lnTo>
                    <a:pt x="3078972" y="3470060"/>
                  </a:lnTo>
                  <a:lnTo>
                    <a:pt x="3130319" y="3428758"/>
                  </a:lnTo>
                  <a:lnTo>
                    <a:pt x="3180233" y="3385736"/>
                  </a:lnTo>
                  <a:lnTo>
                    <a:pt x="3228656" y="3341042"/>
                  </a:lnTo>
                  <a:lnTo>
                    <a:pt x="3275532" y="3294728"/>
                  </a:lnTo>
                  <a:lnTo>
                    <a:pt x="3320808" y="3246848"/>
                  </a:lnTo>
                  <a:lnTo>
                    <a:pt x="3364430" y="3197458"/>
                  </a:lnTo>
                  <a:lnTo>
                    <a:pt x="3406349" y="3146613"/>
                  </a:lnTo>
                  <a:lnTo>
                    <a:pt x="3446515" y="3094373"/>
                  </a:lnTo>
                  <a:lnTo>
                    <a:pt x="3484883" y="3040799"/>
                  </a:lnTo>
                  <a:lnTo>
                    <a:pt x="3521409" y="2985951"/>
                  </a:lnTo>
                  <a:lnTo>
                    <a:pt x="3556049" y="2929894"/>
                  </a:lnTo>
                  <a:lnTo>
                    <a:pt x="3588764" y="2872692"/>
                  </a:lnTo>
                  <a:lnTo>
                    <a:pt x="3619517" y="2814412"/>
                  </a:lnTo>
                  <a:lnTo>
                    <a:pt x="3648272" y="2755120"/>
                  </a:lnTo>
                  <a:lnTo>
                    <a:pt x="3674995" y="2694885"/>
                  </a:lnTo>
                  <a:lnTo>
                    <a:pt x="3699655" y="2633777"/>
                  </a:lnTo>
                  <a:lnTo>
                    <a:pt x="3722225" y="2571866"/>
                  </a:lnTo>
                  <a:lnTo>
                    <a:pt x="3742678" y="2509224"/>
                  </a:lnTo>
                  <a:lnTo>
                    <a:pt x="3760990" y="2445923"/>
                  </a:lnTo>
                  <a:lnTo>
                    <a:pt x="3777141" y="2382037"/>
                  </a:lnTo>
                  <a:lnTo>
                    <a:pt x="3791111" y="2317638"/>
                  </a:lnTo>
                  <a:lnTo>
                    <a:pt x="3802884" y="2252802"/>
                  </a:lnTo>
                  <a:lnTo>
                    <a:pt x="3812448" y="2187603"/>
                  </a:lnTo>
                  <a:lnTo>
                    <a:pt x="3819791" y="2122117"/>
                  </a:lnTo>
                  <a:lnTo>
                    <a:pt x="3824904" y="2056419"/>
                  </a:lnTo>
                  <a:lnTo>
                    <a:pt x="3827781" y="1990586"/>
                  </a:lnTo>
                  <a:lnTo>
                    <a:pt x="3828420" y="1924692"/>
                  </a:lnTo>
                  <a:lnTo>
                    <a:pt x="3826818" y="1858815"/>
                  </a:lnTo>
                  <a:lnTo>
                    <a:pt x="3822980" y="1793031"/>
                  </a:lnTo>
                  <a:lnTo>
                    <a:pt x="3816908" y="1727414"/>
                  </a:lnTo>
                  <a:lnTo>
                    <a:pt x="3808609" y="1662043"/>
                  </a:lnTo>
                  <a:lnTo>
                    <a:pt x="3798094" y="1596990"/>
                  </a:lnTo>
                  <a:lnTo>
                    <a:pt x="3785375" y="1532333"/>
                  </a:lnTo>
                  <a:lnTo>
                    <a:pt x="3770465" y="1468146"/>
                  </a:lnTo>
                  <a:lnTo>
                    <a:pt x="3753383" y="1404502"/>
                  </a:lnTo>
                  <a:lnTo>
                    <a:pt x="3734148" y="1341475"/>
                  </a:lnTo>
                  <a:lnTo>
                    <a:pt x="3712782" y="1279138"/>
                  </a:lnTo>
                  <a:lnTo>
                    <a:pt x="3689310" y="1217564"/>
                  </a:lnTo>
                  <a:lnTo>
                    <a:pt x="3663760" y="1156823"/>
                  </a:lnTo>
                  <a:lnTo>
                    <a:pt x="3636160" y="1096985"/>
                  </a:lnTo>
                  <a:lnTo>
                    <a:pt x="3606542" y="1038119"/>
                  </a:lnTo>
                  <a:lnTo>
                    <a:pt x="3574941" y="980294"/>
                  </a:lnTo>
                  <a:lnTo>
                    <a:pt x="3541394" y="923576"/>
                  </a:lnTo>
                  <a:lnTo>
                    <a:pt x="3505938" y="868031"/>
                  </a:lnTo>
                  <a:lnTo>
                    <a:pt x="3468616" y="813723"/>
                  </a:lnTo>
                  <a:lnTo>
                    <a:pt x="3429469" y="760715"/>
                  </a:lnTo>
                  <a:lnTo>
                    <a:pt x="3388544" y="709068"/>
                  </a:lnTo>
                  <a:lnTo>
                    <a:pt x="3345887" y="658841"/>
                  </a:lnTo>
                  <a:lnTo>
                    <a:pt x="3301548" y="610092"/>
                  </a:lnTo>
                  <a:lnTo>
                    <a:pt x="3255578" y="562879"/>
                  </a:lnTo>
                  <a:lnTo>
                    <a:pt x="3208030" y="517255"/>
                  </a:lnTo>
                  <a:lnTo>
                    <a:pt x="3158959" y="473273"/>
                  </a:lnTo>
                  <a:lnTo>
                    <a:pt x="3108422" y="430984"/>
                  </a:lnTo>
                  <a:lnTo>
                    <a:pt x="3056477" y="390437"/>
                  </a:lnTo>
                  <a:lnTo>
                    <a:pt x="3003184" y="351679"/>
                  </a:lnTo>
                  <a:lnTo>
                    <a:pt x="2948605" y="314754"/>
                  </a:lnTo>
                  <a:lnTo>
                    <a:pt x="2892802" y="279705"/>
                  </a:lnTo>
                  <a:lnTo>
                    <a:pt x="2835841" y="246573"/>
                  </a:lnTo>
                  <a:lnTo>
                    <a:pt x="2777787" y="215395"/>
                  </a:lnTo>
                  <a:lnTo>
                    <a:pt x="2718706" y="186208"/>
                  </a:lnTo>
                  <a:lnTo>
                    <a:pt x="2658668" y="159046"/>
                  </a:lnTo>
                  <a:lnTo>
                    <a:pt x="2597742" y="133940"/>
                  </a:lnTo>
                  <a:lnTo>
                    <a:pt x="2535998" y="110918"/>
                  </a:lnTo>
                  <a:lnTo>
                    <a:pt x="2473507" y="90009"/>
                  </a:lnTo>
                  <a:lnTo>
                    <a:pt x="2410341" y="71234"/>
                  </a:lnTo>
                  <a:lnTo>
                    <a:pt x="2346574" y="54618"/>
                  </a:lnTo>
                  <a:lnTo>
                    <a:pt x="2282279" y="40177"/>
                  </a:lnTo>
                  <a:lnTo>
                    <a:pt x="2217531" y="27930"/>
                  </a:lnTo>
                  <a:lnTo>
                    <a:pt x="2152404" y="17891"/>
                  </a:lnTo>
                  <a:lnTo>
                    <a:pt x="2086973" y="10070"/>
                  </a:lnTo>
                  <a:lnTo>
                    <a:pt x="2021314" y="4477"/>
                  </a:lnTo>
                  <a:lnTo>
                    <a:pt x="1955504" y="1119"/>
                  </a:lnTo>
                  <a:lnTo>
                    <a:pt x="1889617" y="0"/>
                  </a:lnTo>
                  <a:lnTo>
                    <a:pt x="1889617" y="68389"/>
                  </a:lnTo>
                  <a:lnTo>
                    <a:pt x="1889617" y="136779"/>
                  </a:lnTo>
                  <a:lnTo>
                    <a:pt x="1889617" y="205169"/>
                  </a:lnTo>
                  <a:lnTo>
                    <a:pt x="1889617" y="273559"/>
                  </a:lnTo>
                  <a:lnTo>
                    <a:pt x="1889617" y="341949"/>
                  </a:lnTo>
                  <a:lnTo>
                    <a:pt x="1889617" y="410339"/>
                  </a:lnTo>
                  <a:lnTo>
                    <a:pt x="1889617" y="478729"/>
                  </a:lnTo>
                  <a:lnTo>
                    <a:pt x="1889617" y="547119"/>
                  </a:lnTo>
                  <a:lnTo>
                    <a:pt x="1889617" y="615509"/>
                  </a:lnTo>
                  <a:lnTo>
                    <a:pt x="1889617" y="683899"/>
                  </a:lnTo>
                  <a:lnTo>
                    <a:pt x="1889617" y="752289"/>
                  </a:lnTo>
                  <a:lnTo>
                    <a:pt x="1889617" y="820679"/>
                  </a:lnTo>
                  <a:lnTo>
                    <a:pt x="1889617" y="889069"/>
                  </a:lnTo>
                  <a:lnTo>
                    <a:pt x="1889617" y="957459"/>
                  </a:lnTo>
                  <a:lnTo>
                    <a:pt x="1889617" y="1025849"/>
                  </a:lnTo>
                  <a:lnTo>
                    <a:pt x="1889617" y="1094238"/>
                  </a:lnTo>
                  <a:lnTo>
                    <a:pt x="1889617" y="1162628"/>
                  </a:lnTo>
                  <a:lnTo>
                    <a:pt x="1889617" y="1231018"/>
                  </a:lnTo>
                  <a:lnTo>
                    <a:pt x="1889617" y="1299408"/>
                  </a:lnTo>
                  <a:lnTo>
                    <a:pt x="1889617" y="1367798"/>
                  </a:lnTo>
                  <a:lnTo>
                    <a:pt x="1889617" y="1436188"/>
                  </a:lnTo>
                  <a:lnTo>
                    <a:pt x="1955755" y="1440558"/>
                  </a:lnTo>
                  <a:lnTo>
                    <a:pt x="2020743" y="1453592"/>
                  </a:lnTo>
                  <a:lnTo>
                    <a:pt x="2083451" y="1475064"/>
                  </a:lnTo>
                  <a:lnTo>
                    <a:pt x="2142789" y="1504600"/>
                  </a:lnTo>
                  <a:lnTo>
                    <a:pt x="2197724" y="1541686"/>
                  </a:lnTo>
                  <a:lnTo>
                    <a:pt x="2247303" y="1585678"/>
                  </a:lnTo>
                  <a:lnTo>
                    <a:pt x="2290662" y="1635811"/>
                  </a:lnTo>
                  <a:lnTo>
                    <a:pt x="2327049" y="1691213"/>
                  </a:lnTo>
                  <a:lnTo>
                    <a:pt x="2355829" y="1750920"/>
                  </a:lnTo>
                  <a:lnTo>
                    <a:pt x="2376503" y="1813896"/>
                  </a:lnTo>
                  <a:lnTo>
                    <a:pt x="2388712" y="1879044"/>
                  </a:lnTo>
                  <a:lnTo>
                    <a:pt x="2392242" y="1945232"/>
                  </a:lnTo>
                  <a:lnTo>
                    <a:pt x="2387033" y="2011310"/>
                  </a:lnTo>
                  <a:lnTo>
                    <a:pt x="2373176" y="2076127"/>
                  </a:lnTo>
                  <a:lnTo>
                    <a:pt x="2350910" y="2138558"/>
                  </a:lnTo>
                  <a:lnTo>
                    <a:pt x="2320624" y="2197516"/>
                  </a:lnTo>
                  <a:lnTo>
                    <a:pt x="2282843" y="2251977"/>
                  </a:lnTo>
                  <a:lnTo>
                    <a:pt x="2238226" y="2300993"/>
                  </a:lnTo>
                  <a:lnTo>
                    <a:pt x="2187547" y="2343713"/>
                  </a:lnTo>
                  <a:lnTo>
                    <a:pt x="2131688" y="2379393"/>
                  </a:lnTo>
                  <a:lnTo>
                    <a:pt x="2071619" y="2407414"/>
                  </a:lnTo>
                  <a:lnTo>
                    <a:pt x="2008387" y="2427287"/>
                  </a:lnTo>
                  <a:lnTo>
                    <a:pt x="1943089" y="2438668"/>
                  </a:lnTo>
                  <a:lnTo>
                    <a:pt x="1876861" y="2441358"/>
                  </a:lnTo>
                  <a:lnTo>
                    <a:pt x="1810855" y="2435311"/>
                  </a:lnTo>
                  <a:lnTo>
                    <a:pt x="1746219" y="2420632"/>
                  </a:lnTo>
                  <a:lnTo>
                    <a:pt x="1684076" y="2397576"/>
                  </a:lnTo>
                  <a:lnTo>
                    <a:pt x="1625507" y="2366544"/>
                  </a:lnTo>
                  <a:lnTo>
                    <a:pt x="1571530" y="2328076"/>
                  </a:lnTo>
                  <a:lnTo>
                    <a:pt x="1523083" y="2282840"/>
                  </a:lnTo>
                  <a:lnTo>
                    <a:pt x="1481010" y="2231623"/>
                  </a:lnTo>
                  <a:lnTo>
                    <a:pt x="1446041" y="2175316"/>
                  </a:lnTo>
                  <a:lnTo>
                    <a:pt x="1418785" y="2114897"/>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5" name="pg5"/>
            <p:cNvSpPr/>
            <p:nvPr/>
          </p:nvSpPr>
          <p:spPr>
            <a:xfrm>
              <a:off x="1262469" y="3186534"/>
              <a:ext cx="1476186" cy="1194415"/>
            </a:xfrm>
            <a:custGeom>
              <a:avLst/>
              <a:pathLst>
                <a:path w="1476186" h="1194415">
                  <a:moveTo>
                    <a:pt x="1476186" y="563144"/>
                  </a:moveTo>
                  <a:lnTo>
                    <a:pt x="1413273" y="536327"/>
                  </a:lnTo>
                  <a:lnTo>
                    <a:pt x="1350360" y="509511"/>
                  </a:lnTo>
                  <a:lnTo>
                    <a:pt x="1287447" y="482694"/>
                  </a:lnTo>
                  <a:lnTo>
                    <a:pt x="1224534" y="455878"/>
                  </a:lnTo>
                  <a:lnTo>
                    <a:pt x="1161621" y="429062"/>
                  </a:lnTo>
                  <a:lnTo>
                    <a:pt x="1098707" y="402245"/>
                  </a:lnTo>
                  <a:lnTo>
                    <a:pt x="1035794" y="375429"/>
                  </a:lnTo>
                  <a:lnTo>
                    <a:pt x="972881" y="348612"/>
                  </a:lnTo>
                  <a:lnTo>
                    <a:pt x="909968" y="321796"/>
                  </a:lnTo>
                  <a:lnTo>
                    <a:pt x="847055" y="294980"/>
                  </a:lnTo>
                  <a:lnTo>
                    <a:pt x="784142" y="268163"/>
                  </a:lnTo>
                  <a:lnTo>
                    <a:pt x="721228" y="241347"/>
                  </a:lnTo>
                  <a:lnTo>
                    <a:pt x="658315" y="214531"/>
                  </a:lnTo>
                  <a:lnTo>
                    <a:pt x="595402" y="187714"/>
                  </a:lnTo>
                  <a:lnTo>
                    <a:pt x="532489" y="160898"/>
                  </a:lnTo>
                  <a:lnTo>
                    <a:pt x="469576" y="134081"/>
                  </a:lnTo>
                  <a:lnTo>
                    <a:pt x="406663" y="107265"/>
                  </a:lnTo>
                  <a:lnTo>
                    <a:pt x="343750" y="80449"/>
                  </a:lnTo>
                  <a:lnTo>
                    <a:pt x="280836" y="53632"/>
                  </a:lnTo>
                  <a:lnTo>
                    <a:pt x="217923" y="26816"/>
                  </a:lnTo>
                  <a:lnTo>
                    <a:pt x="155010" y="0"/>
                  </a:lnTo>
                  <a:lnTo>
                    <a:pt x="129547" y="62754"/>
                  </a:lnTo>
                  <a:lnTo>
                    <a:pt x="106291" y="126360"/>
                  </a:lnTo>
                  <a:lnTo>
                    <a:pt x="85271" y="190740"/>
                  </a:lnTo>
                  <a:lnTo>
                    <a:pt x="66512" y="255814"/>
                  </a:lnTo>
                  <a:lnTo>
                    <a:pt x="50037" y="321503"/>
                  </a:lnTo>
                  <a:lnTo>
                    <a:pt x="35866" y="387728"/>
                  </a:lnTo>
                  <a:lnTo>
                    <a:pt x="24017" y="454408"/>
                  </a:lnTo>
                  <a:lnTo>
                    <a:pt x="14503" y="521460"/>
                  </a:lnTo>
                  <a:lnTo>
                    <a:pt x="7338" y="588804"/>
                  </a:lnTo>
                  <a:lnTo>
                    <a:pt x="2529" y="656358"/>
                  </a:lnTo>
                  <a:lnTo>
                    <a:pt x="81" y="724037"/>
                  </a:lnTo>
                  <a:lnTo>
                    <a:pt x="0" y="791761"/>
                  </a:lnTo>
                  <a:lnTo>
                    <a:pt x="2283" y="859447"/>
                  </a:lnTo>
                  <a:lnTo>
                    <a:pt x="6929" y="927012"/>
                  </a:lnTo>
                  <a:lnTo>
                    <a:pt x="13931" y="994373"/>
                  </a:lnTo>
                  <a:lnTo>
                    <a:pt x="23282" y="1061448"/>
                  </a:lnTo>
                  <a:lnTo>
                    <a:pt x="34970" y="1128156"/>
                  </a:lnTo>
                  <a:lnTo>
                    <a:pt x="48981" y="1194415"/>
                  </a:lnTo>
                  <a:lnTo>
                    <a:pt x="115634" y="1179100"/>
                  </a:lnTo>
                  <a:lnTo>
                    <a:pt x="182287" y="1163786"/>
                  </a:lnTo>
                  <a:lnTo>
                    <a:pt x="248940" y="1148471"/>
                  </a:lnTo>
                  <a:lnTo>
                    <a:pt x="315593" y="1133156"/>
                  </a:lnTo>
                  <a:lnTo>
                    <a:pt x="382247" y="1117842"/>
                  </a:lnTo>
                  <a:lnTo>
                    <a:pt x="448900" y="1102527"/>
                  </a:lnTo>
                  <a:lnTo>
                    <a:pt x="515553" y="1087212"/>
                  </a:lnTo>
                  <a:lnTo>
                    <a:pt x="582206" y="1071898"/>
                  </a:lnTo>
                  <a:lnTo>
                    <a:pt x="648859" y="1056583"/>
                  </a:lnTo>
                  <a:lnTo>
                    <a:pt x="715512" y="1041268"/>
                  </a:lnTo>
                  <a:lnTo>
                    <a:pt x="782166" y="1025954"/>
                  </a:lnTo>
                  <a:lnTo>
                    <a:pt x="848819" y="1010639"/>
                  </a:lnTo>
                  <a:lnTo>
                    <a:pt x="915472" y="995324"/>
                  </a:lnTo>
                  <a:lnTo>
                    <a:pt x="982125" y="980010"/>
                  </a:lnTo>
                  <a:lnTo>
                    <a:pt x="1048778" y="964695"/>
                  </a:lnTo>
                  <a:lnTo>
                    <a:pt x="1115431" y="949380"/>
                  </a:lnTo>
                  <a:lnTo>
                    <a:pt x="1182085" y="934066"/>
                  </a:lnTo>
                  <a:lnTo>
                    <a:pt x="1248738" y="918751"/>
                  </a:lnTo>
                  <a:lnTo>
                    <a:pt x="1315391" y="903436"/>
                  </a:lnTo>
                  <a:lnTo>
                    <a:pt x="1382044" y="888122"/>
                  </a:lnTo>
                  <a:lnTo>
                    <a:pt x="1448697" y="872807"/>
                  </a:lnTo>
                  <a:lnTo>
                    <a:pt x="1437116" y="794727"/>
                  </a:lnTo>
                  <a:lnTo>
                    <a:pt x="1437901" y="715797"/>
                  </a:lnTo>
                  <a:lnTo>
                    <a:pt x="1451032" y="637962"/>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6" name="pg6"/>
            <p:cNvSpPr/>
            <p:nvPr/>
          </p:nvSpPr>
          <p:spPr>
            <a:xfrm>
              <a:off x="1417479" y="2380542"/>
              <a:ext cx="1487298" cy="1369136"/>
            </a:xfrm>
            <a:custGeom>
              <a:avLst/>
              <a:pathLst>
                <a:path w="1487298" h="1369136">
                  <a:moveTo>
                    <a:pt x="1487298" y="1160175"/>
                  </a:moveTo>
                  <a:lnTo>
                    <a:pt x="1446987" y="1104928"/>
                  </a:lnTo>
                  <a:lnTo>
                    <a:pt x="1406675" y="1049682"/>
                  </a:lnTo>
                  <a:lnTo>
                    <a:pt x="1366364" y="994436"/>
                  </a:lnTo>
                  <a:lnTo>
                    <a:pt x="1326052" y="939189"/>
                  </a:lnTo>
                  <a:lnTo>
                    <a:pt x="1285741" y="883943"/>
                  </a:lnTo>
                  <a:lnTo>
                    <a:pt x="1245430" y="828696"/>
                  </a:lnTo>
                  <a:lnTo>
                    <a:pt x="1205118" y="773450"/>
                  </a:lnTo>
                  <a:lnTo>
                    <a:pt x="1164807" y="718203"/>
                  </a:lnTo>
                  <a:lnTo>
                    <a:pt x="1124495" y="662957"/>
                  </a:lnTo>
                  <a:lnTo>
                    <a:pt x="1084184" y="607710"/>
                  </a:lnTo>
                  <a:lnTo>
                    <a:pt x="1043872" y="552464"/>
                  </a:lnTo>
                  <a:lnTo>
                    <a:pt x="1003561" y="497218"/>
                  </a:lnTo>
                  <a:lnTo>
                    <a:pt x="963249" y="441971"/>
                  </a:lnTo>
                  <a:lnTo>
                    <a:pt x="922938" y="386725"/>
                  </a:lnTo>
                  <a:lnTo>
                    <a:pt x="882626" y="331478"/>
                  </a:lnTo>
                  <a:lnTo>
                    <a:pt x="842315" y="276232"/>
                  </a:lnTo>
                  <a:lnTo>
                    <a:pt x="802004" y="220985"/>
                  </a:lnTo>
                  <a:lnTo>
                    <a:pt x="761692" y="165739"/>
                  </a:lnTo>
                  <a:lnTo>
                    <a:pt x="721381" y="110492"/>
                  </a:lnTo>
                  <a:lnTo>
                    <a:pt x="681069" y="55246"/>
                  </a:lnTo>
                  <a:lnTo>
                    <a:pt x="640758" y="0"/>
                  </a:lnTo>
                  <a:lnTo>
                    <a:pt x="585379" y="41949"/>
                  </a:lnTo>
                  <a:lnTo>
                    <a:pt x="531538" y="85855"/>
                  </a:lnTo>
                  <a:lnTo>
                    <a:pt x="479305" y="131662"/>
                  </a:lnTo>
                  <a:lnTo>
                    <a:pt x="428746" y="179310"/>
                  </a:lnTo>
                  <a:lnTo>
                    <a:pt x="379928" y="228740"/>
                  </a:lnTo>
                  <a:lnTo>
                    <a:pt x="332911" y="279887"/>
                  </a:lnTo>
                  <a:lnTo>
                    <a:pt x="287757" y="332685"/>
                  </a:lnTo>
                  <a:lnTo>
                    <a:pt x="244523" y="387068"/>
                  </a:lnTo>
                  <a:lnTo>
                    <a:pt x="203266" y="442964"/>
                  </a:lnTo>
                  <a:lnTo>
                    <a:pt x="164037" y="500302"/>
                  </a:lnTo>
                  <a:lnTo>
                    <a:pt x="126889" y="559009"/>
                  </a:lnTo>
                  <a:lnTo>
                    <a:pt x="91867" y="619010"/>
                  </a:lnTo>
                  <a:lnTo>
                    <a:pt x="59017" y="680226"/>
                  </a:lnTo>
                  <a:lnTo>
                    <a:pt x="28381" y="742580"/>
                  </a:lnTo>
                  <a:lnTo>
                    <a:pt x="0" y="805992"/>
                  </a:lnTo>
                  <a:lnTo>
                    <a:pt x="62913" y="832808"/>
                  </a:lnTo>
                  <a:lnTo>
                    <a:pt x="125826" y="859625"/>
                  </a:lnTo>
                  <a:lnTo>
                    <a:pt x="188739" y="886441"/>
                  </a:lnTo>
                  <a:lnTo>
                    <a:pt x="251652" y="913257"/>
                  </a:lnTo>
                  <a:lnTo>
                    <a:pt x="314565" y="940074"/>
                  </a:lnTo>
                  <a:lnTo>
                    <a:pt x="377478" y="966890"/>
                  </a:lnTo>
                  <a:lnTo>
                    <a:pt x="440392" y="993707"/>
                  </a:lnTo>
                  <a:lnTo>
                    <a:pt x="503305" y="1020523"/>
                  </a:lnTo>
                  <a:lnTo>
                    <a:pt x="566218" y="1047339"/>
                  </a:lnTo>
                  <a:lnTo>
                    <a:pt x="629131" y="1074156"/>
                  </a:lnTo>
                  <a:lnTo>
                    <a:pt x="692044" y="1100972"/>
                  </a:lnTo>
                  <a:lnTo>
                    <a:pt x="754957" y="1127788"/>
                  </a:lnTo>
                  <a:lnTo>
                    <a:pt x="817870" y="1154605"/>
                  </a:lnTo>
                  <a:lnTo>
                    <a:pt x="880784" y="1181421"/>
                  </a:lnTo>
                  <a:lnTo>
                    <a:pt x="943697" y="1208238"/>
                  </a:lnTo>
                  <a:lnTo>
                    <a:pt x="1006610" y="1235054"/>
                  </a:lnTo>
                  <a:lnTo>
                    <a:pt x="1069523" y="1261870"/>
                  </a:lnTo>
                  <a:lnTo>
                    <a:pt x="1132436" y="1288687"/>
                  </a:lnTo>
                  <a:lnTo>
                    <a:pt x="1195349" y="1315503"/>
                  </a:lnTo>
                  <a:lnTo>
                    <a:pt x="1258263" y="1342320"/>
                  </a:lnTo>
                  <a:lnTo>
                    <a:pt x="1321176" y="1369136"/>
                  </a:lnTo>
                  <a:lnTo>
                    <a:pt x="1351751" y="1308962"/>
                  </a:lnTo>
                  <a:lnTo>
                    <a:pt x="1390112" y="1253426"/>
                  </a:lnTo>
                  <a:lnTo>
                    <a:pt x="1435568" y="1203531"/>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7" name="pg7"/>
            <p:cNvSpPr/>
            <p:nvPr/>
          </p:nvSpPr>
          <p:spPr>
            <a:xfrm>
              <a:off x="2058237" y="2110827"/>
              <a:ext cx="981246" cy="1429890"/>
            </a:xfrm>
            <a:custGeom>
              <a:avLst/>
              <a:pathLst>
                <a:path w="981246" h="1429890">
                  <a:moveTo>
                    <a:pt x="981246" y="1359964"/>
                  </a:moveTo>
                  <a:lnTo>
                    <a:pt x="959262" y="1295203"/>
                  </a:lnTo>
                  <a:lnTo>
                    <a:pt x="937278" y="1230443"/>
                  </a:lnTo>
                  <a:lnTo>
                    <a:pt x="915294" y="1165683"/>
                  </a:lnTo>
                  <a:lnTo>
                    <a:pt x="893310" y="1100923"/>
                  </a:lnTo>
                  <a:lnTo>
                    <a:pt x="871326" y="1036163"/>
                  </a:lnTo>
                  <a:lnTo>
                    <a:pt x="849341" y="971402"/>
                  </a:lnTo>
                  <a:lnTo>
                    <a:pt x="827357" y="906642"/>
                  </a:lnTo>
                  <a:lnTo>
                    <a:pt x="805373" y="841882"/>
                  </a:lnTo>
                  <a:lnTo>
                    <a:pt x="783389" y="777122"/>
                  </a:lnTo>
                  <a:lnTo>
                    <a:pt x="761405" y="712362"/>
                  </a:lnTo>
                  <a:lnTo>
                    <a:pt x="739421" y="647601"/>
                  </a:lnTo>
                  <a:lnTo>
                    <a:pt x="717437" y="582841"/>
                  </a:lnTo>
                  <a:lnTo>
                    <a:pt x="695453" y="518081"/>
                  </a:lnTo>
                  <a:lnTo>
                    <a:pt x="673469" y="453321"/>
                  </a:lnTo>
                  <a:lnTo>
                    <a:pt x="651485" y="388561"/>
                  </a:lnTo>
                  <a:lnTo>
                    <a:pt x="629501" y="323800"/>
                  </a:lnTo>
                  <a:lnTo>
                    <a:pt x="607516" y="259040"/>
                  </a:lnTo>
                  <a:lnTo>
                    <a:pt x="585532" y="194280"/>
                  </a:lnTo>
                  <a:lnTo>
                    <a:pt x="563548" y="129520"/>
                  </a:lnTo>
                  <a:lnTo>
                    <a:pt x="541564" y="64760"/>
                  </a:lnTo>
                  <a:lnTo>
                    <a:pt x="519580" y="0"/>
                  </a:lnTo>
                  <a:lnTo>
                    <a:pt x="450485" y="24925"/>
                  </a:lnTo>
                  <a:lnTo>
                    <a:pt x="382384" y="52449"/>
                  </a:lnTo>
                  <a:lnTo>
                    <a:pt x="315374" y="82533"/>
                  </a:lnTo>
                  <a:lnTo>
                    <a:pt x="249551" y="115134"/>
                  </a:lnTo>
                  <a:lnTo>
                    <a:pt x="185011" y="150204"/>
                  </a:lnTo>
                  <a:lnTo>
                    <a:pt x="121846" y="187694"/>
                  </a:lnTo>
                  <a:lnTo>
                    <a:pt x="60146" y="227550"/>
                  </a:lnTo>
                  <a:lnTo>
                    <a:pt x="0" y="269714"/>
                  </a:lnTo>
                  <a:lnTo>
                    <a:pt x="40311" y="324961"/>
                  </a:lnTo>
                  <a:lnTo>
                    <a:pt x="80622" y="380207"/>
                  </a:lnTo>
                  <a:lnTo>
                    <a:pt x="120934" y="435454"/>
                  </a:lnTo>
                  <a:lnTo>
                    <a:pt x="161245" y="490700"/>
                  </a:lnTo>
                  <a:lnTo>
                    <a:pt x="201557" y="545946"/>
                  </a:lnTo>
                  <a:lnTo>
                    <a:pt x="241868" y="601193"/>
                  </a:lnTo>
                  <a:lnTo>
                    <a:pt x="282180" y="656439"/>
                  </a:lnTo>
                  <a:lnTo>
                    <a:pt x="322491" y="711686"/>
                  </a:lnTo>
                  <a:lnTo>
                    <a:pt x="362803" y="766932"/>
                  </a:lnTo>
                  <a:lnTo>
                    <a:pt x="403114" y="822179"/>
                  </a:lnTo>
                  <a:lnTo>
                    <a:pt x="443425" y="877425"/>
                  </a:lnTo>
                  <a:lnTo>
                    <a:pt x="483737" y="932672"/>
                  </a:lnTo>
                  <a:lnTo>
                    <a:pt x="524048" y="987918"/>
                  </a:lnTo>
                  <a:lnTo>
                    <a:pt x="564360" y="1043164"/>
                  </a:lnTo>
                  <a:lnTo>
                    <a:pt x="604671" y="1098411"/>
                  </a:lnTo>
                  <a:lnTo>
                    <a:pt x="644983" y="1153657"/>
                  </a:lnTo>
                  <a:lnTo>
                    <a:pt x="685294" y="1208904"/>
                  </a:lnTo>
                  <a:lnTo>
                    <a:pt x="725606" y="1264150"/>
                  </a:lnTo>
                  <a:lnTo>
                    <a:pt x="765917" y="1319397"/>
                  </a:lnTo>
                  <a:lnTo>
                    <a:pt x="806228" y="1374643"/>
                  </a:lnTo>
                  <a:lnTo>
                    <a:pt x="846540" y="1429890"/>
                  </a:lnTo>
                  <a:lnTo>
                    <a:pt x="911239" y="138981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8" name="pg8"/>
            <p:cNvSpPr/>
            <p:nvPr/>
          </p:nvSpPr>
          <p:spPr>
            <a:xfrm>
              <a:off x="2577818" y="2040056"/>
              <a:ext cx="532113" cy="1430734"/>
            </a:xfrm>
            <a:custGeom>
              <a:avLst/>
              <a:pathLst>
                <a:path w="532113" h="1430734">
                  <a:moveTo>
                    <a:pt x="532113" y="1412386"/>
                  </a:moveTo>
                  <a:lnTo>
                    <a:pt x="519714" y="1345130"/>
                  </a:lnTo>
                  <a:lnTo>
                    <a:pt x="507314" y="1277873"/>
                  </a:lnTo>
                  <a:lnTo>
                    <a:pt x="494915" y="1210617"/>
                  </a:lnTo>
                  <a:lnTo>
                    <a:pt x="482515" y="1143360"/>
                  </a:lnTo>
                  <a:lnTo>
                    <a:pt x="470116" y="1076104"/>
                  </a:lnTo>
                  <a:lnTo>
                    <a:pt x="457717" y="1008847"/>
                  </a:lnTo>
                  <a:lnTo>
                    <a:pt x="445317" y="941591"/>
                  </a:lnTo>
                  <a:lnTo>
                    <a:pt x="432918" y="874334"/>
                  </a:lnTo>
                  <a:lnTo>
                    <a:pt x="420519" y="807078"/>
                  </a:lnTo>
                  <a:lnTo>
                    <a:pt x="408119" y="739821"/>
                  </a:lnTo>
                  <a:lnTo>
                    <a:pt x="395720" y="672565"/>
                  </a:lnTo>
                  <a:lnTo>
                    <a:pt x="383320" y="605308"/>
                  </a:lnTo>
                  <a:lnTo>
                    <a:pt x="370921" y="538052"/>
                  </a:lnTo>
                  <a:lnTo>
                    <a:pt x="358522" y="470795"/>
                  </a:lnTo>
                  <a:lnTo>
                    <a:pt x="346122" y="403539"/>
                  </a:lnTo>
                  <a:lnTo>
                    <a:pt x="333723" y="336282"/>
                  </a:lnTo>
                  <a:lnTo>
                    <a:pt x="321323" y="269026"/>
                  </a:lnTo>
                  <a:lnTo>
                    <a:pt x="308924" y="201769"/>
                  </a:lnTo>
                  <a:lnTo>
                    <a:pt x="296525" y="134513"/>
                  </a:lnTo>
                  <a:lnTo>
                    <a:pt x="284125" y="67256"/>
                  </a:lnTo>
                  <a:lnTo>
                    <a:pt x="271726" y="0"/>
                  </a:lnTo>
                  <a:lnTo>
                    <a:pt x="202877" y="13987"/>
                  </a:lnTo>
                  <a:lnTo>
                    <a:pt x="134580" y="30459"/>
                  </a:lnTo>
                  <a:lnTo>
                    <a:pt x="66924" y="49395"/>
                  </a:lnTo>
                  <a:lnTo>
                    <a:pt x="0" y="70770"/>
                  </a:lnTo>
                  <a:lnTo>
                    <a:pt x="21984" y="135530"/>
                  </a:lnTo>
                  <a:lnTo>
                    <a:pt x="43968" y="200290"/>
                  </a:lnTo>
                  <a:lnTo>
                    <a:pt x="65952" y="265051"/>
                  </a:lnTo>
                  <a:lnTo>
                    <a:pt x="87936" y="329811"/>
                  </a:lnTo>
                  <a:lnTo>
                    <a:pt x="109920" y="394571"/>
                  </a:lnTo>
                  <a:lnTo>
                    <a:pt x="131904" y="459331"/>
                  </a:lnTo>
                  <a:lnTo>
                    <a:pt x="153888" y="524091"/>
                  </a:lnTo>
                  <a:lnTo>
                    <a:pt x="175872" y="588852"/>
                  </a:lnTo>
                  <a:lnTo>
                    <a:pt x="197856" y="653612"/>
                  </a:lnTo>
                  <a:lnTo>
                    <a:pt x="219840" y="718372"/>
                  </a:lnTo>
                  <a:lnTo>
                    <a:pt x="241825" y="783132"/>
                  </a:lnTo>
                  <a:lnTo>
                    <a:pt x="263809" y="847892"/>
                  </a:lnTo>
                  <a:lnTo>
                    <a:pt x="285793" y="912653"/>
                  </a:lnTo>
                  <a:lnTo>
                    <a:pt x="307777" y="977413"/>
                  </a:lnTo>
                  <a:lnTo>
                    <a:pt x="329761" y="1042173"/>
                  </a:lnTo>
                  <a:lnTo>
                    <a:pt x="351745" y="1106933"/>
                  </a:lnTo>
                  <a:lnTo>
                    <a:pt x="373729" y="1171693"/>
                  </a:lnTo>
                  <a:lnTo>
                    <a:pt x="395713" y="1236454"/>
                  </a:lnTo>
                  <a:lnTo>
                    <a:pt x="417697" y="1301214"/>
                  </a:lnTo>
                  <a:lnTo>
                    <a:pt x="439681" y="1365974"/>
                  </a:lnTo>
                  <a:lnTo>
                    <a:pt x="461665" y="143073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9" name="pg9"/>
            <p:cNvSpPr/>
            <p:nvPr/>
          </p:nvSpPr>
          <p:spPr>
            <a:xfrm>
              <a:off x="2849544" y="2020664"/>
              <a:ext cx="293991" cy="1431778"/>
            </a:xfrm>
            <a:custGeom>
              <a:avLst/>
              <a:pathLst>
                <a:path w="293991" h="1431778">
                  <a:moveTo>
                    <a:pt x="293991" y="1426751"/>
                  </a:moveTo>
                  <a:lnTo>
                    <a:pt x="286164" y="1358810"/>
                  </a:lnTo>
                  <a:lnTo>
                    <a:pt x="278337" y="1290870"/>
                  </a:lnTo>
                  <a:lnTo>
                    <a:pt x="270509" y="1222929"/>
                  </a:lnTo>
                  <a:lnTo>
                    <a:pt x="262682" y="1154989"/>
                  </a:lnTo>
                  <a:lnTo>
                    <a:pt x="254855" y="1087048"/>
                  </a:lnTo>
                  <a:lnTo>
                    <a:pt x="247027" y="1019107"/>
                  </a:lnTo>
                  <a:lnTo>
                    <a:pt x="239200" y="951167"/>
                  </a:lnTo>
                  <a:lnTo>
                    <a:pt x="231373" y="883226"/>
                  </a:lnTo>
                  <a:lnTo>
                    <a:pt x="223545" y="815286"/>
                  </a:lnTo>
                  <a:lnTo>
                    <a:pt x="215718" y="747345"/>
                  </a:lnTo>
                  <a:lnTo>
                    <a:pt x="207891" y="679405"/>
                  </a:lnTo>
                  <a:lnTo>
                    <a:pt x="200063" y="611464"/>
                  </a:lnTo>
                  <a:lnTo>
                    <a:pt x="192236" y="543524"/>
                  </a:lnTo>
                  <a:lnTo>
                    <a:pt x="184409" y="475583"/>
                  </a:lnTo>
                  <a:lnTo>
                    <a:pt x="176582" y="407643"/>
                  </a:lnTo>
                  <a:lnTo>
                    <a:pt x="168754" y="339702"/>
                  </a:lnTo>
                  <a:lnTo>
                    <a:pt x="160927" y="271762"/>
                  </a:lnTo>
                  <a:lnTo>
                    <a:pt x="153100" y="203821"/>
                  </a:lnTo>
                  <a:lnTo>
                    <a:pt x="145272" y="135881"/>
                  </a:lnTo>
                  <a:lnTo>
                    <a:pt x="137445" y="67940"/>
                  </a:lnTo>
                  <a:lnTo>
                    <a:pt x="129618" y="0"/>
                  </a:lnTo>
                  <a:lnTo>
                    <a:pt x="0" y="19392"/>
                  </a:lnTo>
                  <a:lnTo>
                    <a:pt x="12399" y="86648"/>
                  </a:lnTo>
                  <a:lnTo>
                    <a:pt x="24798" y="153905"/>
                  </a:lnTo>
                  <a:lnTo>
                    <a:pt x="37198" y="221161"/>
                  </a:lnTo>
                  <a:lnTo>
                    <a:pt x="49597" y="288418"/>
                  </a:lnTo>
                  <a:lnTo>
                    <a:pt x="61996" y="355674"/>
                  </a:lnTo>
                  <a:lnTo>
                    <a:pt x="74396" y="422931"/>
                  </a:lnTo>
                  <a:lnTo>
                    <a:pt x="86795" y="490187"/>
                  </a:lnTo>
                  <a:lnTo>
                    <a:pt x="99195" y="557444"/>
                  </a:lnTo>
                  <a:lnTo>
                    <a:pt x="111594" y="624700"/>
                  </a:lnTo>
                  <a:lnTo>
                    <a:pt x="123993" y="691957"/>
                  </a:lnTo>
                  <a:lnTo>
                    <a:pt x="136393" y="759213"/>
                  </a:lnTo>
                  <a:lnTo>
                    <a:pt x="148792" y="826470"/>
                  </a:lnTo>
                  <a:lnTo>
                    <a:pt x="161192" y="893726"/>
                  </a:lnTo>
                  <a:lnTo>
                    <a:pt x="173591" y="960983"/>
                  </a:lnTo>
                  <a:lnTo>
                    <a:pt x="185990" y="1028239"/>
                  </a:lnTo>
                  <a:lnTo>
                    <a:pt x="198390" y="1095496"/>
                  </a:lnTo>
                  <a:lnTo>
                    <a:pt x="210789" y="1162752"/>
                  </a:lnTo>
                  <a:lnTo>
                    <a:pt x="223189" y="1230009"/>
                  </a:lnTo>
                  <a:lnTo>
                    <a:pt x="235588" y="1297265"/>
                  </a:lnTo>
                  <a:lnTo>
                    <a:pt x="247987" y="1364522"/>
                  </a:lnTo>
                  <a:lnTo>
                    <a:pt x="260387" y="143177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0" name="pg10"/>
            <p:cNvSpPr/>
            <p:nvPr/>
          </p:nvSpPr>
          <p:spPr>
            <a:xfrm>
              <a:off x="2979162" y="2010304"/>
              <a:ext cx="197007" cy="1437111"/>
            </a:xfrm>
            <a:custGeom>
              <a:avLst/>
              <a:pathLst>
                <a:path w="197007" h="1437111">
                  <a:moveTo>
                    <a:pt x="197007" y="1434425"/>
                  </a:moveTo>
                  <a:lnTo>
                    <a:pt x="193619" y="1366119"/>
                  </a:lnTo>
                  <a:lnTo>
                    <a:pt x="190232" y="1297813"/>
                  </a:lnTo>
                  <a:lnTo>
                    <a:pt x="186844" y="1229507"/>
                  </a:lnTo>
                  <a:lnTo>
                    <a:pt x="183457" y="1161201"/>
                  </a:lnTo>
                  <a:lnTo>
                    <a:pt x="180070" y="1092895"/>
                  </a:lnTo>
                  <a:lnTo>
                    <a:pt x="176682" y="1024589"/>
                  </a:lnTo>
                  <a:lnTo>
                    <a:pt x="173295" y="956283"/>
                  </a:lnTo>
                  <a:lnTo>
                    <a:pt x="169907" y="887977"/>
                  </a:lnTo>
                  <a:lnTo>
                    <a:pt x="166520" y="819671"/>
                  </a:lnTo>
                  <a:lnTo>
                    <a:pt x="163133" y="751365"/>
                  </a:lnTo>
                  <a:lnTo>
                    <a:pt x="159745" y="683059"/>
                  </a:lnTo>
                  <a:lnTo>
                    <a:pt x="156358" y="614753"/>
                  </a:lnTo>
                  <a:lnTo>
                    <a:pt x="152970" y="546447"/>
                  </a:lnTo>
                  <a:lnTo>
                    <a:pt x="149583" y="478141"/>
                  </a:lnTo>
                  <a:lnTo>
                    <a:pt x="146195" y="409835"/>
                  </a:lnTo>
                  <a:lnTo>
                    <a:pt x="142808" y="341529"/>
                  </a:lnTo>
                  <a:lnTo>
                    <a:pt x="139421" y="273223"/>
                  </a:lnTo>
                  <a:lnTo>
                    <a:pt x="136033" y="204917"/>
                  </a:lnTo>
                  <a:lnTo>
                    <a:pt x="132646" y="136611"/>
                  </a:lnTo>
                  <a:lnTo>
                    <a:pt x="129258" y="68305"/>
                  </a:lnTo>
                  <a:lnTo>
                    <a:pt x="125871" y="0"/>
                  </a:lnTo>
                  <a:lnTo>
                    <a:pt x="0" y="10360"/>
                  </a:lnTo>
                  <a:lnTo>
                    <a:pt x="7827" y="78301"/>
                  </a:lnTo>
                  <a:lnTo>
                    <a:pt x="15654" y="146241"/>
                  </a:lnTo>
                  <a:lnTo>
                    <a:pt x="23481" y="214182"/>
                  </a:lnTo>
                  <a:lnTo>
                    <a:pt x="31309" y="282122"/>
                  </a:lnTo>
                  <a:lnTo>
                    <a:pt x="39136" y="350063"/>
                  </a:lnTo>
                  <a:lnTo>
                    <a:pt x="46963" y="418003"/>
                  </a:lnTo>
                  <a:lnTo>
                    <a:pt x="54791" y="485944"/>
                  </a:lnTo>
                  <a:lnTo>
                    <a:pt x="62618" y="553885"/>
                  </a:lnTo>
                  <a:lnTo>
                    <a:pt x="70445" y="621825"/>
                  </a:lnTo>
                  <a:lnTo>
                    <a:pt x="78273" y="689766"/>
                  </a:lnTo>
                  <a:lnTo>
                    <a:pt x="86100" y="757706"/>
                  </a:lnTo>
                  <a:lnTo>
                    <a:pt x="93927" y="825647"/>
                  </a:lnTo>
                  <a:lnTo>
                    <a:pt x="101755" y="893587"/>
                  </a:lnTo>
                  <a:lnTo>
                    <a:pt x="109582" y="961528"/>
                  </a:lnTo>
                  <a:lnTo>
                    <a:pt x="117409" y="1029468"/>
                  </a:lnTo>
                  <a:lnTo>
                    <a:pt x="125237" y="1097409"/>
                  </a:lnTo>
                  <a:lnTo>
                    <a:pt x="133064" y="1165349"/>
                  </a:lnTo>
                  <a:lnTo>
                    <a:pt x="140891" y="1233290"/>
                  </a:lnTo>
                  <a:lnTo>
                    <a:pt x="148719" y="1301230"/>
                  </a:lnTo>
                  <a:lnTo>
                    <a:pt x="156546" y="1369171"/>
                  </a:lnTo>
                  <a:lnTo>
                    <a:pt x="164373" y="143711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1" name="pg11"/>
            <p:cNvSpPr/>
            <p:nvPr/>
          </p:nvSpPr>
          <p:spPr>
            <a:xfrm>
              <a:off x="3105034" y="2007928"/>
              <a:ext cx="95047" cy="1436801"/>
            </a:xfrm>
            <a:custGeom>
              <a:avLst/>
              <a:pathLst>
                <a:path w="95047" h="1436801">
                  <a:moveTo>
                    <a:pt x="95047" y="1436185"/>
                  </a:moveTo>
                  <a:lnTo>
                    <a:pt x="94913" y="1367796"/>
                  </a:lnTo>
                  <a:lnTo>
                    <a:pt x="94779" y="1299406"/>
                  </a:lnTo>
                  <a:lnTo>
                    <a:pt x="94645" y="1231016"/>
                  </a:lnTo>
                  <a:lnTo>
                    <a:pt x="94511" y="1162626"/>
                  </a:lnTo>
                  <a:lnTo>
                    <a:pt x="94377" y="1094236"/>
                  </a:lnTo>
                  <a:lnTo>
                    <a:pt x="94243" y="1025847"/>
                  </a:lnTo>
                  <a:lnTo>
                    <a:pt x="94109" y="957457"/>
                  </a:lnTo>
                  <a:lnTo>
                    <a:pt x="93975" y="889067"/>
                  </a:lnTo>
                  <a:lnTo>
                    <a:pt x="93841" y="820677"/>
                  </a:lnTo>
                  <a:lnTo>
                    <a:pt x="93707" y="752287"/>
                  </a:lnTo>
                  <a:lnTo>
                    <a:pt x="93573" y="683898"/>
                  </a:lnTo>
                  <a:lnTo>
                    <a:pt x="93439" y="615508"/>
                  </a:lnTo>
                  <a:lnTo>
                    <a:pt x="93305" y="547118"/>
                  </a:lnTo>
                  <a:lnTo>
                    <a:pt x="93171" y="478728"/>
                  </a:lnTo>
                  <a:lnTo>
                    <a:pt x="93037" y="410338"/>
                  </a:lnTo>
                  <a:lnTo>
                    <a:pt x="92903" y="341949"/>
                  </a:lnTo>
                  <a:lnTo>
                    <a:pt x="92769" y="273559"/>
                  </a:lnTo>
                  <a:lnTo>
                    <a:pt x="92635" y="205169"/>
                  </a:lnTo>
                  <a:lnTo>
                    <a:pt x="92501" y="136779"/>
                  </a:lnTo>
                  <a:lnTo>
                    <a:pt x="92367" y="68389"/>
                  </a:lnTo>
                  <a:lnTo>
                    <a:pt x="92233" y="0"/>
                  </a:lnTo>
                  <a:lnTo>
                    <a:pt x="0" y="2376"/>
                  </a:lnTo>
                  <a:lnTo>
                    <a:pt x="3387" y="70682"/>
                  </a:lnTo>
                  <a:lnTo>
                    <a:pt x="6774" y="138988"/>
                  </a:lnTo>
                  <a:lnTo>
                    <a:pt x="10162" y="207294"/>
                  </a:lnTo>
                  <a:lnTo>
                    <a:pt x="13549" y="275600"/>
                  </a:lnTo>
                  <a:lnTo>
                    <a:pt x="16937" y="343905"/>
                  </a:lnTo>
                  <a:lnTo>
                    <a:pt x="20324" y="412211"/>
                  </a:lnTo>
                  <a:lnTo>
                    <a:pt x="23711" y="480517"/>
                  </a:lnTo>
                  <a:lnTo>
                    <a:pt x="27099" y="548823"/>
                  </a:lnTo>
                  <a:lnTo>
                    <a:pt x="30486" y="617129"/>
                  </a:lnTo>
                  <a:lnTo>
                    <a:pt x="33874" y="685435"/>
                  </a:lnTo>
                  <a:lnTo>
                    <a:pt x="37261" y="753741"/>
                  </a:lnTo>
                  <a:lnTo>
                    <a:pt x="40648" y="822047"/>
                  </a:lnTo>
                  <a:lnTo>
                    <a:pt x="44036" y="890353"/>
                  </a:lnTo>
                  <a:lnTo>
                    <a:pt x="47423" y="958659"/>
                  </a:lnTo>
                  <a:lnTo>
                    <a:pt x="50811" y="1026965"/>
                  </a:lnTo>
                  <a:lnTo>
                    <a:pt x="54198" y="1095271"/>
                  </a:lnTo>
                  <a:lnTo>
                    <a:pt x="57585" y="1163577"/>
                  </a:lnTo>
                  <a:lnTo>
                    <a:pt x="60973" y="1231883"/>
                  </a:lnTo>
                  <a:lnTo>
                    <a:pt x="64360" y="1300189"/>
                  </a:lnTo>
                  <a:lnTo>
                    <a:pt x="67748" y="1368495"/>
                  </a:lnTo>
                  <a:lnTo>
                    <a:pt x="71135" y="143680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2" name="pg12"/>
            <p:cNvSpPr/>
            <p:nvPr/>
          </p:nvSpPr>
          <p:spPr>
            <a:xfrm>
              <a:off x="3197267" y="2007924"/>
              <a:ext cx="3799" cy="1436189"/>
            </a:xfrm>
            <a:custGeom>
              <a:avLst/>
              <a:pathLst>
                <a:path w="3799" h="1436189">
                  <a:moveTo>
                    <a:pt x="3799" y="1436188"/>
                  </a:moveTo>
                  <a:lnTo>
                    <a:pt x="3799" y="1367798"/>
                  </a:lnTo>
                  <a:lnTo>
                    <a:pt x="3799" y="1299408"/>
                  </a:lnTo>
                  <a:lnTo>
                    <a:pt x="3799" y="1231018"/>
                  </a:lnTo>
                  <a:lnTo>
                    <a:pt x="3799" y="1162628"/>
                  </a:lnTo>
                  <a:lnTo>
                    <a:pt x="3799" y="1094238"/>
                  </a:lnTo>
                  <a:lnTo>
                    <a:pt x="3799" y="1025849"/>
                  </a:lnTo>
                  <a:lnTo>
                    <a:pt x="3799" y="957459"/>
                  </a:lnTo>
                  <a:lnTo>
                    <a:pt x="3799" y="889069"/>
                  </a:lnTo>
                  <a:lnTo>
                    <a:pt x="3799" y="820679"/>
                  </a:lnTo>
                  <a:lnTo>
                    <a:pt x="3799" y="752289"/>
                  </a:lnTo>
                  <a:lnTo>
                    <a:pt x="3799" y="683899"/>
                  </a:lnTo>
                  <a:lnTo>
                    <a:pt x="3799" y="615509"/>
                  </a:lnTo>
                  <a:lnTo>
                    <a:pt x="3799" y="547119"/>
                  </a:lnTo>
                  <a:lnTo>
                    <a:pt x="3799" y="478729"/>
                  </a:lnTo>
                  <a:lnTo>
                    <a:pt x="3799" y="410339"/>
                  </a:lnTo>
                  <a:lnTo>
                    <a:pt x="3799" y="341949"/>
                  </a:lnTo>
                  <a:lnTo>
                    <a:pt x="3799" y="273559"/>
                  </a:lnTo>
                  <a:lnTo>
                    <a:pt x="3799" y="205169"/>
                  </a:lnTo>
                  <a:lnTo>
                    <a:pt x="3799" y="136779"/>
                  </a:lnTo>
                  <a:lnTo>
                    <a:pt x="3799" y="68389"/>
                  </a:lnTo>
                  <a:lnTo>
                    <a:pt x="3799" y="0"/>
                  </a:lnTo>
                  <a:lnTo>
                    <a:pt x="0" y="3"/>
                  </a:lnTo>
                  <a:lnTo>
                    <a:pt x="134" y="68393"/>
                  </a:lnTo>
                  <a:lnTo>
                    <a:pt x="268" y="136783"/>
                  </a:lnTo>
                  <a:lnTo>
                    <a:pt x="402" y="205173"/>
                  </a:lnTo>
                  <a:lnTo>
                    <a:pt x="536" y="273562"/>
                  </a:lnTo>
                  <a:lnTo>
                    <a:pt x="670" y="341952"/>
                  </a:lnTo>
                  <a:lnTo>
                    <a:pt x="804" y="410342"/>
                  </a:lnTo>
                  <a:lnTo>
                    <a:pt x="938" y="478732"/>
                  </a:lnTo>
                  <a:lnTo>
                    <a:pt x="1072" y="547122"/>
                  </a:lnTo>
                  <a:lnTo>
                    <a:pt x="1206" y="615511"/>
                  </a:lnTo>
                  <a:lnTo>
                    <a:pt x="1340" y="683901"/>
                  </a:lnTo>
                  <a:lnTo>
                    <a:pt x="1474" y="752291"/>
                  </a:lnTo>
                  <a:lnTo>
                    <a:pt x="1608" y="820681"/>
                  </a:lnTo>
                  <a:lnTo>
                    <a:pt x="1742" y="889071"/>
                  </a:lnTo>
                  <a:lnTo>
                    <a:pt x="1876" y="957460"/>
                  </a:lnTo>
                  <a:lnTo>
                    <a:pt x="2010" y="1025850"/>
                  </a:lnTo>
                  <a:lnTo>
                    <a:pt x="2144" y="1094240"/>
                  </a:lnTo>
                  <a:lnTo>
                    <a:pt x="2278" y="1162630"/>
                  </a:lnTo>
                  <a:lnTo>
                    <a:pt x="2412" y="1231020"/>
                  </a:lnTo>
                  <a:lnTo>
                    <a:pt x="2546" y="1299409"/>
                  </a:lnTo>
                  <a:lnTo>
                    <a:pt x="2680" y="1367799"/>
                  </a:lnTo>
                  <a:lnTo>
                    <a:pt x="2814" y="1436189"/>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3" name="tx13"/>
            <p:cNvSpPr/>
            <p:nvPr/>
          </p:nvSpPr>
          <p:spPr>
            <a:xfrm>
              <a:off x="295413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2.8m</a:t>
              </a:r>
            </a:p>
          </p:txBody>
        </p:sp>
        <p:sp>
          <p:nvSpPr>
            <p:cNvPr id="14" name="tx14"/>
            <p:cNvSpPr/>
            <p:nvPr/>
          </p:nvSpPr>
          <p:spPr>
            <a:xfrm>
              <a:off x="5696635" y="2874414"/>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15" name="rc15"/>
            <p:cNvSpPr/>
            <p:nvPr/>
          </p:nvSpPr>
          <p:spPr>
            <a:xfrm>
              <a:off x="5705635" y="306776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6" name="rc16"/>
            <p:cNvSpPr/>
            <p:nvPr/>
          </p:nvSpPr>
          <p:spPr>
            <a:xfrm>
              <a:off x="5705635" y="328721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7" name="rc17"/>
            <p:cNvSpPr/>
            <p:nvPr/>
          </p:nvSpPr>
          <p:spPr>
            <a:xfrm>
              <a:off x="5705635" y="350667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18" name="rc18"/>
            <p:cNvSpPr/>
            <p:nvPr/>
          </p:nvSpPr>
          <p:spPr>
            <a:xfrm>
              <a:off x="5705635" y="372612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19" name="rc19"/>
            <p:cNvSpPr/>
            <p:nvPr/>
          </p:nvSpPr>
          <p:spPr>
            <a:xfrm>
              <a:off x="5705635" y="394558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0" name="rc20"/>
            <p:cNvSpPr/>
            <p:nvPr/>
          </p:nvSpPr>
          <p:spPr>
            <a:xfrm>
              <a:off x="5705635" y="416504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1" name="rc21"/>
            <p:cNvSpPr/>
            <p:nvPr/>
          </p:nvSpPr>
          <p:spPr>
            <a:xfrm>
              <a:off x="5705635" y="438449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2" name="rc22"/>
            <p:cNvSpPr/>
            <p:nvPr/>
          </p:nvSpPr>
          <p:spPr>
            <a:xfrm>
              <a:off x="5705635" y="460395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5705635" y="482340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4" name="tx24"/>
            <p:cNvSpPr/>
            <p:nvPr/>
          </p:nvSpPr>
          <p:spPr>
            <a:xfrm>
              <a:off x="5985680" y="3128484"/>
              <a:ext cx="12980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DRC: 2 million (71.4%) </a:t>
              </a:r>
            </a:p>
          </p:txBody>
        </p:sp>
        <p:sp>
          <p:nvSpPr>
            <p:cNvPr id="25" name="tx25"/>
            <p:cNvSpPr/>
            <p:nvPr/>
          </p:nvSpPr>
          <p:spPr>
            <a:xfrm>
              <a:off x="5985680" y="3347940"/>
              <a:ext cx="12243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Chad: 276,000 (10%) </a:t>
              </a:r>
            </a:p>
          </p:txBody>
        </p:sp>
        <p:sp>
          <p:nvSpPr>
            <p:cNvPr id="26" name="tx26"/>
            <p:cNvSpPr/>
            <p:nvPr/>
          </p:nvSpPr>
          <p:spPr>
            <a:xfrm>
              <a:off x="5985680" y="3567396"/>
              <a:ext cx="15101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Cameroon: 236,000 (8.6%) </a:t>
              </a:r>
            </a:p>
          </p:txBody>
        </p:sp>
        <p:sp>
          <p:nvSpPr>
            <p:cNvPr id="27" name="tx27"/>
            <p:cNvSpPr/>
            <p:nvPr/>
          </p:nvSpPr>
          <p:spPr>
            <a:xfrm>
              <a:off x="5985680" y="3786852"/>
              <a:ext cx="12241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CAR: 133,000 (4.8%) </a:t>
              </a:r>
            </a:p>
          </p:txBody>
        </p:sp>
        <p:sp>
          <p:nvSpPr>
            <p:cNvPr id="28" name="tx28"/>
            <p:cNvSpPr/>
            <p:nvPr/>
          </p:nvSpPr>
          <p:spPr>
            <a:xfrm>
              <a:off x="5985680" y="4006308"/>
              <a:ext cx="13113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Burundi: 64,000 (2.3%) </a:t>
              </a:r>
            </a:p>
          </p:txBody>
        </p:sp>
        <p:sp>
          <p:nvSpPr>
            <p:cNvPr id="29" name="tx29"/>
            <p:cNvSpPr/>
            <p:nvPr/>
          </p:nvSpPr>
          <p:spPr>
            <a:xfrm>
              <a:off x="5985680" y="4225764"/>
              <a:ext cx="12617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Gabon: 30,000 (1.1%) </a:t>
              </a:r>
            </a:p>
          </p:txBody>
        </p:sp>
        <p:sp>
          <p:nvSpPr>
            <p:cNvPr id="30" name="tx30"/>
            <p:cNvSpPr/>
            <p:nvPr/>
          </p:nvSpPr>
          <p:spPr>
            <a:xfrm>
              <a:off x="5985680" y="4445220"/>
              <a:ext cx="11622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Congo: 29,000 (1%) </a:t>
              </a:r>
            </a:p>
          </p:txBody>
        </p:sp>
        <p:sp>
          <p:nvSpPr>
            <p:cNvPr id="31" name="tx31"/>
            <p:cNvSpPr/>
            <p:nvPr/>
          </p:nvSpPr>
          <p:spPr>
            <a:xfrm>
              <a:off x="5985680" y="4664676"/>
              <a:ext cx="17929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Equatorial Guinea: 21,000 (&lt;1%) </a:t>
              </a:r>
            </a:p>
          </p:txBody>
        </p:sp>
        <p:sp>
          <p:nvSpPr>
            <p:cNvPr id="32" name="tx32"/>
            <p:cNvSpPr/>
            <p:nvPr/>
          </p:nvSpPr>
          <p:spPr>
            <a:xfrm>
              <a:off x="5985680" y="4884132"/>
              <a:ext cx="2054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Sao Tome and Principe: &lt;1,000 (&lt;1%) </a:t>
              </a:r>
            </a:p>
          </p:txBody>
        </p:sp>
        <p:sp>
          <p:nvSpPr>
            <p:cNvPr id="33" name="tx33"/>
            <p:cNvSpPr/>
            <p:nvPr/>
          </p:nvSpPr>
          <p:spPr>
            <a:xfrm>
              <a:off x="77749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34" name="tx34"/>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5" name="tx35"/>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36" name="tx36"/>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(71.4%) of all children unprotected against measles in Central Africa.
DRC had the highest number of children who did not receive MCV1 (n=2 million), which is approximately 71.4% of all children unprotected against measles in Central Africa (n=2.8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children unprotected against measles in Central Africa, with DRC contributing the highest share.</a:t>
            </a:r>
          </a:p>
        </p:txBody>
      </p:sp>
      <p:grpSp xmlns:pic="http://schemas.openxmlformats.org/drawingml/2006/picture">
        <p:nvGrpSpPr>
          <p:cNvPr id="39" name=""/>
          <p:cNvGrpSpPr/>
          <p:nvPr/>
        </p:nvGrpSpPr>
        <p:grpSpPr>
          <a:xfrm>
            <a:off x="292608" y="914400"/>
            <a:ext cx="8595360" cy="28575"/>
            <a:chOff x="292608" y="914400"/>
            <a:chExt cx="8595360" cy="28575"/>
          </a:xfrm>
        </p:grpSpPr>
        <p:sp>
          <p:nvSpPr>
            <p:cNvPr id="4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79858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00751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21644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242537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440304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361198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282091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0564" y="3611980"/>
              <a:ext cx="3494291" cy="1028389"/>
            </a:xfrm>
            <a:custGeom>
              <a:avLst/>
              <a:pathLst>
                <a:path w="3494291" h="1028389">
                  <a:moveTo>
                    <a:pt x="0" y="0"/>
                  </a:moveTo>
                  <a:lnTo>
                    <a:pt x="139771" y="79106"/>
                  </a:lnTo>
                  <a:lnTo>
                    <a:pt x="279543" y="79106"/>
                  </a:lnTo>
                  <a:lnTo>
                    <a:pt x="419315" y="237320"/>
                  </a:lnTo>
                  <a:lnTo>
                    <a:pt x="559086" y="395534"/>
                  </a:lnTo>
                  <a:lnTo>
                    <a:pt x="698858" y="553748"/>
                  </a:lnTo>
                  <a:lnTo>
                    <a:pt x="838630" y="553748"/>
                  </a:lnTo>
                  <a:lnTo>
                    <a:pt x="978401" y="553748"/>
                  </a:lnTo>
                  <a:lnTo>
                    <a:pt x="1118173" y="711962"/>
                  </a:lnTo>
                  <a:lnTo>
                    <a:pt x="1257945" y="791069"/>
                  </a:lnTo>
                  <a:lnTo>
                    <a:pt x="1397716" y="870175"/>
                  </a:lnTo>
                  <a:lnTo>
                    <a:pt x="1537488" y="791069"/>
                  </a:lnTo>
                  <a:lnTo>
                    <a:pt x="1677260" y="791069"/>
                  </a:lnTo>
                  <a:lnTo>
                    <a:pt x="1817031" y="949282"/>
                  </a:lnTo>
                  <a:lnTo>
                    <a:pt x="1956803" y="870175"/>
                  </a:lnTo>
                  <a:lnTo>
                    <a:pt x="2096575" y="870175"/>
                  </a:lnTo>
                  <a:lnTo>
                    <a:pt x="2236346" y="949282"/>
                  </a:lnTo>
                  <a:lnTo>
                    <a:pt x="2376118" y="949282"/>
                  </a:lnTo>
                  <a:lnTo>
                    <a:pt x="2515890" y="949282"/>
                  </a:lnTo>
                  <a:lnTo>
                    <a:pt x="2655661" y="1028389"/>
                  </a:lnTo>
                  <a:lnTo>
                    <a:pt x="2795433" y="949282"/>
                  </a:lnTo>
                  <a:lnTo>
                    <a:pt x="2935205" y="870175"/>
                  </a:lnTo>
                  <a:lnTo>
                    <a:pt x="3074976" y="791069"/>
                  </a:lnTo>
                  <a:lnTo>
                    <a:pt x="3214748" y="870175"/>
                  </a:lnTo>
                  <a:lnTo>
                    <a:pt x="3354520" y="870175"/>
                  </a:lnTo>
                  <a:lnTo>
                    <a:pt x="3494291" y="870175"/>
                  </a:lnTo>
                </a:path>
              </a:pathLst>
            </a:custGeom>
            <a:ln w="27101" cap="flat">
              <a:solidFill>
                <a:srgbClr val="00377D">
                  <a:alpha val="50196"/>
                </a:srgbClr>
              </a:solidFill>
              <a:prstDash val="solid"/>
              <a:round/>
            </a:ln>
          </p:spPr>
          <p:txBody>
            <a:bodyPr/>
            <a:lstStyle/>
            <a:p/>
          </p:txBody>
        </p:sp>
        <p:sp>
          <p:nvSpPr>
            <p:cNvPr id="21" name="pl21"/>
            <p:cNvSpPr/>
            <p:nvPr/>
          </p:nvSpPr>
          <p:spPr>
            <a:xfrm>
              <a:off x="970564" y="2820911"/>
              <a:ext cx="3494291" cy="1582138"/>
            </a:xfrm>
            <a:custGeom>
              <a:avLst/>
              <a:pathLst>
                <a:path w="3494291" h="1582138">
                  <a:moveTo>
                    <a:pt x="0" y="237320"/>
                  </a:moveTo>
                  <a:lnTo>
                    <a:pt x="139771" y="0"/>
                  </a:lnTo>
                  <a:lnTo>
                    <a:pt x="279543" y="791069"/>
                  </a:lnTo>
                  <a:lnTo>
                    <a:pt x="419315" y="791069"/>
                  </a:lnTo>
                  <a:lnTo>
                    <a:pt x="559086" y="1028389"/>
                  </a:lnTo>
                  <a:lnTo>
                    <a:pt x="698858" y="1344817"/>
                  </a:lnTo>
                  <a:lnTo>
                    <a:pt x="838630" y="1344817"/>
                  </a:lnTo>
                  <a:lnTo>
                    <a:pt x="978401" y="1423924"/>
                  </a:lnTo>
                  <a:lnTo>
                    <a:pt x="1118173" y="1265710"/>
                  </a:lnTo>
                  <a:lnTo>
                    <a:pt x="1257945" y="1423924"/>
                  </a:lnTo>
                  <a:lnTo>
                    <a:pt x="1397716" y="1423924"/>
                  </a:lnTo>
                  <a:lnTo>
                    <a:pt x="1537488" y="1423924"/>
                  </a:lnTo>
                  <a:lnTo>
                    <a:pt x="1677260" y="1582138"/>
                  </a:lnTo>
                  <a:lnTo>
                    <a:pt x="1817031" y="1582138"/>
                  </a:lnTo>
                  <a:lnTo>
                    <a:pt x="1956803" y="1423924"/>
                  </a:lnTo>
                  <a:lnTo>
                    <a:pt x="2096575" y="1344817"/>
                  </a:lnTo>
                  <a:lnTo>
                    <a:pt x="2236346" y="1344817"/>
                  </a:lnTo>
                  <a:lnTo>
                    <a:pt x="2376118" y="1344817"/>
                  </a:lnTo>
                  <a:lnTo>
                    <a:pt x="2515890" y="1344817"/>
                  </a:lnTo>
                  <a:lnTo>
                    <a:pt x="2655661" y="1423924"/>
                  </a:lnTo>
                  <a:lnTo>
                    <a:pt x="2795433" y="1186603"/>
                  </a:lnTo>
                  <a:lnTo>
                    <a:pt x="2935205" y="1107496"/>
                  </a:lnTo>
                  <a:lnTo>
                    <a:pt x="3074976" y="1107496"/>
                  </a:lnTo>
                  <a:lnTo>
                    <a:pt x="3214748" y="870175"/>
                  </a:lnTo>
                  <a:lnTo>
                    <a:pt x="3354520" y="1107496"/>
                  </a:lnTo>
                  <a:lnTo>
                    <a:pt x="3494291" y="1107496"/>
                  </a:lnTo>
                </a:path>
              </a:pathLst>
            </a:custGeom>
            <a:ln w="27101" cap="flat">
              <a:solidFill>
                <a:srgbClr val="0058AB">
                  <a:alpha val="50196"/>
                </a:srgbClr>
              </a:solidFill>
              <a:prstDash val="solid"/>
              <a:round/>
            </a:ln>
          </p:spPr>
          <p:txBody>
            <a:bodyPr/>
            <a:lstStyle/>
            <a:p/>
          </p:txBody>
        </p:sp>
        <p:sp>
          <p:nvSpPr>
            <p:cNvPr id="22" name="pl22"/>
            <p:cNvSpPr/>
            <p:nvPr/>
          </p:nvSpPr>
          <p:spPr>
            <a:xfrm>
              <a:off x="970564" y="2820911"/>
              <a:ext cx="3494291" cy="1582138"/>
            </a:xfrm>
            <a:custGeom>
              <a:avLst/>
              <a:pathLst>
                <a:path w="3494291" h="1582138">
                  <a:moveTo>
                    <a:pt x="0" y="237320"/>
                  </a:moveTo>
                  <a:lnTo>
                    <a:pt x="139771" y="0"/>
                  </a:lnTo>
                  <a:lnTo>
                    <a:pt x="279543" y="791069"/>
                  </a:lnTo>
                  <a:lnTo>
                    <a:pt x="419315" y="791069"/>
                  </a:lnTo>
                  <a:lnTo>
                    <a:pt x="559086" y="1028389"/>
                  </a:lnTo>
                  <a:lnTo>
                    <a:pt x="698858" y="1344817"/>
                  </a:lnTo>
                  <a:lnTo>
                    <a:pt x="838630" y="1344817"/>
                  </a:lnTo>
                  <a:lnTo>
                    <a:pt x="978401" y="1423924"/>
                  </a:lnTo>
                  <a:lnTo>
                    <a:pt x="1118173" y="1265710"/>
                  </a:lnTo>
                  <a:lnTo>
                    <a:pt x="1257945" y="1423924"/>
                  </a:lnTo>
                  <a:lnTo>
                    <a:pt x="1397716" y="1423924"/>
                  </a:lnTo>
                  <a:lnTo>
                    <a:pt x="1537488" y="1423924"/>
                  </a:lnTo>
                  <a:lnTo>
                    <a:pt x="1677260" y="1582138"/>
                  </a:lnTo>
                  <a:lnTo>
                    <a:pt x="1817031" y="1582138"/>
                  </a:lnTo>
                  <a:lnTo>
                    <a:pt x="1956803" y="1423924"/>
                  </a:lnTo>
                  <a:lnTo>
                    <a:pt x="2096575" y="1344817"/>
                  </a:lnTo>
                  <a:lnTo>
                    <a:pt x="2236346" y="1344817"/>
                  </a:lnTo>
                  <a:lnTo>
                    <a:pt x="2376118" y="1344817"/>
                  </a:lnTo>
                  <a:lnTo>
                    <a:pt x="2515890" y="1344817"/>
                  </a:lnTo>
                  <a:lnTo>
                    <a:pt x="2655661" y="1423924"/>
                  </a:lnTo>
                  <a:lnTo>
                    <a:pt x="2795433" y="1186603"/>
                  </a:lnTo>
                  <a:lnTo>
                    <a:pt x="2935205" y="1107496"/>
                  </a:lnTo>
                  <a:lnTo>
                    <a:pt x="3074976" y="1107496"/>
                  </a:lnTo>
                  <a:lnTo>
                    <a:pt x="3214748" y="870175"/>
                  </a:lnTo>
                  <a:lnTo>
                    <a:pt x="3354520" y="1107496"/>
                  </a:lnTo>
                  <a:lnTo>
                    <a:pt x="3494291" y="1107496"/>
                  </a:lnTo>
                </a:path>
              </a:pathLst>
            </a:custGeom>
            <a:ln w="65043" cap="flat">
              <a:solidFill>
                <a:srgbClr val="000000">
                  <a:alpha val="100000"/>
                </a:srgbClr>
              </a:solidFill>
              <a:prstDash val="solid"/>
              <a:round/>
            </a:ln>
          </p:spPr>
          <p:txBody>
            <a:bodyPr/>
            <a:lstStyle/>
            <a:p/>
          </p:txBody>
        </p:sp>
        <p:sp>
          <p:nvSpPr>
            <p:cNvPr id="23" name="pl23"/>
            <p:cNvSpPr/>
            <p:nvPr/>
          </p:nvSpPr>
          <p:spPr>
            <a:xfrm>
              <a:off x="970564" y="2820911"/>
              <a:ext cx="3494291" cy="1582138"/>
            </a:xfrm>
            <a:custGeom>
              <a:avLst/>
              <a:pathLst>
                <a:path w="3494291" h="1582138">
                  <a:moveTo>
                    <a:pt x="0" y="237320"/>
                  </a:moveTo>
                  <a:lnTo>
                    <a:pt x="139771" y="0"/>
                  </a:lnTo>
                  <a:lnTo>
                    <a:pt x="279543" y="791069"/>
                  </a:lnTo>
                  <a:lnTo>
                    <a:pt x="419315" y="791069"/>
                  </a:lnTo>
                  <a:lnTo>
                    <a:pt x="559086" y="1028389"/>
                  </a:lnTo>
                  <a:lnTo>
                    <a:pt x="698858" y="1344817"/>
                  </a:lnTo>
                  <a:lnTo>
                    <a:pt x="838630" y="1344817"/>
                  </a:lnTo>
                  <a:lnTo>
                    <a:pt x="978401" y="1423924"/>
                  </a:lnTo>
                  <a:lnTo>
                    <a:pt x="1118173" y="1265710"/>
                  </a:lnTo>
                  <a:lnTo>
                    <a:pt x="1257945" y="1423924"/>
                  </a:lnTo>
                  <a:lnTo>
                    <a:pt x="1397716" y="1423924"/>
                  </a:lnTo>
                  <a:lnTo>
                    <a:pt x="1537488" y="1423924"/>
                  </a:lnTo>
                  <a:lnTo>
                    <a:pt x="1677260" y="1582138"/>
                  </a:lnTo>
                  <a:lnTo>
                    <a:pt x="1817031" y="1582138"/>
                  </a:lnTo>
                  <a:lnTo>
                    <a:pt x="1956803" y="1423924"/>
                  </a:lnTo>
                  <a:lnTo>
                    <a:pt x="2096575" y="1344817"/>
                  </a:lnTo>
                  <a:lnTo>
                    <a:pt x="2236346" y="1344817"/>
                  </a:lnTo>
                  <a:lnTo>
                    <a:pt x="2376118" y="1344817"/>
                  </a:lnTo>
                  <a:lnTo>
                    <a:pt x="2515890" y="1344817"/>
                  </a:lnTo>
                  <a:lnTo>
                    <a:pt x="2655661" y="1423924"/>
                  </a:lnTo>
                  <a:lnTo>
                    <a:pt x="2795433" y="1186603"/>
                  </a:lnTo>
                  <a:lnTo>
                    <a:pt x="2935205" y="1107496"/>
                  </a:lnTo>
                  <a:lnTo>
                    <a:pt x="3074976" y="1107496"/>
                  </a:lnTo>
                  <a:lnTo>
                    <a:pt x="3214748" y="870175"/>
                  </a:lnTo>
                  <a:lnTo>
                    <a:pt x="3354520" y="1107496"/>
                  </a:lnTo>
                  <a:lnTo>
                    <a:pt x="3494291" y="1107496"/>
                  </a:lnTo>
                </a:path>
              </a:pathLst>
            </a:custGeom>
            <a:ln w="40651" cap="flat">
              <a:solidFill>
                <a:srgbClr val="0058AB">
                  <a:alpha val="100000"/>
                </a:srgbClr>
              </a:solidFill>
              <a:prstDash val="solid"/>
              <a:round/>
            </a:ln>
          </p:spPr>
          <p:txBody>
            <a:bodyPr/>
            <a:lstStyle/>
            <a:p/>
          </p:txBody>
        </p:sp>
        <p:sp>
          <p:nvSpPr>
            <p:cNvPr id="24" name="pl24"/>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5" name="pl25"/>
            <p:cNvSpPr/>
            <p:nvPr/>
          </p:nvSpPr>
          <p:spPr>
            <a:xfrm>
              <a:off x="970564" y="2631054"/>
              <a:ext cx="0" cy="427177"/>
            </a:xfrm>
            <a:custGeom>
              <a:avLst/>
              <a:pathLst>
                <a:path w="0" h="427177">
                  <a:moveTo>
                    <a:pt x="0" y="0"/>
                  </a:moveTo>
                  <a:lnTo>
                    <a:pt x="0" y="427177"/>
                  </a:lnTo>
                </a:path>
              </a:pathLst>
            </a:custGeom>
            <a:ln w="13550" cap="flat">
              <a:solidFill>
                <a:srgbClr val="000000">
                  <a:alpha val="100000"/>
                </a:srgbClr>
              </a:solidFill>
              <a:prstDash val="dot"/>
              <a:round/>
            </a:ln>
          </p:spPr>
          <p:txBody>
            <a:bodyPr/>
            <a:lstStyle/>
            <a:p/>
          </p:txBody>
        </p:sp>
        <p:sp>
          <p:nvSpPr>
            <p:cNvPr id="26" name="pl26"/>
            <p:cNvSpPr/>
            <p:nvPr/>
          </p:nvSpPr>
          <p:spPr>
            <a:xfrm>
              <a:off x="1669422" y="3960050"/>
              <a:ext cx="0" cy="205677"/>
            </a:xfrm>
            <a:custGeom>
              <a:avLst/>
              <a:pathLst>
                <a:path w="0" h="205677">
                  <a:moveTo>
                    <a:pt x="0" y="0"/>
                  </a:moveTo>
                  <a:lnTo>
                    <a:pt x="0" y="205677"/>
                  </a:lnTo>
                </a:path>
              </a:pathLst>
            </a:custGeom>
            <a:ln w="13550" cap="flat">
              <a:solidFill>
                <a:srgbClr val="000000">
                  <a:alpha val="100000"/>
                </a:srgbClr>
              </a:solidFill>
              <a:prstDash val="dot"/>
              <a:round/>
            </a:ln>
          </p:spPr>
          <p:txBody>
            <a:bodyPr/>
            <a:lstStyle/>
            <a:p/>
          </p:txBody>
        </p:sp>
        <p:sp>
          <p:nvSpPr>
            <p:cNvPr id="27" name="pl27"/>
            <p:cNvSpPr/>
            <p:nvPr/>
          </p:nvSpPr>
          <p:spPr>
            <a:xfrm>
              <a:off x="2368281" y="4054979"/>
              <a:ext cx="0" cy="189856"/>
            </a:xfrm>
            <a:custGeom>
              <a:avLst/>
              <a:pathLst>
                <a:path w="0" h="189856">
                  <a:moveTo>
                    <a:pt x="0" y="0"/>
                  </a:moveTo>
                  <a:lnTo>
                    <a:pt x="0" y="189856"/>
                  </a:lnTo>
                </a:path>
              </a:pathLst>
            </a:custGeom>
            <a:ln w="13550" cap="flat">
              <a:solidFill>
                <a:srgbClr val="000000">
                  <a:alpha val="100000"/>
                </a:srgbClr>
              </a:solidFill>
              <a:prstDash val="dot"/>
              <a:round/>
            </a:ln>
          </p:spPr>
          <p:txBody>
            <a:bodyPr/>
            <a:lstStyle/>
            <a:p/>
          </p:txBody>
        </p:sp>
        <p:sp>
          <p:nvSpPr>
            <p:cNvPr id="28" name="pl28"/>
            <p:cNvSpPr/>
            <p:nvPr/>
          </p:nvSpPr>
          <p:spPr>
            <a:xfrm>
              <a:off x="3067139" y="3960050"/>
              <a:ext cx="0" cy="205677"/>
            </a:xfrm>
            <a:custGeom>
              <a:avLst/>
              <a:pathLst>
                <a:path w="0" h="205677">
                  <a:moveTo>
                    <a:pt x="0" y="0"/>
                  </a:moveTo>
                  <a:lnTo>
                    <a:pt x="0" y="205677"/>
                  </a:lnTo>
                </a:path>
              </a:pathLst>
            </a:custGeom>
            <a:ln w="13550" cap="flat">
              <a:solidFill>
                <a:srgbClr val="000000">
                  <a:alpha val="100000"/>
                </a:srgbClr>
              </a:solidFill>
              <a:prstDash val="dot"/>
              <a:round/>
            </a:ln>
          </p:spPr>
          <p:txBody>
            <a:bodyPr/>
            <a:lstStyle/>
            <a:p/>
          </p:txBody>
        </p:sp>
        <p:sp>
          <p:nvSpPr>
            <p:cNvPr id="29" name="pl29"/>
            <p:cNvSpPr/>
            <p:nvPr/>
          </p:nvSpPr>
          <p:spPr>
            <a:xfrm>
              <a:off x="3626226" y="4054979"/>
              <a:ext cx="0" cy="189856"/>
            </a:xfrm>
            <a:custGeom>
              <a:avLst/>
              <a:pathLst>
                <a:path w="0" h="189856">
                  <a:moveTo>
                    <a:pt x="0" y="0"/>
                  </a:moveTo>
                  <a:lnTo>
                    <a:pt x="0" y="189856"/>
                  </a:lnTo>
                </a:path>
              </a:pathLst>
            </a:custGeom>
            <a:ln w="13550" cap="flat">
              <a:solidFill>
                <a:srgbClr val="000000">
                  <a:alpha val="100000"/>
                </a:srgbClr>
              </a:solidFill>
              <a:prstDash val="dot"/>
              <a:round/>
            </a:ln>
          </p:spPr>
          <p:txBody>
            <a:bodyPr/>
            <a:lstStyle/>
            <a:p/>
          </p:txBody>
        </p:sp>
        <p:sp>
          <p:nvSpPr>
            <p:cNvPr id="30" name="pl30"/>
            <p:cNvSpPr/>
            <p:nvPr/>
          </p:nvSpPr>
          <p:spPr>
            <a:xfrm>
              <a:off x="4325084" y="3675266"/>
              <a:ext cx="0" cy="253142"/>
            </a:xfrm>
            <a:custGeom>
              <a:avLst/>
              <a:pathLst>
                <a:path w="0" h="253142">
                  <a:moveTo>
                    <a:pt x="0" y="0"/>
                  </a:moveTo>
                  <a:lnTo>
                    <a:pt x="0" y="253142"/>
                  </a:lnTo>
                </a:path>
              </a:pathLst>
            </a:custGeom>
            <a:ln w="13550" cap="flat">
              <a:solidFill>
                <a:srgbClr val="000000">
                  <a:alpha val="100000"/>
                </a:srgbClr>
              </a:solidFill>
              <a:prstDash val="dot"/>
              <a:round/>
            </a:ln>
          </p:spPr>
          <p:txBody>
            <a:bodyPr/>
            <a:lstStyle/>
            <a:p/>
          </p:txBody>
        </p:sp>
        <p:sp>
          <p:nvSpPr>
            <p:cNvPr id="31" name="pl31"/>
            <p:cNvSpPr/>
            <p:nvPr/>
          </p:nvSpPr>
          <p:spPr>
            <a:xfrm>
              <a:off x="4464856" y="3675266"/>
              <a:ext cx="0" cy="253142"/>
            </a:xfrm>
            <a:custGeom>
              <a:avLst/>
              <a:pathLst>
                <a:path w="0" h="253142">
                  <a:moveTo>
                    <a:pt x="0" y="0"/>
                  </a:moveTo>
                  <a:lnTo>
                    <a:pt x="0" y="253142"/>
                  </a:lnTo>
                </a:path>
              </a:pathLst>
            </a:custGeom>
            <a:ln w="13550" cap="flat">
              <a:solidFill>
                <a:srgbClr val="000000">
                  <a:alpha val="100000"/>
                </a:srgbClr>
              </a:solidFill>
              <a:prstDash val="dot"/>
              <a:round/>
            </a:ln>
          </p:spPr>
          <p:txBody>
            <a:bodyPr/>
            <a:lstStyle/>
            <a:p/>
          </p:txBody>
        </p:sp>
        <p:sp>
          <p:nvSpPr>
            <p:cNvPr id="32" name="pg32"/>
            <p:cNvSpPr/>
            <p:nvPr/>
          </p:nvSpPr>
          <p:spPr>
            <a:xfrm>
              <a:off x="883975" y="2765553"/>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4328" y="279590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27</a:t>
              </a:r>
            </a:p>
          </p:txBody>
        </p:sp>
        <p:sp>
          <p:nvSpPr>
            <p:cNvPr id="34" name="pg34"/>
            <p:cNvSpPr/>
            <p:nvPr/>
          </p:nvSpPr>
          <p:spPr>
            <a:xfrm>
              <a:off x="1582833" y="387304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3187" y="390340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36" name="pg36"/>
            <p:cNvSpPr/>
            <p:nvPr/>
          </p:nvSpPr>
          <p:spPr>
            <a:xfrm>
              <a:off x="2281692" y="3952156"/>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12045" y="3982510"/>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38" name="pg38"/>
            <p:cNvSpPr/>
            <p:nvPr/>
          </p:nvSpPr>
          <p:spPr>
            <a:xfrm>
              <a:off x="2980550" y="387304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10903" y="390340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40" name="pg40"/>
            <p:cNvSpPr/>
            <p:nvPr/>
          </p:nvSpPr>
          <p:spPr>
            <a:xfrm>
              <a:off x="3539637" y="3952156"/>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69990" y="3982510"/>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42" name="pg42"/>
            <p:cNvSpPr/>
            <p:nvPr/>
          </p:nvSpPr>
          <p:spPr>
            <a:xfrm>
              <a:off x="4238495" y="363572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8849" y="366608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44" name="pg44"/>
            <p:cNvSpPr/>
            <p:nvPr/>
          </p:nvSpPr>
          <p:spPr>
            <a:xfrm>
              <a:off x="4378267" y="3635729"/>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8620" y="366608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46" name="tx46"/>
            <p:cNvSpPr/>
            <p:nvPr/>
          </p:nvSpPr>
          <p:spPr>
            <a:xfrm>
              <a:off x="4584395" y="4436893"/>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9</a:t>
              </a:r>
            </a:p>
          </p:txBody>
        </p:sp>
        <p:sp>
          <p:nvSpPr>
            <p:cNvPr id="47" name="tx47"/>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8" name="tx48"/>
            <p:cNvSpPr/>
            <p:nvPr/>
          </p:nvSpPr>
          <p:spPr>
            <a:xfrm>
              <a:off x="577771" y="43530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9" name="tx49"/>
            <p:cNvSpPr/>
            <p:nvPr/>
          </p:nvSpPr>
          <p:spPr>
            <a:xfrm>
              <a:off x="577771" y="35619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0" name="tx50"/>
            <p:cNvSpPr/>
            <p:nvPr/>
          </p:nvSpPr>
          <p:spPr>
            <a:xfrm>
              <a:off x="577771" y="277089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51" name="tx51"/>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2" name="tx52"/>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3" name="tx53"/>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4" name="tx54"/>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5" name="tx55"/>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6" name="tx56"/>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7" name="tx57"/>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8" name="tx58"/>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9" name="pl59"/>
            <p:cNvSpPr/>
            <p:nvPr/>
          </p:nvSpPr>
          <p:spPr>
            <a:xfrm>
              <a:off x="1817844"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0" name="pl60"/>
            <p:cNvSpPr/>
            <p:nvPr/>
          </p:nvSpPr>
          <p:spPr>
            <a:xfrm>
              <a:off x="2533643" y="6172552"/>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61" name="pl61"/>
            <p:cNvSpPr/>
            <p:nvPr/>
          </p:nvSpPr>
          <p:spPr>
            <a:xfrm>
              <a:off x="2533643" y="6172552"/>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62" name="tx62"/>
            <p:cNvSpPr/>
            <p:nvPr/>
          </p:nvSpPr>
          <p:spPr>
            <a:xfrm>
              <a:off x="2084943" y="612253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Africa</a:t>
              </a:r>
            </a:p>
          </p:txBody>
        </p:sp>
        <p:sp>
          <p:nvSpPr>
            <p:cNvPr id="63" name="tx63"/>
            <p:cNvSpPr/>
            <p:nvPr/>
          </p:nvSpPr>
          <p:spPr>
            <a:xfrm>
              <a:off x="2800742" y="6122535"/>
              <a:ext cx="8387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Central Africa</a:t>
              </a:r>
            </a:p>
          </p:txBody>
        </p:sp>
        <p:sp>
          <p:nvSpPr>
            <p:cNvPr id="64" name="tx64"/>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5" name="tx65"/>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6" name="pl66"/>
            <p:cNvSpPr/>
            <p:nvPr/>
          </p:nvSpPr>
          <p:spPr>
            <a:xfrm>
              <a:off x="5161100" y="479858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7" name="pl67"/>
            <p:cNvSpPr/>
            <p:nvPr/>
          </p:nvSpPr>
          <p:spPr>
            <a:xfrm>
              <a:off x="5161100" y="400751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8" name="pl68"/>
            <p:cNvSpPr/>
            <p:nvPr/>
          </p:nvSpPr>
          <p:spPr>
            <a:xfrm>
              <a:off x="5161100" y="321644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9" name="pl69"/>
            <p:cNvSpPr/>
            <p:nvPr/>
          </p:nvSpPr>
          <p:spPr>
            <a:xfrm>
              <a:off x="5161100" y="242537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0" name="pl70"/>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1" name="pl71"/>
            <p:cNvSpPr/>
            <p:nvPr/>
          </p:nvSpPr>
          <p:spPr>
            <a:xfrm>
              <a:off x="5161100" y="440304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2" name="pl72"/>
            <p:cNvSpPr/>
            <p:nvPr/>
          </p:nvSpPr>
          <p:spPr>
            <a:xfrm>
              <a:off x="5161100" y="361198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3" name="pl73"/>
            <p:cNvSpPr/>
            <p:nvPr/>
          </p:nvSpPr>
          <p:spPr>
            <a:xfrm>
              <a:off x="5161100" y="282091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4" name="pl74"/>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335815" y="3532873"/>
              <a:ext cx="3494291" cy="949282"/>
            </a:xfrm>
            <a:custGeom>
              <a:avLst/>
              <a:pathLst>
                <a:path w="3494291" h="949282">
                  <a:moveTo>
                    <a:pt x="0" y="0"/>
                  </a:moveTo>
                  <a:lnTo>
                    <a:pt x="139771" y="158213"/>
                  </a:lnTo>
                  <a:lnTo>
                    <a:pt x="279543" y="237320"/>
                  </a:lnTo>
                  <a:lnTo>
                    <a:pt x="419315" y="316427"/>
                  </a:lnTo>
                  <a:lnTo>
                    <a:pt x="559086" y="395534"/>
                  </a:lnTo>
                  <a:lnTo>
                    <a:pt x="698858" y="474641"/>
                  </a:lnTo>
                  <a:lnTo>
                    <a:pt x="838630" y="553748"/>
                  </a:lnTo>
                  <a:lnTo>
                    <a:pt x="978401" y="474641"/>
                  </a:lnTo>
                  <a:lnTo>
                    <a:pt x="1118173" y="553748"/>
                  </a:lnTo>
                  <a:lnTo>
                    <a:pt x="1257945" y="791069"/>
                  </a:lnTo>
                  <a:lnTo>
                    <a:pt x="1397716" y="949282"/>
                  </a:lnTo>
                  <a:lnTo>
                    <a:pt x="1537488" y="791069"/>
                  </a:lnTo>
                  <a:lnTo>
                    <a:pt x="1677260" y="870175"/>
                  </a:lnTo>
                  <a:lnTo>
                    <a:pt x="1817031" y="949282"/>
                  </a:lnTo>
                  <a:lnTo>
                    <a:pt x="1956803" y="791069"/>
                  </a:lnTo>
                  <a:lnTo>
                    <a:pt x="2096575" y="711962"/>
                  </a:lnTo>
                  <a:lnTo>
                    <a:pt x="2236346" y="553748"/>
                  </a:lnTo>
                  <a:lnTo>
                    <a:pt x="2376118" y="711962"/>
                  </a:lnTo>
                  <a:lnTo>
                    <a:pt x="2515890" y="632855"/>
                  </a:lnTo>
                  <a:lnTo>
                    <a:pt x="2655661" y="632855"/>
                  </a:lnTo>
                  <a:lnTo>
                    <a:pt x="2795433" y="632855"/>
                  </a:lnTo>
                  <a:lnTo>
                    <a:pt x="2935205" y="553748"/>
                  </a:lnTo>
                  <a:lnTo>
                    <a:pt x="3074976" y="474641"/>
                  </a:lnTo>
                  <a:lnTo>
                    <a:pt x="3214748" y="474641"/>
                  </a:lnTo>
                  <a:lnTo>
                    <a:pt x="3354520" y="553748"/>
                  </a:lnTo>
                  <a:lnTo>
                    <a:pt x="3494291" y="553748"/>
                  </a:lnTo>
                </a:path>
              </a:pathLst>
            </a:custGeom>
            <a:ln w="27101" cap="flat">
              <a:solidFill>
                <a:srgbClr val="00377D">
                  <a:alpha val="50196"/>
                </a:srgbClr>
              </a:solidFill>
              <a:prstDash val="solid"/>
              <a:round/>
            </a:ln>
          </p:spPr>
          <p:txBody>
            <a:bodyPr/>
            <a:lstStyle/>
            <a:p/>
          </p:txBody>
        </p:sp>
        <p:sp>
          <p:nvSpPr>
            <p:cNvPr id="82" name="pl82"/>
            <p:cNvSpPr/>
            <p:nvPr/>
          </p:nvSpPr>
          <p:spPr>
            <a:xfrm>
              <a:off x="5335815" y="2267163"/>
              <a:ext cx="3494291" cy="2294100"/>
            </a:xfrm>
            <a:custGeom>
              <a:avLst/>
              <a:pathLst>
                <a:path w="3494291" h="2294100">
                  <a:moveTo>
                    <a:pt x="0" y="0"/>
                  </a:moveTo>
                  <a:lnTo>
                    <a:pt x="139771" y="553748"/>
                  </a:lnTo>
                  <a:lnTo>
                    <a:pt x="279543" y="1265710"/>
                  </a:lnTo>
                  <a:lnTo>
                    <a:pt x="419315" y="1503031"/>
                  </a:lnTo>
                  <a:lnTo>
                    <a:pt x="559086" y="1582138"/>
                  </a:lnTo>
                  <a:lnTo>
                    <a:pt x="698858" y="1740351"/>
                  </a:lnTo>
                  <a:lnTo>
                    <a:pt x="838630" y="1819458"/>
                  </a:lnTo>
                  <a:lnTo>
                    <a:pt x="978401" y="1661244"/>
                  </a:lnTo>
                  <a:lnTo>
                    <a:pt x="1118173" y="1582138"/>
                  </a:lnTo>
                  <a:lnTo>
                    <a:pt x="1257945" y="1661244"/>
                  </a:lnTo>
                  <a:lnTo>
                    <a:pt x="1397716" y="2294100"/>
                  </a:lnTo>
                  <a:lnTo>
                    <a:pt x="1537488" y="1898565"/>
                  </a:lnTo>
                  <a:lnTo>
                    <a:pt x="1677260" y="2135886"/>
                  </a:lnTo>
                  <a:lnTo>
                    <a:pt x="1817031" y="2056779"/>
                  </a:lnTo>
                  <a:lnTo>
                    <a:pt x="1956803" y="1740351"/>
                  </a:lnTo>
                  <a:lnTo>
                    <a:pt x="2096575" y="1582138"/>
                  </a:lnTo>
                  <a:lnTo>
                    <a:pt x="2236346" y="1344817"/>
                  </a:lnTo>
                  <a:lnTo>
                    <a:pt x="2376118" y="1423924"/>
                  </a:lnTo>
                  <a:lnTo>
                    <a:pt x="2515890" y="1265710"/>
                  </a:lnTo>
                  <a:lnTo>
                    <a:pt x="2655661" y="1186603"/>
                  </a:lnTo>
                  <a:lnTo>
                    <a:pt x="2795433" y="1028389"/>
                  </a:lnTo>
                  <a:lnTo>
                    <a:pt x="2935205" y="791069"/>
                  </a:lnTo>
                  <a:lnTo>
                    <a:pt x="3074976" y="870175"/>
                  </a:lnTo>
                  <a:lnTo>
                    <a:pt x="3214748" y="791069"/>
                  </a:lnTo>
                  <a:lnTo>
                    <a:pt x="3354520" y="949282"/>
                  </a:lnTo>
                  <a:lnTo>
                    <a:pt x="3494291" y="870175"/>
                  </a:lnTo>
                </a:path>
              </a:pathLst>
            </a:custGeom>
            <a:ln w="27101" cap="flat">
              <a:solidFill>
                <a:srgbClr val="0058AB">
                  <a:alpha val="50196"/>
                </a:srgbClr>
              </a:solidFill>
              <a:prstDash val="solid"/>
              <a:round/>
            </a:ln>
          </p:spPr>
          <p:txBody>
            <a:bodyPr/>
            <a:lstStyle/>
            <a:p/>
          </p:txBody>
        </p:sp>
        <p:sp>
          <p:nvSpPr>
            <p:cNvPr id="83" name="pl83"/>
            <p:cNvSpPr/>
            <p:nvPr/>
          </p:nvSpPr>
          <p:spPr>
            <a:xfrm>
              <a:off x="5335815" y="2267163"/>
              <a:ext cx="3494291" cy="2294100"/>
            </a:xfrm>
            <a:custGeom>
              <a:avLst/>
              <a:pathLst>
                <a:path w="3494291" h="2294100">
                  <a:moveTo>
                    <a:pt x="0" y="0"/>
                  </a:moveTo>
                  <a:lnTo>
                    <a:pt x="139771" y="553748"/>
                  </a:lnTo>
                  <a:lnTo>
                    <a:pt x="279543" y="1265710"/>
                  </a:lnTo>
                  <a:lnTo>
                    <a:pt x="419315" y="1503031"/>
                  </a:lnTo>
                  <a:lnTo>
                    <a:pt x="559086" y="1582138"/>
                  </a:lnTo>
                  <a:lnTo>
                    <a:pt x="698858" y="1740351"/>
                  </a:lnTo>
                  <a:lnTo>
                    <a:pt x="838630" y="1819458"/>
                  </a:lnTo>
                  <a:lnTo>
                    <a:pt x="978401" y="1661244"/>
                  </a:lnTo>
                  <a:lnTo>
                    <a:pt x="1118173" y="1582138"/>
                  </a:lnTo>
                  <a:lnTo>
                    <a:pt x="1257945" y="1661244"/>
                  </a:lnTo>
                  <a:lnTo>
                    <a:pt x="1397716" y="2294100"/>
                  </a:lnTo>
                  <a:lnTo>
                    <a:pt x="1537488" y="1898565"/>
                  </a:lnTo>
                  <a:lnTo>
                    <a:pt x="1677260" y="2135886"/>
                  </a:lnTo>
                  <a:lnTo>
                    <a:pt x="1817031" y="2056779"/>
                  </a:lnTo>
                  <a:lnTo>
                    <a:pt x="1956803" y="1740351"/>
                  </a:lnTo>
                  <a:lnTo>
                    <a:pt x="2096575" y="1582138"/>
                  </a:lnTo>
                  <a:lnTo>
                    <a:pt x="2236346" y="1344817"/>
                  </a:lnTo>
                  <a:lnTo>
                    <a:pt x="2376118" y="1423924"/>
                  </a:lnTo>
                  <a:lnTo>
                    <a:pt x="2515890" y="1265710"/>
                  </a:lnTo>
                  <a:lnTo>
                    <a:pt x="2655661" y="1186603"/>
                  </a:lnTo>
                  <a:lnTo>
                    <a:pt x="2795433" y="1028389"/>
                  </a:lnTo>
                  <a:lnTo>
                    <a:pt x="2935205" y="791069"/>
                  </a:lnTo>
                  <a:lnTo>
                    <a:pt x="3074976" y="870175"/>
                  </a:lnTo>
                  <a:lnTo>
                    <a:pt x="3214748" y="791069"/>
                  </a:lnTo>
                  <a:lnTo>
                    <a:pt x="3354520" y="949282"/>
                  </a:lnTo>
                  <a:lnTo>
                    <a:pt x="3494291" y="870175"/>
                  </a:lnTo>
                </a:path>
              </a:pathLst>
            </a:custGeom>
            <a:ln w="65043" cap="flat">
              <a:solidFill>
                <a:srgbClr val="000000">
                  <a:alpha val="100000"/>
                </a:srgbClr>
              </a:solidFill>
              <a:prstDash val="solid"/>
              <a:round/>
            </a:ln>
          </p:spPr>
          <p:txBody>
            <a:bodyPr/>
            <a:lstStyle/>
            <a:p/>
          </p:txBody>
        </p:sp>
        <p:sp>
          <p:nvSpPr>
            <p:cNvPr id="84" name="pl84"/>
            <p:cNvSpPr/>
            <p:nvPr/>
          </p:nvSpPr>
          <p:spPr>
            <a:xfrm>
              <a:off x="5335815" y="2267163"/>
              <a:ext cx="3494291" cy="2294100"/>
            </a:xfrm>
            <a:custGeom>
              <a:avLst/>
              <a:pathLst>
                <a:path w="3494291" h="2294100">
                  <a:moveTo>
                    <a:pt x="0" y="0"/>
                  </a:moveTo>
                  <a:lnTo>
                    <a:pt x="139771" y="553748"/>
                  </a:lnTo>
                  <a:lnTo>
                    <a:pt x="279543" y="1265710"/>
                  </a:lnTo>
                  <a:lnTo>
                    <a:pt x="419315" y="1503031"/>
                  </a:lnTo>
                  <a:lnTo>
                    <a:pt x="559086" y="1582138"/>
                  </a:lnTo>
                  <a:lnTo>
                    <a:pt x="698858" y="1740351"/>
                  </a:lnTo>
                  <a:lnTo>
                    <a:pt x="838630" y="1819458"/>
                  </a:lnTo>
                  <a:lnTo>
                    <a:pt x="978401" y="1661244"/>
                  </a:lnTo>
                  <a:lnTo>
                    <a:pt x="1118173" y="1582138"/>
                  </a:lnTo>
                  <a:lnTo>
                    <a:pt x="1257945" y="1661244"/>
                  </a:lnTo>
                  <a:lnTo>
                    <a:pt x="1397716" y="2294100"/>
                  </a:lnTo>
                  <a:lnTo>
                    <a:pt x="1537488" y="1898565"/>
                  </a:lnTo>
                  <a:lnTo>
                    <a:pt x="1677260" y="2135886"/>
                  </a:lnTo>
                  <a:lnTo>
                    <a:pt x="1817031" y="2056779"/>
                  </a:lnTo>
                  <a:lnTo>
                    <a:pt x="1956803" y="1740351"/>
                  </a:lnTo>
                  <a:lnTo>
                    <a:pt x="2096575" y="1582138"/>
                  </a:lnTo>
                  <a:lnTo>
                    <a:pt x="2236346" y="1344817"/>
                  </a:lnTo>
                  <a:lnTo>
                    <a:pt x="2376118" y="1423924"/>
                  </a:lnTo>
                  <a:lnTo>
                    <a:pt x="2515890" y="1265710"/>
                  </a:lnTo>
                  <a:lnTo>
                    <a:pt x="2655661" y="1186603"/>
                  </a:lnTo>
                  <a:lnTo>
                    <a:pt x="2795433" y="1028389"/>
                  </a:lnTo>
                  <a:lnTo>
                    <a:pt x="2935205" y="791069"/>
                  </a:lnTo>
                  <a:lnTo>
                    <a:pt x="3074976" y="870175"/>
                  </a:lnTo>
                  <a:lnTo>
                    <a:pt x="3214748" y="791069"/>
                  </a:lnTo>
                  <a:lnTo>
                    <a:pt x="3354520" y="949282"/>
                  </a:lnTo>
                  <a:lnTo>
                    <a:pt x="3494291" y="870175"/>
                  </a:lnTo>
                </a:path>
              </a:pathLst>
            </a:custGeom>
            <a:ln w="40651" cap="flat">
              <a:solidFill>
                <a:srgbClr val="0058AB">
                  <a:alpha val="100000"/>
                </a:srgbClr>
              </a:solidFill>
              <a:prstDash val="solid"/>
              <a:round/>
            </a:ln>
          </p:spPr>
          <p:txBody>
            <a:bodyPr/>
            <a:lstStyle/>
            <a:p/>
          </p:txBody>
        </p:sp>
        <p:sp>
          <p:nvSpPr>
            <p:cNvPr id="85" name="pl85"/>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6" name="pl86"/>
            <p:cNvSpPr/>
            <p:nvPr/>
          </p:nvSpPr>
          <p:spPr>
            <a:xfrm>
              <a:off x="6034673" y="3770194"/>
              <a:ext cx="0" cy="237320"/>
            </a:xfrm>
            <a:custGeom>
              <a:avLst/>
              <a:pathLst>
                <a:path w="0" h="237320">
                  <a:moveTo>
                    <a:pt x="0" y="0"/>
                  </a:moveTo>
                  <a:lnTo>
                    <a:pt x="0" y="237320"/>
                  </a:lnTo>
                </a:path>
              </a:pathLst>
            </a:custGeom>
            <a:ln w="13550" cap="flat">
              <a:solidFill>
                <a:srgbClr val="000000">
                  <a:alpha val="100000"/>
                </a:srgbClr>
              </a:solidFill>
              <a:prstDash val="dot"/>
              <a:round/>
            </a:ln>
          </p:spPr>
          <p:txBody>
            <a:bodyPr/>
            <a:lstStyle/>
            <a:p/>
          </p:txBody>
        </p:sp>
        <p:sp>
          <p:nvSpPr>
            <p:cNvPr id="87" name="pl87"/>
            <p:cNvSpPr/>
            <p:nvPr/>
          </p:nvSpPr>
          <p:spPr>
            <a:xfrm>
              <a:off x="6733532" y="4434692"/>
              <a:ext cx="0" cy="126571"/>
            </a:xfrm>
            <a:custGeom>
              <a:avLst/>
              <a:pathLst>
                <a:path w="0" h="126571">
                  <a:moveTo>
                    <a:pt x="0" y="0"/>
                  </a:moveTo>
                  <a:lnTo>
                    <a:pt x="0" y="126571"/>
                  </a:lnTo>
                </a:path>
              </a:pathLst>
            </a:custGeom>
            <a:ln w="13550" cap="flat">
              <a:solidFill>
                <a:srgbClr val="000000">
                  <a:alpha val="100000"/>
                </a:srgbClr>
              </a:solidFill>
              <a:prstDash val="dot"/>
              <a:round/>
            </a:ln>
          </p:spPr>
          <p:txBody>
            <a:bodyPr/>
            <a:lstStyle/>
            <a:p/>
          </p:txBody>
        </p:sp>
        <p:sp>
          <p:nvSpPr>
            <p:cNvPr id="88" name="pl88"/>
            <p:cNvSpPr/>
            <p:nvPr/>
          </p:nvSpPr>
          <p:spPr>
            <a:xfrm>
              <a:off x="7432390" y="3580337"/>
              <a:ext cx="0" cy="268963"/>
            </a:xfrm>
            <a:custGeom>
              <a:avLst/>
              <a:pathLst>
                <a:path w="0" h="268963">
                  <a:moveTo>
                    <a:pt x="0" y="0"/>
                  </a:moveTo>
                  <a:lnTo>
                    <a:pt x="0" y="268963"/>
                  </a:lnTo>
                </a:path>
              </a:pathLst>
            </a:custGeom>
            <a:ln w="13550" cap="flat">
              <a:solidFill>
                <a:srgbClr val="000000">
                  <a:alpha val="100000"/>
                </a:srgbClr>
              </a:solidFill>
              <a:prstDash val="dot"/>
              <a:round/>
            </a:ln>
          </p:spPr>
          <p:txBody>
            <a:bodyPr/>
            <a:lstStyle/>
            <a:p/>
          </p:txBody>
        </p:sp>
        <p:sp>
          <p:nvSpPr>
            <p:cNvPr id="89" name="pl89"/>
            <p:cNvSpPr/>
            <p:nvPr/>
          </p:nvSpPr>
          <p:spPr>
            <a:xfrm>
              <a:off x="7991477" y="3105696"/>
              <a:ext cx="0" cy="348070"/>
            </a:xfrm>
            <a:custGeom>
              <a:avLst/>
              <a:pathLst>
                <a:path w="0" h="348070">
                  <a:moveTo>
                    <a:pt x="0" y="0"/>
                  </a:moveTo>
                  <a:lnTo>
                    <a:pt x="0" y="348070"/>
                  </a:lnTo>
                </a:path>
              </a:pathLst>
            </a:custGeom>
            <a:ln w="13550" cap="flat">
              <a:solidFill>
                <a:srgbClr val="000000">
                  <a:alpha val="100000"/>
                </a:srgbClr>
              </a:solidFill>
              <a:prstDash val="dot"/>
              <a:round/>
            </a:ln>
          </p:spPr>
          <p:txBody>
            <a:bodyPr/>
            <a:lstStyle/>
            <a:p/>
          </p:txBody>
        </p:sp>
        <p:sp>
          <p:nvSpPr>
            <p:cNvPr id="90" name="pl90"/>
            <p:cNvSpPr/>
            <p:nvPr/>
          </p:nvSpPr>
          <p:spPr>
            <a:xfrm>
              <a:off x="8690335" y="2820911"/>
              <a:ext cx="0" cy="395534"/>
            </a:xfrm>
            <a:custGeom>
              <a:avLst/>
              <a:pathLst>
                <a:path w="0" h="395534">
                  <a:moveTo>
                    <a:pt x="0" y="0"/>
                  </a:moveTo>
                  <a:lnTo>
                    <a:pt x="0" y="395534"/>
                  </a:lnTo>
                </a:path>
              </a:pathLst>
            </a:custGeom>
            <a:ln w="13550" cap="flat">
              <a:solidFill>
                <a:srgbClr val="000000">
                  <a:alpha val="100000"/>
                </a:srgbClr>
              </a:solidFill>
              <a:prstDash val="dot"/>
              <a:round/>
            </a:ln>
          </p:spPr>
          <p:txBody>
            <a:bodyPr/>
            <a:lstStyle/>
            <a:p/>
          </p:txBody>
        </p:sp>
        <p:sp>
          <p:nvSpPr>
            <p:cNvPr id="91" name="pl91"/>
            <p:cNvSpPr/>
            <p:nvPr/>
          </p:nvSpPr>
          <p:spPr>
            <a:xfrm>
              <a:off x="8830107" y="2725983"/>
              <a:ext cx="0" cy="411355"/>
            </a:xfrm>
            <a:custGeom>
              <a:avLst/>
              <a:pathLst>
                <a:path w="0" h="411355">
                  <a:moveTo>
                    <a:pt x="0" y="0"/>
                  </a:moveTo>
                  <a:lnTo>
                    <a:pt x="0" y="411355"/>
                  </a:lnTo>
                </a:path>
              </a:pathLst>
            </a:custGeom>
            <a:ln w="13550" cap="flat">
              <a:solidFill>
                <a:srgbClr val="000000">
                  <a:alpha val="100000"/>
                </a:srgbClr>
              </a:solidFill>
              <a:prstDash val="dot"/>
              <a:round/>
            </a:ln>
          </p:spPr>
          <p:txBody>
            <a:bodyPr/>
            <a:lstStyle/>
            <a:p/>
          </p:txBody>
        </p:sp>
        <p:sp>
          <p:nvSpPr>
            <p:cNvPr id="92" name="pg92"/>
            <p:cNvSpPr/>
            <p:nvPr/>
          </p:nvSpPr>
          <p:spPr>
            <a:xfrm>
              <a:off x="5249226" y="2037753"/>
              <a:ext cx="173178" cy="69767"/>
            </a:xfrm>
            <a:custGeom>
              <a:avLst/>
              <a:pathLst>
                <a:path w="173178" h="69767">
                  <a:moveTo>
                    <a:pt x="18212" y="69767"/>
                  </a:moveTo>
                  <a:lnTo>
                    <a:pt x="154965" y="69767"/>
                  </a:lnTo>
                  <a:lnTo>
                    <a:pt x="154232" y="69752"/>
                  </a:lnTo>
                  <a:lnTo>
                    <a:pt x="157161" y="69634"/>
                  </a:lnTo>
                  <a:lnTo>
                    <a:pt x="160032" y="69047"/>
                  </a:lnTo>
                  <a:lnTo>
                    <a:pt x="162773" y="68008"/>
                  </a:lnTo>
                  <a:lnTo>
                    <a:pt x="165311" y="66543"/>
                  </a:lnTo>
                  <a:lnTo>
                    <a:pt x="167581" y="64689"/>
                  </a:lnTo>
                  <a:lnTo>
                    <a:pt x="169525" y="62495"/>
                  </a:lnTo>
                  <a:lnTo>
                    <a:pt x="171091" y="60018"/>
                  </a:lnTo>
                  <a:lnTo>
                    <a:pt x="172240" y="57322"/>
                  </a:lnTo>
                  <a:lnTo>
                    <a:pt x="172942" y="54476"/>
                  </a:lnTo>
                  <a:lnTo>
                    <a:pt x="173178" y="51554"/>
                  </a:lnTo>
                  <a:lnTo>
                    <a:pt x="173178" y="0"/>
                  </a:lnTo>
                  <a:lnTo>
                    <a:pt x="0" y="0"/>
                  </a:lnTo>
                  <a:lnTo>
                    <a:pt x="0" y="51554"/>
                  </a:lnTo>
                  <a:lnTo>
                    <a:pt x="59" y="50089"/>
                  </a:lnTo>
                  <a:lnTo>
                    <a:pt x="59" y="53020"/>
                  </a:lnTo>
                  <a:lnTo>
                    <a:pt x="529" y="55913"/>
                  </a:lnTo>
                  <a:lnTo>
                    <a:pt x="1457" y="58693"/>
                  </a:lnTo>
                  <a:lnTo>
                    <a:pt x="2819" y="61288"/>
                  </a:lnTo>
                  <a:lnTo>
                    <a:pt x="4580" y="63631"/>
                  </a:lnTo>
                  <a:lnTo>
                    <a:pt x="6693" y="65662"/>
                  </a:lnTo>
                  <a:lnTo>
                    <a:pt x="9106" y="67327"/>
                  </a:lnTo>
                  <a:lnTo>
                    <a:pt x="11753" y="68583"/>
                  </a:lnTo>
                  <a:lnTo>
                    <a:pt x="14569" y="69398"/>
                  </a:lnTo>
                  <a:lnTo>
                    <a:pt x="17478" y="69752"/>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79579" y="200483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37</a:t>
              </a:r>
            </a:p>
          </p:txBody>
        </p:sp>
        <p:sp>
          <p:nvSpPr>
            <p:cNvPr id="94" name="pg94"/>
            <p:cNvSpPr/>
            <p:nvPr/>
          </p:nvSpPr>
          <p:spPr>
            <a:xfrm>
              <a:off x="5948084" y="371483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78438" y="374518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15</a:t>
              </a:r>
            </a:p>
          </p:txBody>
        </p:sp>
        <p:sp>
          <p:nvSpPr>
            <p:cNvPr id="96" name="pg96"/>
            <p:cNvSpPr/>
            <p:nvPr/>
          </p:nvSpPr>
          <p:spPr>
            <a:xfrm>
              <a:off x="6675060" y="426858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05414" y="429893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98" name="pg98"/>
            <p:cNvSpPr/>
            <p:nvPr/>
          </p:nvSpPr>
          <p:spPr>
            <a:xfrm>
              <a:off x="7345801" y="355662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76154" y="358697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100" name="pg100"/>
            <p:cNvSpPr/>
            <p:nvPr/>
          </p:nvSpPr>
          <p:spPr>
            <a:xfrm>
              <a:off x="7904888" y="3161087"/>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35241" y="319144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22</a:t>
              </a:r>
            </a:p>
          </p:txBody>
        </p:sp>
        <p:sp>
          <p:nvSpPr>
            <p:cNvPr id="102" name="pg102"/>
            <p:cNvSpPr/>
            <p:nvPr/>
          </p:nvSpPr>
          <p:spPr>
            <a:xfrm>
              <a:off x="8603746" y="2923767"/>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4100" y="2954120"/>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25</a:t>
              </a:r>
            </a:p>
          </p:txBody>
        </p:sp>
        <p:sp>
          <p:nvSpPr>
            <p:cNvPr id="104" name="pg104"/>
            <p:cNvSpPr/>
            <p:nvPr/>
          </p:nvSpPr>
          <p:spPr>
            <a:xfrm>
              <a:off x="8743518" y="2844660"/>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3871" y="287501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26</a:t>
              </a:r>
            </a:p>
          </p:txBody>
        </p:sp>
        <p:sp>
          <p:nvSpPr>
            <p:cNvPr id="106" name="tx106"/>
            <p:cNvSpPr/>
            <p:nvPr/>
          </p:nvSpPr>
          <p:spPr>
            <a:xfrm>
              <a:off x="9069186" y="40413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14</a:t>
              </a:r>
            </a:p>
          </p:txBody>
        </p:sp>
        <p:sp>
          <p:nvSpPr>
            <p:cNvPr id="107" name="tx107"/>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8" name="tx108"/>
            <p:cNvSpPr/>
            <p:nvPr/>
          </p:nvSpPr>
          <p:spPr>
            <a:xfrm>
              <a:off x="4943022" y="43530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9" name="tx109"/>
            <p:cNvSpPr/>
            <p:nvPr/>
          </p:nvSpPr>
          <p:spPr>
            <a:xfrm>
              <a:off x="4943022" y="35619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10" name="tx110"/>
            <p:cNvSpPr/>
            <p:nvPr/>
          </p:nvSpPr>
          <p:spPr>
            <a:xfrm>
              <a:off x="4943022" y="277089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11" name="tx111"/>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2" name="tx112"/>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3" name="tx113"/>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4" name="tx114"/>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5" name="tx115"/>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6" name="tx116"/>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7" name="tx117"/>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8" name="tx118"/>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9" name="pl119"/>
            <p:cNvSpPr/>
            <p:nvPr/>
          </p:nvSpPr>
          <p:spPr>
            <a:xfrm>
              <a:off x="6183095"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0" name="pl120"/>
            <p:cNvSpPr/>
            <p:nvPr/>
          </p:nvSpPr>
          <p:spPr>
            <a:xfrm>
              <a:off x="6898894" y="6172552"/>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1" name="pl121"/>
            <p:cNvSpPr/>
            <p:nvPr/>
          </p:nvSpPr>
          <p:spPr>
            <a:xfrm>
              <a:off x="6898894" y="6172552"/>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22" name="tx122"/>
            <p:cNvSpPr/>
            <p:nvPr/>
          </p:nvSpPr>
          <p:spPr>
            <a:xfrm>
              <a:off x="6450194" y="612253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Africa</a:t>
              </a:r>
            </a:p>
          </p:txBody>
        </p:sp>
        <p:sp>
          <p:nvSpPr>
            <p:cNvPr id="123" name="tx123"/>
            <p:cNvSpPr/>
            <p:nvPr/>
          </p:nvSpPr>
          <p:spPr>
            <a:xfrm>
              <a:off x="7165993" y="6122535"/>
              <a:ext cx="8387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Central Africa</a:t>
              </a:r>
            </a:p>
          </p:txBody>
        </p:sp>
        <p:sp>
          <p:nvSpPr>
            <p:cNvPr id="124" name="tx124"/>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5" name="tx125"/>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6" name="tx126"/>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8" name="tx128"/>
            <p:cNvSpPr/>
            <p:nvPr/>
          </p:nvSpPr>
          <p:spPr>
            <a:xfrm>
              <a:off x="3085642" y="1368037"/>
              <a:ext cx="32470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Central Africa, 2000-2025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16% of children who received DTP1 did not receive DTP3 (left), and 26%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2025, Central Africa DTP drop-out was NA and DTP-MCV drop-out was NA than global drop-out rates, respectively.</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high in Central Africa</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746687" cy="1454334"/>
            </a:xfrm>
            <a:prstGeom prst="rect">
              <a:avLst/>
            </a:prstGeom>
            <a:solidFill>
              <a:srgbClr val="EBEBEB">
                <a:alpha val="100000"/>
              </a:srgbClr>
            </a:solidFill>
          </p:spPr>
          <p:txBody>
            <a:bodyPr/>
            <a:lstStyle/>
            <a:p/>
          </p:txBody>
        </p:sp>
        <p:sp>
          <p:nvSpPr>
            <p:cNvPr id="6" name="pl6"/>
            <p:cNvSpPr/>
            <p:nvPr/>
          </p:nvSpPr>
          <p:spPr>
            <a:xfrm>
              <a:off x="695171" y="193914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7" name="pl7"/>
            <p:cNvSpPr/>
            <p:nvPr/>
          </p:nvSpPr>
          <p:spPr>
            <a:xfrm>
              <a:off x="695171" y="129104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8" name="pl8"/>
            <p:cNvSpPr/>
            <p:nvPr/>
          </p:nvSpPr>
          <p:spPr>
            <a:xfrm>
              <a:off x="695171" y="226319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 name="pl9"/>
            <p:cNvSpPr/>
            <p:nvPr/>
          </p:nvSpPr>
          <p:spPr>
            <a:xfrm>
              <a:off x="695171" y="161509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96699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1" name="pl11"/>
            <p:cNvSpPr/>
            <p:nvPr/>
          </p:nvSpPr>
          <p:spPr>
            <a:xfrm>
              <a:off x="8200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7673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3344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89015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224687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60358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960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331700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20020" y="1770637"/>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BEBEBE">
                  <a:alpha val="69803"/>
                </a:srgbClr>
              </a:solidFill>
              <a:prstDash val="solid"/>
              <a:round/>
            </a:ln>
          </p:spPr>
          <p:txBody>
            <a:bodyPr/>
            <a:lstStyle/>
            <a:p/>
          </p:txBody>
        </p:sp>
        <p:sp>
          <p:nvSpPr>
            <p:cNvPr id="20" name="pl20"/>
            <p:cNvSpPr/>
            <p:nvPr/>
          </p:nvSpPr>
          <p:spPr>
            <a:xfrm>
              <a:off x="820020" y="2133572"/>
              <a:ext cx="2496988" cy="129619"/>
            </a:xfrm>
            <a:custGeom>
              <a:avLst/>
              <a:pathLst>
                <a:path w="2496988" h="129619">
                  <a:moveTo>
                    <a:pt x="0" y="25923"/>
                  </a:moveTo>
                  <a:lnTo>
                    <a:pt x="356712" y="25923"/>
                  </a:lnTo>
                  <a:lnTo>
                    <a:pt x="713425" y="0"/>
                  </a:lnTo>
                  <a:lnTo>
                    <a:pt x="1070137" y="77771"/>
                  </a:lnTo>
                  <a:lnTo>
                    <a:pt x="1426850" y="77771"/>
                  </a:lnTo>
                  <a:lnTo>
                    <a:pt x="1783563" y="129619"/>
                  </a:lnTo>
                  <a:lnTo>
                    <a:pt x="2140275" y="129619"/>
                  </a:lnTo>
                  <a:lnTo>
                    <a:pt x="2496988" y="129619"/>
                  </a:lnTo>
                </a:path>
              </a:pathLst>
            </a:custGeom>
            <a:ln w="40651" cap="flat">
              <a:solidFill>
                <a:srgbClr val="BEBEBE">
                  <a:alpha val="69803"/>
                </a:srgbClr>
              </a:solidFill>
              <a:prstDash val="solid"/>
              <a:round/>
            </a:ln>
          </p:spPr>
          <p:txBody>
            <a:bodyPr/>
            <a:lstStyle/>
            <a:p/>
          </p:txBody>
        </p:sp>
        <p:sp>
          <p:nvSpPr>
            <p:cNvPr id="21" name="pl21"/>
            <p:cNvSpPr/>
            <p:nvPr/>
          </p:nvSpPr>
          <p:spPr>
            <a:xfrm>
              <a:off x="820020" y="2133572"/>
              <a:ext cx="2496988" cy="129619"/>
            </a:xfrm>
            <a:custGeom>
              <a:avLst/>
              <a:pathLst>
                <a:path w="2496988" h="129619">
                  <a:moveTo>
                    <a:pt x="0" y="25923"/>
                  </a:moveTo>
                  <a:lnTo>
                    <a:pt x="356712" y="25923"/>
                  </a:lnTo>
                  <a:lnTo>
                    <a:pt x="713425" y="0"/>
                  </a:lnTo>
                  <a:lnTo>
                    <a:pt x="1070137" y="77771"/>
                  </a:lnTo>
                  <a:lnTo>
                    <a:pt x="1426850" y="77771"/>
                  </a:lnTo>
                  <a:lnTo>
                    <a:pt x="1783563" y="129619"/>
                  </a:lnTo>
                  <a:lnTo>
                    <a:pt x="2140275" y="129619"/>
                  </a:lnTo>
                  <a:lnTo>
                    <a:pt x="2496988" y="129619"/>
                  </a:lnTo>
                </a:path>
              </a:pathLst>
            </a:custGeom>
            <a:ln w="35231" cap="flat">
              <a:solidFill>
                <a:srgbClr val="BEBEBE">
                  <a:alpha val="69803"/>
                </a:srgbClr>
              </a:solidFill>
              <a:prstDash val="solid"/>
              <a:round/>
            </a:ln>
          </p:spPr>
          <p:txBody>
            <a:bodyPr/>
            <a:lstStyle/>
            <a:p/>
          </p:txBody>
        </p:sp>
        <p:sp>
          <p:nvSpPr>
            <p:cNvPr id="22" name="pl22"/>
            <p:cNvSpPr/>
            <p:nvPr/>
          </p:nvSpPr>
          <p:spPr>
            <a:xfrm>
              <a:off x="820020" y="1770637"/>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6B6B6B">
                  <a:alpha val="100000"/>
                </a:srgbClr>
              </a:solidFill>
              <a:prstDash val="solid"/>
              <a:round/>
            </a:ln>
          </p:spPr>
          <p:txBody>
            <a:bodyPr/>
            <a:lstStyle/>
            <a:p/>
          </p:txBody>
        </p:sp>
        <p:sp>
          <p:nvSpPr>
            <p:cNvPr id="23" name="pl23"/>
            <p:cNvSpPr/>
            <p:nvPr/>
          </p:nvSpPr>
          <p:spPr>
            <a:xfrm>
              <a:off x="820020" y="2133572"/>
              <a:ext cx="2496988" cy="129619"/>
            </a:xfrm>
            <a:custGeom>
              <a:avLst/>
              <a:pathLst>
                <a:path w="2496988" h="129619">
                  <a:moveTo>
                    <a:pt x="0" y="25923"/>
                  </a:moveTo>
                  <a:lnTo>
                    <a:pt x="356712" y="25923"/>
                  </a:lnTo>
                  <a:lnTo>
                    <a:pt x="713425" y="0"/>
                  </a:lnTo>
                  <a:lnTo>
                    <a:pt x="1070137" y="77771"/>
                  </a:lnTo>
                  <a:lnTo>
                    <a:pt x="1426850" y="77771"/>
                  </a:lnTo>
                  <a:lnTo>
                    <a:pt x="1783563" y="129619"/>
                  </a:lnTo>
                  <a:lnTo>
                    <a:pt x="2140275" y="129619"/>
                  </a:lnTo>
                  <a:lnTo>
                    <a:pt x="2496988" y="129619"/>
                  </a:lnTo>
                </a:path>
              </a:pathLst>
            </a:custGeom>
            <a:ln w="40651" cap="flat">
              <a:solidFill>
                <a:srgbClr val="000000">
                  <a:alpha val="100000"/>
                </a:srgbClr>
              </a:solidFill>
              <a:prstDash val="solid"/>
              <a:round/>
            </a:ln>
          </p:spPr>
          <p:txBody>
            <a:bodyPr/>
            <a:lstStyle/>
            <a:p/>
          </p:txBody>
        </p:sp>
        <p:sp>
          <p:nvSpPr>
            <p:cNvPr id="24" name="pl24"/>
            <p:cNvSpPr/>
            <p:nvPr/>
          </p:nvSpPr>
          <p:spPr>
            <a:xfrm>
              <a:off x="820020" y="2133572"/>
              <a:ext cx="2496988" cy="129619"/>
            </a:xfrm>
            <a:custGeom>
              <a:avLst/>
              <a:pathLst>
                <a:path w="2496988" h="129619">
                  <a:moveTo>
                    <a:pt x="0" y="25923"/>
                  </a:moveTo>
                  <a:lnTo>
                    <a:pt x="356712" y="25923"/>
                  </a:lnTo>
                  <a:lnTo>
                    <a:pt x="713425" y="0"/>
                  </a:lnTo>
                  <a:lnTo>
                    <a:pt x="1070137" y="77771"/>
                  </a:lnTo>
                  <a:lnTo>
                    <a:pt x="1426850" y="77771"/>
                  </a:lnTo>
                  <a:lnTo>
                    <a:pt x="1783563" y="129619"/>
                  </a:lnTo>
                  <a:lnTo>
                    <a:pt x="2140275" y="129619"/>
                  </a:lnTo>
                  <a:lnTo>
                    <a:pt x="2496988" y="129619"/>
                  </a:lnTo>
                </a:path>
              </a:pathLst>
            </a:custGeom>
            <a:ln w="35231" cap="flat">
              <a:solidFill>
                <a:srgbClr val="F26A21">
                  <a:alpha val="100000"/>
                </a:srgbClr>
              </a:solidFill>
              <a:prstDash val="solid"/>
              <a:round/>
            </a:ln>
          </p:spPr>
          <p:txBody>
            <a:bodyPr/>
            <a:lstStyle/>
            <a:p/>
          </p:txBody>
        </p:sp>
        <p:sp>
          <p:nvSpPr>
            <p:cNvPr id="25" name="pl25"/>
            <p:cNvSpPr/>
            <p:nvPr/>
          </p:nvSpPr>
          <p:spPr>
            <a:xfrm>
              <a:off x="695171" y="226319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6" name="tx26"/>
            <p:cNvSpPr/>
            <p:nvPr/>
          </p:nvSpPr>
          <p:spPr>
            <a:xfrm>
              <a:off x="789891" y="1996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7" name="tx27"/>
            <p:cNvSpPr/>
            <p:nvPr/>
          </p:nvSpPr>
          <p:spPr>
            <a:xfrm>
              <a:off x="1146603" y="1996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 name="tx28"/>
            <p:cNvSpPr/>
            <p:nvPr/>
          </p:nvSpPr>
          <p:spPr>
            <a:xfrm>
              <a:off x="1503316" y="1970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 name="tx29"/>
            <p:cNvSpPr/>
            <p:nvPr/>
          </p:nvSpPr>
          <p:spPr>
            <a:xfrm>
              <a:off x="1860028" y="20483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 name="tx30"/>
            <p:cNvSpPr/>
            <p:nvPr/>
          </p:nvSpPr>
          <p:spPr>
            <a:xfrm>
              <a:off x="2216741" y="20483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 name="tx31"/>
            <p:cNvSpPr/>
            <p:nvPr/>
          </p:nvSpPr>
          <p:spPr>
            <a:xfrm>
              <a:off x="2573454"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2930166"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 name="tx33"/>
            <p:cNvSpPr/>
            <p:nvPr/>
          </p:nvSpPr>
          <p:spPr>
            <a:xfrm>
              <a:off x="3286879"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 name="rc34"/>
            <p:cNvSpPr/>
            <p:nvPr/>
          </p:nvSpPr>
          <p:spPr>
            <a:xfrm>
              <a:off x="695171" y="2613739"/>
              <a:ext cx="2746687" cy="1454334"/>
            </a:xfrm>
            <a:prstGeom prst="rect">
              <a:avLst/>
            </a:prstGeom>
            <a:solidFill>
              <a:srgbClr val="EBEBEB">
                <a:alpha val="100000"/>
              </a:srgbClr>
            </a:solidFill>
          </p:spPr>
          <p:txBody>
            <a:bodyPr/>
            <a:lstStyle/>
            <a:p/>
          </p:txBody>
        </p:sp>
        <p:sp>
          <p:nvSpPr>
            <p:cNvPr id="35" name="pl35"/>
            <p:cNvSpPr/>
            <p:nvPr/>
          </p:nvSpPr>
          <p:spPr>
            <a:xfrm>
              <a:off x="695171" y="367791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02981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7" name="pl37"/>
            <p:cNvSpPr/>
            <p:nvPr/>
          </p:nvSpPr>
          <p:spPr>
            <a:xfrm>
              <a:off x="695171" y="400196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335386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70577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40" name="pl40"/>
            <p:cNvSpPr/>
            <p:nvPr/>
          </p:nvSpPr>
          <p:spPr>
            <a:xfrm>
              <a:off x="8200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17673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53344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9015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24687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60358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960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331700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820020" y="3509412"/>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BEBEBE">
                  <a:alpha val="69803"/>
                </a:srgbClr>
              </a:solidFill>
              <a:prstDash val="solid"/>
              <a:round/>
            </a:ln>
          </p:spPr>
          <p:txBody>
            <a:bodyPr/>
            <a:lstStyle/>
            <a:p/>
          </p:txBody>
        </p:sp>
        <p:sp>
          <p:nvSpPr>
            <p:cNvPr id="49" name="pl49"/>
            <p:cNvSpPr/>
            <p:nvPr/>
          </p:nvSpPr>
          <p:spPr>
            <a:xfrm>
              <a:off x="820020" y="3327945"/>
              <a:ext cx="2496988" cy="233315"/>
            </a:xfrm>
            <a:custGeom>
              <a:avLst/>
              <a:pathLst>
                <a:path w="2496988" h="233315">
                  <a:moveTo>
                    <a:pt x="0" y="25923"/>
                  </a:moveTo>
                  <a:lnTo>
                    <a:pt x="356712" y="77771"/>
                  </a:lnTo>
                  <a:lnTo>
                    <a:pt x="713425" y="0"/>
                  </a:lnTo>
                  <a:lnTo>
                    <a:pt x="1070137" y="103695"/>
                  </a:lnTo>
                  <a:lnTo>
                    <a:pt x="1426850" y="155543"/>
                  </a:lnTo>
                  <a:lnTo>
                    <a:pt x="1783563" y="155543"/>
                  </a:lnTo>
                  <a:lnTo>
                    <a:pt x="2140275" y="207391"/>
                  </a:lnTo>
                  <a:lnTo>
                    <a:pt x="2496988" y="233315"/>
                  </a:lnTo>
                </a:path>
              </a:pathLst>
            </a:custGeom>
            <a:ln w="40651" cap="flat">
              <a:solidFill>
                <a:srgbClr val="BEBEBE">
                  <a:alpha val="69803"/>
                </a:srgbClr>
              </a:solidFill>
              <a:prstDash val="solid"/>
              <a:round/>
            </a:ln>
          </p:spPr>
          <p:txBody>
            <a:bodyPr/>
            <a:lstStyle/>
            <a:p/>
          </p:txBody>
        </p:sp>
        <p:sp>
          <p:nvSpPr>
            <p:cNvPr id="50" name="pl50"/>
            <p:cNvSpPr/>
            <p:nvPr/>
          </p:nvSpPr>
          <p:spPr>
            <a:xfrm>
              <a:off x="820020" y="3327945"/>
              <a:ext cx="2496988" cy="233315"/>
            </a:xfrm>
            <a:custGeom>
              <a:avLst/>
              <a:pathLst>
                <a:path w="2496988" h="233315">
                  <a:moveTo>
                    <a:pt x="0" y="25923"/>
                  </a:moveTo>
                  <a:lnTo>
                    <a:pt x="356712" y="77771"/>
                  </a:lnTo>
                  <a:lnTo>
                    <a:pt x="713425" y="0"/>
                  </a:lnTo>
                  <a:lnTo>
                    <a:pt x="1070137" y="103695"/>
                  </a:lnTo>
                  <a:lnTo>
                    <a:pt x="1426850" y="155543"/>
                  </a:lnTo>
                  <a:lnTo>
                    <a:pt x="1783563" y="155543"/>
                  </a:lnTo>
                  <a:lnTo>
                    <a:pt x="2140275" y="207391"/>
                  </a:lnTo>
                  <a:lnTo>
                    <a:pt x="2496988" y="233315"/>
                  </a:lnTo>
                </a:path>
              </a:pathLst>
            </a:custGeom>
            <a:ln w="35231" cap="flat">
              <a:solidFill>
                <a:srgbClr val="BEBEBE">
                  <a:alpha val="69803"/>
                </a:srgbClr>
              </a:solidFill>
              <a:prstDash val="solid"/>
              <a:round/>
            </a:ln>
          </p:spPr>
          <p:txBody>
            <a:bodyPr/>
            <a:lstStyle/>
            <a:p/>
          </p:txBody>
        </p:sp>
        <p:sp>
          <p:nvSpPr>
            <p:cNvPr id="51" name="pl51"/>
            <p:cNvSpPr/>
            <p:nvPr/>
          </p:nvSpPr>
          <p:spPr>
            <a:xfrm>
              <a:off x="820020" y="3509412"/>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6B6B6B">
                  <a:alpha val="100000"/>
                </a:srgbClr>
              </a:solidFill>
              <a:prstDash val="solid"/>
              <a:round/>
            </a:ln>
          </p:spPr>
          <p:txBody>
            <a:bodyPr/>
            <a:lstStyle/>
            <a:p/>
          </p:txBody>
        </p:sp>
        <p:sp>
          <p:nvSpPr>
            <p:cNvPr id="52" name="pl52"/>
            <p:cNvSpPr/>
            <p:nvPr/>
          </p:nvSpPr>
          <p:spPr>
            <a:xfrm>
              <a:off x="820020" y="3327945"/>
              <a:ext cx="2496988" cy="233315"/>
            </a:xfrm>
            <a:custGeom>
              <a:avLst/>
              <a:pathLst>
                <a:path w="2496988" h="233315">
                  <a:moveTo>
                    <a:pt x="0" y="25923"/>
                  </a:moveTo>
                  <a:lnTo>
                    <a:pt x="356712" y="77771"/>
                  </a:lnTo>
                  <a:lnTo>
                    <a:pt x="713425" y="0"/>
                  </a:lnTo>
                  <a:lnTo>
                    <a:pt x="1070137" y="103695"/>
                  </a:lnTo>
                  <a:lnTo>
                    <a:pt x="1426850" y="155543"/>
                  </a:lnTo>
                  <a:lnTo>
                    <a:pt x="1783563" y="155543"/>
                  </a:lnTo>
                  <a:lnTo>
                    <a:pt x="2140275" y="207391"/>
                  </a:lnTo>
                  <a:lnTo>
                    <a:pt x="2496988" y="233315"/>
                  </a:lnTo>
                </a:path>
              </a:pathLst>
            </a:custGeom>
            <a:ln w="40651" cap="flat">
              <a:solidFill>
                <a:srgbClr val="000000">
                  <a:alpha val="100000"/>
                </a:srgbClr>
              </a:solidFill>
              <a:prstDash val="solid"/>
              <a:round/>
            </a:ln>
          </p:spPr>
          <p:txBody>
            <a:bodyPr/>
            <a:lstStyle/>
            <a:p/>
          </p:txBody>
        </p:sp>
        <p:sp>
          <p:nvSpPr>
            <p:cNvPr id="53" name="pl53"/>
            <p:cNvSpPr/>
            <p:nvPr/>
          </p:nvSpPr>
          <p:spPr>
            <a:xfrm>
              <a:off x="820020" y="3327945"/>
              <a:ext cx="2496988" cy="233315"/>
            </a:xfrm>
            <a:custGeom>
              <a:avLst/>
              <a:pathLst>
                <a:path w="2496988" h="233315">
                  <a:moveTo>
                    <a:pt x="0" y="25923"/>
                  </a:moveTo>
                  <a:lnTo>
                    <a:pt x="356712" y="77771"/>
                  </a:lnTo>
                  <a:lnTo>
                    <a:pt x="713425" y="0"/>
                  </a:lnTo>
                  <a:lnTo>
                    <a:pt x="1070137" y="103695"/>
                  </a:lnTo>
                  <a:lnTo>
                    <a:pt x="1426850" y="155543"/>
                  </a:lnTo>
                  <a:lnTo>
                    <a:pt x="1783563" y="155543"/>
                  </a:lnTo>
                  <a:lnTo>
                    <a:pt x="2140275" y="207391"/>
                  </a:lnTo>
                  <a:lnTo>
                    <a:pt x="2496988" y="233315"/>
                  </a:lnTo>
                </a:path>
              </a:pathLst>
            </a:custGeom>
            <a:ln w="35231" cap="flat">
              <a:solidFill>
                <a:srgbClr val="F26A21">
                  <a:alpha val="100000"/>
                </a:srgbClr>
              </a:solidFill>
              <a:prstDash val="solid"/>
              <a:round/>
            </a:ln>
          </p:spPr>
          <p:txBody>
            <a:bodyPr/>
            <a:lstStyle/>
            <a:p/>
          </p:txBody>
        </p:sp>
        <p:sp>
          <p:nvSpPr>
            <p:cNvPr id="54" name="pl54"/>
            <p:cNvSpPr/>
            <p:nvPr/>
          </p:nvSpPr>
          <p:spPr>
            <a:xfrm>
              <a:off x="695171" y="400196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55" name="tx55"/>
            <p:cNvSpPr/>
            <p:nvPr/>
          </p:nvSpPr>
          <p:spPr>
            <a:xfrm>
              <a:off x="759761" y="3190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56" name="tx56"/>
            <p:cNvSpPr/>
            <p:nvPr/>
          </p:nvSpPr>
          <p:spPr>
            <a:xfrm>
              <a:off x="1116474" y="3242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57" name="tx57"/>
            <p:cNvSpPr/>
            <p:nvPr/>
          </p:nvSpPr>
          <p:spPr>
            <a:xfrm>
              <a:off x="1473186" y="3164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58" name="tx58"/>
            <p:cNvSpPr/>
            <p:nvPr/>
          </p:nvSpPr>
          <p:spPr>
            <a:xfrm>
              <a:off x="1829899" y="3268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 name="tx59"/>
            <p:cNvSpPr/>
            <p:nvPr/>
          </p:nvSpPr>
          <p:spPr>
            <a:xfrm>
              <a:off x="2186612" y="3320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0" name="tx60"/>
            <p:cNvSpPr/>
            <p:nvPr/>
          </p:nvSpPr>
          <p:spPr>
            <a:xfrm>
              <a:off x="2543324" y="3320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1" name="tx61"/>
            <p:cNvSpPr/>
            <p:nvPr/>
          </p:nvSpPr>
          <p:spPr>
            <a:xfrm>
              <a:off x="2900037" y="3372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 name="tx62"/>
            <p:cNvSpPr/>
            <p:nvPr/>
          </p:nvSpPr>
          <p:spPr>
            <a:xfrm>
              <a:off x="3256750" y="3398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3" name="rc63"/>
            <p:cNvSpPr/>
            <p:nvPr/>
          </p:nvSpPr>
          <p:spPr>
            <a:xfrm>
              <a:off x="695171" y="4352515"/>
              <a:ext cx="2746687" cy="1454334"/>
            </a:xfrm>
            <a:prstGeom prst="rect">
              <a:avLst/>
            </a:prstGeom>
            <a:solidFill>
              <a:srgbClr val="EBEBEB">
                <a:alpha val="100000"/>
              </a:srgbClr>
            </a:solidFill>
          </p:spPr>
          <p:txBody>
            <a:bodyPr/>
            <a:lstStyle/>
            <a:p/>
          </p:txBody>
        </p:sp>
        <p:sp>
          <p:nvSpPr>
            <p:cNvPr id="64" name="pl64"/>
            <p:cNvSpPr/>
            <p:nvPr/>
          </p:nvSpPr>
          <p:spPr>
            <a:xfrm>
              <a:off x="695171" y="541669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5" name="pl65"/>
            <p:cNvSpPr/>
            <p:nvPr/>
          </p:nvSpPr>
          <p:spPr>
            <a:xfrm>
              <a:off x="695171" y="4768595"/>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6" name="pl66"/>
            <p:cNvSpPr/>
            <p:nvPr/>
          </p:nvSpPr>
          <p:spPr>
            <a:xfrm>
              <a:off x="695171" y="574074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509264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444454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69" name="pl69"/>
            <p:cNvSpPr/>
            <p:nvPr/>
          </p:nvSpPr>
          <p:spPr>
            <a:xfrm>
              <a:off x="82002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17673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53344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89015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687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60358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960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331700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820020" y="5248188"/>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BEBEBE">
                  <a:alpha val="69803"/>
                </a:srgbClr>
              </a:solidFill>
              <a:prstDash val="solid"/>
              <a:round/>
            </a:ln>
          </p:spPr>
          <p:txBody>
            <a:bodyPr/>
            <a:lstStyle/>
            <a:p/>
          </p:txBody>
        </p:sp>
        <p:sp>
          <p:nvSpPr>
            <p:cNvPr id="78" name="pl78"/>
            <p:cNvSpPr/>
            <p:nvPr/>
          </p:nvSpPr>
          <p:spPr>
            <a:xfrm>
              <a:off x="820020" y="5144492"/>
              <a:ext cx="2496988" cy="414783"/>
            </a:xfrm>
            <a:custGeom>
              <a:avLst/>
              <a:pathLst>
                <a:path w="2496988" h="414783">
                  <a:moveTo>
                    <a:pt x="0" y="0"/>
                  </a:moveTo>
                  <a:lnTo>
                    <a:pt x="356712" y="103695"/>
                  </a:lnTo>
                  <a:lnTo>
                    <a:pt x="713425" y="181467"/>
                  </a:lnTo>
                  <a:lnTo>
                    <a:pt x="1070137" y="285163"/>
                  </a:lnTo>
                  <a:lnTo>
                    <a:pt x="1426850" y="388859"/>
                  </a:lnTo>
                  <a:lnTo>
                    <a:pt x="1783563" y="414783"/>
                  </a:lnTo>
                  <a:lnTo>
                    <a:pt x="2140275" y="362935"/>
                  </a:lnTo>
                  <a:lnTo>
                    <a:pt x="2496988" y="414783"/>
                  </a:lnTo>
                </a:path>
              </a:pathLst>
            </a:custGeom>
            <a:ln w="40651" cap="flat">
              <a:solidFill>
                <a:srgbClr val="BEBEBE">
                  <a:alpha val="69803"/>
                </a:srgbClr>
              </a:solidFill>
              <a:prstDash val="solid"/>
              <a:round/>
            </a:ln>
          </p:spPr>
          <p:txBody>
            <a:bodyPr/>
            <a:lstStyle/>
            <a:p/>
          </p:txBody>
        </p:sp>
        <p:sp>
          <p:nvSpPr>
            <p:cNvPr id="79" name="pl79"/>
            <p:cNvSpPr/>
            <p:nvPr/>
          </p:nvSpPr>
          <p:spPr>
            <a:xfrm>
              <a:off x="820020" y="5144492"/>
              <a:ext cx="2496988" cy="414783"/>
            </a:xfrm>
            <a:custGeom>
              <a:avLst/>
              <a:pathLst>
                <a:path w="2496988" h="414783">
                  <a:moveTo>
                    <a:pt x="0" y="0"/>
                  </a:moveTo>
                  <a:lnTo>
                    <a:pt x="356712" y="103695"/>
                  </a:lnTo>
                  <a:lnTo>
                    <a:pt x="713425" y="181467"/>
                  </a:lnTo>
                  <a:lnTo>
                    <a:pt x="1070137" y="285163"/>
                  </a:lnTo>
                  <a:lnTo>
                    <a:pt x="1426850" y="388859"/>
                  </a:lnTo>
                  <a:lnTo>
                    <a:pt x="1783563" y="414783"/>
                  </a:lnTo>
                  <a:lnTo>
                    <a:pt x="2140275" y="362935"/>
                  </a:lnTo>
                  <a:lnTo>
                    <a:pt x="2496988" y="414783"/>
                  </a:lnTo>
                </a:path>
              </a:pathLst>
            </a:custGeom>
            <a:ln w="35231" cap="flat">
              <a:solidFill>
                <a:srgbClr val="BEBEBE">
                  <a:alpha val="69803"/>
                </a:srgbClr>
              </a:solidFill>
              <a:prstDash val="solid"/>
              <a:round/>
            </a:ln>
          </p:spPr>
          <p:txBody>
            <a:bodyPr/>
            <a:lstStyle/>
            <a:p/>
          </p:txBody>
        </p:sp>
        <p:sp>
          <p:nvSpPr>
            <p:cNvPr id="80" name="pl80"/>
            <p:cNvSpPr/>
            <p:nvPr/>
          </p:nvSpPr>
          <p:spPr>
            <a:xfrm>
              <a:off x="820020" y="5248188"/>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6B6B6B">
                  <a:alpha val="100000"/>
                </a:srgbClr>
              </a:solidFill>
              <a:prstDash val="solid"/>
              <a:round/>
            </a:ln>
          </p:spPr>
          <p:txBody>
            <a:bodyPr/>
            <a:lstStyle/>
            <a:p/>
          </p:txBody>
        </p:sp>
        <p:sp>
          <p:nvSpPr>
            <p:cNvPr id="81" name="pl81"/>
            <p:cNvSpPr/>
            <p:nvPr/>
          </p:nvSpPr>
          <p:spPr>
            <a:xfrm>
              <a:off x="820020" y="5144492"/>
              <a:ext cx="2496988" cy="414783"/>
            </a:xfrm>
            <a:custGeom>
              <a:avLst/>
              <a:pathLst>
                <a:path w="2496988" h="414783">
                  <a:moveTo>
                    <a:pt x="0" y="0"/>
                  </a:moveTo>
                  <a:lnTo>
                    <a:pt x="356712" y="103695"/>
                  </a:lnTo>
                  <a:lnTo>
                    <a:pt x="713425" y="181467"/>
                  </a:lnTo>
                  <a:lnTo>
                    <a:pt x="1070137" y="285163"/>
                  </a:lnTo>
                  <a:lnTo>
                    <a:pt x="1426850" y="388859"/>
                  </a:lnTo>
                  <a:lnTo>
                    <a:pt x="1783563" y="414783"/>
                  </a:lnTo>
                  <a:lnTo>
                    <a:pt x="2140275" y="362935"/>
                  </a:lnTo>
                  <a:lnTo>
                    <a:pt x="2496988" y="414783"/>
                  </a:lnTo>
                </a:path>
              </a:pathLst>
            </a:custGeom>
            <a:ln w="40651" cap="flat">
              <a:solidFill>
                <a:srgbClr val="000000">
                  <a:alpha val="100000"/>
                </a:srgbClr>
              </a:solidFill>
              <a:prstDash val="solid"/>
              <a:round/>
            </a:ln>
          </p:spPr>
          <p:txBody>
            <a:bodyPr/>
            <a:lstStyle/>
            <a:p/>
          </p:txBody>
        </p:sp>
        <p:sp>
          <p:nvSpPr>
            <p:cNvPr id="82" name="pl82"/>
            <p:cNvSpPr/>
            <p:nvPr/>
          </p:nvSpPr>
          <p:spPr>
            <a:xfrm>
              <a:off x="820020" y="5144492"/>
              <a:ext cx="2496988" cy="414783"/>
            </a:xfrm>
            <a:custGeom>
              <a:avLst/>
              <a:pathLst>
                <a:path w="2496988" h="414783">
                  <a:moveTo>
                    <a:pt x="0" y="0"/>
                  </a:moveTo>
                  <a:lnTo>
                    <a:pt x="356712" y="103695"/>
                  </a:lnTo>
                  <a:lnTo>
                    <a:pt x="713425" y="181467"/>
                  </a:lnTo>
                  <a:lnTo>
                    <a:pt x="1070137" y="285163"/>
                  </a:lnTo>
                  <a:lnTo>
                    <a:pt x="1426850" y="388859"/>
                  </a:lnTo>
                  <a:lnTo>
                    <a:pt x="1783563" y="414783"/>
                  </a:lnTo>
                  <a:lnTo>
                    <a:pt x="2140275" y="362935"/>
                  </a:lnTo>
                  <a:lnTo>
                    <a:pt x="2496988" y="414783"/>
                  </a:lnTo>
                </a:path>
              </a:pathLst>
            </a:custGeom>
            <a:ln w="35231" cap="flat">
              <a:solidFill>
                <a:srgbClr val="F26A21">
                  <a:alpha val="100000"/>
                </a:srgbClr>
              </a:solidFill>
              <a:prstDash val="solid"/>
              <a:round/>
            </a:ln>
          </p:spPr>
          <p:txBody>
            <a:bodyPr/>
            <a:lstStyle/>
            <a:p/>
          </p:txBody>
        </p:sp>
        <p:sp>
          <p:nvSpPr>
            <p:cNvPr id="83" name="pl83"/>
            <p:cNvSpPr/>
            <p:nvPr/>
          </p:nvSpPr>
          <p:spPr>
            <a:xfrm>
              <a:off x="695171" y="574074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84" name="tx84"/>
            <p:cNvSpPr/>
            <p:nvPr/>
          </p:nvSpPr>
          <p:spPr>
            <a:xfrm>
              <a:off x="759761" y="4981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85" name="tx85"/>
            <p:cNvSpPr/>
            <p:nvPr/>
          </p:nvSpPr>
          <p:spPr>
            <a:xfrm>
              <a:off x="1116474" y="5085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86" name="tx86"/>
            <p:cNvSpPr/>
            <p:nvPr/>
          </p:nvSpPr>
          <p:spPr>
            <a:xfrm>
              <a:off x="1473186" y="5162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87" name="tx87"/>
            <p:cNvSpPr/>
            <p:nvPr/>
          </p:nvSpPr>
          <p:spPr>
            <a:xfrm>
              <a:off x="1829899" y="5266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8" name="tx88"/>
            <p:cNvSpPr/>
            <p:nvPr/>
          </p:nvSpPr>
          <p:spPr>
            <a:xfrm>
              <a:off x="2216741" y="53703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 name="tx89"/>
            <p:cNvSpPr/>
            <p:nvPr/>
          </p:nvSpPr>
          <p:spPr>
            <a:xfrm>
              <a:off x="2573454" y="5396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0" name="tx90"/>
            <p:cNvSpPr/>
            <p:nvPr/>
          </p:nvSpPr>
          <p:spPr>
            <a:xfrm>
              <a:off x="2930166" y="53443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1" name="tx91"/>
            <p:cNvSpPr/>
            <p:nvPr/>
          </p:nvSpPr>
          <p:spPr>
            <a:xfrm>
              <a:off x="3286879" y="53962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2" name="rc92"/>
            <p:cNvSpPr/>
            <p:nvPr/>
          </p:nvSpPr>
          <p:spPr>
            <a:xfrm>
              <a:off x="3511447" y="874964"/>
              <a:ext cx="2746687" cy="1454334"/>
            </a:xfrm>
            <a:prstGeom prst="rect">
              <a:avLst/>
            </a:prstGeom>
            <a:solidFill>
              <a:srgbClr val="EBEBEB">
                <a:alpha val="100000"/>
              </a:srgbClr>
            </a:solidFill>
          </p:spPr>
          <p:txBody>
            <a:bodyPr/>
            <a:lstStyle/>
            <a:p/>
          </p:txBody>
        </p:sp>
        <p:sp>
          <p:nvSpPr>
            <p:cNvPr id="93" name="pl93"/>
            <p:cNvSpPr/>
            <p:nvPr/>
          </p:nvSpPr>
          <p:spPr>
            <a:xfrm>
              <a:off x="3511447" y="193914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4" name="pl94"/>
            <p:cNvSpPr/>
            <p:nvPr/>
          </p:nvSpPr>
          <p:spPr>
            <a:xfrm>
              <a:off x="3511447" y="129104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5" name="pl95"/>
            <p:cNvSpPr/>
            <p:nvPr/>
          </p:nvSpPr>
          <p:spPr>
            <a:xfrm>
              <a:off x="3511447" y="226319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6" name="pl96"/>
            <p:cNvSpPr/>
            <p:nvPr/>
          </p:nvSpPr>
          <p:spPr>
            <a:xfrm>
              <a:off x="3511447" y="161509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7" name="pl97"/>
            <p:cNvSpPr/>
            <p:nvPr/>
          </p:nvSpPr>
          <p:spPr>
            <a:xfrm>
              <a:off x="3511447" y="96699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98" name="pl98"/>
            <p:cNvSpPr/>
            <p:nvPr/>
          </p:nvSpPr>
          <p:spPr>
            <a:xfrm>
              <a:off x="3636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399300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434972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470643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50631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541985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577657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6133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3636296" y="1770637"/>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BEBEBE">
                  <a:alpha val="69803"/>
                </a:srgbClr>
              </a:solidFill>
              <a:prstDash val="solid"/>
              <a:round/>
            </a:ln>
          </p:spPr>
          <p:txBody>
            <a:bodyPr/>
            <a:lstStyle/>
            <a:p/>
          </p:txBody>
        </p:sp>
        <p:sp>
          <p:nvSpPr>
            <p:cNvPr id="107" name="pl107"/>
            <p:cNvSpPr/>
            <p:nvPr/>
          </p:nvSpPr>
          <p:spPr>
            <a:xfrm>
              <a:off x="3636296" y="2055800"/>
              <a:ext cx="2496988" cy="129619"/>
            </a:xfrm>
            <a:custGeom>
              <a:avLst/>
              <a:pathLst>
                <a:path w="2496988" h="129619">
                  <a:moveTo>
                    <a:pt x="0" y="0"/>
                  </a:moveTo>
                  <a:lnTo>
                    <a:pt x="356712" y="25923"/>
                  </a:lnTo>
                  <a:lnTo>
                    <a:pt x="713425" y="0"/>
                  </a:lnTo>
                  <a:lnTo>
                    <a:pt x="1070137" y="25923"/>
                  </a:lnTo>
                  <a:lnTo>
                    <a:pt x="1426850" y="25923"/>
                  </a:lnTo>
                  <a:lnTo>
                    <a:pt x="1783563" y="25923"/>
                  </a:lnTo>
                  <a:lnTo>
                    <a:pt x="2140275" y="51847"/>
                  </a:lnTo>
                  <a:lnTo>
                    <a:pt x="2496988" y="129619"/>
                  </a:lnTo>
                </a:path>
              </a:pathLst>
            </a:custGeom>
            <a:ln w="40651" cap="flat">
              <a:solidFill>
                <a:srgbClr val="BEBEBE">
                  <a:alpha val="69803"/>
                </a:srgbClr>
              </a:solidFill>
              <a:prstDash val="solid"/>
              <a:round/>
            </a:ln>
          </p:spPr>
          <p:txBody>
            <a:bodyPr/>
            <a:lstStyle/>
            <a:p/>
          </p:txBody>
        </p:sp>
        <p:sp>
          <p:nvSpPr>
            <p:cNvPr id="108" name="pl108"/>
            <p:cNvSpPr/>
            <p:nvPr/>
          </p:nvSpPr>
          <p:spPr>
            <a:xfrm>
              <a:off x="3636296" y="2055800"/>
              <a:ext cx="2496988" cy="129619"/>
            </a:xfrm>
            <a:custGeom>
              <a:avLst/>
              <a:pathLst>
                <a:path w="2496988" h="129619">
                  <a:moveTo>
                    <a:pt x="0" y="0"/>
                  </a:moveTo>
                  <a:lnTo>
                    <a:pt x="356712" y="25923"/>
                  </a:lnTo>
                  <a:lnTo>
                    <a:pt x="713425" y="0"/>
                  </a:lnTo>
                  <a:lnTo>
                    <a:pt x="1070137" y="25923"/>
                  </a:lnTo>
                  <a:lnTo>
                    <a:pt x="1426850" y="25923"/>
                  </a:lnTo>
                  <a:lnTo>
                    <a:pt x="1783563" y="25923"/>
                  </a:lnTo>
                  <a:lnTo>
                    <a:pt x="2140275" y="51847"/>
                  </a:lnTo>
                  <a:lnTo>
                    <a:pt x="2496988" y="129619"/>
                  </a:lnTo>
                </a:path>
              </a:pathLst>
            </a:custGeom>
            <a:ln w="35231" cap="flat">
              <a:solidFill>
                <a:srgbClr val="BEBEBE">
                  <a:alpha val="69803"/>
                </a:srgbClr>
              </a:solidFill>
              <a:prstDash val="solid"/>
              <a:round/>
            </a:ln>
          </p:spPr>
          <p:txBody>
            <a:bodyPr/>
            <a:lstStyle/>
            <a:p/>
          </p:txBody>
        </p:sp>
        <p:sp>
          <p:nvSpPr>
            <p:cNvPr id="109" name="pl109"/>
            <p:cNvSpPr/>
            <p:nvPr/>
          </p:nvSpPr>
          <p:spPr>
            <a:xfrm>
              <a:off x="3636296" y="1770637"/>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6B6B6B">
                  <a:alpha val="100000"/>
                </a:srgbClr>
              </a:solidFill>
              <a:prstDash val="solid"/>
              <a:round/>
            </a:ln>
          </p:spPr>
          <p:txBody>
            <a:bodyPr/>
            <a:lstStyle/>
            <a:p/>
          </p:txBody>
        </p:sp>
        <p:sp>
          <p:nvSpPr>
            <p:cNvPr id="110" name="pl110"/>
            <p:cNvSpPr/>
            <p:nvPr/>
          </p:nvSpPr>
          <p:spPr>
            <a:xfrm>
              <a:off x="3636296" y="2055800"/>
              <a:ext cx="2496988" cy="129619"/>
            </a:xfrm>
            <a:custGeom>
              <a:avLst/>
              <a:pathLst>
                <a:path w="2496988" h="129619">
                  <a:moveTo>
                    <a:pt x="0" y="0"/>
                  </a:moveTo>
                  <a:lnTo>
                    <a:pt x="356712" y="25923"/>
                  </a:lnTo>
                  <a:lnTo>
                    <a:pt x="713425" y="0"/>
                  </a:lnTo>
                  <a:lnTo>
                    <a:pt x="1070137" y="25923"/>
                  </a:lnTo>
                  <a:lnTo>
                    <a:pt x="1426850" y="25923"/>
                  </a:lnTo>
                  <a:lnTo>
                    <a:pt x="1783563" y="25923"/>
                  </a:lnTo>
                  <a:lnTo>
                    <a:pt x="2140275" y="51847"/>
                  </a:lnTo>
                  <a:lnTo>
                    <a:pt x="2496988" y="129619"/>
                  </a:lnTo>
                </a:path>
              </a:pathLst>
            </a:custGeom>
            <a:ln w="40651" cap="flat">
              <a:solidFill>
                <a:srgbClr val="000000">
                  <a:alpha val="100000"/>
                </a:srgbClr>
              </a:solidFill>
              <a:prstDash val="solid"/>
              <a:round/>
            </a:ln>
          </p:spPr>
          <p:txBody>
            <a:bodyPr/>
            <a:lstStyle/>
            <a:p/>
          </p:txBody>
        </p:sp>
        <p:sp>
          <p:nvSpPr>
            <p:cNvPr id="111" name="pl111"/>
            <p:cNvSpPr/>
            <p:nvPr/>
          </p:nvSpPr>
          <p:spPr>
            <a:xfrm>
              <a:off x="3636296" y="2055800"/>
              <a:ext cx="2496988" cy="129619"/>
            </a:xfrm>
            <a:custGeom>
              <a:avLst/>
              <a:pathLst>
                <a:path w="2496988" h="129619">
                  <a:moveTo>
                    <a:pt x="0" y="0"/>
                  </a:moveTo>
                  <a:lnTo>
                    <a:pt x="356712" y="25923"/>
                  </a:lnTo>
                  <a:lnTo>
                    <a:pt x="713425" y="0"/>
                  </a:lnTo>
                  <a:lnTo>
                    <a:pt x="1070137" y="25923"/>
                  </a:lnTo>
                  <a:lnTo>
                    <a:pt x="1426850" y="25923"/>
                  </a:lnTo>
                  <a:lnTo>
                    <a:pt x="1783563" y="25923"/>
                  </a:lnTo>
                  <a:lnTo>
                    <a:pt x="2140275" y="51847"/>
                  </a:lnTo>
                  <a:lnTo>
                    <a:pt x="2496988" y="129619"/>
                  </a:lnTo>
                </a:path>
              </a:pathLst>
            </a:custGeom>
            <a:ln w="35231" cap="flat">
              <a:solidFill>
                <a:srgbClr val="F26A21">
                  <a:alpha val="100000"/>
                </a:srgbClr>
              </a:solidFill>
              <a:prstDash val="solid"/>
              <a:round/>
            </a:ln>
          </p:spPr>
          <p:txBody>
            <a:bodyPr/>
            <a:lstStyle/>
            <a:p/>
          </p:txBody>
        </p:sp>
        <p:sp>
          <p:nvSpPr>
            <p:cNvPr id="112" name="pl112"/>
            <p:cNvSpPr/>
            <p:nvPr/>
          </p:nvSpPr>
          <p:spPr>
            <a:xfrm>
              <a:off x="3511447" y="226319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13" name="tx113"/>
            <p:cNvSpPr/>
            <p:nvPr/>
          </p:nvSpPr>
          <p:spPr>
            <a:xfrm>
              <a:off x="3606167" y="1892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4" name="tx114"/>
            <p:cNvSpPr/>
            <p:nvPr/>
          </p:nvSpPr>
          <p:spPr>
            <a:xfrm>
              <a:off x="3962879" y="1918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15" name="tx115"/>
            <p:cNvSpPr/>
            <p:nvPr/>
          </p:nvSpPr>
          <p:spPr>
            <a:xfrm>
              <a:off x="4319592" y="1892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6" name="tx116"/>
            <p:cNvSpPr/>
            <p:nvPr/>
          </p:nvSpPr>
          <p:spPr>
            <a:xfrm>
              <a:off x="4676305" y="1918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17" name="tx117"/>
            <p:cNvSpPr/>
            <p:nvPr/>
          </p:nvSpPr>
          <p:spPr>
            <a:xfrm>
              <a:off x="5033017" y="1918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18" name="tx118"/>
            <p:cNvSpPr/>
            <p:nvPr/>
          </p:nvSpPr>
          <p:spPr>
            <a:xfrm>
              <a:off x="5389730" y="1918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19" name="tx119"/>
            <p:cNvSpPr/>
            <p:nvPr/>
          </p:nvSpPr>
          <p:spPr>
            <a:xfrm>
              <a:off x="5746443" y="19446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0" name="tx120"/>
            <p:cNvSpPr/>
            <p:nvPr/>
          </p:nvSpPr>
          <p:spPr>
            <a:xfrm>
              <a:off x="6103155" y="2022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1" name="rc121"/>
            <p:cNvSpPr/>
            <p:nvPr/>
          </p:nvSpPr>
          <p:spPr>
            <a:xfrm>
              <a:off x="3511447" y="2613739"/>
              <a:ext cx="2746687" cy="1454334"/>
            </a:xfrm>
            <a:prstGeom prst="rect">
              <a:avLst/>
            </a:prstGeom>
            <a:solidFill>
              <a:srgbClr val="EBEBEB">
                <a:alpha val="100000"/>
              </a:srgbClr>
            </a:solidFill>
          </p:spPr>
          <p:txBody>
            <a:bodyPr/>
            <a:lstStyle/>
            <a:p/>
          </p:txBody>
        </p:sp>
        <p:sp>
          <p:nvSpPr>
            <p:cNvPr id="122" name="pl122"/>
            <p:cNvSpPr/>
            <p:nvPr/>
          </p:nvSpPr>
          <p:spPr>
            <a:xfrm>
              <a:off x="3511447" y="367791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3" name="pl123"/>
            <p:cNvSpPr/>
            <p:nvPr/>
          </p:nvSpPr>
          <p:spPr>
            <a:xfrm>
              <a:off x="3511447" y="302981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4" name="pl124"/>
            <p:cNvSpPr/>
            <p:nvPr/>
          </p:nvSpPr>
          <p:spPr>
            <a:xfrm>
              <a:off x="3511447" y="400196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5" name="pl125"/>
            <p:cNvSpPr/>
            <p:nvPr/>
          </p:nvSpPr>
          <p:spPr>
            <a:xfrm>
              <a:off x="3511447" y="335386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6" name="pl126"/>
            <p:cNvSpPr/>
            <p:nvPr/>
          </p:nvSpPr>
          <p:spPr>
            <a:xfrm>
              <a:off x="3511447" y="270577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7" name="pl127"/>
            <p:cNvSpPr/>
            <p:nvPr/>
          </p:nvSpPr>
          <p:spPr>
            <a:xfrm>
              <a:off x="3636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99300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434972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470643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50631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541985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577657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6133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636296" y="3509412"/>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BEBEBE">
                  <a:alpha val="69803"/>
                </a:srgbClr>
              </a:solidFill>
              <a:prstDash val="solid"/>
              <a:round/>
            </a:ln>
          </p:spPr>
          <p:txBody>
            <a:bodyPr/>
            <a:lstStyle/>
            <a:p/>
          </p:txBody>
        </p:sp>
        <p:sp>
          <p:nvSpPr>
            <p:cNvPr id="136" name="pl136"/>
            <p:cNvSpPr/>
            <p:nvPr/>
          </p:nvSpPr>
          <p:spPr>
            <a:xfrm>
              <a:off x="3636296" y="3768652"/>
              <a:ext cx="2496988" cy="129619"/>
            </a:xfrm>
            <a:custGeom>
              <a:avLst/>
              <a:pathLst>
                <a:path w="2496988" h="129619">
                  <a:moveTo>
                    <a:pt x="0" y="103695"/>
                  </a:moveTo>
                  <a:lnTo>
                    <a:pt x="356712" y="129619"/>
                  </a:lnTo>
                  <a:lnTo>
                    <a:pt x="713425" y="103695"/>
                  </a:lnTo>
                  <a:lnTo>
                    <a:pt x="1070137" y="103695"/>
                  </a:lnTo>
                  <a:lnTo>
                    <a:pt x="1426850" y="103695"/>
                  </a:lnTo>
                  <a:lnTo>
                    <a:pt x="1783563" y="103695"/>
                  </a:lnTo>
                  <a:lnTo>
                    <a:pt x="2140275" y="25923"/>
                  </a:lnTo>
                  <a:lnTo>
                    <a:pt x="2496988" y="0"/>
                  </a:lnTo>
                </a:path>
              </a:pathLst>
            </a:custGeom>
            <a:ln w="40651" cap="flat">
              <a:solidFill>
                <a:srgbClr val="BEBEBE">
                  <a:alpha val="69803"/>
                </a:srgbClr>
              </a:solidFill>
              <a:prstDash val="solid"/>
              <a:round/>
            </a:ln>
          </p:spPr>
          <p:txBody>
            <a:bodyPr/>
            <a:lstStyle/>
            <a:p/>
          </p:txBody>
        </p:sp>
        <p:sp>
          <p:nvSpPr>
            <p:cNvPr id="137" name="pl137"/>
            <p:cNvSpPr/>
            <p:nvPr/>
          </p:nvSpPr>
          <p:spPr>
            <a:xfrm>
              <a:off x="3636296" y="3768652"/>
              <a:ext cx="2496988" cy="129619"/>
            </a:xfrm>
            <a:custGeom>
              <a:avLst/>
              <a:pathLst>
                <a:path w="2496988" h="129619">
                  <a:moveTo>
                    <a:pt x="0" y="103695"/>
                  </a:moveTo>
                  <a:lnTo>
                    <a:pt x="356712" y="129619"/>
                  </a:lnTo>
                  <a:lnTo>
                    <a:pt x="713425" y="103695"/>
                  </a:lnTo>
                  <a:lnTo>
                    <a:pt x="1070137" y="103695"/>
                  </a:lnTo>
                  <a:lnTo>
                    <a:pt x="1426850" y="103695"/>
                  </a:lnTo>
                  <a:lnTo>
                    <a:pt x="1783563" y="103695"/>
                  </a:lnTo>
                  <a:lnTo>
                    <a:pt x="2140275" y="25923"/>
                  </a:lnTo>
                  <a:lnTo>
                    <a:pt x="2496988" y="0"/>
                  </a:lnTo>
                </a:path>
              </a:pathLst>
            </a:custGeom>
            <a:ln w="35231" cap="flat">
              <a:solidFill>
                <a:srgbClr val="BEBEBE">
                  <a:alpha val="69803"/>
                </a:srgbClr>
              </a:solidFill>
              <a:prstDash val="solid"/>
              <a:round/>
            </a:ln>
          </p:spPr>
          <p:txBody>
            <a:bodyPr/>
            <a:lstStyle/>
            <a:p/>
          </p:txBody>
        </p:sp>
        <p:sp>
          <p:nvSpPr>
            <p:cNvPr id="138" name="pl138"/>
            <p:cNvSpPr/>
            <p:nvPr/>
          </p:nvSpPr>
          <p:spPr>
            <a:xfrm>
              <a:off x="3636296" y="3509412"/>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6B6B6B">
                  <a:alpha val="100000"/>
                </a:srgbClr>
              </a:solidFill>
              <a:prstDash val="solid"/>
              <a:round/>
            </a:ln>
          </p:spPr>
          <p:txBody>
            <a:bodyPr/>
            <a:lstStyle/>
            <a:p/>
          </p:txBody>
        </p:sp>
        <p:sp>
          <p:nvSpPr>
            <p:cNvPr id="139" name="pl139"/>
            <p:cNvSpPr/>
            <p:nvPr/>
          </p:nvSpPr>
          <p:spPr>
            <a:xfrm>
              <a:off x="3636296" y="3768652"/>
              <a:ext cx="2496988" cy="129619"/>
            </a:xfrm>
            <a:custGeom>
              <a:avLst/>
              <a:pathLst>
                <a:path w="2496988" h="129619">
                  <a:moveTo>
                    <a:pt x="0" y="103695"/>
                  </a:moveTo>
                  <a:lnTo>
                    <a:pt x="356712" y="129619"/>
                  </a:lnTo>
                  <a:lnTo>
                    <a:pt x="713425" y="103695"/>
                  </a:lnTo>
                  <a:lnTo>
                    <a:pt x="1070137" y="103695"/>
                  </a:lnTo>
                  <a:lnTo>
                    <a:pt x="1426850" y="103695"/>
                  </a:lnTo>
                  <a:lnTo>
                    <a:pt x="1783563" y="103695"/>
                  </a:lnTo>
                  <a:lnTo>
                    <a:pt x="2140275" y="25923"/>
                  </a:lnTo>
                  <a:lnTo>
                    <a:pt x="2496988" y="0"/>
                  </a:lnTo>
                </a:path>
              </a:pathLst>
            </a:custGeom>
            <a:ln w="40651" cap="flat">
              <a:solidFill>
                <a:srgbClr val="000000">
                  <a:alpha val="100000"/>
                </a:srgbClr>
              </a:solidFill>
              <a:prstDash val="solid"/>
              <a:round/>
            </a:ln>
          </p:spPr>
          <p:txBody>
            <a:bodyPr/>
            <a:lstStyle/>
            <a:p/>
          </p:txBody>
        </p:sp>
        <p:sp>
          <p:nvSpPr>
            <p:cNvPr id="140" name="pl140"/>
            <p:cNvSpPr/>
            <p:nvPr/>
          </p:nvSpPr>
          <p:spPr>
            <a:xfrm>
              <a:off x="3636296" y="3768652"/>
              <a:ext cx="2496988" cy="129619"/>
            </a:xfrm>
            <a:custGeom>
              <a:avLst/>
              <a:pathLst>
                <a:path w="2496988" h="129619">
                  <a:moveTo>
                    <a:pt x="0" y="103695"/>
                  </a:moveTo>
                  <a:lnTo>
                    <a:pt x="356712" y="129619"/>
                  </a:lnTo>
                  <a:lnTo>
                    <a:pt x="713425" y="103695"/>
                  </a:lnTo>
                  <a:lnTo>
                    <a:pt x="1070137" y="103695"/>
                  </a:lnTo>
                  <a:lnTo>
                    <a:pt x="1426850" y="103695"/>
                  </a:lnTo>
                  <a:lnTo>
                    <a:pt x="1783563" y="103695"/>
                  </a:lnTo>
                  <a:lnTo>
                    <a:pt x="2140275" y="25923"/>
                  </a:lnTo>
                  <a:lnTo>
                    <a:pt x="2496988" y="0"/>
                  </a:lnTo>
                </a:path>
              </a:pathLst>
            </a:custGeom>
            <a:ln w="35231" cap="flat">
              <a:solidFill>
                <a:srgbClr val="F26A21">
                  <a:alpha val="100000"/>
                </a:srgbClr>
              </a:solidFill>
              <a:prstDash val="solid"/>
              <a:round/>
            </a:ln>
          </p:spPr>
          <p:txBody>
            <a:bodyPr/>
            <a:lstStyle/>
            <a:p/>
          </p:txBody>
        </p:sp>
        <p:sp>
          <p:nvSpPr>
            <p:cNvPr id="141" name="pl141"/>
            <p:cNvSpPr/>
            <p:nvPr/>
          </p:nvSpPr>
          <p:spPr>
            <a:xfrm>
              <a:off x="3511447" y="400196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42" name="tx142"/>
            <p:cNvSpPr/>
            <p:nvPr/>
          </p:nvSpPr>
          <p:spPr>
            <a:xfrm>
              <a:off x="3606167" y="3709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3" name="tx143"/>
            <p:cNvSpPr/>
            <p:nvPr/>
          </p:nvSpPr>
          <p:spPr>
            <a:xfrm>
              <a:off x="3962879" y="3735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4" name="tx144"/>
            <p:cNvSpPr/>
            <p:nvPr/>
          </p:nvSpPr>
          <p:spPr>
            <a:xfrm>
              <a:off x="4319592" y="3709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5" name="tx145"/>
            <p:cNvSpPr/>
            <p:nvPr/>
          </p:nvSpPr>
          <p:spPr>
            <a:xfrm>
              <a:off x="4676305" y="3709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6" name="tx146"/>
            <p:cNvSpPr/>
            <p:nvPr/>
          </p:nvSpPr>
          <p:spPr>
            <a:xfrm>
              <a:off x="5033017" y="3709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7" name="tx147"/>
            <p:cNvSpPr/>
            <p:nvPr/>
          </p:nvSpPr>
          <p:spPr>
            <a:xfrm>
              <a:off x="5389730" y="3709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8" name="tx148"/>
            <p:cNvSpPr/>
            <p:nvPr/>
          </p:nvSpPr>
          <p:spPr>
            <a:xfrm>
              <a:off x="5746443" y="36315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9" name="tx149"/>
            <p:cNvSpPr/>
            <p:nvPr/>
          </p:nvSpPr>
          <p:spPr>
            <a:xfrm>
              <a:off x="6103155" y="36056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50" name="rc150"/>
            <p:cNvSpPr/>
            <p:nvPr/>
          </p:nvSpPr>
          <p:spPr>
            <a:xfrm>
              <a:off x="3511447" y="4352515"/>
              <a:ext cx="2746687" cy="1454334"/>
            </a:xfrm>
            <a:prstGeom prst="rect">
              <a:avLst/>
            </a:prstGeom>
            <a:solidFill>
              <a:srgbClr val="EBEBEB">
                <a:alpha val="100000"/>
              </a:srgbClr>
            </a:solidFill>
          </p:spPr>
          <p:txBody>
            <a:bodyPr/>
            <a:lstStyle/>
            <a:p/>
          </p:txBody>
        </p:sp>
        <p:sp>
          <p:nvSpPr>
            <p:cNvPr id="151" name="pl151"/>
            <p:cNvSpPr/>
            <p:nvPr/>
          </p:nvSpPr>
          <p:spPr>
            <a:xfrm>
              <a:off x="3511447" y="541669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2" name="pl152"/>
            <p:cNvSpPr/>
            <p:nvPr/>
          </p:nvSpPr>
          <p:spPr>
            <a:xfrm>
              <a:off x="3511447" y="4768595"/>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3" name="pl153"/>
            <p:cNvSpPr/>
            <p:nvPr/>
          </p:nvSpPr>
          <p:spPr>
            <a:xfrm>
              <a:off x="3511447" y="574074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4" name="pl154"/>
            <p:cNvSpPr/>
            <p:nvPr/>
          </p:nvSpPr>
          <p:spPr>
            <a:xfrm>
              <a:off x="3511447" y="509264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5" name="pl155"/>
            <p:cNvSpPr/>
            <p:nvPr/>
          </p:nvSpPr>
          <p:spPr>
            <a:xfrm>
              <a:off x="3511447" y="444454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56" name="pl156"/>
            <p:cNvSpPr/>
            <p:nvPr/>
          </p:nvSpPr>
          <p:spPr>
            <a:xfrm>
              <a:off x="3636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9300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434972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470643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50631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541985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577657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613328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636296" y="5248188"/>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BEBEBE">
                  <a:alpha val="69803"/>
                </a:srgbClr>
              </a:solidFill>
              <a:prstDash val="solid"/>
              <a:round/>
            </a:ln>
          </p:spPr>
          <p:txBody>
            <a:bodyPr/>
            <a:lstStyle/>
            <a:p/>
          </p:txBody>
        </p:sp>
        <p:sp>
          <p:nvSpPr>
            <p:cNvPr id="165" name="pl165"/>
            <p:cNvSpPr/>
            <p:nvPr/>
          </p:nvSpPr>
          <p:spPr>
            <a:xfrm>
              <a:off x="3636296" y="5481504"/>
              <a:ext cx="2496988" cy="233315"/>
            </a:xfrm>
            <a:custGeom>
              <a:avLst/>
              <a:pathLst>
                <a:path w="2496988" h="233315">
                  <a:moveTo>
                    <a:pt x="0" y="0"/>
                  </a:moveTo>
                  <a:lnTo>
                    <a:pt x="356712" y="25923"/>
                  </a:lnTo>
                  <a:lnTo>
                    <a:pt x="713425" y="25923"/>
                  </a:lnTo>
                  <a:lnTo>
                    <a:pt x="1070137" y="233315"/>
                  </a:lnTo>
                  <a:lnTo>
                    <a:pt x="1426850" y="51847"/>
                  </a:lnTo>
                  <a:lnTo>
                    <a:pt x="1783563" y="155543"/>
                  </a:lnTo>
                  <a:lnTo>
                    <a:pt x="2140275" y="207391"/>
                  </a:lnTo>
                  <a:lnTo>
                    <a:pt x="2496988" y="129619"/>
                  </a:lnTo>
                </a:path>
              </a:pathLst>
            </a:custGeom>
            <a:ln w="40651" cap="flat">
              <a:solidFill>
                <a:srgbClr val="BEBEBE">
                  <a:alpha val="69803"/>
                </a:srgbClr>
              </a:solidFill>
              <a:prstDash val="solid"/>
              <a:round/>
            </a:ln>
          </p:spPr>
          <p:txBody>
            <a:bodyPr/>
            <a:lstStyle/>
            <a:p/>
          </p:txBody>
        </p:sp>
        <p:sp>
          <p:nvSpPr>
            <p:cNvPr id="166" name="pl166"/>
            <p:cNvSpPr/>
            <p:nvPr/>
          </p:nvSpPr>
          <p:spPr>
            <a:xfrm>
              <a:off x="3636296" y="5481504"/>
              <a:ext cx="2496988" cy="233315"/>
            </a:xfrm>
            <a:custGeom>
              <a:avLst/>
              <a:pathLst>
                <a:path w="2496988" h="233315">
                  <a:moveTo>
                    <a:pt x="0" y="0"/>
                  </a:moveTo>
                  <a:lnTo>
                    <a:pt x="356712" y="25923"/>
                  </a:lnTo>
                  <a:lnTo>
                    <a:pt x="713425" y="25923"/>
                  </a:lnTo>
                  <a:lnTo>
                    <a:pt x="1070137" y="233315"/>
                  </a:lnTo>
                  <a:lnTo>
                    <a:pt x="1426850" y="51847"/>
                  </a:lnTo>
                  <a:lnTo>
                    <a:pt x="1783563" y="155543"/>
                  </a:lnTo>
                  <a:lnTo>
                    <a:pt x="2140275" y="207391"/>
                  </a:lnTo>
                  <a:lnTo>
                    <a:pt x="2496988" y="129619"/>
                  </a:lnTo>
                </a:path>
              </a:pathLst>
            </a:custGeom>
            <a:ln w="35231" cap="flat">
              <a:solidFill>
                <a:srgbClr val="BEBEBE">
                  <a:alpha val="69803"/>
                </a:srgbClr>
              </a:solidFill>
              <a:prstDash val="solid"/>
              <a:round/>
            </a:ln>
          </p:spPr>
          <p:txBody>
            <a:bodyPr/>
            <a:lstStyle/>
            <a:p/>
          </p:txBody>
        </p:sp>
        <p:sp>
          <p:nvSpPr>
            <p:cNvPr id="167" name="pl167"/>
            <p:cNvSpPr/>
            <p:nvPr/>
          </p:nvSpPr>
          <p:spPr>
            <a:xfrm>
              <a:off x="3636296" y="5248188"/>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6B6B6B">
                  <a:alpha val="100000"/>
                </a:srgbClr>
              </a:solidFill>
              <a:prstDash val="solid"/>
              <a:round/>
            </a:ln>
          </p:spPr>
          <p:txBody>
            <a:bodyPr/>
            <a:lstStyle/>
            <a:p/>
          </p:txBody>
        </p:sp>
        <p:sp>
          <p:nvSpPr>
            <p:cNvPr id="168" name="pl168"/>
            <p:cNvSpPr/>
            <p:nvPr/>
          </p:nvSpPr>
          <p:spPr>
            <a:xfrm>
              <a:off x="3636296" y="5481504"/>
              <a:ext cx="2496988" cy="233315"/>
            </a:xfrm>
            <a:custGeom>
              <a:avLst/>
              <a:pathLst>
                <a:path w="2496988" h="233315">
                  <a:moveTo>
                    <a:pt x="0" y="0"/>
                  </a:moveTo>
                  <a:lnTo>
                    <a:pt x="356712" y="25923"/>
                  </a:lnTo>
                  <a:lnTo>
                    <a:pt x="713425" y="25923"/>
                  </a:lnTo>
                  <a:lnTo>
                    <a:pt x="1070137" y="233315"/>
                  </a:lnTo>
                  <a:lnTo>
                    <a:pt x="1426850" y="51847"/>
                  </a:lnTo>
                  <a:lnTo>
                    <a:pt x="1783563" y="155543"/>
                  </a:lnTo>
                  <a:lnTo>
                    <a:pt x="2140275" y="207391"/>
                  </a:lnTo>
                  <a:lnTo>
                    <a:pt x="2496988" y="129619"/>
                  </a:lnTo>
                </a:path>
              </a:pathLst>
            </a:custGeom>
            <a:ln w="40651" cap="flat">
              <a:solidFill>
                <a:srgbClr val="000000">
                  <a:alpha val="100000"/>
                </a:srgbClr>
              </a:solidFill>
              <a:prstDash val="solid"/>
              <a:round/>
            </a:ln>
          </p:spPr>
          <p:txBody>
            <a:bodyPr/>
            <a:lstStyle/>
            <a:p/>
          </p:txBody>
        </p:sp>
        <p:sp>
          <p:nvSpPr>
            <p:cNvPr id="169" name="pl169"/>
            <p:cNvSpPr/>
            <p:nvPr/>
          </p:nvSpPr>
          <p:spPr>
            <a:xfrm>
              <a:off x="3636296" y="5481504"/>
              <a:ext cx="2496988" cy="233315"/>
            </a:xfrm>
            <a:custGeom>
              <a:avLst/>
              <a:pathLst>
                <a:path w="2496988" h="233315">
                  <a:moveTo>
                    <a:pt x="0" y="0"/>
                  </a:moveTo>
                  <a:lnTo>
                    <a:pt x="356712" y="25923"/>
                  </a:lnTo>
                  <a:lnTo>
                    <a:pt x="713425" y="25923"/>
                  </a:lnTo>
                  <a:lnTo>
                    <a:pt x="1070137" y="233315"/>
                  </a:lnTo>
                  <a:lnTo>
                    <a:pt x="1426850" y="51847"/>
                  </a:lnTo>
                  <a:lnTo>
                    <a:pt x="1783563" y="155543"/>
                  </a:lnTo>
                  <a:lnTo>
                    <a:pt x="2140275" y="207391"/>
                  </a:lnTo>
                  <a:lnTo>
                    <a:pt x="2496988" y="129619"/>
                  </a:lnTo>
                </a:path>
              </a:pathLst>
            </a:custGeom>
            <a:ln w="35231" cap="flat">
              <a:solidFill>
                <a:srgbClr val="F26A21">
                  <a:alpha val="100000"/>
                </a:srgbClr>
              </a:solidFill>
              <a:prstDash val="solid"/>
              <a:round/>
            </a:ln>
          </p:spPr>
          <p:txBody>
            <a:bodyPr/>
            <a:lstStyle/>
            <a:p/>
          </p:txBody>
        </p:sp>
        <p:sp>
          <p:nvSpPr>
            <p:cNvPr id="170" name="pl170"/>
            <p:cNvSpPr/>
            <p:nvPr/>
          </p:nvSpPr>
          <p:spPr>
            <a:xfrm>
              <a:off x="3511447" y="574074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71" name="tx171"/>
            <p:cNvSpPr/>
            <p:nvPr/>
          </p:nvSpPr>
          <p:spPr>
            <a:xfrm>
              <a:off x="3576037" y="5318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72" name="tx172"/>
            <p:cNvSpPr/>
            <p:nvPr/>
          </p:nvSpPr>
          <p:spPr>
            <a:xfrm>
              <a:off x="3962879" y="53443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73" name="tx173"/>
            <p:cNvSpPr/>
            <p:nvPr/>
          </p:nvSpPr>
          <p:spPr>
            <a:xfrm>
              <a:off x="4319592" y="53443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74" name="tx174"/>
            <p:cNvSpPr/>
            <p:nvPr/>
          </p:nvSpPr>
          <p:spPr>
            <a:xfrm>
              <a:off x="4676305" y="55517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5" name="tx175"/>
            <p:cNvSpPr/>
            <p:nvPr/>
          </p:nvSpPr>
          <p:spPr>
            <a:xfrm>
              <a:off x="5033017" y="53703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6" name="tx176"/>
            <p:cNvSpPr/>
            <p:nvPr/>
          </p:nvSpPr>
          <p:spPr>
            <a:xfrm>
              <a:off x="5389730" y="5474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7" name="tx177"/>
            <p:cNvSpPr/>
            <p:nvPr/>
          </p:nvSpPr>
          <p:spPr>
            <a:xfrm>
              <a:off x="5746443" y="55258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8" name="tx178"/>
            <p:cNvSpPr/>
            <p:nvPr/>
          </p:nvSpPr>
          <p:spPr>
            <a:xfrm>
              <a:off x="6103155" y="54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9" name="rc179"/>
            <p:cNvSpPr/>
            <p:nvPr/>
          </p:nvSpPr>
          <p:spPr>
            <a:xfrm>
              <a:off x="6327723" y="874964"/>
              <a:ext cx="2746687" cy="1454334"/>
            </a:xfrm>
            <a:prstGeom prst="rect">
              <a:avLst/>
            </a:prstGeom>
            <a:solidFill>
              <a:srgbClr val="EBEBEB">
                <a:alpha val="100000"/>
              </a:srgbClr>
            </a:solidFill>
          </p:spPr>
          <p:txBody>
            <a:bodyPr/>
            <a:lstStyle/>
            <a:p/>
          </p:txBody>
        </p:sp>
        <p:sp>
          <p:nvSpPr>
            <p:cNvPr id="180" name="pl180"/>
            <p:cNvSpPr/>
            <p:nvPr/>
          </p:nvSpPr>
          <p:spPr>
            <a:xfrm>
              <a:off x="6327723" y="1939142"/>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81" name="pl181"/>
            <p:cNvSpPr/>
            <p:nvPr/>
          </p:nvSpPr>
          <p:spPr>
            <a:xfrm>
              <a:off x="6327723" y="129104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82" name="pl182"/>
            <p:cNvSpPr/>
            <p:nvPr/>
          </p:nvSpPr>
          <p:spPr>
            <a:xfrm>
              <a:off x="6327723" y="226319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83" name="pl183"/>
            <p:cNvSpPr/>
            <p:nvPr/>
          </p:nvSpPr>
          <p:spPr>
            <a:xfrm>
              <a:off x="6327723" y="161509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84" name="pl184"/>
            <p:cNvSpPr/>
            <p:nvPr/>
          </p:nvSpPr>
          <p:spPr>
            <a:xfrm>
              <a:off x="6327723" y="96699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85" name="pl185"/>
            <p:cNvSpPr/>
            <p:nvPr/>
          </p:nvSpPr>
          <p:spPr>
            <a:xfrm>
              <a:off x="645257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6809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716599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752271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787942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823613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859284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894956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6452573" y="1770637"/>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BEBEBE">
                  <a:alpha val="69803"/>
                </a:srgbClr>
              </a:solidFill>
              <a:prstDash val="solid"/>
              <a:round/>
            </a:ln>
          </p:spPr>
          <p:txBody>
            <a:bodyPr/>
            <a:lstStyle/>
            <a:p/>
          </p:txBody>
        </p:sp>
        <p:sp>
          <p:nvSpPr>
            <p:cNvPr id="194" name="pl194"/>
            <p:cNvSpPr/>
            <p:nvPr/>
          </p:nvSpPr>
          <p:spPr>
            <a:xfrm>
              <a:off x="6452573" y="1615093"/>
              <a:ext cx="2496988" cy="181467"/>
            </a:xfrm>
            <a:custGeom>
              <a:avLst/>
              <a:pathLst>
                <a:path w="2496988" h="181467">
                  <a:moveTo>
                    <a:pt x="0" y="51847"/>
                  </a:moveTo>
                  <a:lnTo>
                    <a:pt x="356712" y="25923"/>
                  </a:lnTo>
                  <a:lnTo>
                    <a:pt x="713425" y="51847"/>
                  </a:lnTo>
                  <a:lnTo>
                    <a:pt x="1070137" y="25923"/>
                  </a:lnTo>
                  <a:lnTo>
                    <a:pt x="1426850" y="0"/>
                  </a:lnTo>
                  <a:lnTo>
                    <a:pt x="1783563" y="181467"/>
                  </a:lnTo>
                  <a:lnTo>
                    <a:pt x="2140275" y="155543"/>
                  </a:lnTo>
                  <a:lnTo>
                    <a:pt x="2496988" y="77771"/>
                  </a:lnTo>
                </a:path>
              </a:pathLst>
            </a:custGeom>
            <a:ln w="40651" cap="flat">
              <a:solidFill>
                <a:srgbClr val="BEBEBE">
                  <a:alpha val="69803"/>
                </a:srgbClr>
              </a:solidFill>
              <a:prstDash val="solid"/>
              <a:round/>
            </a:ln>
          </p:spPr>
          <p:txBody>
            <a:bodyPr/>
            <a:lstStyle/>
            <a:p/>
          </p:txBody>
        </p:sp>
        <p:sp>
          <p:nvSpPr>
            <p:cNvPr id="195" name="pl195"/>
            <p:cNvSpPr/>
            <p:nvPr/>
          </p:nvSpPr>
          <p:spPr>
            <a:xfrm>
              <a:off x="6452573" y="1615093"/>
              <a:ext cx="2496988" cy="181467"/>
            </a:xfrm>
            <a:custGeom>
              <a:avLst/>
              <a:pathLst>
                <a:path w="2496988" h="181467">
                  <a:moveTo>
                    <a:pt x="0" y="51847"/>
                  </a:moveTo>
                  <a:lnTo>
                    <a:pt x="356712" y="25923"/>
                  </a:lnTo>
                  <a:lnTo>
                    <a:pt x="713425" y="51847"/>
                  </a:lnTo>
                  <a:lnTo>
                    <a:pt x="1070137" y="25923"/>
                  </a:lnTo>
                  <a:lnTo>
                    <a:pt x="1426850" y="0"/>
                  </a:lnTo>
                  <a:lnTo>
                    <a:pt x="1783563" y="181467"/>
                  </a:lnTo>
                  <a:lnTo>
                    <a:pt x="2140275" y="155543"/>
                  </a:lnTo>
                  <a:lnTo>
                    <a:pt x="2496988" y="77771"/>
                  </a:lnTo>
                </a:path>
              </a:pathLst>
            </a:custGeom>
            <a:ln w="35231" cap="flat">
              <a:solidFill>
                <a:srgbClr val="BEBEBE">
                  <a:alpha val="69803"/>
                </a:srgbClr>
              </a:solidFill>
              <a:prstDash val="solid"/>
              <a:round/>
            </a:ln>
          </p:spPr>
          <p:txBody>
            <a:bodyPr/>
            <a:lstStyle/>
            <a:p/>
          </p:txBody>
        </p:sp>
        <p:sp>
          <p:nvSpPr>
            <p:cNvPr id="196" name="pl196"/>
            <p:cNvSpPr/>
            <p:nvPr/>
          </p:nvSpPr>
          <p:spPr>
            <a:xfrm>
              <a:off x="6452573" y="1770637"/>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6B6B6B">
                  <a:alpha val="100000"/>
                </a:srgbClr>
              </a:solidFill>
              <a:prstDash val="solid"/>
              <a:round/>
            </a:ln>
          </p:spPr>
          <p:txBody>
            <a:bodyPr/>
            <a:lstStyle/>
            <a:p/>
          </p:txBody>
        </p:sp>
        <p:sp>
          <p:nvSpPr>
            <p:cNvPr id="197" name="pl197"/>
            <p:cNvSpPr/>
            <p:nvPr/>
          </p:nvSpPr>
          <p:spPr>
            <a:xfrm>
              <a:off x="6452573" y="1615093"/>
              <a:ext cx="2496988" cy="181467"/>
            </a:xfrm>
            <a:custGeom>
              <a:avLst/>
              <a:pathLst>
                <a:path w="2496988" h="181467">
                  <a:moveTo>
                    <a:pt x="0" y="51847"/>
                  </a:moveTo>
                  <a:lnTo>
                    <a:pt x="356712" y="25923"/>
                  </a:lnTo>
                  <a:lnTo>
                    <a:pt x="713425" y="51847"/>
                  </a:lnTo>
                  <a:lnTo>
                    <a:pt x="1070137" y="25923"/>
                  </a:lnTo>
                  <a:lnTo>
                    <a:pt x="1426850" y="0"/>
                  </a:lnTo>
                  <a:lnTo>
                    <a:pt x="1783563" y="181467"/>
                  </a:lnTo>
                  <a:lnTo>
                    <a:pt x="2140275" y="155543"/>
                  </a:lnTo>
                  <a:lnTo>
                    <a:pt x="2496988" y="77771"/>
                  </a:lnTo>
                </a:path>
              </a:pathLst>
            </a:custGeom>
            <a:ln w="40651" cap="flat">
              <a:solidFill>
                <a:srgbClr val="000000">
                  <a:alpha val="100000"/>
                </a:srgbClr>
              </a:solidFill>
              <a:prstDash val="solid"/>
              <a:round/>
            </a:ln>
          </p:spPr>
          <p:txBody>
            <a:bodyPr/>
            <a:lstStyle/>
            <a:p/>
          </p:txBody>
        </p:sp>
        <p:sp>
          <p:nvSpPr>
            <p:cNvPr id="198" name="pl198"/>
            <p:cNvSpPr/>
            <p:nvPr/>
          </p:nvSpPr>
          <p:spPr>
            <a:xfrm>
              <a:off x="6452573" y="1615093"/>
              <a:ext cx="2496988" cy="181467"/>
            </a:xfrm>
            <a:custGeom>
              <a:avLst/>
              <a:pathLst>
                <a:path w="2496988" h="181467">
                  <a:moveTo>
                    <a:pt x="0" y="51847"/>
                  </a:moveTo>
                  <a:lnTo>
                    <a:pt x="356712" y="25923"/>
                  </a:lnTo>
                  <a:lnTo>
                    <a:pt x="713425" y="51847"/>
                  </a:lnTo>
                  <a:lnTo>
                    <a:pt x="1070137" y="25923"/>
                  </a:lnTo>
                  <a:lnTo>
                    <a:pt x="1426850" y="0"/>
                  </a:lnTo>
                  <a:lnTo>
                    <a:pt x="1783563" y="181467"/>
                  </a:lnTo>
                  <a:lnTo>
                    <a:pt x="2140275" y="155543"/>
                  </a:lnTo>
                  <a:lnTo>
                    <a:pt x="2496988" y="77771"/>
                  </a:lnTo>
                </a:path>
              </a:pathLst>
            </a:custGeom>
            <a:ln w="35231" cap="flat">
              <a:solidFill>
                <a:srgbClr val="F26A21">
                  <a:alpha val="100000"/>
                </a:srgbClr>
              </a:solidFill>
              <a:prstDash val="solid"/>
              <a:round/>
            </a:ln>
          </p:spPr>
          <p:txBody>
            <a:bodyPr/>
            <a:lstStyle/>
            <a:p/>
          </p:txBody>
        </p:sp>
        <p:sp>
          <p:nvSpPr>
            <p:cNvPr id="199" name="pl199"/>
            <p:cNvSpPr/>
            <p:nvPr/>
          </p:nvSpPr>
          <p:spPr>
            <a:xfrm>
              <a:off x="6327723" y="226319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00" name="tx200"/>
            <p:cNvSpPr/>
            <p:nvPr/>
          </p:nvSpPr>
          <p:spPr>
            <a:xfrm>
              <a:off x="6392314" y="15039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201" name="tx201"/>
            <p:cNvSpPr/>
            <p:nvPr/>
          </p:nvSpPr>
          <p:spPr>
            <a:xfrm>
              <a:off x="6749026" y="14779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02" name="tx202"/>
            <p:cNvSpPr/>
            <p:nvPr/>
          </p:nvSpPr>
          <p:spPr>
            <a:xfrm>
              <a:off x="7105739" y="15039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203" name="tx203"/>
            <p:cNvSpPr/>
            <p:nvPr/>
          </p:nvSpPr>
          <p:spPr>
            <a:xfrm>
              <a:off x="7462452" y="14779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04" name="tx204"/>
            <p:cNvSpPr/>
            <p:nvPr/>
          </p:nvSpPr>
          <p:spPr>
            <a:xfrm>
              <a:off x="7819164" y="1452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05" name="tx205"/>
            <p:cNvSpPr/>
            <p:nvPr/>
          </p:nvSpPr>
          <p:spPr>
            <a:xfrm>
              <a:off x="8175877" y="16335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06" name="tx206"/>
            <p:cNvSpPr/>
            <p:nvPr/>
          </p:nvSpPr>
          <p:spPr>
            <a:xfrm>
              <a:off x="8532589" y="1607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07" name="tx207"/>
            <p:cNvSpPr/>
            <p:nvPr/>
          </p:nvSpPr>
          <p:spPr>
            <a:xfrm>
              <a:off x="8889302" y="15298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08" name="rc208"/>
            <p:cNvSpPr/>
            <p:nvPr/>
          </p:nvSpPr>
          <p:spPr>
            <a:xfrm>
              <a:off x="6327723" y="2613739"/>
              <a:ext cx="2746687" cy="1454334"/>
            </a:xfrm>
            <a:prstGeom prst="rect">
              <a:avLst/>
            </a:prstGeom>
            <a:solidFill>
              <a:srgbClr val="EBEBEB">
                <a:alpha val="100000"/>
              </a:srgbClr>
            </a:solidFill>
          </p:spPr>
          <p:txBody>
            <a:bodyPr/>
            <a:lstStyle/>
            <a:p/>
          </p:txBody>
        </p:sp>
        <p:sp>
          <p:nvSpPr>
            <p:cNvPr id="209" name="pl209"/>
            <p:cNvSpPr/>
            <p:nvPr/>
          </p:nvSpPr>
          <p:spPr>
            <a:xfrm>
              <a:off x="6327723" y="367791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10" name="pl210"/>
            <p:cNvSpPr/>
            <p:nvPr/>
          </p:nvSpPr>
          <p:spPr>
            <a:xfrm>
              <a:off x="6327723" y="302981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11" name="pl211"/>
            <p:cNvSpPr/>
            <p:nvPr/>
          </p:nvSpPr>
          <p:spPr>
            <a:xfrm>
              <a:off x="6327723" y="400196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12" name="pl212"/>
            <p:cNvSpPr/>
            <p:nvPr/>
          </p:nvSpPr>
          <p:spPr>
            <a:xfrm>
              <a:off x="6327723" y="335386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13" name="pl213"/>
            <p:cNvSpPr/>
            <p:nvPr/>
          </p:nvSpPr>
          <p:spPr>
            <a:xfrm>
              <a:off x="6327723" y="2705770"/>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14" name="pl214"/>
            <p:cNvSpPr/>
            <p:nvPr/>
          </p:nvSpPr>
          <p:spPr>
            <a:xfrm>
              <a:off x="645257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6809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716599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752271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787942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823613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859284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894956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6452573" y="3509412"/>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BEBEBE">
                  <a:alpha val="69803"/>
                </a:srgbClr>
              </a:solidFill>
              <a:prstDash val="solid"/>
              <a:round/>
            </a:ln>
          </p:spPr>
          <p:txBody>
            <a:bodyPr/>
            <a:lstStyle/>
            <a:p/>
          </p:txBody>
        </p:sp>
        <p:sp>
          <p:nvSpPr>
            <p:cNvPr id="223" name="pl223"/>
            <p:cNvSpPr/>
            <p:nvPr/>
          </p:nvSpPr>
          <p:spPr>
            <a:xfrm>
              <a:off x="6452573" y="3353869"/>
              <a:ext cx="2496988" cy="311087"/>
            </a:xfrm>
            <a:custGeom>
              <a:avLst/>
              <a:pathLst>
                <a:path w="2496988" h="311087">
                  <a:moveTo>
                    <a:pt x="0" y="311087"/>
                  </a:moveTo>
                  <a:lnTo>
                    <a:pt x="356712" y="311087"/>
                  </a:lnTo>
                  <a:lnTo>
                    <a:pt x="713425" y="233315"/>
                  </a:lnTo>
                  <a:lnTo>
                    <a:pt x="1070137" y="129619"/>
                  </a:lnTo>
                  <a:lnTo>
                    <a:pt x="1426850" y="129619"/>
                  </a:lnTo>
                  <a:lnTo>
                    <a:pt x="1783563" y="0"/>
                  </a:lnTo>
                  <a:lnTo>
                    <a:pt x="2140275" y="103695"/>
                  </a:lnTo>
                  <a:lnTo>
                    <a:pt x="2496988" y="103695"/>
                  </a:lnTo>
                </a:path>
              </a:pathLst>
            </a:custGeom>
            <a:ln w="40651" cap="flat">
              <a:solidFill>
                <a:srgbClr val="BEBEBE">
                  <a:alpha val="69803"/>
                </a:srgbClr>
              </a:solidFill>
              <a:prstDash val="solid"/>
              <a:round/>
            </a:ln>
          </p:spPr>
          <p:txBody>
            <a:bodyPr/>
            <a:lstStyle/>
            <a:p/>
          </p:txBody>
        </p:sp>
        <p:sp>
          <p:nvSpPr>
            <p:cNvPr id="224" name="pl224"/>
            <p:cNvSpPr/>
            <p:nvPr/>
          </p:nvSpPr>
          <p:spPr>
            <a:xfrm>
              <a:off x="6452573" y="3353869"/>
              <a:ext cx="2496988" cy="311087"/>
            </a:xfrm>
            <a:custGeom>
              <a:avLst/>
              <a:pathLst>
                <a:path w="2496988" h="311087">
                  <a:moveTo>
                    <a:pt x="0" y="311087"/>
                  </a:moveTo>
                  <a:lnTo>
                    <a:pt x="356712" y="311087"/>
                  </a:lnTo>
                  <a:lnTo>
                    <a:pt x="713425" y="233315"/>
                  </a:lnTo>
                  <a:lnTo>
                    <a:pt x="1070137" y="129619"/>
                  </a:lnTo>
                  <a:lnTo>
                    <a:pt x="1426850" y="129619"/>
                  </a:lnTo>
                  <a:lnTo>
                    <a:pt x="1783563" y="0"/>
                  </a:lnTo>
                  <a:lnTo>
                    <a:pt x="2140275" y="103695"/>
                  </a:lnTo>
                  <a:lnTo>
                    <a:pt x="2496988" y="103695"/>
                  </a:lnTo>
                </a:path>
              </a:pathLst>
            </a:custGeom>
            <a:ln w="35231" cap="flat">
              <a:solidFill>
                <a:srgbClr val="BEBEBE">
                  <a:alpha val="69803"/>
                </a:srgbClr>
              </a:solidFill>
              <a:prstDash val="solid"/>
              <a:round/>
            </a:ln>
          </p:spPr>
          <p:txBody>
            <a:bodyPr/>
            <a:lstStyle/>
            <a:p/>
          </p:txBody>
        </p:sp>
        <p:sp>
          <p:nvSpPr>
            <p:cNvPr id="225" name="pl225"/>
            <p:cNvSpPr/>
            <p:nvPr/>
          </p:nvSpPr>
          <p:spPr>
            <a:xfrm>
              <a:off x="6452573" y="3509412"/>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6B6B6B">
                  <a:alpha val="100000"/>
                </a:srgbClr>
              </a:solidFill>
              <a:prstDash val="solid"/>
              <a:round/>
            </a:ln>
          </p:spPr>
          <p:txBody>
            <a:bodyPr/>
            <a:lstStyle/>
            <a:p/>
          </p:txBody>
        </p:sp>
        <p:sp>
          <p:nvSpPr>
            <p:cNvPr id="226" name="pl226"/>
            <p:cNvSpPr/>
            <p:nvPr/>
          </p:nvSpPr>
          <p:spPr>
            <a:xfrm>
              <a:off x="6452573" y="3353869"/>
              <a:ext cx="2496988" cy="311087"/>
            </a:xfrm>
            <a:custGeom>
              <a:avLst/>
              <a:pathLst>
                <a:path w="2496988" h="311087">
                  <a:moveTo>
                    <a:pt x="0" y="311087"/>
                  </a:moveTo>
                  <a:lnTo>
                    <a:pt x="356712" y="311087"/>
                  </a:lnTo>
                  <a:lnTo>
                    <a:pt x="713425" y="233315"/>
                  </a:lnTo>
                  <a:lnTo>
                    <a:pt x="1070137" y="129619"/>
                  </a:lnTo>
                  <a:lnTo>
                    <a:pt x="1426850" y="129619"/>
                  </a:lnTo>
                  <a:lnTo>
                    <a:pt x="1783563" y="0"/>
                  </a:lnTo>
                  <a:lnTo>
                    <a:pt x="2140275" y="103695"/>
                  </a:lnTo>
                  <a:lnTo>
                    <a:pt x="2496988" y="103695"/>
                  </a:lnTo>
                </a:path>
              </a:pathLst>
            </a:custGeom>
            <a:ln w="40651" cap="flat">
              <a:solidFill>
                <a:srgbClr val="000000">
                  <a:alpha val="100000"/>
                </a:srgbClr>
              </a:solidFill>
              <a:prstDash val="solid"/>
              <a:round/>
            </a:ln>
          </p:spPr>
          <p:txBody>
            <a:bodyPr/>
            <a:lstStyle/>
            <a:p/>
          </p:txBody>
        </p:sp>
        <p:sp>
          <p:nvSpPr>
            <p:cNvPr id="227" name="pl227"/>
            <p:cNvSpPr/>
            <p:nvPr/>
          </p:nvSpPr>
          <p:spPr>
            <a:xfrm>
              <a:off x="6452573" y="3353869"/>
              <a:ext cx="2496988" cy="311087"/>
            </a:xfrm>
            <a:custGeom>
              <a:avLst/>
              <a:pathLst>
                <a:path w="2496988" h="311087">
                  <a:moveTo>
                    <a:pt x="0" y="311087"/>
                  </a:moveTo>
                  <a:lnTo>
                    <a:pt x="356712" y="311087"/>
                  </a:lnTo>
                  <a:lnTo>
                    <a:pt x="713425" y="233315"/>
                  </a:lnTo>
                  <a:lnTo>
                    <a:pt x="1070137" y="129619"/>
                  </a:lnTo>
                  <a:lnTo>
                    <a:pt x="1426850" y="129619"/>
                  </a:lnTo>
                  <a:lnTo>
                    <a:pt x="1783563" y="0"/>
                  </a:lnTo>
                  <a:lnTo>
                    <a:pt x="2140275" y="103695"/>
                  </a:lnTo>
                  <a:lnTo>
                    <a:pt x="2496988" y="103695"/>
                  </a:lnTo>
                </a:path>
              </a:pathLst>
            </a:custGeom>
            <a:ln w="35231" cap="flat">
              <a:solidFill>
                <a:srgbClr val="F26A21">
                  <a:alpha val="100000"/>
                </a:srgbClr>
              </a:solidFill>
              <a:prstDash val="solid"/>
              <a:round/>
            </a:ln>
          </p:spPr>
          <p:txBody>
            <a:bodyPr/>
            <a:lstStyle/>
            <a:p/>
          </p:txBody>
        </p:sp>
        <p:sp>
          <p:nvSpPr>
            <p:cNvPr id="228" name="pl228"/>
            <p:cNvSpPr/>
            <p:nvPr/>
          </p:nvSpPr>
          <p:spPr>
            <a:xfrm>
              <a:off x="6327723" y="400196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29" name="tx229"/>
            <p:cNvSpPr/>
            <p:nvPr/>
          </p:nvSpPr>
          <p:spPr>
            <a:xfrm>
              <a:off x="6392314" y="3501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30" name="tx230"/>
            <p:cNvSpPr/>
            <p:nvPr/>
          </p:nvSpPr>
          <p:spPr>
            <a:xfrm>
              <a:off x="6749026" y="3501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31" name="tx231"/>
            <p:cNvSpPr/>
            <p:nvPr/>
          </p:nvSpPr>
          <p:spPr>
            <a:xfrm>
              <a:off x="7105739" y="34241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32" name="tx232"/>
            <p:cNvSpPr/>
            <p:nvPr/>
          </p:nvSpPr>
          <p:spPr>
            <a:xfrm>
              <a:off x="7462452" y="3320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33" name="tx233"/>
            <p:cNvSpPr/>
            <p:nvPr/>
          </p:nvSpPr>
          <p:spPr>
            <a:xfrm>
              <a:off x="7819164" y="3320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34" name="tx234"/>
            <p:cNvSpPr/>
            <p:nvPr/>
          </p:nvSpPr>
          <p:spPr>
            <a:xfrm>
              <a:off x="8175877" y="3190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35" name="tx235"/>
            <p:cNvSpPr/>
            <p:nvPr/>
          </p:nvSpPr>
          <p:spPr>
            <a:xfrm>
              <a:off x="8532589" y="3294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36" name="tx236"/>
            <p:cNvSpPr/>
            <p:nvPr/>
          </p:nvSpPr>
          <p:spPr>
            <a:xfrm>
              <a:off x="8889302" y="3294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37" name="rc237"/>
            <p:cNvSpPr/>
            <p:nvPr/>
          </p:nvSpPr>
          <p:spPr>
            <a:xfrm>
              <a:off x="6327723" y="4352515"/>
              <a:ext cx="2746687" cy="1454334"/>
            </a:xfrm>
            <a:prstGeom prst="rect">
              <a:avLst/>
            </a:prstGeom>
            <a:solidFill>
              <a:srgbClr val="EBEBEB">
                <a:alpha val="100000"/>
              </a:srgbClr>
            </a:solidFill>
          </p:spPr>
          <p:txBody>
            <a:bodyPr/>
            <a:lstStyle/>
            <a:p/>
          </p:txBody>
        </p:sp>
        <p:sp>
          <p:nvSpPr>
            <p:cNvPr id="238" name="pl238"/>
            <p:cNvSpPr/>
            <p:nvPr/>
          </p:nvSpPr>
          <p:spPr>
            <a:xfrm>
              <a:off x="6327723" y="541669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39" name="pl239"/>
            <p:cNvSpPr/>
            <p:nvPr/>
          </p:nvSpPr>
          <p:spPr>
            <a:xfrm>
              <a:off x="6327723" y="4768595"/>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40" name="pl240"/>
            <p:cNvSpPr/>
            <p:nvPr/>
          </p:nvSpPr>
          <p:spPr>
            <a:xfrm>
              <a:off x="6327723" y="574074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41" name="pl241"/>
            <p:cNvSpPr/>
            <p:nvPr/>
          </p:nvSpPr>
          <p:spPr>
            <a:xfrm>
              <a:off x="6327723" y="509264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42" name="pl242"/>
            <p:cNvSpPr/>
            <p:nvPr/>
          </p:nvSpPr>
          <p:spPr>
            <a:xfrm>
              <a:off x="6327723" y="444454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43" name="pl243"/>
            <p:cNvSpPr/>
            <p:nvPr/>
          </p:nvSpPr>
          <p:spPr>
            <a:xfrm>
              <a:off x="645257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680928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716599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752271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787942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823613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859284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894956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6452573" y="5248188"/>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BEBEBE">
                  <a:alpha val="69803"/>
                </a:srgbClr>
              </a:solidFill>
              <a:prstDash val="solid"/>
              <a:round/>
            </a:ln>
          </p:spPr>
          <p:txBody>
            <a:bodyPr/>
            <a:lstStyle/>
            <a:p/>
          </p:txBody>
        </p:sp>
        <p:sp>
          <p:nvSpPr>
            <p:cNvPr id="252" name="pl252"/>
            <p:cNvSpPr/>
            <p:nvPr/>
          </p:nvSpPr>
          <p:spPr>
            <a:xfrm>
              <a:off x="6452573" y="5688895"/>
              <a:ext cx="2496988" cy="51847"/>
            </a:xfrm>
            <a:custGeom>
              <a:avLst/>
              <a:pathLst>
                <a:path w="2496988" h="51847">
                  <a:moveTo>
                    <a:pt x="0" y="0"/>
                  </a:moveTo>
                  <a:lnTo>
                    <a:pt x="356712" y="0"/>
                  </a:lnTo>
                  <a:lnTo>
                    <a:pt x="713425" y="25923"/>
                  </a:lnTo>
                  <a:lnTo>
                    <a:pt x="1070137" y="51847"/>
                  </a:lnTo>
                  <a:lnTo>
                    <a:pt x="1426850" y="51847"/>
                  </a:lnTo>
                  <a:lnTo>
                    <a:pt x="1783563" y="51847"/>
                  </a:lnTo>
                  <a:lnTo>
                    <a:pt x="2140275" y="51847"/>
                  </a:lnTo>
                  <a:lnTo>
                    <a:pt x="2496988" y="51847"/>
                  </a:lnTo>
                </a:path>
              </a:pathLst>
            </a:custGeom>
            <a:ln w="40651" cap="flat">
              <a:solidFill>
                <a:srgbClr val="BEBEBE">
                  <a:alpha val="69803"/>
                </a:srgbClr>
              </a:solidFill>
              <a:prstDash val="solid"/>
              <a:round/>
            </a:ln>
          </p:spPr>
          <p:txBody>
            <a:bodyPr/>
            <a:lstStyle/>
            <a:p/>
          </p:txBody>
        </p:sp>
        <p:sp>
          <p:nvSpPr>
            <p:cNvPr id="253" name="pl253"/>
            <p:cNvSpPr/>
            <p:nvPr/>
          </p:nvSpPr>
          <p:spPr>
            <a:xfrm>
              <a:off x="6452573" y="5688895"/>
              <a:ext cx="2496988" cy="51847"/>
            </a:xfrm>
            <a:custGeom>
              <a:avLst/>
              <a:pathLst>
                <a:path w="2496988" h="51847">
                  <a:moveTo>
                    <a:pt x="0" y="0"/>
                  </a:moveTo>
                  <a:lnTo>
                    <a:pt x="356712" y="0"/>
                  </a:lnTo>
                  <a:lnTo>
                    <a:pt x="713425" y="25923"/>
                  </a:lnTo>
                  <a:lnTo>
                    <a:pt x="1070137" y="51847"/>
                  </a:lnTo>
                  <a:lnTo>
                    <a:pt x="1426850" y="51847"/>
                  </a:lnTo>
                  <a:lnTo>
                    <a:pt x="1783563" y="51847"/>
                  </a:lnTo>
                  <a:lnTo>
                    <a:pt x="2140275" y="51847"/>
                  </a:lnTo>
                  <a:lnTo>
                    <a:pt x="2496988" y="51847"/>
                  </a:lnTo>
                </a:path>
              </a:pathLst>
            </a:custGeom>
            <a:ln w="35231" cap="flat">
              <a:solidFill>
                <a:srgbClr val="BEBEBE">
                  <a:alpha val="69803"/>
                </a:srgbClr>
              </a:solidFill>
              <a:prstDash val="solid"/>
              <a:round/>
            </a:ln>
          </p:spPr>
          <p:txBody>
            <a:bodyPr/>
            <a:lstStyle/>
            <a:p/>
          </p:txBody>
        </p:sp>
        <p:sp>
          <p:nvSpPr>
            <p:cNvPr id="254" name="pl254"/>
            <p:cNvSpPr/>
            <p:nvPr/>
          </p:nvSpPr>
          <p:spPr>
            <a:xfrm>
              <a:off x="6452573" y="5248188"/>
              <a:ext cx="2496988" cy="181467"/>
            </a:xfrm>
            <a:custGeom>
              <a:avLst/>
              <a:pathLst>
                <a:path w="2496988" h="181467">
                  <a:moveTo>
                    <a:pt x="0" y="155543"/>
                  </a:moveTo>
                  <a:lnTo>
                    <a:pt x="356712" y="181467"/>
                  </a:lnTo>
                  <a:lnTo>
                    <a:pt x="713425" y="103695"/>
                  </a:lnTo>
                  <a:lnTo>
                    <a:pt x="1070137" y="77771"/>
                  </a:lnTo>
                  <a:lnTo>
                    <a:pt x="1426850" y="77771"/>
                  </a:lnTo>
                  <a:lnTo>
                    <a:pt x="1783563" y="0"/>
                  </a:lnTo>
                  <a:lnTo>
                    <a:pt x="2140275" y="77771"/>
                  </a:lnTo>
                  <a:lnTo>
                    <a:pt x="2496988" y="77771"/>
                  </a:lnTo>
                </a:path>
              </a:pathLst>
            </a:custGeom>
            <a:ln w="20325" cap="flat">
              <a:solidFill>
                <a:srgbClr val="6B6B6B">
                  <a:alpha val="100000"/>
                </a:srgbClr>
              </a:solidFill>
              <a:prstDash val="solid"/>
              <a:round/>
            </a:ln>
          </p:spPr>
          <p:txBody>
            <a:bodyPr/>
            <a:lstStyle/>
            <a:p/>
          </p:txBody>
        </p:sp>
        <p:sp>
          <p:nvSpPr>
            <p:cNvPr id="255" name="pl255"/>
            <p:cNvSpPr/>
            <p:nvPr/>
          </p:nvSpPr>
          <p:spPr>
            <a:xfrm>
              <a:off x="6452573" y="5688895"/>
              <a:ext cx="2496988" cy="51847"/>
            </a:xfrm>
            <a:custGeom>
              <a:avLst/>
              <a:pathLst>
                <a:path w="2496988" h="51847">
                  <a:moveTo>
                    <a:pt x="0" y="0"/>
                  </a:moveTo>
                  <a:lnTo>
                    <a:pt x="356712" y="0"/>
                  </a:lnTo>
                  <a:lnTo>
                    <a:pt x="713425" y="25923"/>
                  </a:lnTo>
                  <a:lnTo>
                    <a:pt x="1070137" y="51847"/>
                  </a:lnTo>
                  <a:lnTo>
                    <a:pt x="1426850" y="51847"/>
                  </a:lnTo>
                  <a:lnTo>
                    <a:pt x="1783563" y="51847"/>
                  </a:lnTo>
                  <a:lnTo>
                    <a:pt x="2140275" y="51847"/>
                  </a:lnTo>
                  <a:lnTo>
                    <a:pt x="2496988" y="51847"/>
                  </a:lnTo>
                </a:path>
              </a:pathLst>
            </a:custGeom>
            <a:ln w="40651" cap="flat">
              <a:solidFill>
                <a:srgbClr val="000000">
                  <a:alpha val="100000"/>
                </a:srgbClr>
              </a:solidFill>
              <a:prstDash val="solid"/>
              <a:round/>
            </a:ln>
          </p:spPr>
          <p:txBody>
            <a:bodyPr/>
            <a:lstStyle/>
            <a:p/>
          </p:txBody>
        </p:sp>
        <p:sp>
          <p:nvSpPr>
            <p:cNvPr id="256" name="pl256"/>
            <p:cNvSpPr/>
            <p:nvPr/>
          </p:nvSpPr>
          <p:spPr>
            <a:xfrm>
              <a:off x="6452573" y="5688895"/>
              <a:ext cx="2496988" cy="51847"/>
            </a:xfrm>
            <a:custGeom>
              <a:avLst/>
              <a:pathLst>
                <a:path w="2496988" h="51847">
                  <a:moveTo>
                    <a:pt x="0" y="0"/>
                  </a:moveTo>
                  <a:lnTo>
                    <a:pt x="356712" y="0"/>
                  </a:lnTo>
                  <a:lnTo>
                    <a:pt x="713425" y="25923"/>
                  </a:lnTo>
                  <a:lnTo>
                    <a:pt x="1070137" y="51847"/>
                  </a:lnTo>
                  <a:lnTo>
                    <a:pt x="1426850" y="51847"/>
                  </a:lnTo>
                  <a:lnTo>
                    <a:pt x="1783563" y="51847"/>
                  </a:lnTo>
                  <a:lnTo>
                    <a:pt x="2140275" y="51847"/>
                  </a:lnTo>
                  <a:lnTo>
                    <a:pt x="2496988" y="51847"/>
                  </a:lnTo>
                </a:path>
              </a:pathLst>
            </a:custGeom>
            <a:ln w="35231" cap="flat">
              <a:solidFill>
                <a:srgbClr val="F26A21">
                  <a:alpha val="100000"/>
                </a:srgbClr>
              </a:solidFill>
              <a:prstDash val="solid"/>
              <a:round/>
            </a:ln>
          </p:spPr>
          <p:txBody>
            <a:bodyPr/>
            <a:lstStyle/>
            <a:p/>
          </p:txBody>
        </p:sp>
        <p:sp>
          <p:nvSpPr>
            <p:cNvPr id="257" name="pl257"/>
            <p:cNvSpPr/>
            <p:nvPr/>
          </p:nvSpPr>
          <p:spPr>
            <a:xfrm>
              <a:off x="6327723" y="574074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58" name="tx258"/>
            <p:cNvSpPr/>
            <p:nvPr/>
          </p:nvSpPr>
          <p:spPr>
            <a:xfrm>
              <a:off x="6422443" y="55258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9" name="tx259"/>
            <p:cNvSpPr/>
            <p:nvPr/>
          </p:nvSpPr>
          <p:spPr>
            <a:xfrm>
              <a:off x="6779156" y="55258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0" name="tx260"/>
            <p:cNvSpPr/>
            <p:nvPr/>
          </p:nvSpPr>
          <p:spPr>
            <a:xfrm>
              <a:off x="7135868" y="55517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1" name="tx261"/>
            <p:cNvSpPr/>
            <p:nvPr/>
          </p:nvSpPr>
          <p:spPr>
            <a:xfrm>
              <a:off x="7492581"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2" name="tx262"/>
            <p:cNvSpPr/>
            <p:nvPr/>
          </p:nvSpPr>
          <p:spPr>
            <a:xfrm>
              <a:off x="7849294"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3" name="tx263"/>
            <p:cNvSpPr/>
            <p:nvPr/>
          </p:nvSpPr>
          <p:spPr>
            <a:xfrm>
              <a:off x="8206006"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4" name="tx264"/>
            <p:cNvSpPr/>
            <p:nvPr/>
          </p:nvSpPr>
          <p:spPr>
            <a:xfrm>
              <a:off x="8562719"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5" name="tx265"/>
            <p:cNvSpPr/>
            <p:nvPr/>
          </p:nvSpPr>
          <p:spPr>
            <a:xfrm>
              <a:off x="8919432"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6" name="tx266"/>
            <p:cNvSpPr/>
            <p:nvPr/>
          </p:nvSpPr>
          <p:spPr>
            <a:xfrm>
              <a:off x="1621098" y="4205084"/>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267" name="tx267"/>
            <p:cNvSpPr/>
            <p:nvPr/>
          </p:nvSpPr>
          <p:spPr>
            <a:xfrm>
              <a:off x="4716952" y="420508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268" name="tx268"/>
            <p:cNvSpPr/>
            <p:nvPr/>
          </p:nvSpPr>
          <p:spPr>
            <a:xfrm>
              <a:off x="7124218" y="4205084"/>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269" name="tx269"/>
            <p:cNvSpPr/>
            <p:nvPr/>
          </p:nvSpPr>
          <p:spPr>
            <a:xfrm>
              <a:off x="1934920" y="246630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270" name="tx270"/>
            <p:cNvSpPr/>
            <p:nvPr/>
          </p:nvSpPr>
          <p:spPr>
            <a:xfrm>
              <a:off x="4720107" y="2466308"/>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271" name="tx271"/>
            <p:cNvSpPr/>
            <p:nvPr/>
          </p:nvSpPr>
          <p:spPr>
            <a:xfrm>
              <a:off x="7580092" y="246630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272" name="tx272"/>
            <p:cNvSpPr/>
            <p:nvPr/>
          </p:nvSpPr>
          <p:spPr>
            <a:xfrm>
              <a:off x="1875896"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273" name="tx273"/>
            <p:cNvSpPr/>
            <p:nvPr/>
          </p:nvSpPr>
          <p:spPr>
            <a:xfrm>
              <a:off x="4623867" y="7275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274" name="tx274"/>
            <p:cNvSpPr/>
            <p:nvPr/>
          </p:nvSpPr>
          <p:spPr>
            <a:xfrm>
              <a:off x="7583155"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275" name="pl275"/>
            <p:cNvSpPr/>
            <p:nvPr/>
          </p:nvSpPr>
          <p:spPr>
            <a:xfrm>
              <a:off x="82002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6" name="pl276"/>
            <p:cNvSpPr/>
            <p:nvPr/>
          </p:nvSpPr>
          <p:spPr>
            <a:xfrm>
              <a:off x="117673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7" name="pl277"/>
            <p:cNvSpPr/>
            <p:nvPr/>
          </p:nvSpPr>
          <p:spPr>
            <a:xfrm>
              <a:off x="15334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8" name="pl278"/>
            <p:cNvSpPr/>
            <p:nvPr/>
          </p:nvSpPr>
          <p:spPr>
            <a:xfrm>
              <a:off x="18901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79" name="pl279"/>
            <p:cNvSpPr/>
            <p:nvPr/>
          </p:nvSpPr>
          <p:spPr>
            <a:xfrm>
              <a:off x="224687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0" name="pl280"/>
            <p:cNvSpPr/>
            <p:nvPr/>
          </p:nvSpPr>
          <p:spPr>
            <a:xfrm>
              <a:off x="26035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1" name="pl281"/>
            <p:cNvSpPr/>
            <p:nvPr/>
          </p:nvSpPr>
          <p:spPr>
            <a:xfrm>
              <a:off x="2960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2" name="pl282"/>
            <p:cNvSpPr/>
            <p:nvPr/>
          </p:nvSpPr>
          <p:spPr>
            <a:xfrm>
              <a:off x="3317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3" name="tx283"/>
            <p:cNvSpPr/>
            <p:nvPr/>
          </p:nvSpPr>
          <p:spPr>
            <a:xfrm rot="-5400000">
              <a:off x="6956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84" name="tx284"/>
            <p:cNvSpPr/>
            <p:nvPr/>
          </p:nvSpPr>
          <p:spPr>
            <a:xfrm rot="-5400000">
              <a:off x="10523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85" name="tx285"/>
            <p:cNvSpPr/>
            <p:nvPr/>
          </p:nvSpPr>
          <p:spPr>
            <a:xfrm rot="-5400000">
              <a:off x="14090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86" name="tx286"/>
            <p:cNvSpPr/>
            <p:nvPr/>
          </p:nvSpPr>
          <p:spPr>
            <a:xfrm rot="-5400000">
              <a:off x="17658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87" name="tx287"/>
            <p:cNvSpPr/>
            <p:nvPr/>
          </p:nvSpPr>
          <p:spPr>
            <a:xfrm rot="-5400000">
              <a:off x="21225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88" name="tx288"/>
            <p:cNvSpPr/>
            <p:nvPr/>
          </p:nvSpPr>
          <p:spPr>
            <a:xfrm rot="-5400000">
              <a:off x="24792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89" name="tx289"/>
            <p:cNvSpPr/>
            <p:nvPr/>
          </p:nvSpPr>
          <p:spPr>
            <a:xfrm rot="-5400000">
              <a:off x="283593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90" name="tx290"/>
            <p:cNvSpPr/>
            <p:nvPr/>
          </p:nvSpPr>
          <p:spPr>
            <a:xfrm rot="-5400000">
              <a:off x="31926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291" name="pl291"/>
            <p:cNvSpPr/>
            <p:nvPr/>
          </p:nvSpPr>
          <p:spPr>
            <a:xfrm>
              <a:off x="3636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2" name="pl292"/>
            <p:cNvSpPr/>
            <p:nvPr/>
          </p:nvSpPr>
          <p:spPr>
            <a:xfrm>
              <a:off x="39930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3" name="pl293"/>
            <p:cNvSpPr/>
            <p:nvPr/>
          </p:nvSpPr>
          <p:spPr>
            <a:xfrm>
              <a:off x="43497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4" name="pl294"/>
            <p:cNvSpPr/>
            <p:nvPr/>
          </p:nvSpPr>
          <p:spPr>
            <a:xfrm>
              <a:off x="47064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5" name="pl295"/>
            <p:cNvSpPr/>
            <p:nvPr/>
          </p:nvSpPr>
          <p:spPr>
            <a:xfrm>
              <a:off x="50631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6" name="pl296"/>
            <p:cNvSpPr/>
            <p:nvPr/>
          </p:nvSpPr>
          <p:spPr>
            <a:xfrm>
              <a:off x="54198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7" name="pl297"/>
            <p:cNvSpPr/>
            <p:nvPr/>
          </p:nvSpPr>
          <p:spPr>
            <a:xfrm>
              <a:off x="57765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8" name="pl298"/>
            <p:cNvSpPr/>
            <p:nvPr/>
          </p:nvSpPr>
          <p:spPr>
            <a:xfrm>
              <a:off x="6133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9" name="tx299"/>
            <p:cNvSpPr/>
            <p:nvPr/>
          </p:nvSpPr>
          <p:spPr>
            <a:xfrm rot="-5400000">
              <a:off x="35119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00" name="tx300"/>
            <p:cNvSpPr/>
            <p:nvPr/>
          </p:nvSpPr>
          <p:spPr>
            <a:xfrm rot="-5400000">
              <a:off x="38686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01" name="tx301"/>
            <p:cNvSpPr/>
            <p:nvPr/>
          </p:nvSpPr>
          <p:spPr>
            <a:xfrm rot="-5400000">
              <a:off x="42253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02" name="tx302"/>
            <p:cNvSpPr/>
            <p:nvPr/>
          </p:nvSpPr>
          <p:spPr>
            <a:xfrm rot="-5400000">
              <a:off x="45820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03" name="tx303"/>
            <p:cNvSpPr/>
            <p:nvPr/>
          </p:nvSpPr>
          <p:spPr>
            <a:xfrm rot="-5400000">
              <a:off x="49387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04" name="tx304"/>
            <p:cNvSpPr/>
            <p:nvPr/>
          </p:nvSpPr>
          <p:spPr>
            <a:xfrm rot="-5400000">
              <a:off x="52955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05" name="tx305"/>
            <p:cNvSpPr/>
            <p:nvPr/>
          </p:nvSpPr>
          <p:spPr>
            <a:xfrm rot="-5400000">
              <a:off x="5652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06" name="tx306"/>
            <p:cNvSpPr/>
            <p:nvPr/>
          </p:nvSpPr>
          <p:spPr>
            <a:xfrm rot="-5400000">
              <a:off x="600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07" name="pl307"/>
            <p:cNvSpPr/>
            <p:nvPr/>
          </p:nvSpPr>
          <p:spPr>
            <a:xfrm>
              <a:off x="645257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pl308"/>
            <p:cNvSpPr/>
            <p:nvPr/>
          </p:nvSpPr>
          <p:spPr>
            <a:xfrm>
              <a:off x="6809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9" name="pl309"/>
            <p:cNvSpPr/>
            <p:nvPr/>
          </p:nvSpPr>
          <p:spPr>
            <a:xfrm>
              <a:off x="7165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75227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787942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82361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pl313"/>
            <p:cNvSpPr/>
            <p:nvPr/>
          </p:nvSpPr>
          <p:spPr>
            <a:xfrm>
              <a:off x="859284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4" name="pl314"/>
            <p:cNvSpPr/>
            <p:nvPr/>
          </p:nvSpPr>
          <p:spPr>
            <a:xfrm>
              <a:off x="89495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5" name="tx315"/>
            <p:cNvSpPr/>
            <p:nvPr/>
          </p:nvSpPr>
          <p:spPr>
            <a:xfrm rot="-5400000">
              <a:off x="6328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16" name="tx316"/>
            <p:cNvSpPr/>
            <p:nvPr/>
          </p:nvSpPr>
          <p:spPr>
            <a:xfrm rot="-5400000">
              <a:off x="668492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7" name="tx317"/>
            <p:cNvSpPr/>
            <p:nvPr/>
          </p:nvSpPr>
          <p:spPr>
            <a:xfrm rot="-5400000">
              <a:off x="704163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8" name="tx318"/>
            <p:cNvSpPr/>
            <p:nvPr/>
          </p:nvSpPr>
          <p:spPr>
            <a:xfrm rot="-5400000">
              <a:off x="73983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9" name="tx319"/>
            <p:cNvSpPr/>
            <p:nvPr/>
          </p:nvSpPr>
          <p:spPr>
            <a:xfrm rot="-5400000">
              <a:off x="775506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20" name="tx320"/>
            <p:cNvSpPr/>
            <p:nvPr/>
          </p:nvSpPr>
          <p:spPr>
            <a:xfrm rot="-5400000">
              <a:off x="811177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21" name="tx321"/>
            <p:cNvSpPr/>
            <p:nvPr/>
          </p:nvSpPr>
          <p:spPr>
            <a:xfrm rot="-5400000">
              <a:off x="846849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2" name="tx322"/>
            <p:cNvSpPr/>
            <p:nvPr/>
          </p:nvSpPr>
          <p:spPr>
            <a:xfrm rot="-5400000">
              <a:off x="88252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3" name="tx323"/>
            <p:cNvSpPr/>
            <p:nvPr/>
          </p:nvSpPr>
          <p:spPr>
            <a:xfrm>
              <a:off x="570361" y="22231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24" name="tx324"/>
            <p:cNvSpPr/>
            <p:nvPr/>
          </p:nvSpPr>
          <p:spPr>
            <a:xfrm>
              <a:off x="508182" y="15750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25" name="tx325"/>
            <p:cNvSpPr/>
            <p:nvPr/>
          </p:nvSpPr>
          <p:spPr>
            <a:xfrm>
              <a:off x="508182" y="9269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26" name="pl326"/>
            <p:cNvSpPr/>
            <p:nvPr/>
          </p:nvSpPr>
          <p:spPr>
            <a:xfrm>
              <a:off x="660376" y="22631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27" name="pl327"/>
            <p:cNvSpPr/>
            <p:nvPr/>
          </p:nvSpPr>
          <p:spPr>
            <a:xfrm>
              <a:off x="660376" y="16150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28" name="pl328"/>
            <p:cNvSpPr/>
            <p:nvPr/>
          </p:nvSpPr>
          <p:spPr>
            <a:xfrm>
              <a:off x="660376" y="9669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29" name="tx329"/>
            <p:cNvSpPr/>
            <p:nvPr/>
          </p:nvSpPr>
          <p:spPr>
            <a:xfrm>
              <a:off x="570361" y="396196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0" name="tx330"/>
            <p:cNvSpPr/>
            <p:nvPr/>
          </p:nvSpPr>
          <p:spPr>
            <a:xfrm>
              <a:off x="508182" y="33138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1" name="tx331"/>
            <p:cNvSpPr/>
            <p:nvPr/>
          </p:nvSpPr>
          <p:spPr>
            <a:xfrm>
              <a:off x="508182" y="26657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2" name="pl332"/>
            <p:cNvSpPr/>
            <p:nvPr/>
          </p:nvSpPr>
          <p:spPr>
            <a:xfrm>
              <a:off x="660376" y="4001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3" name="pl333"/>
            <p:cNvSpPr/>
            <p:nvPr/>
          </p:nvSpPr>
          <p:spPr>
            <a:xfrm>
              <a:off x="660376" y="33538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4" name="pl334"/>
            <p:cNvSpPr/>
            <p:nvPr/>
          </p:nvSpPr>
          <p:spPr>
            <a:xfrm>
              <a:off x="660376" y="27057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5" name="tx335"/>
            <p:cNvSpPr/>
            <p:nvPr/>
          </p:nvSpPr>
          <p:spPr>
            <a:xfrm>
              <a:off x="570361" y="570073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6" name="tx336"/>
            <p:cNvSpPr/>
            <p:nvPr/>
          </p:nvSpPr>
          <p:spPr>
            <a:xfrm>
              <a:off x="508182" y="505263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7" name="tx337"/>
            <p:cNvSpPr/>
            <p:nvPr/>
          </p:nvSpPr>
          <p:spPr>
            <a:xfrm>
              <a:off x="508182" y="44045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8" name="pl338"/>
            <p:cNvSpPr/>
            <p:nvPr/>
          </p:nvSpPr>
          <p:spPr>
            <a:xfrm>
              <a:off x="660376" y="57407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9" name="pl339"/>
            <p:cNvSpPr/>
            <p:nvPr/>
          </p:nvSpPr>
          <p:spPr>
            <a:xfrm>
              <a:off x="660376" y="50926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0" name="pl340"/>
            <p:cNvSpPr/>
            <p:nvPr/>
          </p:nvSpPr>
          <p:spPr>
            <a:xfrm>
              <a:off x="660376" y="44445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1" name="tx341"/>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342" name="tx342"/>
            <p:cNvSpPr/>
            <p:nvPr/>
          </p:nvSpPr>
          <p:spPr>
            <a:xfrm>
              <a:off x="695171" y="435349"/>
              <a:ext cx="576081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Central Africa, 2018-2025</a:t>
              </a:r>
            </a:p>
          </p:txBody>
        </p:sp>
        <p:sp>
          <p:nvSpPr>
            <p:cNvPr id="343" name="tx34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44" name="tx344"/>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345" name="tx345"/>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3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CAR had the highest drop-out with 22% of children who received DTP1 not receiving DTP3.
Burundi and Sao Tome and Principe had the lowest DTP drop-out (0%). Zero drop-out indicates that near enough all children that received DTP1 also received DTP3.
3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746687" cy="1454334"/>
            </a:xfrm>
            <a:prstGeom prst="rect">
              <a:avLst/>
            </a:prstGeom>
            <a:solidFill>
              <a:srgbClr val="EBEBEB">
                <a:alpha val="100000"/>
              </a:srgbClr>
            </a:solidFill>
          </p:spPr>
          <p:txBody>
            <a:bodyPr/>
            <a:lstStyle/>
            <a:p/>
          </p:txBody>
        </p:sp>
        <p:sp>
          <p:nvSpPr>
            <p:cNvPr id="6" name="pl6"/>
            <p:cNvSpPr/>
            <p:nvPr/>
          </p:nvSpPr>
          <p:spPr>
            <a:xfrm>
              <a:off x="695171" y="201652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7" name="pl7"/>
            <p:cNvSpPr/>
            <p:nvPr/>
          </p:nvSpPr>
          <p:spPr>
            <a:xfrm>
              <a:off x="695171" y="152319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8" name="pl8"/>
            <p:cNvSpPr/>
            <p:nvPr/>
          </p:nvSpPr>
          <p:spPr>
            <a:xfrm>
              <a:off x="695171" y="102986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 name="pl9"/>
            <p:cNvSpPr/>
            <p:nvPr/>
          </p:nvSpPr>
          <p:spPr>
            <a:xfrm>
              <a:off x="695171" y="226319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76986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127653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2" name="pl12"/>
            <p:cNvSpPr/>
            <p:nvPr/>
          </p:nvSpPr>
          <p:spPr>
            <a:xfrm>
              <a:off x="82002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17673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53344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9015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24687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60358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960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331700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820020" y="1730396"/>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BEBEBE">
                  <a:alpha val="69803"/>
                </a:srgbClr>
              </a:solidFill>
              <a:prstDash val="solid"/>
              <a:round/>
            </a:ln>
          </p:spPr>
          <p:txBody>
            <a:bodyPr/>
            <a:lstStyle/>
            <a:p/>
          </p:txBody>
        </p:sp>
        <p:sp>
          <p:nvSpPr>
            <p:cNvPr id="21" name="pl21"/>
            <p:cNvSpPr/>
            <p:nvPr/>
          </p:nvSpPr>
          <p:spPr>
            <a:xfrm>
              <a:off x="820020" y="2105326"/>
              <a:ext cx="2496988" cy="98665"/>
            </a:xfrm>
            <a:custGeom>
              <a:avLst/>
              <a:pathLst>
                <a:path w="2496988" h="98665">
                  <a:moveTo>
                    <a:pt x="0" y="39466"/>
                  </a:moveTo>
                  <a:lnTo>
                    <a:pt x="356712" y="59199"/>
                  </a:lnTo>
                  <a:lnTo>
                    <a:pt x="713425" y="0"/>
                  </a:lnTo>
                  <a:lnTo>
                    <a:pt x="1070137" y="39466"/>
                  </a:lnTo>
                  <a:lnTo>
                    <a:pt x="1426850" y="78932"/>
                  </a:lnTo>
                  <a:lnTo>
                    <a:pt x="1783563" y="98665"/>
                  </a:lnTo>
                  <a:lnTo>
                    <a:pt x="2140275" y="98665"/>
                  </a:lnTo>
                  <a:lnTo>
                    <a:pt x="2496988" y="98665"/>
                  </a:lnTo>
                </a:path>
              </a:pathLst>
            </a:custGeom>
            <a:ln w="40651" cap="flat">
              <a:solidFill>
                <a:srgbClr val="BEBEBE">
                  <a:alpha val="69803"/>
                </a:srgbClr>
              </a:solidFill>
              <a:prstDash val="solid"/>
              <a:round/>
            </a:ln>
          </p:spPr>
          <p:txBody>
            <a:bodyPr/>
            <a:lstStyle/>
            <a:p/>
          </p:txBody>
        </p:sp>
        <p:sp>
          <p:nvSpPr>
            <p:cNvPr id="22" name="pl22"/>
            <p:cNvSpPr/>
            <p:nvPr/>
          </p:nvSpPr>
          <p:spPr>
            <a:xfrm>
              <a:off x="820020" y="2105326"/>
              <a:ext cx="2496988" cy="98665"/>
            </a:xfrm>
            <a:custGeom>
              <a:avLst/>
              <a:pathLst>
                <a:path w="2496988" h="98665">
                  <a:moveTo>
                    <a:pt x="0" y="39466"/>
                  </a:moveTo>
                  <a:lnTo>
                    <a:pt x="356712" y="59199"/>
                  </a:lnTo>
                  <a:lnTo>
                    <a:pt x="713425" y="0"/>
                  </a:lnTo>
                  <a:lnTo>
                    <a:pt x="1070137" y="39466"/>
                  </a:lnTo>
                  <a:lnTo>
                    <a:pt x="1426850" y="78932"/>
                  </a:lnTo>
                  <a:lnTo>
                    <a:pt x="1783563" y="98665"/>
                  </a:lnTo>
                  <a:lnTo>
                    <a:pt x="2140275" y="98665"/>
                  </a:lnTo>
                  <a:lnTo>
                    <a:pt x="2496988" y="98665"/>
                  </a:lnTo>
                </a:path>
              </a:pathLst>
            </a:custGeom>
            <a:ln w="35231" cap="flat">
              <a:solidFill>
                <a:srgbClr val="BEBEBE">
                  <a:alpha val="69803"/>
                </a:srgbClr>
              </a:solidFill>
              <a:prstDash val="solid"/>
              <a:round/>
            </a:ln>
          </p:spPr>
          <p:txBody>
            <a:bodyPr/>
            <a:lstStyle/>
            <a:p/>
          </p:txBody>
        </p:sp>
        <p:sp>
          <p:nvSpPr>
            <p:cNvPr id="23" name="pl23"/>
            <p:cNvSpPr/>
            <p:nvPr/>
          </p:nvSpPr>
          <p:spPr>
            <a:xfrm>
              <a:off x="820020" y="1730396"/>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6B6B6B">
                  <a:alpha val="100000"/>
                </a:srgbClr>
              </a:solidFill>
              <a:prstDash val="solid"/>
              <a:round/>
            </a:ln>
          </p:spPr>
          <p:txBody>
            <a:bodyPr/>
            <a:lstStyle/>
            <a:p/>
          </p:txBody>
        </p:sp>
        <p:sp>
          <p:nvSpPr>
            <p:cNvPr id="24" name="pl24"/>
            <p:cNvSpPr/>
            <p:nvPr/>
          </p:nvSpPr>
          <p:spPr>
            <a:xfrm>
              <a:off x="820020" y="2105326"/>
              <a:ext cx="2496988" cy="98665"/>
            </a:xfrm>
            <a:custGeom>
              <a:avLst/>
              <a:pathLst>
                <a:path w="2496988" h="98665">
                  <a:moveTo>
                    <a:pt x="0" y="39466"/>
                  </a:moveTo>
                  <a:lnTo>
                    <a:pt x="356712" y="59199"/>
                  </a:lnTo>
                  <a:lnTo>
                    <a:pt x="713425" y="0"/>
                  </a:lnTo>
                  <a:lnTo>
                    <a:pt x="1070137" y="39466"/>
                  </a:lnTo>
                  <a:lnTo>
                    <a:pt x="1426850" y="78932"/>
                  </a:lnTo>
                  <a:lnTo>
                    <a:pt x="1783563" y="98665"/>
                  </a:lnTo>
                  <a:lnTo>
                    <a:pt x="2140275" y="98665"/>
                  </a:lnTo>
                  <a:lnTo>
                    <a:pt x="2496988" y="98665"/>
                  </a:lnTo>
                </a:path>
              </a:pathLst>
            </a:custGeom>
            <a:ln w="40651" cap="flat">
              <a:solidFill>
                <a:srgbClr val="000000">
                  <a:alpha val="100000"/>
                </a:srgbClr>
              </a:solidFill>
              <a:prstDash val="solid"/>
              <a:round/>
            </a:ln>
          </p:spPr>
          <p:txBody>
            <a:bodyPr/>
            <a:lstStyle/>
            <a:p/>
          </p:txBody>
        </p:sp>
        <p:sp>
          <p:nvSpPr>
            <p:cNvPr id="25" name="pl25"/>
            <p:cNvSpPr/>
            <p:nvPr/>
          </p:nvSpPr>
          <p:spPr>
            <a:xfrm>
              <a:off x="820020" y="2105326"/>
              <a:ext cx="2496988" cy="98665"/>
            </a:xfrm>
            <a:custGeom>
              <a:avLst/>
              <a:pathLst>
                <a:path w="2496988" h="98665">
                  <a:moveTo>
                    <a:pt x="0" y="39466"/>
                  </a:moveTo>
                  <a:lnTo>
                    <a:pt x="356712" y="59199"/>
                  </a:lnTo>
                  <a:lnTo>
                    <a:pt x="713425" y="0"/>
                  </a:lnTo>
                  <a:lnTo>
                    <a:pt x="1070137" y="39466"/>
                  </a:lnTo>
                  <a:lnTo>
                    <a:pt x="1426850" y="78932"/>
                  </a:lnTo>
                  <a:lnTo>
                    <a:pt x="1783563" y="98665"/>
                  </a:lnTo>
                  <a:lnTo>
                    <a:pt x="2140275" y="98665"/>
                  </a:lnTo>
                  <a:lnTo>
                    <a:pt x="2496988" y="98665"/>
                  </a:lnTo>
                </a:path>
              </a:pathLst>
            </a:custGeom>
            <a:ln w="35231" cap="flat">
              <a:solidFill>
                <a:srgbClr val="F26A21">
                  <a:alpha val="100000"/>
                </a:srgbClr>
              </a:solidFill>
              <a:prstDash val="solid"/>
              <a:round/>
            </a:ln>
          </p:spPr>
          <p:txBody>
            <a:bodyPr/>
            <a:lstStyle/>
            <a:p/>
          </p:txBody>
        </p:sp>
        <p:sp>
          <p:nvSpPr>
            <p:cNvPr id="26" name="pl26"/>
            <p:cNvSpPr/>
            <p:nvPr/>
          </p:nvSpPr>
          <p:spPr>
            <a:xfrm>
              <a:off x="695171" y="226319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7" name="tx27"/>
            <p:cNvSpPr/>
            <p:nvPr/>
          </p:nvSpPr>
          <p:spPr>
            <a:xfrm>
              <a:off x="789891" y="1981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 name="tx28"/>
            <p:cNvSpPr/>
            <p:nvPr/>
          </p:nvSpPr>
          <p:spPr>
            <a:xfrm>
              <a:off x="1146603" y="20014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 name="tx29"/>
            <p:cNvSpPr/>
            <p:nvPr/>
          </p:nvSpPr>
          <p:spPr>
            <a:xfrm>
              <a:off x="1503316" y="1942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0" name="tx30"/>
            <p:cNvSpPr/>
            <p:nvPr/>
          </p:nvSpPr>
          <p:spPr>
            <a:xfrm>
              <a:off x="1860028" y="1981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 name="tx31"/>
            <p:cNvSpPr/>
            <p:nvPr/>
          </p:nvSpPr>
          <p:spPr>
            <a:xfrm>
              <a:off x="2216741" y="20212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 name="tx32"/>
            <p:cNvSpPr/>
            <p:nvPr/>
          </p:nvSpPr>
          <p:spPr>
            <a:xfrm>
              <a:off x="2573454" y="20409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tx33"/>
            <p:cNvSpPr/>
            <p:nvPr/>
          </p:nvSpPr>
          <p:spPr>
            <a:xfrm>
              <a:off x="2930166" y="20409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 name="tx34"/>
            <p:cNvSpPr/>
            <p:nvPr/>
          </p:nvSpPr>
          <p:spPr>
            <a:xfrm>
              <a:off x="3286879" y="20409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 name="rc35"/>
            <p:cNvSpPr/>
            <p:nvPr/>
          </p:nvSpPr>
          <p:spPr>
            <a:xfrm>
              <a:off x="695171" y="2613739"/>
              <a:ext cx="2746687" cy="1454334"/>
            </a:xfrm>
            <a:prstGeom prst="rect">
              <a:avLst/>
            </a:prstGeom>
            <a:solidFill>
              <a:srgbClr val="EBEBEB">
                <a:alpha val="100000"/>
              </a:srgbClr>
            </a:solidFill>
          </p:spPr>
          <p:txBody>
            <a:bodyPr/>
            <a:lstStyle/>
            <a:p/>
          </p:txBody>
        </p:sp>
        <p:sp>
          <p:nvSpPr>
            <p:cNvPr id="36" name="pl36"/>
            <p:cNvSpPr/>
            <p:nvPr/>
          </p:nvSpPr>
          <p:spPr>
            <a:xfrm>
              <a:off x="695171" y="375530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7" name="pl37"/>
            <p:cNvSpPr/>
            <p:nvPr/>
          </p:nvSpPr>
          <p:spPr>
            <a:xfrm>
              <a:off x="695171" y="326197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8" name="pl38"/>
            <p:cNvSpPr/>
            <p:nvPr/>
          </p:nvSpPr>
          <p:spPr>
            <a:xfrm>
              <a:off x="695171" y="2768645"/>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39" name="pl39"/>
            <p:cNvSpPr/>
            <p:nvPr/>
          </p:nvSpPr>
          <p:spPr>
            <a:xfrm>
              <a:off x="695171" y="400196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3508638"/>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301530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42" name="pl42"/>
            <p:cNvSpPr/>
            <p:nvPr/>
          </p:nvSpPr>
          <p:spPr>
            <a:xfrm>
              <a:off x="82002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17673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53344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9015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24687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60358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960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331700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820020" y="3469172"/>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BEBEBE">
                  <a:alpha val="69803"/>
                </a:srgbClr>
              </a:solidFill>
              <a:prstDash val="solid"/>
              <a:round/>
            </a:ln>
          </p:spPr>
          <p:txBody>
            <a:bodyPr/>
            <a:lstStyle/>
            <a:p/>
          </p:txBody>
        </p:sp>
        <p:sp>
          <p:nvSpPr>
            <p:cNvPr id="51" name="pl51"/>
            <p:cNvSpPr/>
            <p:nvPr/>
          </p:nvSpPr>
          <p:spPr>
            <a:xfrm>
              <a:off x="820020" y="3173175"/>
              <a:ext cx="2496988" cy="473595"/>
            </a:xfrm>
            <a:custGeom>
              <a:avLst/>
              <a:pathLst>
                <a:path w="2496988" h="473595">
                  <a:moveTo>
                    <a:pt x="0" y="138132"/>
                  </a:moveTo>
                  <a:lnTo>
                    <a:pt x="356712" y="0"/>
                  </a:lnTo>
                  <a:lnTo>
                    <a:pt x="713425" y="59199"/>
                  </a:lnTo>
                  <a:lnTo>
                    <a:pt x="1070137" y="177598"/>
                  </a:lnTo>
                  <a:lnTo>
                    <a:pt x="1426850" y="157865"/>
                  </a:lnTo>
                  <a:lnTo>
                    <a:pt x="1783563" y="335463"/>
                  </a:lnTo>
                  <a:lnTo>
                    <a:pt x="2140275" y="473595"/>
                  </a:lnTo>
                  <a:lnTo>
                    <a:pt x="2496988" y="414396"/>
                  </a:lnTo>
                </a:path>
              </a:pathLst>
            </a:custGeom>
            <a:ln w="40651" cap="flat">
              <a:solidFill>
                <a:srgbClr val="BEBEBE">
                  <a:alpha val="69803"/>
                </a:srgbClr>
              </a:solidFill>
              <a:prstDash val="solid"/>
              <a:round/>
            </a:ln>
          </p:spPr>
          <p:txBody>
            <a:bodyPr/>
            <a:lstStyle/>
            <a:p/>
          </p:txBody>
        </p:sp>
        <p:sp>
          <p:nvSpPr>
            <p:cNvPr id="52" name="pl52"/>
            <p:cNvSpPr/>
            <p:nvPr/>
          </p:nvSpPr>
          <p:spPr>
            <a:xfrm>
              <a:off x="820020" y="3173175"/>
              <a:ext cx="2496988" cy="473595"/>
            </a:xfrm>
            <a:custGeom>
              <a:avLst/>
              <a:pathLst>
                <a:path w="2496988" h="473595">
                  <a:moveTo>
                    <a:pt x="0" y="138132"/>
                  </a:moveTo>
                  <a:lnTo>
                    <a:pt x="356712" y="0"/>
                  </a:lnTo>
                  <a:lnTo>
                    <a:pt x="713425" y="59199"/>
                  </a:lnTo>
                  <a:lnTo>
                    <a:pt x="1070137" y="177598"/>
                  </a:lnTo>
                  <a:lnTo>
                    <a:pt x="1426850" y="157865"/>
                  </a:lnTo>
                  <a:lnTo>
                    <a:pt x="1783563" y="335463"/>
                  </a:lnTo>
                  <a:lnTo>
                    <a:pt x="2140275" y="473595"/>
                  </a:lnTo>
                  <a:lnTo>
                    <a:pt x="2496988" y="414396"/>
                  </a:lnTo>
                </a:path>
              </a:pathLst>
            </a:custGeom>
            <a:ln w="35231" cap="flat">
              <a:solidFill>
                <a:srgbClr val="BEBEBE">
                  <a:alpha val="69803"/>
                </a:srgbClr>
              </a:solidFill>
              <a:prstDash val="solid"/>
              <a:round/>
            </a:ln>
          </p:spPr>
          <p:txBody>
            <a:bodyPr/>
            <a:lstStyle/>
            <a:p/>
          </p:txBody>
        </p:sp>
        <p:sp>
          <p:nvSpPr>
            <p:cNvPr id="53" name="pl53"/>
            <p:cNvSpPr/>
            <p:nvPr/>
          </p:nvSpPr>
          <p:spPr>
            <a:xfrm>
              <a:off x="820020" y="3469172"/>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6B6B6B">
                  <a:alpha val="100000"/>
                </a:srgbClr>
              </a:solidFill>
              <a:prstDash val="solid"/>
              <a:round/>
            </a:ln>
          </p:spPr>
          <p:txBody>
            <a:bodyPr/>
            <a:lstStyle/>
            <a:p/>
          </p:txBody>
        </p:sp>
        <p:sp>
          <p:nvSpPr>
            <p:cNvPr id="54" name="pl54"/>
            <p:cNvSpPr/>
            <p:nvPr/>
          </p:nvSpPr>
          <p:spPr>
            <a:xfrm>
              <a:off x="820020" y="3173175"/>
              <a:ext cx="2496988" cy="473595"/>
            </a:xfrm>
            <a:custGeom>
              <a:avLst/>
              <a:pathLst>
                <a:path w="2496988" h="473595">
                  <a:moveTo>
                    <a:pt x="0" y="138132"/>
                  </a:moveTo>
                  <a:lnTo>
                    <a:pt x="356712" y="0"/>
                  </a:lnTo>
                  <a:lnTo>
                    <a:pt x="713425" y="59199"/>
                  </a:lnTo>
                  <a:lnTo>
                    <a:pt x="1070137" y="177598"/>
                  </a:lnTo>
                  <a:lnTo>
                    <a:pt x="1426850" y="157865"/>
                  </a:lnTo>
                  <a:lnTo>
                    <a:pt x="1783563" y="335463"/>
                  </a:lnTo>
                  <a:lnTo>
                    <a:pt x="2140275" y="473595"/>
                  </a:lnTo>
                  <a:lnTo>
                    <a:pt x="2496988" y="414396"/>
                  </a:lnTo>
                </a:path>
              </a:pathLst>
            </a:custGeom>
            <a:ln w="40651" cap="flat">
              <a:solidFill>
                <a:srgbClr val="000000">
                  <a:alpha val="100000"/>
                </a:srgbClr>
              </a:solidFill>
              <a:prstDash val="solid"/>
              <a:round/>
            </a:ln>
          </p:spPr>
          <p:txBody>
            <a:bodyPr/>
            <a:lstStyle/>
            <a:p/>
          </p:txBody>
        </p:sp>
        <p:sp>
          <p:nvSpPr>
            <p:cNvPr id="55" name="pl55"/>
            <p:cNvSpPr/>
            <p:nvPr/>
          </p:nvSpPr>
          <p:spPr>
            <a:xfrm>
              <a:off x="820020" y="3173175"/>
              <a:ext cx="2496988" cy="473595"/>
            </a:xfrm>
            <a:custGeom>
              <a:avLst/>
              <a:pathLst>
                <a:path w="2496988" h="473595">
                  <a:moveTo>
                    <a:pt x="0" y="138132"/>
                  </a:moveTo>
                  <a:lnTo>
                    <a:pt x="356712" y="0"/>
                  </a:lnTo>
                  <a:lnTo>
                    <a:pt x="713425" y="59199"/>
                  </a:lnTo>
                  <a:lnTo>
                    <a:pt x="1070137" y="177598"/>
                  </a:lnTo>
                  <a:lnTo>
                    <a:pt x="1426850" y="157865"/>
                  </a:lnTo>
                  <a:lnTo>
                    <a:pt x="1783563" y="335463"/>
                  </a:lnTo>
                  <a:lnTo>
                    <a:pt x="2140275" y="473595"/>
                  </a:lnTo>
                  <a:lnTo>
                    <a:pt x="2496988" y="414396"/>
                  </a:lnTo>
                </a:path>
              </a:pathLst>
            </a:custGeom>
            <a:ln w="35231" cap="flat">
              <a:solidFill>
                <a:srgbClr val="F26A21">
                  <a:alpha val="100000"/>
                </a:srgbClr>
              </a:solidFill>
              <a:prstDash val="solid"/>
              <a:round/>
            </a:ln>
          </p:spPr>
          <p:txBody>
            <a:bodyPr/>
            <a:lstStyle/>
            <a:p/>
          </p:txBody>
        </p:sp>
        <p:sp>
          <p:nvSpPr>
            <p:cNvPr id="56" name="pl56"/>
            <p:cNvSpPr/>
            <p:nvPr/>
          </p:nvSpPr>
          <p:spPr>
            <a:xfrm>
              <a:off x="695171" y="400196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57" name="tx57"/>
            <p:cNvSpPr/>
            <p:nvPr/>
          </p:nvSpPr>
          <p:spPr>
            <a:xfrm>
              <a:off x="759761" y="3148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 name="tx58"/>
            <p:cNvSpPr/>
            <p:nvPr/>
          </p:nvSpPr>
          <p:spPr>
            <a:xfrm>
              <a:off x="1116474" y="3010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9" name="tx59"/>
            <p:cNvSpPr/>
            <p:nvPr/>
          </p:nvSpPr>
          <p:spPr>
            <a:xfrm>
              <a:off x="1473186" y="3069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0" name="tx60"/>
            <p:cNvSpPr/>
            <p:nvPr/>
          </p:nvSpPr>
          <p:spPr>
            <a:xfrm>
              <a:off x="1829899" y="3187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61" name="tx61"/>
            <p:cNvSpPr/>
            <p:nvPr/>
          </p:nvSpPr>
          <p:spPr>
            <a:xfrm>
              <a:off x="2186612" y="31680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62" name="tx62"/>
            <p:cNvSpPr/>
            <p:nvPr/>
          </p:nvSpPr>
          <p:spPr>
            <a:xfrm>
              <a:off x="2543324" y="33456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63" name="tx63"/>
            <p:cNvSpPr/>
            <p:nvPr/>
          </p:nvSpPr>
          <p:spPr>
            <a:xfrm>
              <a:off x="2900037" y="3483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4" name="tx64"/>
            <p:cNvSpPr/>
            <p:nvPr/>
          </p:nvSpPr>
          <p:spPr>
            <a:xfrm>
              <a:off x="3256750" y="3424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5" name="rc65"/>
            <p:cNvSpPr/>
            <p:nvPr/>
          </p:nvSpPr>
          <p:spPr>
            <a:xfrm>
              <a:off x="695171" y="4352515"/>
              <a:ext cx="2746687" cy="1454334"/>
            </a:xfrm>
            <a:prstGeom prst="rect">
              <a:avLst/>
            </a:prstGeom>
            <a:solidFill>
              <a:srgbClr val="EBEBEB">
                <a:alpha val="100000"/>
              </a:srgbClr>
            </a:solidFill>
          </p:spPr>
          <p:txBody>
            <a:bodyPr/>
            <a:lstStyle/>
            <a:p/>
          </p:txBody>
        </p:sp>
        <p:sp>
          <p:nvSpPr>
            <p:cNvPr id="66" name="pl66"/>
            <p:cNvSpPr/>
            <p:nvPr/>
          </p:nvSpPr>
          <p:spPr>
            <a:xfrm>
              <a:off x="695171" y="549407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7" name="pl67"/>
            <p:cNvSpPr/>
            <p:nvPr/>
          </p:nvSpPr>
          <p:spPr>
            <a:xfrm>
              <a:off x="695171" y="500075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8" name="pl68"/>
            <p:cNvSpPr/>
            <p:nvPr/>
          </p:nvSpPr>
          <p:spPr>
            <a:xfrm>
              <a:off x="695171" y="450742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69" name="pl69"/>
            <p:cNvSpPr/>
            <p:nvPr/>
          </p:nvSpPr>
          <p:spPr>
            <a:xfrm>
              <a:off x="695171" y="574074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524741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475408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72" name="pl72"/>
            <p:cNvSpPr/>
            <p:nvPr/>
          </p:nvSpPr>
          <p:spPr>
            <a:xfrm>
              <a:off x="82002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17673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53344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89015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4687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260358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960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331700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820020" y="5207948"/>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BEBEBE">
                  <a:alpha val="69803"/>
                </a:srgbClr>
              </a:solidFill>
              <a:prstDash val="solid"/>
              <a:round/>
            </a:ln>
          </p:spPr>
          <p:txBody>
            <a:bodyPr/>
            <a:lstStyle/>
            <a:p/>
          </p:txBody>
        </p:sp>
        <p:sp>
          <p:nvSpPr>
            <p:cNvPr id="81" name="pl81"/>
            <p:cNvSpPr/>
            <p:nvPr/>
          </p:nvSpPr>
          <p:spPr>
            <a:xfrm>
              <a:off x="820020" y="5168481"/>
              <a:ext cx="2496988" cy="157865"/>
            </a:xfrm>
            <a:custGeom>
              <a:avLst/>
              <a:pathLst>
                <a:path w="2496988" h="157865">
                  <a:moveTo>
                    <a:pt x="0" y="0"/>
                  </a:moveTo>
                  <a:lnTo>
                    <a:pt x="356712" y="59199"/>
                  </a:lnTo>
                  <a:lnTo>
                    <a:pt x="713425" y="98665"/>
                  </a:lnTo>
                  <a:lnTo>
                    <a:pt x="1070137" y="138132"/>
                  </a:lnTo>
                  <a:lnTo>
                    <a:pt x="1426850" y="157865"/>
                  </a:lnTo>
                  <a:lnTo>
                    <a:pt x="1783563" y="98665"/>
                  </a:lnTo>
                  <a:lnTo>
                    <a:pt x="2140275" y="0"/>
                  </a:lnTo>
                  <a:lnTo>
                    <a:pt x="2496988" y="59199"/>
                  </a:lnTo>
                </a:path>
              </a:pathLst>
            </a:custGeom>
            <a:ln w="40651" cap="flat">
              <a:solidFill>
                <a:srgbClr val="BEBEBE">
                  <a:alpha val="69803"/>
                </a:srgbClr>
              </a:solidFill>
              <a:prstDash val="solid"/>
              <a:round/>
            </a:ln>
          </p:spPr>
          <p:txBody>
            <a:bodyPr/>
            <a:lstStyle/>
            <a:p/>
          </p:txBody>
        </p:sp>
        <p:sp>
          <p:nvSpPr>
            <p:cNvPr id="82" name="pl82"/>
            <p:cNvSpPr/>
            <p:nvPr/>
          </p:nvSpPr>
          <p:spPr>
            <a:xfrm>
              <a:off x="820020" y="5168481"/>
              <a:ext cx="2496988" cy="157865"/>
            </a:xfrm>
            <a:custGeom>
              <a:avLst/>
              <a:pathLst>
                <a:path w="2496988" h="157865">
                  <a:moveTo>
                    <a:pt x="0" y="0"/>
                  </a:moveTo>
                  <a:lnTo>
                    <a:pt x="356712" y="59199"/>
                  </a:lnTo>
                  <a:lnTo>
                    <a:pt x="713425" y="98665"/>
                  </a:lnTo>
                  <a:lnTo>
                    <a:pt x="1070137" y="138132"/>
                  </a:lnTo>
                  <a:lnTo>
                    <a:pt x="1426850" y="157865"/>
                  </a:lnTo>
                  <a:lnTo>
                    <a:pt x="1783563" y="98665"/>
                  </a:lnTo>
                  <a:lnTo>
                    <a:pt x="2140275" y="0"/>
                  </a:lnTo>
                  <a:lnTo>
                    <a:pt x="2496988" y="59199"/>
                  </a:lnTo>
                </a:path>
              </a:pathLst>
            </a:custGeom>
            <a:ln w="35231" cap="flat">
              <a:solidFill>
                <a:srgbClr val="BEBEBE">
                  <a:alpha val="69803"/>
                </a:srgbClr>
              </a:solidFill>
              <a:prstDash val="solid"/>
              <a:round/>
            </a:ln>
          </p:spPr>
          <p:txBody>
            <a:bodyPr/>
            <a:lstStyle/>
            <a:p/>
          </p:txBody>
        </p:sp>
        <p:sp>
          <p:nvSpPr>
            <p:cNvPr id="83" name="pl83"/>
            <p:cNvSpPr/>
            <p:nvPr/>
          </p:nvSpPr>
          <p:spPr>
            <a:xfrm>
              <a:off x="820020" y="5207948"/>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6B6B6B">
                  <a:alpha val="100000"/>
                </a:srgbClr>
              </a:solidFill>
              <a:prstDash val="solid"/>
              <a:round/>
            </a:ln>
          </p:spPr>
          <p:txBody>
            <a:bodyPr/>
            <a:lstStyle/>
            <a:p/>
          </p:txBody>
        </p:sp>
        <p:sp>
          <p:nvSpPr>
            <p:cNvPr id="84" name="pl84"/>
            <p:cNvSpPr/>
            <p:nvPr/>
          </p:nvSpPr>
          <p:spPr>
            <a:xfrm>
              <a:off x="820020" y="5168481"/>
              <a:ext cx="2496988" cy="157865"/>
            </a:xfrm>
            <a:custGeom>
              <a:avLst/>
              <a:pathLst>
                <a:path w="2496988" h="157865">
                  <a:moveTo>
                    <a:pt x="0" y="0"/>
                  </a:moveTo>
                  <a:lnTo>
                    <a:pt x="356712" y="59199"/>
                  </a:lnTo>
                  <a:lnTo>
                    <a:pt x="713425" y="98665"/>
                  </a:lnTo>
                  <a:lnTo>
                    <a:pt x="1070137" y="138132"/>
                  </a:lnTo>
                  <a:lnTo>
                    <a:pt x="1426850" y="157865"/>
                  </a:lnTo>
                  <a:lnTo>
                    <a:pt x="1783563" y="98665"/>
                  </a:lnTo>
                  <a:lnTo>
                    <a:pt x="2140275" y="0"/>
                  </a:lnTo>
                  <a:lnTo>
                    <a:pt x="2496988" y="59199"/>
                  </a:lnTo>
                </a:path>
              </a:pathLst>
            </a:custGeom>
            <a:ln w="40651" cap="flat">
              <a:solidFill>
                <a:srgbClr val="000000">
                  <a:alpha val="100000"/>
                </a:srgbClr>
              </a:solidFill>
              <a:prstDash val="solid"/>
              <a:round/>
            </a:ln>
          </p:spPr>
          <p:txBody>
            <a:bodyPr/>
            <a:lstStyle/>
            <a:p/>
          </p:txBody>
        </p:sp>
        <p:sp>
          <p:nvSpPr>
            <p:cNvPr id="85" name="pl85"/>
            <p:cNvSpPr/>
            <p:nvPr/>
          </p:nvSpPr>
          <p:spPr>
            <a:xfrm>
              <a:off x="820020" y="5168481"/>
              <a:ext cx="2496988" cy="157865"/>
            </a:xfrm>
            <a:custGeom>
              <a:avLst/>
              <a:pathLst>
                <a:path w="2496988" h="157865">
                  <a:moveTo>
                    <a:pt x="0" y="0"/>
                  </a:moveTo>
                  <a:lnTo>
                    <a:pt x="356712" y="59199"/>
                  </a:lnTo>
                  <a:lnTo>
                    <a:pt x="713425" y="98665"/>
                  </a:lnTo>
                  <a:lnTo>
                    <a:pt x="1070137" y="138132"/>
                  </a:lnTo>
                  <a:lnTo>
                    <a:pt x="1426850" y="157865"/>
                  </a:lnTo>
                  <a:lnTo>
                    <a:pt x="1783563" y="98665"/>
                  </a:lnTo>
                  <a:lnTo>
                    <a:pt x="2140275" y="0"/>
                  </a:lnTo>
                  <a:lnTo>
                    <a:pt x="2496988" y="59199"/>
                  </a:lnTo>
                </a:path>
              </a:pathLst>
            </a:custGeom>
            <a:ln w="35231" cap="flat">
              <a:solidFill>
                <a:srgbClr val="F26A21">
                  <a:alpha val="100000"/>
                </a:srgbClr>
              </a:solidFill>
              <a:prstDash val="solid"/>
              <a:round/>
            </a:ln>
          </p:spPr>
          <p:txBody>
            <a:bodyPr/>
            <a:lstStyle/>
            <a:p/>
          </p:txBody>
        </p:sp>
        <p:sp>
          <p:nvSpPr>
            <p:cNvPr id="86" name="pl86"/>
            <p:cNvSpPr/>
            <p:nvPr/>
          </p:nvSpPr>
          <p:spPr>
            <a:xfrm>
              <a:off x="695171" y="574074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87" name="tx87"/>
            <p:cNvSpPr/>
            <p:nvPr/>
          </p:nvSpPr>
          <p:spPr>
            <a:xfrm>
              <a:off x="759761" y="5005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88" name="tx88"/>
            <p:cNvSpPr/>
            <p:nvPr/>
          </p:nvSpPr>
          <p:spPr>
            <a:xfrm>
              <a:off x="1116474" y="506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89" name="tx89"/>
            <p:cNvSpPr/>
            <p:nvPr/>
          </p:nvSpPr>
          <p:spPr>
            <a:xfrm>
              <a:off x="1473186" y="5104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90" name="tx90"/>
            <p:cNvSpPr/>
            <p:nvPr/>
          </p:nvSpPr>
          <p:spPr>
            <a:xfrm>
              <a:off x="1829899" y="51435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91" name="tx91"/>
            <p:cNvSpPr/>
            <p:nvPr/>
          </p:nvSpPr>
          <p:spPr>
            <a:xfrm>
              <a:off x="2186612" y="5163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92" name="tx92"/>
            <p:cNvSpPr/>
            <p:nvPr/>
          </p:nvSpPr>
          <p:spPr>
            <a:xfrm>
              <a:off x="2543324" y="5104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93" name="tx93"/>
            <p:cNvSpPr/>
            <p:nvPr/>
          </p:nvSpPr>
          <p:spPr>
            <a:xfrm>
              <a:off x="2900037" y="5005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94" name="tx94"/>
            <p:cNvSpPr/>
            <p:nvPr/>
          </p:nvSpPr>
          <p:spPr>
            <a:xfrm>
              <a:off x="3256750" y="506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95" name="rc95"/>
            <p:cNvSpPr/>
            <p:nvPr/>
          </p:nvSpPr>
          <p:spPr>
            <a:xfrm>
              <a:off x="3511447" y="874964"/>
              <a:ext cx="2746687" cy="1454334"/>
            </a:xfrm>
            <a:prstGeom prst="rect">
              <a:avLst/>
            </a:prstGeom>
            <a:solidFill>
              <a:srgbClr val="EBEBEB">
                <a:alpha val="100000"/>
              </a:srgbClr>
            </a:solidFill>
          </p:spPr>
          <p:txBody>
            <a:bodyPr/>
            <a:lstStyle/>
            <a:p/>
          </p:txBody>
        </p:sp>
        <p:sp>
          <p:nvSpPr>
            <p:cNvPr id="96" name="pl96"/>
            <p:cNvSpPr/>
            <p:nvPr/>
          </p:nvSpPr>
          <p:spPr>
            <a:xfrm>
              <a:off x="3511447" y="201652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7" name="pl97"/>
            <p:cNvSpPr/>
            <p:nvPr/>
          </p:nvSpPr>
          <p:spPr>
            <a:xfrm>
              <a:off x="3511447" y="152319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8" name="pl98"/>
            <p:cNvSpPr/>
            <p:nvPr/>
          </p:nvSpPr>
          <p:spPr>
            <a:xfrm>
              <a:off x="3511447" y="102986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99" name="pl99"/>
            <p:cNvSpPr/>
            <p:nvPr/>
          </p:nvSpPr>
          <p:spPr>
            <a:xfrm>
              <a:off x="3511447" y="226319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0" name="pl100"/>
            <p:cNvSpPr/>
            <p:nvPr/>
          </p:nvSpPr>
          <p:spPr>
            <a:xfrm>
              <a:off x="3511447" y="176986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1" name="pl101"/>
            <p:cNvSpPr/>
            <p:nvPr/>
          </p:nvSpPr>
          <p:spPr>
            <a:xfrm>
              <a:off x="3511447" y="127653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02" name="pl102"/>
            <p:cNvSpPr/>
            <p:nvPr/>
          </p:nvSpPr>
          <p:spPr>
            <a:xfrm>
              <a:off x="363629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399300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434972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470643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506314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541985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577657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6133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3636296" y="1730396"/>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BEBEBE">
                  <a:alpha val="69803"/>
                </a:srgbClr>
              </a:solidFill>
              <a:prstDash val="solid"/>
              <a:round/>
            </a:ln>
          </p:spPr>
          <p:txBody>
            <a:bodyPr/>
            <a:lstStyle/>
            <a:p/>
          </p:txBody>
        </p:sp>
        <p:sp>
          <p:nvSpPr>
            <p:cNvPr id="111" name="pl111"/>
            <p:cNvSpPr/>
            <p:nvPr/>
          </p:nvSpPr>
          <p:spPr>
            <a:xfrm>
              <a:off x="3636296" y="1907995"/>
              <a:ext cx="2496988" cy="138132"/>
            </a:xfrm>
            <a:custGeom>
              <a:avLst/>
              <a:pathLst>
                <a:path w="2496988" h="138132">
                  <a:moveTo>
                    <a:pt x="0" y="0"/>
                  </a:moveTo>
                  <a:lnTo>
                    <a:pt x="356712" y="59199"/>
                  </a:lnTo>
                  <a:lnTo>
                    <a:pt x="713425" y="59199"/>
                  </a:lnTo>
                  <a:lnTo>
                    <a:pt x="1070137" y="78932"/>
                  </a:lnTo>
                  <a:lnTo>
                    <a:pt x="1426850" y="138132"/>
                  </a:lnTo>
                  <a:lnTo>
                    <a:pt x="1783563" y="118398"/>
                  </a:lnTo>
                  <a:lnTo>
                    <a:pt x="2140275" y="98665"/>
                  </a:lnTo>
                  <a:lnTo>
                    <a:pt x="2496988" y="98665"/>
                  </a:lnTo>
                </a:path>
              </a:pathLst>
            </a:custGeom>
            <a:ln w="40651" cap="flat">
              <a:solidFill>
                <a:srgbClr val="BEBEBE">
                  <a:alpha val="69803"/>
                </a:srgbClr>
              </a:solidFill>
              <a:prstDash val="solid"/>
              <a:round/>
            </a:ln>
          </p:spPr>
          <p:txBody>
            <a:bodyPr/>
            <a:lstStyle/>
            <a:p/>
          </p:txBody>
        </p:sp>
        <p:sp>
          <p:nvSpPr>
            <p:cNvPr id="112" name="pl112"/>
            <p:cNvSpPr/>
            <p:nvPr/>
          </p:nvSpPr>
          <p:spPr>
            <a:xfrm>
              <a:off x="3636296" y="1907995"/>
              <a:ext cx="2496988" cy="138132"/>
            </a:xfrm>
            <a:custGeom>
              <a:avLst/>
              <a:pathLst>
                <a:path w="2496988" h="138132">
                  <a:moveTo>
                    <a:pt x="0" y="0"/>
                  </a:moveTo>
                  <a:lnTo>
                    <a:pt x="356712" y="59199"/>
                  </a:lnTo>
                  <a:lnTo>
                    <a:pt x="713425" y="59199"/>
                  </a:lnTo>
                  <a:lnTo>
                    <a:pt x="1070137" y="78932"/>
                  </a:lnTo>
                  <a:lnTo>
                    <a:pt x="1426850" y="138132"/>
                  </a:lnTo>
                  <a:lnTo>
                    <a:pt x="1783563" y="118398"/>
                  </a:lnTo>
                  <a:lnTo>
                    <a:pt x="2140275" y="98665"/>
                  </a:lnTo>
                  <a:lnTo>
                    <a:pt x="2496988" y="98665"/>
                  </a:lnTo>
                </a:path>
              </a:pathLst>
            </a:custGeom>
            <a:ln w="35231" cap="flat">
              <a:solidFill>
                <a:srgbClr val="BEBEBE">
                  <a:alpha val="69803"/>
                </a:srgbClr>
              </a:solidFill>
              <a:prstDash val="solid"/>
              <a:round/>
            </a:ln>
          </p:spPr>
          <p:txBody>
            <a:bodyPr/>
            <a:lstStyle/>
            <a:p/>
          </p:txBody>
        </p:sp>
        <p:sp>
          <p:nvSpPr>
            <p:cNvPr id="113" name="pl113"/>
            <p:cNvSpPr/>
            <p:nvPr/>
          </p:nvSpPr>
          <p:spPr>
            <a:xfrm>
              <a:off x="3636296" y="1730396"/>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6B6B6B">
                  <a:alpha val="100000"/>
                </a:srgbClr>
              </a:solidFill>
              <a:prstDash val="solid"/>
              <a:round/>
            </a:ln>
          </p:spPr>
          <p:txBody>
            <a:bodyPr/>
            <a:lstStyle/>
            <a:p/>
          </p:txBody>
        </p:sp>
        <p:sp>
          <p:nvSpPr>
            <p:cNvPr id="114" name="pl114"/>
            <p:cNvSpPr/>
            <p:nvPr/>
          </p:nvSpPr>
          <p:spPr>
            <a:xfrm>
              <a:off x="3636296" y="1907995"/>
              <a:ext cx="2496988" cy="138132"/>
            </a:xfrm>
            <a:custGeom>
              <a:avLst/>
              <a:pathLst>
                <a:path w="2496988" h="138132">
                  <a:moveTo>
                    <a:pt x="0" y="0"/>
                  </a:moveTo>
                  <a:lnTo>
                    <a:pt x="356712" y="59199"/>
                  </a:lnTo>
                  <a:lnTo>
                    <a:pt x="713425" y="59199"/>
                  </a:lnTo>
                  <a:lnTo>
                    <a:pt x="1070137" y="78932"/>
                  </a:lnTo>
                  <a:lnTo>
                    <a:pt x="1426850" y="138132"/>
                  </a:lnTo>
                  <a:lnTo>
                    <a:pt x="1783563" y="118398"/>
                  </a:lnTo>
                  <a:lnTo>
                    <a:pt x="2140275" y="98665"/>
                  </a:lnTo>
                  <a:lnTo>
                    <a:pt x="2496988" y="98665"/>
                  </a:lnTo>
                </a:path>
              </a:pathLst>
            </a:custGeom>
            <a:ln w="40651" cap="flat">
              <a:solidFill>
                <a:srgbClr val="000000">
                  <a:alpha val="100000"/>
                </a:srgbClr>
              </a:solidFill>
              <a:prstDash val="solid"/>
              <a:round/>
            </a:ln>
          </p:spPr>
          <p:txBody>
            <a:bodyPr/>
            <a:lstStyle/>
            <a:p/>
          </p:txBody>
        </p:sp>
        <p:sp>
          <p:nvSpPr>
            <p:cNvPr id="115" name="pl115"/>
            <p:cNvSpPr/>
            <p:nvPr/>
          </p:nvSpPr>
          <p:spPr>
            <a:xfrm>
              <a:off x="3636296" y="1907995"/>
              <a:ext cx="2496988" cy="138132"/>
            </a:xfrm>
            <a:custGeom>
              <a:avLst/>
              <a:pathLst>
                <a:path w="2496988" h="138132">
                  <a:moveTo>
                    <a:pt x="0" y="0"/>
                  </a:moveTo>
                  <a:lnTo>
                    <a:pt x="356712" y="59199"/>
                  </a:lnTo>
                  <a:lnTo>
                    <a:pt x="713425" y="59199"/>
                  </a:lnTo>
                  <a:lnTo>
                    <a:pt x="1070137" y="78932"/>
                  </a:lnTo>
                  <a:lnTo>
                    <a:pt x="1426850" y="138132"/>
                  </a:lnTo>
                  <a:lnTo>
                    <a:pt x="1783563" y="118398"/>
                  </a:lnTo>
                  <a:lnTo>
                    <a:pt x="2140275" y="98665"/>
                  </a:lnTo>
                  <a:lnTo>
                    <a:pt x="2496988" y="98665"/>
                  </a:lnTo>
                </a:path>
              </a:pathLst>
            </a:custGeom>
            <a:ln w="35231" cap="flat">
              <a:solidFill>
                <a:srgbClr val="F26A21">
                  <a:alpha val="100000"/>
                </a:srgbClr>
              </a:solidFill>
              <a:prstDash val="solid"/>
              <a:round/>
            </a:ln>
          </p:spPr>
          <p:txBody>
            <a:bodyPr/>
            <a:lstStyle/>
            <a:p/>
          </p:txBody>
        </p:sp>
        <p:sp>
          <p:nvSpPr>
            <p:cNvPr id="116" name="pl116"/>
            <p:cNvSpPr/>
            <p:nvPr/>
          </p:nvSpPr>
          <p:spPr>
            <a:xfrm>
              <a:off x="3511447" y="226319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17" name="tx117"/>
            <p:cNvSpPr/>
            <p:nvPr/>
          </p:nvSpPr>
          <p:spPr>
            <a:xfrm>
              <a:off x="3576037" y="1744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18" name="tx118"/>
            <p:cNvSpPr/>
            <p:nvPr/>
          </p:nvSpPr>
          <p:spPr>
            <a:xfrm>
              <a:off x="3932750" y="18041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9" name="tx119"/>
            <p:cNvSpPr/>
            <p:nvPr/>
          </p:nvSpPr>
          <p:spPr>
            <a:xfrm>
              <a:off x="4289463" y="18041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0" name="tx120"/>
            <p:cNvSpPr/>
            <p:nvPr/>
          </p:nvSpPr>
          <p:spPr>
            <a:xfrm>
              <a:off x="4646175" y="1823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1" name="tx121"/>
            <p:cNvSpPr/>
            <p:nvPr/>
          </p:nvSpPr>
          <p:spPr>
            <a:xfrm>
              <a:off x="5006911" y="188309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2" name="tx122"/>
            <p:cNvSpPr/>
            <p:nvPr/>
          </p:nvSpPr>
          <p:spPr>
            <a:xfrm>
              <a:off x="5359601" y="1863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3" name="tx123"/>
            <p:cNvSpPr/>
            <p:nvPr/>
          </p:nvSpPr>
          <p:spPr>
            <a:xfrm>
              <a:off x="5716313" y="1843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4" name="tx124"/>
            <p:cNvSpPr/>
            <p:nvPr/>
          </p:nvSpPr>
          <p:spPr>
            <a:xfrm>
              <a:off x="6073026" y="18436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5" name="rc125"/>
            <p:cNvSpPr/>
            <p:nvPr/>
          </p:nvSpPr>
          <p:spPr>
            <a:xfrm>
              <a:off x="3511447" y="2613739"/>
              <a:ext cx="2746687" cy="1454334"/>
            </a:xfrm>
            <a:prstGeom prst="rect">
              <a:avLst/>
            </a:prstGeom>
            <a:solidFill>
              <a:srgbClr val="EBEBEB">
                <a:alpha val="100000"/>
              </a:srgbClr>
            </a:solidFill>
          </p:spPr>
          <p:txBody>
            <a:bodyPr/>
            <a:lstStyle/>
            <a:p/>
          </p:txBody>
        </p:sp>
        <p:sp>
          <p:nvSpPr>
            <p:cNvPr id="126" name="pl126"/>
            <p:cNvSpPr/>
            <p:nvPr/>
          </p:nvSpPr>
          <p:spPr>
            <a:xfrm>
              <a:off x="3511447" y="375530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7" name="pl127"/>
            <p:cNvSpPr/>
            <p:nvPr/>
          </p:nvSpPr>
          <p:spPr>
            <a:xfrm>
              <a:off x="3511447" y="326197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8" name="pl128"/>
            <p:cNvSpPr/>
            <p:nvPr/>
          </p:nvSpPr>
          <p:spPr>
            <a:xfrm>
              <a:off x="3511447" y="2768645"/>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29" name="pl129"/>
            <p:cNvSpPr/>
            <p:nvPr/>
          </p:nvSpPr>
          <p:spPr>
            <a:xfrm>
              <a:off x="3511447" y="400196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30" name="pl130"/>
            <p:cNvSpPr/>
            <p:nvPr/>
          </p:nvSpPr>
          <p:spPr>
            <a:xfrm>
              <a:off x="3511447" y="3508638"/>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31" name="pl131"/>
            <p:cNvSpPr/>
            <p:nvPr/>
          </p:nvSpPr>
          <p:spPr>
            <a:xfrm>
              <a:off x="3511447" y="301530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32" name="pl132"/>
            <p:cNvSpPr/>
            <p:nvPr/>
          </p:nvSpPr>
          <p:spPr>
            <a:xfrm>
              <a:off x="363629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99300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434972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470643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506314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541985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577657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6133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636296" y="3469172"/>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BEBEBE">
                  <a:alpha val="69803"/>
                </a:srgbClr>
              </a:solidFill>
              <a:prstDash val="solid"/>
              <a:round/>
            </a:ln>
          </p:spPr>
          <p:txBody>
            <a:bodyPr/>
            <a:lstStyle/>
            <a:p/>
          </p:txBody>
        </p:sp>
        <p:sp>
          <p:nvSpPr>
            <p:cNvPr id="141" name="pl141"/>
            <p:cNvSpPr/>
            <p:nvPr/>
          </p:nvSpPr>
          <p:spPr>
            <a:xfrm>
              <a:off x="3636296" y="3587571"/>
              <a:ext cx="2496988" cy="315730"/>
            </a:xfrm>
            <a:custGeom>
              <a:avLst/>
              <a:pathLst>
                <a:path w="2496988" h="315730">
                  <a:moveTo>
                    <a:pt x="0" y="315730"/>
                  </a:moveTo>
                  <a:lnTo>
                    <a:pt x="356712" y="197331"/>
                  </a:lnTo>
                  <a:lnTo>
                    <a:pt x="713425" y="177598"/>
                  </a:lnTo>
                  <a:lnTo>
                    <a:pt x="1070137" y="98665"/>
                  </a:lnTo>
                  <a:lnTo>
                    <a:pt x="1426850" y="0"/>
                  </a:lnTo>
                  <a:lnTo>
                    <a:pt x="1783563" y="0"/>
                  </a:lnTo>
                  <a:lnTo>
                    <a:pt x="2140275" y="157865"/>
                  </a:lnTo>
                  <a:lnTo>
                    <a:pt x="2496988" y="236797"/>
                  </a:lnTo>
                </a:path>
              </a:pathLst>
            </a:custGeom>
            <a:ln w="40651" cap="flat">
              <a:solidFill>
                <a:srgbClr val="BEBEBE">
                  <a:alpha val="69803"/>
                </a:srgbClr>
              </a:solidFill>
              <a:prstDash val="solid"/>
              <a:round/>
            </a:ln>
          </p:spPr>
          <p:txBody>
            <a:bodyPr/>
            <a:lstStyle/>
            <a:p/>
          </p:txBody>
        </p:sp>
        <p:sp>
          <p:nvSpPr>
            <p:cNvPr id="142" name="pl142"/>
            <p:cNvSpPr/>
            <p:nvPr/>
          </p:nvSpPr>
          <p:spPr>
            <a:xfrm>
              <a:off x="3636296" y="3587571"/>
              <a:ext cx="2496988" cy="315730"/>
            </a:xfrm>
            <a:custGeom>
              <a:avLst/>
              <a:pathLst>
                <a:path w="2496988" h="315730">
                  <a:moveTo>
                    <a:pt x="0" y="315730"/>
                  </a:moveTo>
                  <a:lnTo>
                    <a:pt x="356712" y="197331"/>
                  </a:lnTo>
                  <a:lnTo>
                    <a:pt x="713425" y="177598"/>
                  </a:lnTo>
                  <a:lnTo>
                    <a:pt x="1070137" y="98665"/>
                  </a:lnTo>
                  <a:lnTo>
                    <a:pt x="1426850" y="0"/>
                  </a:lnTo>
                  <a:lnTo>
                    <a:pt x="1783563" y="0"/>
                  </a:lnTo>
                  <a:lnTo>
                    <a:pt x="2140275" y="157865"/>
                  </a:lnTo>
                  <a:lnTo>
                    <a:pt x="2496988" y="236797"/>
                  </a:lnTo>
                </a:path>
              </a:pathLst>
            </a:custGeom>
            <a:ln w="35231" cap="flat">
              <a:solidFill>
                <a:srgbClr val="BEBEBE">
                  <a:alpha val="69803"/>
                </a:srgbClr>
              </a:solidFill>
              <a:prstDash val="solid"/>
              <a:round/>
            </a:ln>
          </p:spPr>
          <p:txBody>
            <a:bodyPr/>
            <a:lstStyle/>
            <a:p/>
          </p:txBody>
        </p:sp>
        <p:sp>
          <p:nvSpPr>
            <p:cNvPr id="143" name="pl143"/>
            <p:cNvSpPr/>
            <p:nvPr/>
          </p:nvSpPr>
          <p:spPr>
            <a:xfrm>
              <a:off x="3636296" y="3469172"/>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6B6B6B">
                  <a:alpha val="100000"/>
                </a:srgbClr>
              </a:solidFill>
              <a:prstDash val="solid"/>
              <a:round/>
            </a:ln>
          </p:spPr>
          <p:txBody>
            <a:bodyPr/>
            <a:lstStyle/>
            <a:p/>
          </p:txBody>
        </p:sp>
        <p:sp>
          <p:nvSpPr>
            <p:cNvPr id="144" name="pl144"/>
            <p:cNvSpPr/>
            <p:nvPr/>
          </p:nvSpPr>
          <p:spPr>
            <a:xfrm>
              <a:off x="3636296" y="3587571"/>
              <a:ext cx="2496988" cy="315730"/>
            </a:xfrm>
            <a:custGeom>
              <a:avLst/>
              <a:pathLst>
                <a:path w="2496988" h="315730">
                  <a:moveTo>
                    <a:pt x="0" y="315730"/>
                  </a:moveTo>
                  <a:lnTo>
                    <a:pt x="356712" y="197331"/>
                  </a:lnTo>
                  <a:lnTo>
                    <a:pt x="713425" y="177598"/>
                  </a:lnTo>
                  <a:lnTo>
                    <a:pt x="1070137" y="98665"/>
                  </a:lnTo>
                  <a:lnTo>
                    <a:pt x="1426850" y="0"/>
                  </a:lnTo>
                  <a:lnTo>
                    <a:pt x="1783563" y="0"/>
                  </a:lnTo>
                  <a:lnTo>
                    <a:pt x="2140275" y="157865"/>
                  </a:lnTo>
                  <a:lnTo>
                    <a:pt x="2496988" y="236797"/>
                  </a:lnTo>
                </a:path>
              </a:pathLst>
            </a:custGeom>
            <a:ln w="40651" cap="flat">
              <a:solidFill>
                <a:srgbClr val="000000">
                  <a:alpha val="100000"/>
                </a:srgbClr>
              </a:solidFill>
              <a:prstDash val="solid"/>
              <a:round/>
            </a:ln>
          </p:spPr>
          <p:txBody>
            <a:bodyPr/>
            <a:lstStyle/>
            <a:p/>
          </p:txBody>
        </p:sp>
        <p:sp>
          <p:nvSpPr>
            <p:cNvPr id="145" name="pl145"/>
            <p:cNvSpPr/>
            <p:nvPr/>
          </p:nvSpPr>
          <p:spPr>
            <a:xfrm>
              <a:off x="3636296" y="3587571"/>
              <a:ext cx="2496988" cy="315730"/>
            </a:xfrm>
            <a:custGeom>
              <a:avLst/>
              <a:pathLst>
                <a:path w="2496988" h="315730">
                  <a:moveTo>
                    <a:pt x="0" y="315730"/>
                  </a:moveTo>
                  <a:lnTo>
                    <a:pt x="356712" y="197331"/>
                  </a:lnTo>
                  <a:lnTo>
                    <a:pt x="713425" y="177598"/>
                  </a:lnTo>
                  <a:lnTo>
                    <a:pt x="1070137" y="98665"/>
                  </a:lnTo>
                  <a:lnTo>
                    <a:pt x="1426850" y="0"/>
                  </a:lnTo>
                  <a:lnTo>
                    <a:pt x="1783563" y="0"/>
                  </a:lnTo>
                  <a:lnTo>
                    <a:pt x="2140275" y="157865"/>
                  </a:lnTo>
                  <a:lnTo>
                    <a:pt x="2496988" y="236797"/>
                  </a:lnTo>
                </a:path>
              </a:pathLst>
            </a:custGeom>
            <a:ln w="35231" cap="flat">
              <a:solidFill>
                <a:srgbClr val="F26A21">
                  <a:alpha val="100000"/>
                </a:srgbClr>
              </a:solidFill>
              <a:prstDash val="solid"/>
              <a:round/>
            </a:ln>
          </p:spPr>
          <p:txBody>
            <a:bodyPr/>
            <a:lstStyle/>
            <a:p/>
          </p:txBody>
        </p:sp>
        <p:sp>
          <p:nvSpPr>
            <p:cNvPr id="146" name="pl146"/>
            <p:cNvSpPr/>
            <p:nvPr/>
          </p:nvSpPr>
          <p:spPr>
            <a:xfrm>
              <a:off x="3511447" y="400196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47" name="tx147"/>
            <p:cNvSpPr/>
            <p:nvPr/>
          </p:nvSpPr>
          <p:spPr>
            <a:xfrm>
              <a:off x="3606167" y="37402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8" name="tx148"/>
            <p:cNvSpPr/>
            <p:nvPr/>
          </p:nvSpPr>
          <p:spPr>
            <a:xfrm>
              <a:off x="3936773" y="362187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49" name="tx149"/>
            <p:cNvSpPr/>
            <p:nvPr/>
          </p:nvSpPr>
          <p:spPr>
            <a:xfrm>
              <a:off x="4289463" y="36021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50" name="tx150"/>
            <p:cNvSpPr/>
            <p:nvPr/>
          </p:nvSpPr>
          <p:spPr>
            <a:xfrm>
              <a:off x="4646175" y="35232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51" name="tx151"/>
            <p:cNvSpPr/>
            <p:nvPr/>
          </p:nvSpPr>
          <p:spPr>
            <a:xfrm>
              <a:off x="5002888" y="3424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52" name="tx152"/>
            <p:cNvSpPr/>
            <p:nvPr/>
          </p:nvSpPr>
          <p:spPr>
            <a:xfrm>
              <a:off x="5359601" y="3424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53" name="tx153"/>
            <p:cNvSpPr/>
            <p:nvPr/>
          </p:nvSpPr>
          <p:spPr>
            <a:xfrm>
              <a:off x="5716313" y="3582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54" name="tx154"/>
            <p:cNvSpPr/>
            <p:nvPr/>
          </p:nvSpPr>
          <p:spPr>
            <a:xfrm>
              <a:off x="6103155" y="36613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55" name="rc155"/>
            <p:cNvSpPr/>
            <p:nvPr/>
          </p:nvSpPr>
          <p:spPr>
            <a:xfrm>
              <a:off x="3511447" y="4352515"/>
              <a:ext cx="2746687" cy="1454334"/>
            </a:xfrm>
            <a:prstGeom prst="rect">
              <a:avLst/>
            </a:prstGeom>
            <a:solidFill>
              <a:srgbClr val="EBEBEB">
                <a:alpha val="100000"/>
              </a:srgbClr>
            </a:solidFill>
          </p:spPr>
          <p:txBody>
            <a:bodyPr/>
            <a:lstStyle/>
            <a:p/>
          </p:txBody>
        </p:sp>
        <p:sp>
          <p:nvSpPr>
            <p:cNvPr id="156" name="pl156"/>
            <p:cNvSpPr/>
            <p:nvPr/>
          </p:nvSpPr>
          <p:spPr>
            <a:xfrm>
              <a:off x="3511447" y="549407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7" name="pl157"/>
            <p:cNvSpPr/>
            <p:nvPr/>
          </p:nvSpPr>
          <p:spPr>
            <a:xfrm>
              <a:off x="3511447" y="500075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8" name="pl158"/>
            <p:cNvSpPr/>
            <p:nvPr/>
          </p:nvSpPr>
          <p:spPr>
            <a:xfrm>
              <a:off x="3511447" y="450742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59" name="pl159"/>
            <p:cNvSpPr/>
            <p:nvPr/>
          </p:nvSpPr>
          <p:spPr>
            <a:xfrm>
              <a:off x="3511447" y="574074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60" name="pl160"/>
            <p:cNvSpPr/>
            <p:nvPr/>
          </p:nvSpPr>
          <p:spPr>
            <a:xfrm>
              <a:off x="3511447" y="524741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61" name="pl161"/>
            <p:cNvSpPr/>
            <p:nvPr/>
          </p:nvSpPr>
          <p:spPr>
            <a:xfrm>
              <a:off x="3511447" y="475408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62" name="pl162"/>
            <p:cNvSpPr/>
            <p:nvPr/>
          </p:nvSpPr>
          <p:spPr>
            <a:xfrm>
              <a:off x="363629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9300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434972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470643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506314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541985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577657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613328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636296" y="5207948"/>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BEBEBE">
                  <a:alpha val="69803"/>
                </a:srgbClr>
              </a:solidFill>
              <a:prstDash val="solid"/>
              <a:round/>
            </a:ln>
          </p:spPr>
          <p:txBody>
            <a:bodyPr/>
            <a:lstStyle/>
            <a:p/>
          </p:txBody>
        </p:sp>
        <p:sp>
          <p:nvSpPr>
            <p:cNvPr id="171" name="pl171"/>
            <p:cNvSpPr/>
            <p:nvPr/>
          </p:nvSpPr>
          <p:spPr>
            <a:xfrm>
              <a:off x="3636296" y="5267147"/>
              <a:ext cx="2496988" cy="315730"/>
            </a:xfrm>
            <a:custGeom>
              <a:avLst/>
              <a:pathLst>
                <a:path w="2496988" h="315730">
                  <a:moveTo>
                    <a:pt x="0" y="0"/>
                  </a:moveTo>
                  <a:lnTo>
                    <a:pt x="356712" y="98665"/>
                  </a:lnTo>
                  <a:lnTo>
                    <a:pt x="713425" y="19733"/>
                  </a:lnTo>
                  <a:lnTo>
                    <a:pt x="1070137" y="157865"/>
                  </a:lnTo>
                  <a:lnTo>
                    <a:pt x="1426850" y="78932"/>
                  </a:lnTo>
                  <a:lnTo>
                    <a:pt x="1783563" y="276264"/>
                  </a:lnTo>
                  <a:lnTo>
                    <a:pt x="2140275" y="315730"/>
                  </a:lnTo>
                  <a:lnTo>
                    <a:pt x="2496988" y="197331"/>
                  </a:lnTo>
                </a:path>
              </a:pathLst>
            </a:custGeom>
            <a:ln w="40651" cap="flat">
              <a:solidFill>
                <a:srgbClr val="BEBEBE">
                  <a:alpha val="69803"/>
                </a:srgbClr>
              </a:solidFill>
              <a:prstDash val="solid"/>
              <a:round/>
            </a:ln>
          </p:spPr>
          <p:txBody>
            <a:bodyPr/>
            <a:lstStyle/>
            <a:p/>
          </p:txBody>
        </p:sp>
        <p:sp>
          <p:nvSpPr>
            <p:cNvPr id="172" name="pl172"/>
            <p:cNvSpPr/>
            <p:nvPr/>
          </p:nvSpPr>
          <p:spPr>
            <a:xfrm>
              <a:off x="3636296" y="5267147"/>
              <a:ext cx="2496988" cy="315730"/>
            </a:xfrm>
            <a:custGeom>
              <a:avLst/>
              <a:pathLst>
                <a:path w="2496988" h="315730">
                  <a:moveTo>
                    <a:pt x="0" y="0"/>
                  </a:moveTo>
                  <a:lnTo>
                    <a:pt x="356712" y="98665"/>
                  </a:lnTo>
                  <a:lnTo>
                    <a:pt x="713425" y="19733"/>
                  </a:lnTo>
                  <a:lnTo>
                    <a:pt x="1070137" y="157865"/>
                  </a:lnTo>
                  <a:lnTo>
                    <a:pt x="1426850" y="78932"/>
                  </a:lnTo>
                  <a:lnTo>
                    <a:pt x="1783563" y="276264"/>
                  </a:lnTo>
                  <a:lnTo>
                    <a:pt x="2140275" y="315730"/>
                  </a:lnTo>
                  <a:lnTo>
                    <a:pt x="2496988" y="197331"/>
                  </a:lnTo>
                </a:path>
              </a:pathLst>
            </a:custGeom>
            <a:ln w="35231" cap="flat">
              <a:solidFill>
                <a:srgbClr val="BEBEBE">
                  <a:alpha val="69803"/>
                </a:srgbClr>
              </a:solidFill>
              <a:prstDash val="solid"/>
              <a:round/>
            </a:ln>
          </p:spPr>
          <p:txBody>
            <a:bodyPr/>
            <a:lstStyle/>
            <a:p/>
          </p:txBody>
        </p:sp>
        <p:sp>
          <p:nvSpPr>
            <p:cNvPr id="173" name="pl173"/>
            <p:cNvSpPr/>
            <p:nvPr/>
          </p:nvSpPr>
          <p:spPr>
            <a:xfrm>
              <a:off x="3636296" y="5207948"/>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6B6B6B">
                  <a:alpha val="100000"/>
                </a:srgbClr>
              </a:solidFill>
              <a:prstDash val="solid"/>
              <a:round/>
            </a:ln>
          </p:spPr>
          <p:txBody>
            <a:bodyPr/>
            <a:lstStyle/>
            <a:p/>
          </p:txBody>
        </p:sp>
        <p:sp>
          <p:nvSpPr>
            <p:cNvPr id="174" name="pl174"/>
            <p:cNvSpPr/>
            <p:nvPr/>
          </p:nvSpPr>
          <p:spPr>
            <a:xfrm>
              <a:off x="3636296" y="5267147"/>
              <a:ext cx="2496988" cy="315730"/>
            </a:xfrm>
            <a:custGeom>
              <a:avLst/>
              <a:pathLst>
                <a:path w="2496988" h="315730">
                  <a:moveTo>
                    <a:pt x="0" y="0"/>
                  </a:moveTo>
                  <a:lnTo>
                    <a:pt x="356712" y="98665"/>
                  </a:lnTo>
                  <a:lnTo>
                    <a:pt x="713425" y="19733"/>
                  </a:lnTo>
                  <a:lnTo>
                    <a:pt x="1070137" y="157865"/>
                  </a:lnTo>
                  <a:lnTo>
                    <a:pt x="1426850" y="78932"/>
                  </a:lnTo>
                  <a:lnTo>
                    <a:pt x="1783563" y="276264"/>
                  </a:lnTo>
                  <a:lnTo>
                    <a:pt x="2140275" y="315730"/>
                  </a:lnTo>
                  <a:lnTo>
                    <a:pt x="2496988" y="197331"/>
                  </a:lnTo>
                </a:path>
              </a:pathLst>
            </a:custGeom>
            <a:ln w="40651" cap="flat">
              <a:solidFill>
                <a:srgbClr val="000000">
                  <a:alpha val="100000"/>
                </a:srgbClr>
              </a:solidFill>
              <a:prstDash val="solid"/>
              <a:round/>
            </a:ln>
          </p:spPr>
          <p:txBody>
            <a:bodyPr/>
            <a:lstStyle/>
            <a:p/>
          </p:txBody>
        </p:sp>
        <p:sp>
          <p:nvSpPr>
            <p:cNvPr id="175" name="pl175"/>
            <p:cNvSpPr/>
            <p:nvPr/>
          </p:nvSpPr>
          <p:spPr>
            <a:xfrm>
              <a:off x="3636296" y="5267147"/>
              <a:ext cx="2496988" cy="315730"/>
            </a:xfrm>
            <a:custGeom>
              <a:avLst/>
              <a:pathLst>
                <a:path w="2496988" h="315730">
                  <a:moveTo>
                    <a:pt x="0" y="0"/>
                  </a:moveTo>
                  <a:lnTo>
                    <a:pt x="356712" y="98665"/>
                  </a:lnTo>
                  <a:lnTo>
                    <a:pt x="713425" y="19733"/>
                  </a:lnTo>
                  <a:lnTo>
                    <a:pt x="1070137" y="157865"/>
                  </a:lnTo>
                  <a:lnTo>
                    <a:pt x="1426850" y="78932"/>
                  </a:lnTo>
                  <a:lnTo>
                    <a:pt x="1783563" y="276264"/>
                  </a:lnTo>
                  <a:lnTo>
                    <a:pt x="2140275" y="315730"/>
                  </a:lnTo>
                  <a:lnTo>
                    <a:pt x="2496988" y="197331"/>
                  </a:lnTo>
                </a:path>
              </a:pathLst>
            </a:custGeom>
            <a:ln w="35231" cap="flat">
              <a:solidFill>
                <a:srgbClr val="F26A21">
                  <a:alpha val="100000"/>
                </a:srgbClr>
              </a:solidFill>
              <a:prstDash val="solid"/>
              <a:round/>
            </a:ln>
          </p:spPr>
          <p:txBody>
            <a:bodyPr/>
            <a:lstStyle/>
            <a:p/>
          </p:txBody>
        </p:sp>
        <p:sp>
          <p:nvSpPr>
            <p:cNvPr id="176" name="pl176"/>
            <p:cNvSpPr/>
            <p:nvPr/>
          </p:nvSpPr>
          <p:spPr>
            <a:xfrm>
              <a:off x="3511447" y="574074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177" name="tx177"/>
            <p:cNvSpPr/>
            <p:nvPr/>
          </p:nvSpPr>
          <p:spPr>
            <a:xfrm>
              <a:off x="3576037" y="5104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78" name="tx178"/>
            <p:cNvSpPr/>
            <p:nvPr/>
          </p:nvSpPr>
          <p:spPr>
            <a:xfrm>
              <a:off x="3932750" y="5202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79" name="tx179"/>
            <p:cNvSpPr/>
            <p:nvPr/>
          </p:nvSpPr>
          <p:spPr>
            <a:xfrm>
              <a:off x="4289463" y="5123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80" name="tx180"/>
            <p:cNvSpPr/>
            <p:nvPr/>
          </p:nvSpPr>
          <p:spPr>
            <a:xfrm>
              <a:off x="4646175" y="52619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81" name="tx181"/>
            <p:cNvSpPr/>
            <p:nvPr/>
          </p:nvSpPr>
          <p:spPr>
            <a:xfrm>
              <a:off x="5002888" y="51830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82" name="tx182"/>
            <p:cNvSpPr/>
            <p:nvPr/>
          </p:nvSpPr>
          <p:spPr>
            <a:xfrm>
              <a:off x="5359601" y="53803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83" name="tx183"/>
            <p:cNvSpPr/>
            <p:nvPr/>
          </p:nvSpPr>
          <p:spPr>
            <a:xfrm>
              <a:off x="5746443" y="54198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4" name="tx184"/>
            <p:cNvSpPr/>
            <p:nvPr/>
          </p:nvSpPr>
          <p:spPr>
            <a:xfrm>
              <a:off x="6073026" y="5301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85" name="rc185"/>
            <p:cNvSpPr/>
            <p:nvPr/>
          </p:nvSpPr>
          <p:spPr>
            <a:xfrm>
              <a:off x="6327723" y="874964"/>
              <a:ext cx="2746687" cy="1454334"/>
            </a:xfrm>
            <a:prstGeom prst="rect">
              <a:avLst/>
            </a:prstGeom>
            <a:solidFill>
              <a:srgbClr val="EBEBEB">
                <a:alpha val="100000"/>
              </a:srgbClr>
            </a:solidFill>
          </p:spPr>
          <p:txBody>
            <a:bodyPr/>
            <a:lstStyle/>
            <a:p/>
          </p:txBody>
        </p:sp>
        <p:sp>
          <p:nvSpPr>
            <p:cNvPr id="186" name="pl186"/>
            <p:cNvSpPr/>
            <p:nvPr/>
          </p:nvSpPr>
          <p:spPr>
            <a:xfrm>
              <a:off x="6327723" y="2016527"/>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87" name="pl187"/>
            <p:cNvSpPr/>
            <p:nvPr/>
          </p:nvSpPr>
          <p:spPr>
            <a:xfrm>
              <a:off x="6327723" y="1523198"/>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88" name="pl188"/>
            <p:cNvSpPr/>
            <p:nvPr/>
          </p:nvSpPr>
          <p:spPr>
            <a:xfrm>
              <a:off x="6327723" y="102986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189" name="pl189"/>
            <p:cNvSpPr/>
            <p:nvPr/>
          </p:nvSpPr>
          <p:spPr>
            <a:xfrm>
              <a:off x="6327723" y="2263192"/>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90" name="pl190"/>
            <p:cNvSpPr/>
            <p:nvPr/>
          </p:nvSpPr>
          <p:spPr>
            <a:xfrm>
              <a:off x="6327723" y="176986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91" name="pl191"/>
            <p:cNvSpPr/>
            <p:nvPr/>
          </p:nvSpPr>
          <p:spPr>
            <a:xfrm>
              <a:off x="6327723" y="127653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192" name="pl192"/>
            <p:cNvSpPr/>
            <p:nvPr/>
          </p:nvSpPr>
          <p:spPr>
            <a:xfrm>
              <a:off x="645257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680928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716599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752271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787942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823613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8592848"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894956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6452573" y="1730396"/>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BEBEBE">
                  <a:alpha val="69803"/>
                </a:srgbClr>
              </a:solidFill>
              <a:prstDash val="solid"/>
              <a:round/>
            </a:ln>
          </p:spPr>
          <p:txBody>
            <a:bodyPr/>
            <a:lstStyle/>
            <a:p/>
          </p:txBody>
        </p:sp>
        <p:sp>
          <p:nvSpPr>
            <p:cNvPr id="201" name="pl201"/>
            <p:cNvSpPr/>
            <p:nvPr/>
          </p:nvSpPr>
          <p:spPr>
            <a:xfrm>
              <a:off x="6452573" y="1730396"/>
              <a:ext cx="2496988" cy="138132"/>
            </a:xfrm>
            <a:custGeom>
              <a:avLst/>
              <a:pathLst>
                <a:path w="2496988" h="138132">
                  <a:moveTo>
                    <a:pt x="0" y="39466"/>
                  </a:moveTo>
                  <a:lnTo>
                    <a:pt x="356712" y="19733"/>
                  </a:lnTo>
                  <a:lnTo>
                    <a:pt x="713425" y="39466"/>
                  </a:lnTo>
                  <a:lnTo>
                    <a:pt x="1070137" y="19733"/>
                  </a:lnTo>
                  <a:lnTo>
                    <a:pt x="1426850" y="0"/>
                  </a:lnTo>
                  <a:lnTo>
                    <a:pt x="1783563" y="138132"/>
                  </a:lnTo>
                  <a:lnTo>
                    <a:pt x="2140275" y="118398"/>
                  </a:lnTo>
                  <a:lnTo>
                    <a:pt x="2496988" y="39466"/>
                  </a:lnTo>
                </a:path>
              </a:pathLst>
            </a:custGeom>
            <a:ln w="40651" cap="flat">
              <a:solidFill>
                <a:srgbClr val="BEBEBE">
                  <a:alpha val="69803"/>
                </a:srgbClr>
              </a:solidFill>
              <a:prstDash val="solid"/>
              <a:round/>
            </a:ln>
          </p:spPr>
          <p:txBody>
            <a:bodyPr/>
            <a:lstStyle/>
            <a:p/>
          </p:txBody>
        </p:sp>
        <p:sp>
          <p:nvSpPr>
            <p:cNvPr id="202" name="pl202"/>
            <p:cNvSpPr/>
            <p:nvPr/>
          </p:nvSpPr>
          <p:spPr>
            <a:xfrm>
              <a:off x="6452573" y="1730396"/>
              <a:ext cx="2496988" cy="138132"/>
            </a:xfrm>
            <a:custGeom>
              <a:avLst/>
              <a:pathLst>
                <a:path w="2496988" h="138132">
                  <a:moveTo>
                    <a:pt x="0" y="39466"/>
                  </a:moveTo>
                  <a:lnTo>
                    <a:pt x="356712" y="19733"/>
                  </a:lnTo>
                  <a:lnTo>
                    <a:pt x="713425" y="39466"/>
                  </a:lnTo>
                  <a:lnTo>
                    <a:pt x="1070137" y="19733"/>
                  </a:lnTo>
                  <a:lnTo>
                    <a:pt x="1426850" y="0"/>
                  </a:lnTo>
                  <a:lnTo>
                    <a:pt x="1783563" y="138132"/>
                  </a:lnTo>
                  <a:lnTo>
                    <a:pt x="2140275" y="118398"/>
                  </a:lnTo>
                  <a:lnTo>
                    <a:pt x="2496988" y="39466"/>
                  </a:lnTo>
                </a:path>
              </a:pathLst>
            </a:custGeom>
            <a:ln w="35231" cap="flat">
              <a:solidFill>
                <a:srgbClr val="BEBEBE">
                  <a:alpha val="69803"/>
                </a:srgbClr>
              </a:solidFill>
              <a:prstDash val="solid"/>
              <a:round/>
            </a:ln>
          </p:spPr>
          <p:txBody>
            <a:bodyPr/>
            <a:lstStyle/>
            <a:p/>
          </p:txBody>
        </p:sp>
        <p:sp>
          <p:nvSpPr>
            <p:cNvPr id="203" name="pl203"/>
            <p:cNvSpPr/>
            <p:nvPr/>
          </p:nvSpPr>
          <p:spPr>
            <a:xfrm>
              <a:off x="6452573" y="1730396"/>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6B6B6B">
                  <a:alpha val="100000"/>
                </a:srgbClr>
              </a:solidFill>
              <a:prstDash val="solid"/>
              <a:round/>
            </a:ln>
          </p:spPr>
          <p:txBody>
            <a:bodyPr/>
            <a:lstStyle/>
            <a:p/>
          </p:txBody>
        </p:sp>
        <p:sp>
          <p:nvSpPr>
            <p:cNvPr id="204" name="pl204"/>
            <p:cNvSpPr/>
            <p:nvPr/>
          </p:nvSpPr>
          <p:spPr>
            <a:xfrm>
              <a:off x="6452573" y="1730396"/>
              <a:ext cx="2496988" cy="138132"/>
            </a:xfrm>
            <a:custGeom>
              <a:avLst/>
              <a:pathLst>
                <a:path w="2496988" h="138132">
                  <a:moveTo>
                    <a:pt x="0" y="39466"/>
                  </a:moveTo>
                  <a:lnTo>
                    <a:pt x="356712" y="19733"/>
                  </a:lnTo>
                  <a:lnTo>
                    <a:pt x="713425" y="39466"/>
                  </a:lnTo>
                  <a:lnTo>
                    <a:pt x="1070137" y="19733"/>
                  </a:lnTo>
                  <a:lnTo>
                    <a:pt x="1426850" y="0"/>
                  </a:lnTo>
                  <a:lnTo>
                    <a:pt x="1783563" y="138132"/>
                  </a:lnTo>
                  <a:lnTo>
                    <a:pt x="2140275" y="118398"/>
                  </a:lnTo>
                  <a:lnTo>
                    <a:pt x="2496988" y="39466"/>
                  </a:lnTo>
                </a:path>
              </a:pathLst>
            </a:custGeom>
            <a:ln w="40651" cap="flat">
              <a:solidFill>
                <a:srgbClr val="000000">
                  <a:alpha val="100000"/>
                </a:srgbClr>
              </a:solidFill>
              <a:prstDash val="solid"/>
              <a:round/>
            </a:ln>
          </p:spPr>
          <p:txBody>
            <a:bodyPr/>
            <a:lstStyle/>
            <a:p/>
          </p:txBody>
        </p:sp>
        <p:sp>
          <p:nvSpPr>
            <p:cNvPr id="205" name="pl205"/>
            <p:cNvSpPr/>
            <p:nvPr/>
          </p:nvSpPr>
          <p:spPr>
            <a:xfrm>
              <a:off x="6452573" y="1730396"/>
              <a:ext cx="2496988" cy="138132"/>
            </a:xfrm>
            <a:custGeom>
              <a:avLst/>
              <a:pathLst>
                <a:path w="2496988" h="138132">
                  <a:moveTo>
                    <a:pt x="0" y="39466"/>
                  </a:moveTo>
                  <a:lnTo>
                    <a:pt x="356712" y="19733"/>
                  </a:lnTo>
                  <a:lnTo>
                    <a:pt x="713425" y="39466"/>
                  </a:lnTo>
                  <a:lnTo>
                    <a:pt x="1070137" y="19733"/>
                  </a:lnTo>
                  <a:lnTo>
                    <a:pt x="1426850" y="0"/>
                  </a:lnTo>
                  <a:lnTo>
                    <a:pt x="1783563" y="138132"/>
                  </a:lnTo>
                  <a:lnTo>
                    <a:pt x="2140275" y="118398"/>
                  </a:lnTo>
                  <a:lnTo>
                    <a:pt x="2496988" y="39466"/>
                  </a:lnTo>
                </a:path>
              </a:pathLst>
            </a:custGeom>
            <a:ln w="35231" cap="flat">
              <a:solidFill>
                <a:srgbClr val="F26A21">
                  <a:alpha val="100000"/>
                </a:srgbClr>
              </a:solidFill>
              <a:prstDash val="solid"/>
              <a:round/>
            </a:ln>
          </p:spPr>
          <p:txBody>
            <a:bodyPr/>
            <a:lstStyle/>
            <a:p/>
          </p:txBody>
        </p:sp>
        <p:sp>
          <p:nvSpPr>
            <p:cNvPr id="206" name="pl206"/>
            <p:cNvSpPr/>
            <p:nvPr/>
          </p:nvSpPr>
          <p:spPr>
            <a:xfrm>
              <a:off x="6327723" y="2263192"/>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07" name="tx207"/>
            <p:cNvSpPr/>
            <p:nvPr/>
          </p:nvSpPr>
          <p:spPr>
            <a:xfrm>
              <a:off x="6392314" y="1606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08" name="tx208"/>
            <p:cNvSpPr/>
            <p:nvPr/>
          </p:nvSpPr>
          <p:spPr>
            <a:xfrm>
              <a:off x="6749026" y="15871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09" name="tx209"/>
            <p:cNvSpPr/>
            <p:nvPr/>
          </p:nvSpPr>
          <p:spPr>
            <a:xfrm>
              <a:off x="7105739" y="1606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10" name="tx210"/>
            <p:cNvSpPr/>
            <p:nvPr/>
          </p:nvSpPr>
          <p:spPr>
            <a:xfrm>
              <a:off x="7462452" y="15871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11" name="tx211"/>
            <p:cNvSpPr/>
            <p:nvPr/>
          </p:nvSpPr>
          <p:spPr>
            <a:xfrm>
              <a:off x="7819164" y="1567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212" name="tx212"/>
            <p:cNvSpPr/>
            <p:nvPr/>
          </p:nvSpPr>
          <p:spPr>
            <a:xfrm>
              <a:off x="8175877" y="17055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13" name="tx213"/>
            <p:cNvSpPr/>
            <p:nvPr/>
          </p:nvSpPr>
          <p:spPr>
            <a:xfrm>
              <a:off x="8532589" y="1685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14" name="tx214"/>
            <p:cNvSpPr/>
            <p:nvPr/>
          </p:nvSpPr>
          <p:spPr>
            <a:xfrm>
              <a:off x="8889302" y="1606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15" name="rc215"/>
            <p:cNvSpPr/>
            <p:nvPr/>
          </p:nvSpPr>
          <p:spPr>
            <a:xfrm>
              <a:off x="6327723" y="2613739"/>
              <a:ext cx="2746687" cy="1454334"/>
            </a:xfrm>
            <a:prstGeom prst="rect">
              <a:avLst/>
            </a:prstGeom>
            <a:solidFill>
              <a:srgbClr val="EBEBEB">
                <a:alpha val="100000"/>
              </a:srgbClr>
            </a:solidFill>
          </p:spPr>
          <p:txBody>
            <a:bodyPr/>
            <a:lstStyle/>
            <a:p/>
          </p:txBody>
        </p:sp>
        <p:sp>
          <p:nvSpPr>
            <p:cNvPr id="216" name="pl216"/>
            <p:cNvSpPr/>
            <p:nvPr/>
          </p:nvSpPr>
          <p:spPr>
            <a:xfrm>
              <a:off x="6327723" y="3755303"/>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17" name="pl217"/>
            <p:cNvSpPr/>
            <p:nvPr/>
          </p:nvSpPr>
          <p:spPr>
            <a:xfrm>
              <a:off x="6327723" y="3261974"/>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18" name="pl218"/>
            <p:cNvSpPr/>
            <p:nvPr/>
          </p:nvSpPr>
          <p:spPr>
            <a:xfrm>
              <a:off x="6327723" y="2768645"/>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19" name="pl219"/>
            <p:cNvSpPr/>
            <p:nvPr/>
          </p:nvSpPr>
          <p:spPr>
            <a:xfrm>
              <a:off x="6327723" y="4001967"/>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20" name="pl220"/>
            <p:cNvSpPr/>
            <p:nvPr/>
          </p:nvSpPr>
          <p:spPr>
            <a:xfrm>
              <a:off x="6327723" y="3508638"/>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21" name="pl221"/>
            <p:cNvSpPr/>
            <p:nvPr/>
          </p:nvSpPr>
          <p:spPr>
            <a:xfrm>
              <a:off x="6327723" y="3015309"/>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22" name="pl222"/>
            <p:cNvSpPr/>
            <p:nvPr/>
          </p:nvSpPr>
          <p:spPr>
            <a:xfrm>
              <a:off x="645257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680928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716599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752271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787942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823613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8592848"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894956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6452573" y="3469172"/>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BEBEBE">
                  <a:alpha val="69803"/>
                </a:srgbClr>
              </a:solidFill>
              <a:prstDash val="solid"/>
              <a:round/>
            </a:ln>
          </p:spPr>
          <p:txBody>
            <a:bodyPr/>
            <a:lstStyle/>
            <a:p/>
          </p:txBody>
        </p:sp>
        <p:sp>
          <p:nvSpPr>
            <p:cNvPr id="231" name="pl231"/>
            <p:cNvSpPr/>
            <p:nvPr/>
          </p:nvSpPr>
          <p:spPr>
            <a:xfrm>
              <a:off x="6452573" y="3311307"/>
              <a:ext cx="2496988" cy="256531"/>
            </a:xfrm>
            <a:custGeom>
              <a:avLst/>
              <a:pathLst>
                <a:path w="2496988" h="256531">
                  <a:moveTo>
                    <a:pt x="0" y="256531"/>
                  </a:moveTo>
                  <a:lnTo>
                    <a:pt x="356712" y="236797"/>
                  </a:lnTo>
                  <a:lnTo>
                    <a:pt x="713425" y="197331"/>
                  </a:lnTo>
                  <a:lnTo>
                    <a:pt x="1070137" y="59199"/>
                  </a:lnTo>
                  <a:lnTo>
                    <a:pt x="1426850" y="78932"/>
                  </a:lnTo>
                  <a:lnTo>
                    <a:pt x="1783563" y="0"/>
                  </a:lnTo>
                  <a:lnTo>
                    <a:pt x="2140275" y="39466"/>
                  </a:lnTo>
                  <a:lnTo>
                    <a:pt x="2496988" y="39466"/>
                  </a:lnTo>
                </a:path>
              </a:pathLst>
            </a:custGeom>
            <a:ln w="40651" cap="flat">
              <a:solidFill>
                <a:srgbClr val="BEBEBE">
                  <a:alpha val="69803"/>
                </a:srgbClr>
              </a:solidFill>
              <a:prstDash val="solid"/>
              <a:round/>
            </a:ln>
          </p:spPr>
          <p:txBody>
            <a:bodyPr/>
            <a:lstStyle/>
            <a:p/>
          </p:txBody>
        </p:sp>
        <p:sp>
          <p:nvSpPr>
            <p:cNvPr id="232" name="pl232"/>
            <p:cNvSpPr/>
            <p:nvPr/>
          </p:nvSpPr>
          <p:spPr>
            <a:xfrm>
              <a:off x="6452573" y="3311307"/>
              <a:ext cx="2496988" cy="256531"/>
            </a:xfrm>
            <a:custGeom>
              <a:avLst/>
              <a:pathLst>
                <a:path w="2496988" h="256531">
                  <a:moveTo>
                    <a:pt x="0" y="256531"/>
                  </a:moveTo>
                  <a:lnTo>
                    <a:pt x="356712" y="236797"/>
                  </a:lnTo>
                  <a:lnTo>
                    <a:pt x="713425" y="197331"/>
                  </a:lnTo>
                  <a:lnTo>
                    <a:pt x="1070137" y="59199"/>
                  </a:lnTo>
                  <a:lnTo>
                    <a:pt x="1426850" y="78932"/>
                  </a:lnTo>
                  <a:lnTo>
                    <a:pt x="1783563" y="0"/>
                  </a:lnTo>
                  <a:lnTo>
                    <a:pt x="2140275" y="39466"/>
                  </a:lnTo>
                  <a:lnTo>
                    <a:pt x="2496988" y="39466"/>
                  </a:lnTo>
                </a:path>
              </a:pathLst>
            </a:custGeom>
            <a:ln w="35231" cap="flat">
              <a:solidFill>
                <a:srgbClr val="BEBEBE">
                  <a:alpha val="69803"/>
                </a:srgbClr>
              </a:solidFill>
              <a:prstDash val="solid"/>
              <a:round/>
            </a:ln>
          </p:spPr>
          <p:txBody>
            <a:bodyPr/>
            <a:lstStyle/>
            <a:p/>
          </p:txBody>
        </p:sp>
        <p:sp>
          <p:nvSpPr>
            <p:cNvPr id="233" name="pl233"/>
            <p:cNvSpPr/>
            <p:nvPr/>
          </p:nvSpPr>
          <p:spPr>
            <a:xfrm>
              <a:off x="6452573" y="3469172"/>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6B6B6B">
                  <a:alpha val="100000"/>
                </a:srgbClr>
              </a:solidFill>
              <a:prstDash val="solid"/>
              <a:round/>
            </a:ln>
          </p:spPr>
          <p:txBody>
            <a:bodyPr/>
            <a:lstStyle/>
            <a:p/>
          </p:txBody>
        </p:sp>
        <p:sp>
          <p:nvSpPr>
            <p:cNvPr id="234" name="pl234"/>
            <p:cNvSpPr/>
            <p:nvPr/>
          </p:nvSpPr>
          <p:spPr>
            <a:xfrm>
              <a:off x="6452573" y="3311307"/>
              <a:ext cx="2496988" cy="256531"/>
            </a:xfrm>
            <a:custGeom>
              <a:avLst/>
              <a:pathLst>
                <a:path w="2496988" h="256531">
                  <a:moveTo>
                    <a:pt x="0" y="256531"/>
                  </a:moveTo>
                  <a:lnTo>
                    <a:pt x="356712" y="236797"/>
                  </a:lnTo>
                  <a:lnTo>
                    <a:pt x="713425" y="197331"/>
                  </a:lnTo>
                  <a:lnTo>
                    <a:pt x="1070137" y="59199"/>
                  </a:lnTo>
                  <a:lnTo>
                    <a:pt x="1426850" y="78932"/>
                  </a:lnTo>
                  <a:lnTo>
                    <a:pt x="1783563" y="0"/>
                  </a:lnTo>
                  <a:lnTo>
                    <a:pt x="2140275" y="39466"/>
                  </a:lnTo>
                  <a:lnTo>
                    <a:pt x="2496988" y="39466"/>
                  </a:lnTo>
                </a:path>
              </a:pathLst>
            </a:custGeom>
            <a:ln w="40651" cap="flat">
              <a:solidFill>
                <a:srgbClr val="000000">
                  <a:alpha val="100000"/>
                </a:srgbClr>
              </a:solidFill>
              <a:prstDash val="solid"/>
              <a:round/>
            </a:ln>
          </p:spPr>
          <p:txBody>
            <a:bodyPr/>
            <a:lstStyle/>
            <a:p/>
          </p:txBody>
        </p:sp>
        <p:sp>
          <p:nvSpPr>
            <p:cNvPr id="235" name="pl235"/>
            <p:cNvSpPr/>
            <p:nvPr/>
          </p:nvSpPr>
          <p:spPr>
            <a:xfrm>
              <a:off x="6452573" y="3311307"/>
              <a:ext cx="2496988" cy="256531"/>
            </a:xfrm>
            <a:custGeom>
              <a:avLst/>
              <a:pathLst>
                <a:path w="2496988" h="256531">
                  <a:moveTo>
                    <a:pt x="0" y="256531"/>
                  </a:moveTo>
                  <a:lnTo>
                    <a:pt x="356712" y="236797"/>
                  </a:lnTo>
                  <a:lnTo>
                    <a:pt x="713425" y="197331"/>
                  </a:lnTo>
                  <a:lnTo>
                    <a:pt x="1070137" y="59199"/>
                  </a:lnTo>
                  <a:lnTo>
                    <a:pt x="1426850" y="78932"/>
                  </a:lnTo>
                  <a:lnTo>
                    <a:pt x="1783563" y="0"/>
                  </a:lnTo>
                  <a:lnTo>
                    <a:pt x="2140275" y="39466"/>
                  </a:lnTo>
                  <a:lnTo>
                    <a:pt x="2496988" y="39466"/>
                  </a:lnTo>
                </a:path>
              </a:pathLst>
            </a:custGeom>
            <a:ln w="35231" cap="flat">
              <a:solidFill>
                <a:srgbClr val="F26A21">
                  <a:alpha val="100000"/>
                </a:srgbClr>
              </a:solidFill>
              <a:prstDash val="solid"/>
              <a:round/>
            </a:ln>
          </p:spPr>
          <p:txBody>
            <a:bodyPr/>
            <a:lstStyle/>
            <a:p/>
          </p:txBody>
        </p:sp>
        <p:sp>
          <p:nvSpPr>
            <p:cNvPr id="236" name="pl236"/>
            <p:cNvSpPr/>
            <p:nvPr/>
          </p:nvSpPr>
          <p:spPr>
            <a:xfrm>
              <a:off x="6327723" y="4001967"/>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37" name="tx237"/>
            <p:cNvSpPr/>
            <p:nvPr/>
          </p:nvSpPr>
          <p:spPr>
            <a:xfrm>
              <a:off x="6392314" y="340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38" name="tx238"/>
            <p:cNvSpPr/>
            <p:nvPr/>
          </p:nvSpPr>
          <p:spPr>
            <a:xfrm>
              <a:off x="6749026" y="3385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239" name="tx239"/>
            <p:cNvSpPr/>
            <p:nvPr/>
          </p:nvSpPr>
          <p:spPr>
            <a:xfrm>
              <a:off x="7105739" y="33456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40" name="tx240"/>
            <p:cNvSpPr/>
            <p:nvPr/>
          </p:nvSpPr>
          <p:spPr>
            <a:xfrm>
              <a:off x="7462452" y="32074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241" name="tx241"/>
            <p:cNvSpPr/>
            <p:nvPr/>
          </p:nvSpPr>
          <p:spPr>
            <a:xfrm>
              <a:off x="7819164" y="3227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242" name="tx242"/>
            <p:cNvSpPr/>
            <p:nvPr/>
          </p:nvSpPr>
          <p:spPr>
            <a:xfrm>
              <a:off x="8175877" y="3148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243" name="tx243"/>
            <p:cNvSpPr/>
            <p:nvPr/>
          </p:nvSpPr>
          <p:spPr>
            <a:xfrm>
              <a:off x="8532589" y="3187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44" name="tx244"/>
            <p:cNvSpPr/>
            <p:nvPr/>
          </p:nvSpPr>
          <p:spPr>
            <a:xfrm>
              <a:off x="8889302" y="3187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45" name="rc245"/>
            <p:cNvSpPr/>
            <p:nvPr/>
          </p:nvSpPr>
          <p:spPr>
            <a:xfrm>
              <a:off x="6327723" y="4352515"/>
              <a:ext cx="2746687" cy="1454334"/>
            </a:xfrm>
            <a:prstGeom prst="rect">
              <a:avLst/>
            </a:prstGeom>
            <a:solidFill>
              <a:srgbClr val="EBEBEB">
                <a:alpha val="100000"/>
              </a:srgbClr>
            </a:solidFill>
          </p:spPr>
          <p:txBody>
            <a:bodyPr/>
            <a:lstStyle/>
            <a:p/>
          </p:txBody>
        </p:sp>
        <p:sp>
          <p:nvSpPr>
            <p:cNvPr id="246" name="pl246"/>
            <p:cNvSpPr/>
            <p:nvPr/>
          </p:nvSpPr>
          <p:spPr>
            <a:xfrm>
              <a:off x="6327723" y="5494079"/>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47" name="pl247"/>
            <p:cNvSpPr/>
            <p:nvPr/>
          </p:nvSpPr>
          <p:spPr>
            <a:xfrm>
              <a:off x="6327723" y="500075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48" name="pl248"/>
            <p:cNvSpPr/>
            <p:nvPr/>
          </p:nvSpPr>
          <p:spPr>
            <a:xfrm>
              <a:off x="6327723" y="4507420"/>
              <a:ext cx="2746687" cy="0"/>
            </a:xfrm>
            <a:custGeom>
              <a:avLst/>
              <a:pathLst>
                <a:path w="2746687" h="0">
                  <a:moveTo>
                    <a:pt x="0" y="0"/>
                  </a:moveTo>
                  <a:lnTo>
                    <a:pt x="2746687" y="0"/>
                  </a:lnTo>
                  <a:lnTo>
                    <a:pt x="2746687" y="0"/>
                  </a:lnTo>
                </a:path>
              </a:pathLst>
            </a:custGeom>
            <a:ln w="6775" cap="flat">
              <a:solidFill>
                <a:srgbClr val="FFFFFF">
                  <a:alpha val="100000"/>
                </a:srgbClr>
              </a:solidFill>
              <a:prstDash val="solid"/>
              <a:round/>
            </a:ln>
          </p:spPr>
          <p:txBody>
            <a:bodyPr/>
            <a:lstStyle/>
            <a:p/>
          </p:txBody>
        </p:sp>
        <p:sp>
          <p:nvSpPr>
            <p:cNvPr id="249" name="pl249"/>
            <p:cNvSpPr/>
            <p:nvPr/>
          </p:nvSpPr>
          <p:spPr>
            <a:xfrm>
              <a:off x="6327723" y="5740743"/>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50" name="pl250"/>
            <p:cNvSpPr/>
            <p:nvPr/>
          </p:nvSpPr>
          <p:spPr>
            <a:xfrm>
              <a:off x="6327723" y="5247414"/>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51" name="pl251"/>
            <p:cNvSpPr/>
            <p:nvPr/>
          </p:nvSpPr>
          <p:spPr>
            <a:xfrm>
              <a:off x="6327723" y="4754085"/>
              <a:ext cx="2746687" cy="0"/>
            </a:xfrm>
            <a:custGeom>
              <a:avLst/>
              <a:pathLst>
                <a:path w="2746687" h="0">
                  <a:moveTo>
                    <a:pt x="0" y="0"/>
                  </a:moveTo>
                  <a:lnTo>
                    <a:pt x="2746687" y="0"/>
                  </a:lnTo>
                  <a:lnTo>
                    <a:pt x="2746687" y="0"/>
                  </a:lnTo>
                </a:path>
              </a:pathLst>
            </a:custGeom>
            <a:ln w="13550" cap="flat">
              <a:solidFill>
                <a:srgbClr val="FFFFFF">
                  <a:alpha val="100000"/>
                </a:srgbClr>
              </a:solidFill>
              <a:prstDash val="solid"/>
              <a:round/>
            </a:ln>
          </p:spPr>
          <p:txBody>
            <a:bodyPr/>
            <a:lstStyle/>
            <a:p/>
          </p:txBody>
        </p:sp>
        <p:sp>
          <p:nvSpPr>
            <p:cNvPr id="252" name="pl252"/>
            <p:cNvSpPr/>
            <p:nvPr/>
          </p:nvSpPr>
          <p:spPr>
            <a:xfrm>
              <a:off x="645257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680928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716599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752271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787942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8236136"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8592848"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8949561"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6452573" y="5207948"/>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BEBEBE">
                  <a:alpha val="69803"/>
                </a:srgbClr>
              </a:solidFill>
              <a:prstDash val="solid"/>
              <a:round/>
            </a:ln>
          </p:spPr>
          <p:txBody>
            <a:bodyPr/>
            <a:lstStyle/>
            <a:p/>
          </p:txBody>
        </p:sp>
        <p:sp>
          <p:nvSpPr>
            <p:cNvPr id="261" name="pl261"/>
            <p:cNvSpPr/>
            <p:nvPr/>
          </p:nvSpPr>
          <p:spPr>
            <a:xfrm>
              <a:off x="6452573" y="5326347"/>
              <a:ext cx="2496988" cy="414396"/>
            </a:xfrm>
            <a:custGeom>
              <a:avLst/>
              <a:pathLst>
                <a:path w="2496988" h="414396">
                  <a:moveTo>
                    <a:pt x="0" y="374930"/>
                  </a:moveTo>
                  <a:lnTo>
                    <a:pt x="356712" y="374930"/>
                  </a:lnTo>
                  <a:lnTo>
                    <a:pt x="713425" y="197331"/>
                  </a:lnTo>
                  <a:lnTo>
                    <a:pt x="1070137" y="0"/>
                  </a:lnTo>
                  <a:lnTo>
                    <a:pt x="1426850" y="197331"/>
                  </a:lnTo>
                  <a:lnTo>
                    <a:pt x="1783563" y="414396"/>
                  </a:lnTo>
                  <a:lnTo>
                    <a:pt x="2140275" y="414396"/>
                  </a:lnTo>
                  <a:lnTo>
                    <a:pt x="2496988" y="414396"/>
                  </a:lnTo>
                </a:path>
              </a:pathLst>
            </a:custGeom>
            <a:ln w="40651" cap="flat">
              <a:solidFill>
                <a:srgbClr val="BEBEBE">
                  <a:alpha val="69803"/>
                </a:srgbClr>
              </a:solidFill>
              <a:prstDash val="solid"/>
              <a:round/>
            </a:ln>
          </p:spPr>
          <p:txBody>
            <a:bodyPr/>
            <a:lstStyle/>
            <a:p/>
          </p:txBody>
        </p:sp>
        <p:sp>
          <p:nvSpPr>
            <p:cNvPr id="262" name="pl262"/>
            <p:cNvSpPr/>
            <p:nvPr/>
          </p:nvSpPr>
          <p:spPr>
            <a:xfrm>
              <a:off x="6452573" y="5326347"/>
              <a:ext cx="2496988" cy="414396"/>
            </a:xfrm>
            <a:custGeom>
              <a:avLst/>
              <a:pathLst>
                <a:path w="2496988" h="414396">
                  <a:moveTo>
                    <a:pt x="0" y="374930"/>
                  </a:moveTo>
                  <a:lnTo>
                    <a:pt x="356712" y="374930"/>
                  </a:lnTo>
                  <a:lnTo>
                    <a:pt x="713425" y="197331"/>
                  </a:lnTo>
                  <a:lnTo>
                    <a:pt x="1070137" y="0"/>
                  </a:lnTo>
                  <a:lnTo>
                    <a:pt x="1426850" y="197331"/>
                  </a:lnTo>
                  <a:lnTo>
                    <a:pt x="1783563" y="414396"/>
                  </a:lnTo>
                  <a:lnTo>
                    <a:pt x="2140275" y="414396"/>
                  </a:lnTo>
                  <a:lnTo>
                    <a:pt x="2496988" y="414396"/>
                  </a:lnTo>
                </a:path>
              </a:pathLst>
            </a:custGeom>
            <a:ln w="35231" cap="flat">
              <a:solidFill>
                <a:srgbClr val="BEBEBE">
                  <a:alpha val="69803"/>
                </a:srgbClr>
              </a:solidFill>
              <a:prstDash val="solid"/>
              <a:round/>
            </a:ln>
          </p:spPr>
          <p:txBody>
            <a:bodyPr/>
            <a:lstStyle/>
            <a:p/>
          </p:txBody>
        </p:sp>
        <p:sp>
          <p:nvSpPr>
            <p:cNvPr id="263" name="pl263"/>
            <p:cNvSpPr/>
            <p:nvPr/>
          </p:nvSpPr>
          <p:spPr>
            <a:xfrm>
              <a:off x="6452573" y="5207948"/>
              <a:ext cx="2496988" cy="118398"/>
            </a:xfrm>
            <a:custGeom>
              <a:avLst/>
              <a:pathLst>
                <a:path w="2496988" h="118398">
                  <a:moveTo>
                    <a:pt x="0" y="118398"/>
                  </a:moveTo>
                  <a:lnTo>
                    <a:pt x="356712" y="98665"/>
                  </a:lnTo>
                  <a:lnTo>
                    <a:pt x="713425" y="59199"/>
                  </a:lnTo>
                  <a:lnTo>
                    <a:pt x="1070137" y="0"/>
                  </a:lnTo>
                  <a:lnTo>
                    <a:pt x="1426850" y="19733"/>
                  </a:lnTo>
                  <a:lnTo>
                    <a:pt x="1783563" y="0"/>
                  </a:lnTo>
                  <a:lnTo>
                    <a:pt x="2140275" y="39466"/>
                  </a:lnTo>
                  <a:lnTo>
                    <a:pt x="2496988" y="19733"/>
                  </a:lnTo>
                </a:path>
              </a:pathLst>
            </a:custGeom>
            <a:ln w="20325" cap="flat">
              <a:solidFill>
                <a:srgbClr val="6B6B6B">
                  <a:alpha val="100000"/>
                </a:srgbClr>
              </a:solidFill>
              <a:prstDash val="solid"/>
              <a:round/>
            </a:ln>
          </p:spPr>
          <p:txBody>
            <a:bodyPr/>
            <a:lstStyle/>
            <a:p/>
          </p:txBody>
        </p:sp>
        <p:sp>
          <p:nvSpPr>
            <p:cNvPr id="264" name="pl264"/>
            <p:cNvSpPr/>
            <p:nvPr/>
          </p:nvSpPr>
          <p:spPr>
            <a:xfrm>
              <a:off x="6452573" y="5326347"/>
              <a:ext cx="2496988" cy="414396"/>
            </a:xfrm>
            <a:custGeom>
              <a:avLst/>
              <a:pathLst>
                <a:path w="2496988" h="414396">
                  <a:moveTo>
                    <a:pt x="0" y="374930"/>
                  </a:moveTo>
                  <a:lnTo>
                    <a:pt x="356712" y="374930"/>
                  </a:lnTo>
                  <a:lnTo>
                    <a:pt x="713425" y="197331"/>
                  </a:lnTo>
                  <a:lnTo>
                    <a:pt x="1070137" y="0"/>
                  </a:lnTo>
                  <a:lnTo>
                    <a:pt x="1426850" y="197331"/>
                  </a:lnTo>
                  <a:lnTo>
                    <a:pt x="1783563" y="414396"/>
                  </a:lnTo>
                  <a:lnTo>
                    <a:pt x="2140275" y="414396"/>
                  </a:lnTo>
                  <a:lnTo>
                    <a:pt x="2496988" y="414396"/>
                  </a:lnTo>
                </a:path>
              </a:pathLst>
            </a:custGeom>
            <a:ln w="40651" cap="flat">
              <a:solidFill>
                <a:srgbClr val="000000">
                  <a:alpha val="100000"/>
                </a:srgbClr>
              </a:solidFill>
              <a:prstDash val="solid"/>
              <a:round/>
            </a:ln>
          </p:spPr>
          <p:txBody>
            <a:bodyPr/>
            <a:lstStyle/>
            <a:p/>
          </p:txBody>
        </p:sp>
        <p:sp>
          <p:nvSpPr>
            <p:cNvPr id="265" name="pl265"/>
            <p:cNvSpPr/>
            <p:nvPr/>
          </p:nvSpPr>
          <p:spPr>
            <a:xfrm>
              <a:off x="6452573" y="5326347"/>
              <a:ext cx="2496988" cy="414396"/>
            </a:xfrm>
            <a:custGeom>
              <a:avLst/>
              <a:pathLst>
                <a:path w="2496988" h="414396">
                  <a:moveTo>
                    <a:pt x="0" y="374930"/>
                  </a:moveTo>
                  <a:lnTo>
                    <a:pt x="356712" y="374930"/>
                  </a:lnTo>
                  <a:lnTo>
                    <a:pt x="713425" y="197331"/>
                  </a:lnTo>
                  <a:lnTo>
                    <a:pt x="1070137" y="0"/>
                  </a:lnTo>
                  <a:lnTo>
                    <a:pt x="1426850" y="197331"/>
                  </a:lnTo>
                  <a:lnTo>
                    <a:pt x="1783563" y="414396"/>
                  </a:lnTo>
                  <a:lnTo>
                    <a:pt x="2140275" y="414396"/>
                  </a:lnTo>
                  <a:lnTo>
                    <a:pt x="2496988" y="414396"/>
                  </a:lnTo>
                </a:path>
              </a:pathLst>
            </a:custGeom>
            <a:ln w="35231" cap="flat">
              <a:solidFill>
                <a:srgbClr val="F26A21">
                  <a:alpha val="100000"/>
                </a:srgbClr>
              </a:solidFill>
              <a:prstDash val="solid"/>
              <a:round/>
            </a:ln>
          </p:spPr>
          <p:txBody>
            <a:bodyPr/>
            <a:lstStyle/>
            <a:p/>
          </p:txBody>
        </p:sp>
        <p:sp>
          <p:nvSpPr>
            <p:cNvPr id="266" name="pl266"/>
            <p:cNvSpPr/>
            <p:nvPr/>
          </p:nvSpPr>
          <p:spPr>
            <a:xfrm>
              <a:off x="6327723" y="5740743"/>
              <a:ext cx="2746687" cy="0"/>
            </a:xfrm>
            <a:custGeom>
              <a:avLst/>
              <a:pathLst>
                <a:path w="2746687" h="0">
                  <a:moveTo>
                    <a:pt x="0" y="0"/>
                  </a:moveTo>
                  <a:lnTo>
                    <a:pt x="2746687" y="0"/>
                  </a:lnTo>
                  <a:lnTo>
                    <a:pt x="2746687" y="0"/>
                  </a:lnTo>
                </a:path>
              </a:pathLst>
            </a:custGeom>
            <a:ln w="13550" cap="flat">
              <a:solidFill>
                <a:srgbClr val="000000">
                  <a:alpha val="100000"/>
                </a:srgbClr>
              </a:solidFill>
              <a:prstDash val="dash"/>
              <a:round/>
            </a:ln>
          </p:spPr>
          <p:txBody>
            <a:bodyPr/>
            <a:lstStyle/>
            <a:p/>
          </p:txBody>
        </p:sp>
        <p:sp>
          <p:nvSpPr>
            <p:cNvPr id="267" name="tx267"/>
            <p:cNvSpPr/>
            <p:nvPr/>
          </p:nvSpPr>
          <p:spPr>
            <a:xfrm>
              <a:off x="6422443" y="55382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8" name="tx268"/>
            <p:cNvSpPr/>
            <p:nvPr/>
          </p:nvSpPr>
          <p:spPr>
            <a:xfrm>
              <a:off x="6779156" y="55382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9" name="tx269"/>
            <p:cNvSpPr/>
            <p:nvPr/>
          </p:nvSpPr>
          <p:spPr>
            <a:xfrm>
              <a:off x="7109762" y="536065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70" name="tx270"/>
            <p:cNvSpPr/>
            <p:nvPr/>
          </p:nvSpPr>
          <p:spPr>
            <a:xfrm>
              <a:off x="7462452" y="5163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71" name="tx271"/>
            <p:cNvSpPr/>
            <p:nvPr/>
          </p:nvSpPr>
          <p:spPr>
            <a:xfrm>
              <a:off x="7823188" y="536065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72" name="tx272"/>
            <p:cNvSpPr/>
            <p:nvPr/>
          </p:nvSpPr>
          <p:spPr>
            <a:xfrm>
              <a:off x="8206006"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3" name="tx273"/>
            <p:cNvSpPr/>
            <p:nvPr/>
          </p:nvSpPr>
          <p:spPr>
            <a:xfrm>
              <a:off x="8562719"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4" name="tx274"/>
            <p:cNvSpPr/>
            <p:nvPr/>
          </p:nvSpPr>
          <p:spPr>
            <a:xfrm>
              <a:off x="8919432"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5" name="tx275"/>
            <p:cNvSpPr/>
            <p:nvPr/>
          </p:nvSpPr>
          <p:spPr>
            <a:xfrm>
              <a:off x="1621098" y="4205084"/>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276" name="tx276"/>
            <p:cNvSpPr/>
            <p:nvPr/>
          </p:nvSpPr>
          <p:spPr>
            <a:xfrm>
              <a:off x="4716952" y="420508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277" name="tx277"/>
            <p:cNvSpPr/>
            <p:nvPr/>
          </p:nvSpPr>
          <p:spPr>
            <a:xfrm>
              <a:off x="7124218" y="4205084"/>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278" name="tx278"/>
            <p:cNvSpPr/>
            <p:nvPr/>
          </p:nvSpPr>
          <p:spPr>
            <a:xfrm>
              <a:off x="1934920" y="246630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279" name="tx279"/>
            <p:cNvSpPr/>
            <p:nvPr/>
          </p:nvSpPr>
          <p:spPr>
            <a:xfrm>
              <a:off x="4720107" y="2466308"/>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280" name="tx280"/>
            <p:cNvSpPr/>
            <p:nvPr/>
          </p:nvSpPr>
          <p:spPr>
            <a:xfrm>
              <a:off x="7580092" y="246630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281" name="tx281"/>
            <p:cNvSpPr/>
            <p:nvPr/>
          </p:nvSpPr>
          <p:spPr>
            <a:xfrm>
              <a:off x="1875896"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282" name="tx282"/>
            <p:cNvSpPr/>
            <p:nvPr/>
          </p:nvSpPr>
          <p:spPr>
            <a:xfrm>
              <a:off x="4623867" y="7275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283" name="tx283"/>
            <p:cNvSpPr/>
            <p:nvPr/>
          </p:nvSpPr>
          <p:spPr>
            <a:xfrm>
              <a:off x="7583155"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284" name="pl284"/>
            <p:cNvSpPr/>
            <p:nvPr/>
          </p:nvSpPr>
          <p:spPr>
            <a:xfrm>
              <a:off x="82002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5" name="pl285"/>
            <p:cNvSpPr/>
            <p:nvPr/>
          </p:nvSpPr>
          <p:spPr>
            <a:xfrm>
              <a:off x="117673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6" name="pl286"/>
            <p:cNvSpPr/>
            <p:nvPr/>
          </p:nvSpPr>
          <p:spPr>
            <a:xfrm>
              <a:off x="15334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7" name="pl287"/>
            <p:cNvSpPr/>
            <p:nvPr/>
          </p:nvSpPr>
          <p:spPr>
            <a:xfrm>
              <a:off x="18901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8" name="pl288"/>
            <p:cNvSpPr/>
            <p:nvPr/>
          </p:nvSpPr>
          <p:spPr>
            <a:xfrm>
              <a:off x="224687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89" name="pl289"/>
            <p:cNvSpPr/>
            <p:nvPr/>
          </p:nvSpPr>
          <p:spPr>
            <a:xfrm>
              <a:off x="26035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0" name="pl290"/>
            <p:cNvSpPr/>
            <p:nvPr/>
          </p:nvSpPr>
          <p:spPr>
            <a:xfrm>
              <a:off x="2960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1" name="pl291"/>
            <p:cNvSpPr/>
            <p:nvPr/>
          </p:nvSpPr>
          <p:spPr>
            <a:xfrm>
              <a:off x="3317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92" name="tx292"/>
            <p:cNvSpPr/>
            <p:nvPr/>
          </p:nvSpPr>
          <p:spPr>
            <a:xfrm rot="-5400000">
              <a:off x="6956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293" name="tx293"/>
            <p:cNvSpPr/>
            <p:nvPr/>
          </p:nvSpPr>
          <p:spPr>
            <a:xfrm rot="-5400000">
              <a:off x="10523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294" name="tx294"/>
            <p:cNvSpPr/>
            <p:nvPr/>
          </p:nvSpPr>
          <p:spPr>
            <a:xfrm rot="-5400000">
              <a:off x="14090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295" name="tx295"/>
            <p:cNvSpPr/>
            <p:nvPr/>
          </p:nvSpPr>
          <p:spPr>
            <a:xfrm rot="-5400000">
              <a:off x="17658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296" name="tx296"/>
            <p:cNvSpPr/>
            <p:nvPr/>
          </p:nvSpPr>
          <p:spPr>
            <a:xfrm rot="-5400000">
              <a:off x="21225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297" name="tx297"/>
            <p:cNvSpPr/>
            <p:nvPr/>
          </p:nvSpPr>
          <p:spPr>
            <a:xfrm rot="-5400000">
              <a:off x="24792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298" name="tx298"/>
            <p:cNvSpPr/>
            <p:nvPr/>
          </p:nvSpPr>
          <p:spPr>
            <a:xfrm rot="-5400000">
              <a:off x="283593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299" name="tx299"/>
            <p:cNvSpPr/>
            <p:nvPr/>
          </p:nvSpPr>
          <p:spPr>
            <a:xfrm rot="-5400000">
              <a:off x="31926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00" name="pl300"/>
            <p:cNvSpPr/>
            <p:nvPr/>
          </p:nvSpPr>
          <p:spPr>
            <a:xfrm>
              <a:off x="36362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1" name="pl301"/>
            <p:cNvSpPr/>
            <p:nvPr/>
          </p:nvSpPr>
          <p:spPr>
            <a:xfrm>
              <a:off x="39930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2" name="pl302"/>
            <p:cNvSpPr/>
            <p:nvPr/>
          </p:nvSpPr>
          <p:spPr>
            <a:xfrm>
              <a:off x="43497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3" name="pl303"/>
            <p:cNvSpPr/>
            <p:nvPr/>
          </p:nvSpPr>
          <p:spPr>
            <a:xfrm>
              <a:off x="47064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4" name="pl304"/>
            <p:cNvSpPr/>
            <p:nvPr/>
          </p:nvSpPr>
          <p:spPr>
            <a:xfrm>
              <a:off x="50631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5" name="pl305"/>
            <p:cNvSpPr/>
            <p:nvPr/>
          </p:nvSpPr>
          <p:spPr>
            <a:xfrm>
              <a:off x="54198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6" name="pl306"/>
            <p:cNvSpPr/>
            <p:nvPr/>
          </p:nvSpPr>
          <p:spPr>
            <a:xfrm>
              <a:off x="57765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7" name="pl307"/>
            <p:cNvSpPr/>
            <p:nvPr/>
          </p:nvSpPr>
          <p:spPr>
            <a:xfrm>
              <a:off x="6133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tx308"/>
            <p:cNvSpPr/>
            <p:nvPr/>
          </p:nvSpPr>
          <p:spPr>
            <a:xfrm rot="-5400000">
              <a:off x="35119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09" name="tx309"/>
            <p:cNvSpPr/>
            <p:nvPr/>
          </p:nvSpPr>
          <p:spPr>
            <a:xfrm rot="-5400000">
              <a:off x="38686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0" name="tx310"/>
            <p:cNvSpPr/>
            <p:nvPr/>
          </p:nvSpPr>
          <p:spPr>
            <a:xfrm rot="-5400000">
              <a:off x="42253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1" name="tx311"/>
            <p:cNvSpPr/>
            <p:nvPr/>
          </p:nvSpPr>
          <p:spPr>
            <a:xfrm rot="-5400000">
              <a:off x="45820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2" name="tx312"/>
            <p:cNvSpPr/>
            <p:nvPr/>
          </p:nvSpPr>
          <p:spPr>
            <a:xfrm rot="-5400000">
              <a:off x="49387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13" name="tx313"/>
            <p:cNvSpPr/>
            <p:nvPr/>
          </p:nvSpPr>
          <p:spPr>
            <a:xfrm rot="-5400000">
              <a:off x="52955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14" name="tx314"/>
            <p:cNvSpPr/>
            <p:nvPr/>
          </p:nvSpPr>
          <p:spPr>
            <a:xfrm rot="-5400000">
              <a:off x="5652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15" name="tx315"/>
            <p:cNvSpPr/>
            <p:nvPr/>
          </p:nvSpPr>
          <p:spPr>
            <a:xfrm rot="-5400000">
              <a:off x="600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16" name="pl316"/>
            <p:cNvSpPr/>
            <p:nvPr/>
          </p:nvSpPr>
          <p:spPr>
            <a:xfrm>
              <a:off x="645257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7" name="pl317"/>
            <p:cNvSpPr/>
            <p:nvPr/>
          </p:nvSpPr>
          <p:spPr>
            <a:xfrm>
              <a:off x="68092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8" name="pl318"/>
            <p:cNvSpPr/>
            <p:nvPr/>
          </p:nvSpPr>
          <p:spPr>
            <a:xfrm>
              <a:off x="7165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9" name="pl319"/>
            <p:cNvSpPr/>
            <p:nvPr/>
          </p:nvSpPr>
          <p:spPr>
            <a:xfrm>
              <a:off x="75227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0" name="pl320"/>
            <p:cNvSpPr/>
            <p:nvPr/>
          </p:nvSpPr>
          <p:spPr>
            <a:xfrm>
              <a:off x="787942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1" name="pl321"/>
            <p:cNvSpPr/>
            <p:nvPr/>
          </p:nvSpPr>
          <p:spPr>
            <a:xfrm>
              <a:off x="82361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859284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pl323"/>
            <p:cNvSpPr/>
            <p:nvPr/>
          </p:nvSpPr>
          <p:spPr>
            <a:xfrm>
              <a:off x="89495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4" name="tx324"/>
            <p:cNvSpPr/>
            <p:nvPr/>
          </p:nvSpPr>
          <p:spPr>
            <a:xfrm rot="-5400000">
              <a:off x="63282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25" name="tx325"/>
            <p:cNvSpPr/>
            <p:nvPr/>
          </p:nvSpPr>
          <p:spPr>
            <a:xfrm rot="-5400000">
              <a:off x="668492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26" name="tx326"/>
            <p:cNvSpPr/>
            <p:nvPr/>
          </p:nvSpPr>
          <p:spPr>
            <a:xfrm rot="-5400000">
              <a:off x="704163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27" name="tx327"/>
            <p:cNvSpPr/>
            <p:nvPr/>
          </p:nvSpPr>
          <p:spPr>
            <a:xfrm rot="-5400000">
              <a:off x="739835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28" name="tx328"/>
            <p:cNvSpPr/>
            <p:nvPr/>
          </p:nvSpPr>
          <p:spPr>
            <a:xfrm rot="-5400000">
              <a:off x="775506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29" name="tx329"/>
            <p:cNvSpPr/>
            <p:nvPr/>
          </p:nvSpPr>
          <p:spPr>
            <a:xfrm rot="-5400000">
              <a:off x="811177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0" name="tx330"/>
            <p:cNvSpPr/>
            <p:nvPr/>
          </p:nvSpPr>
          <p:spPr>
            <a:xfrm rot="-5400000">
              <a:off x="846849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1" name="tx331"/>
            <p:cNvSpPr/>
            <p:nvPr/>
          </p:nvSpPr>
          <p:spPr>
            <a:xfrm rot="-5400000">
              <a:off x="88252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2" name="tx332"/>
            <p:cNvSpPr/>
            <p:nvPr/>
          </p:nvSpPr>
          <p:spPr>
            <a:xfrm>
              <a:off x="570361" y="22231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3" name="tx333"/>
            <p:cNvSpPr/>
            <p:nvPr/>
          </p:nvSpPr>
          <p:spPr>
            <a:xfrm>
              <a:off x="508182" y="172985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4" name="tx334"/>
            <p:cNvSpPr/>
            <p:nvPr/>
          </p:nvSpPr>
          <p:spPr>
            <a:xfrm>
              <a:off x="508182" y="123652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5" name="pl335"/>
            <p:cNvSpPr/>
            <p:nvPr/>
          </p:nvSpPr>
          <p:spPr>
            <a:xfrm>
              <a:off x="660376" y="22631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6" name="pl336"/>
            <p:cNvSpPr/>
            <p:nvPr/>
          </p:nvSpPr>
          <p:spPr>
            <a:xfrm>
              <a:off x="660376" y="17698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7" name="pl337"/>
            <p:cNvSpPr/>
            <p:nvPr/>
          </p:nvSpPr>
          <p:spPr>
            <a:xfrm>
              <a:off x="660376" y="12765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38" name="tx338"/>
            <p:cNvSpPr/>
            <p:nvPr/>
          </p:nvSpPr>
          <p:spPr>
            <a:xfrm>
              <a:off x="570361" y="396196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9" name="tx339"/>
            <p:cNvSpPr/>
            <p:nvPr/>
          </p:nvSpPr>
          <p:spPr>
            <a:xfrm>
              <a:off x="508182" y="346863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40" name="tx340"/>
            <p:cNvSpPr/>
            <p:nvPr/>
          </p:nvSpPr>
          <p:spPr>
            <a:xfrm>
              <a:off x="508182" y="297530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41" name="pl341"/>
            <p:cNvSpPr/>
            <p:nvPr/>
          </p:nvSpPr>
          <p:spPr>
            <a:xfrm>
              <a:off x="660376" y="4001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2" name="pl342"/>
            <p:cNvSpPr/>
            <p:nvPr/>
          </p:nvSpPr>
          <p:spPr>
            <a:xfrm>
              <a:off x="660376" y="35086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3" name="pl343"/>
            <p:cNvSpPr/>
            <p:nvPr/>
          </p:nvSpPr>
          <p:spPr>
            <a:xfrm>
              <a:off x="660376" y="30153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4" name="tx344"/>
            <p:cNvSpPr/>
            <p:nvPr/>
          </p:nvSpPr>
          <p:spPr>
            <a:xfrm>
              <a:off x="570361" y="570073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5" name="tx345"/>
            <p:cNvSpPr/>
            <p:nvPr/>
          </p:nvSpPr>
          <p:spPr>
            <a:xfrm>
              <a:off x="508182" y="520740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46" name="tx346"/>
            <p:cNvSpPr/>
            <p:nvPr/>
          </p:nvSpPr>
          <p:spPr>
            <a:xfrm>
              <a:off x="508182" y="47140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47" name="pl347"/>
            <p:cNvSpPr/>
            <p:nvPr/>
          </p:nvSpPr>
          <p:spPr>
            <a:xfrm>
              <a:off x="660376" y="57407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8" name="pl348"/>
            <p:cNvSpPr/>
            <p:nvPr/>
          </p:nvSpPr>
          <p:spPr>
            <a:xfrm>
              <a:off x="660376" y="524741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9" name="pl349"/>
            <p:cNvSpPr/>
            <p:nvPr/>
          </p:nvSpPr>
          <p:spPr>
            <a:xfrm>
              <a:off x="660376" y="47540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0" name="tx350"/>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351" name="tx351"/>
            <p:cNvSpPr/>
            <p:nvPr/>
          </p:nvSpPr>
          <p:spPr>
            <a:xfrm>
              <a:off x="695171" y="435349"/>
              <a:ext cx="57980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Central Africa, 2018-2025</a:t>
              </a:r>
            </a:p>
          </p:txBody>
        </p:sp>
        <p:sp>
          <p:nvSpPr>
            <p:cNvPr id="352" name="tx352"/>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53" name="tx353"/>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354" name="tx354"/>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3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DRC had the highest drop-out with 33% of children who received DTP1 not receiving MCV1.
Sao Tome and Principe had the lowest DTP-MCV drop-out (0%).
6 countries had DTP-MCV drop-out of more than 10%.#n
There were 0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300664"/>
              <a:ext cx="2135258" cy="406639"/>
            </a:xfrm>
            <a:custGeom>
              <a:avLst/>
              <a:pathLst>
                <a:path w="2135258" h="406639">
                  <a:moveTo>
                    <a:pt x="0" y="406639"/>
                  </a:moveTo>
                  <a:lnTo>
                    <a:pt x="85410" y="355809"/>
                  </a:lnTo>
                  <a:lnTo>
                    <a:pt x="170820" y="304979"/>
                  </a:lnTo>
                  <a:lnTo>
                    <a:pt x="256230" y="228734"/>
                  </a:lnTo>
                  <a:lnTo>
                    <a:pt x="341641" y="165197"/>
                  </a:lnTo>
                  <a:lnTo>
                    <a:pt x="427051" y="127074"/>
                  </a:lnTo>
                  <a:lnTo>
                    <a:pt x="512461" y="63537"/>
                  </a:lnTo>
                  <a:lnTo>
                    <a:pt x="597872" y="76244"/>
                  </a:lnTo>
                  <a:lnTo>
                    <a:pt x="683282" y="63537"/>
                  </a:lnTo>
                  <a:lnTo>
                    <a:pt x="768692" y="25414"/>
                  </a:lnTo>
                  <a:lnTo>
                    <a:pt x="854103" y="12707"/>
                  </a:lnTo>
                  <a:lnTo>
                    <a:pt x="939513" y="152489"/>
                  </a:lnTo>
                  <a:lnTo>
                    <a:pt x="1024923" y="0"/>
                  </a:lnTo>
                  <a:lnTo>
                    <a:pt x="1110334" y="12707"/>
                  </a:lnTo>
                  <a:lnTo>
                    <a:pt x="1195744" y="38122"/>
                  </a:lnTo>
                  <a:lnTo>
                    <a:pt x="1281154" y="38122"/>
                  </a:lnTo>
                  <a:lnTo>
                    <a:pt x="1366565" y="25414"/>
                  </a:lnTo>
                  <a:lnTo>
                    <a:pt x="1451975" y="0"/>
                  </a:lnTo>
                  <a:lnTo>
                    <a:pt x="1537385" y="12707"/>
                  </a:lnTo>
                  <a:lnTo>
                    <a:pt x="1622796" y="0"/>
                  </a:lnTo>
                  <a:lnTo>
                    <a:pt x="1708206" y="0"/>
                  </a:lnTo>
                  <a:lnTo>
                    <a:pt x="1793616" y="101659"/>
                  </a:lnTo>
                  <a:lnTo>
                    <a:pt x="1879027" y="50829"/>
                  </a:lnTo>
                  <a:lnTo>
                    <a:pt x="1964437" y="12707"/>
                  </a:lnTo>
                  <a:lnTo>
                    <a:pt x="2049847" y="12707"/>
                  </a:lnTo>
                  <a:lnTo>
                    <a:pt x="2135258" y="12707"/>
                  </a:lnTo>
                </a:path>
              </a:pathLst>
            </a:custGeom>
            <a:ln w="27101" cap="flat">
              <a:solidFill>
                <a:srgbClr val="1CABE2">
                  <a:alpha val="100000"/>
                </a:srgbClr>
              </a:solidFill>
              <a:prstDash val="solid"/>
              <a:round/>
            </a:ln>
          </p:spPr>
          <p:txBody>
            <a:bodyPr/>
            <a:lstStyle/>
            <a:p/>
          </p:txBody>
        </p:sp>
        <p:sp>
          <p:nvSpPr>
            <p:cNvPr id="24" name="tx24"/>
            <p:cNvSpPr/>
            <p:nvPr/>
          </p:nvSpPr>
          <p:spPr>
            <a:xfrm>
              <a:off x="904303" y="16166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50</a:t>
              </a:r>
            </a:p>
          </p:txBody>
        </p:sp>
        <p:sp>
          <p:nvSpPr>
            <p:cNvPr id="25" name="tx25"/>
            <p:cNvSpPr/>
            <p:nvPr/>
          </p:nvSpPr>
          <p:spPr>
            <a:xfrm>
              <a:off x="3223923" y="12226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26" name="tx26"/>
            <p:cNvSpPr/>
            <p:nvPr/>
          </p:nvSpPr>
          <p:spPr>
            <a:xfrm>
              <a:off x="1428958" y="12882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27" name="tx27"/>
            <p:cNvSpPr/>
            <p:nvPr/>
          </p:nvSpPr>
          <p:spPr>
            <a:xfrm>
              <a:off x="1856010"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28" name="tx28"/>
            <p:cNvSpPr/>
            <p:nvPr/>
          </p:nvSpPr>
          <p:spPr>
            <a:xfrm>
              <a:off x="2283061"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9" name="tx29"/>
            <p:cNvSpPr/>
            <p:nvPr/>
          </p:nvSpPr>
          <p:spPr>
            <a:xfrm>
              <a:off x="2624702"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30" name="tx30"/>
            <p:cNvSpPr/>
            <p:nvPr/>
          </p:nvSpPr>
          <p:spPr>
            <a:xfrm>
              <a:off x="3051754"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249786"/>
              <a:ext cx="854103" cy="546421"/>
            </a:xfrm>
            <a:custGeom>
              <a:avLst/>
              <a:pathLst>
                <a:path w="854103" h="546421">
                  <a:moveTo>
                    <a:pt x="0" y="546421"/>
                  </a:moveTo>
                  <a:lnTo>
                    <a:pt x="85410" y="228734"/>
                  </a:lnTo>
                  <a:lnTo>
                    <a:pt x="170820" y="203319"/>
                  </a:lnTo>
                  <a:lnTo>
                    <a:pt x="256230" y="114367"/>
                  </a:lnTo>
                  <a:lnTo>
                    <a:pt x="341641" y="0"/>
                  </a:lnTo>
                  <a:lnTo>
                    <a:pt x="427051" y="12707"/>
                  </a:lnTo>
                  <a:lnTo>
                    <a:pt x="512461" y="38122"/>
                  </a:lnTo>
                  <a:lnTo>
                    <a:pt x="597872" y="38122"/>
                  </a:lnTo>
                  <a:lnTo>
                    <a:pt x="683282" y="63537"/>
                  </a:lnTo>
                  <a:lnTo>
                    <a:pt x="768692" y="25414"/>
                  </a:lnTo>
                  <a:lnTo>
                    <a:pt x="854103" y="12707"/>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055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29</a:t>
              </a:r>
            </a:p>
          </p:txBody>
        </p:sp>
        <p:sp>
          <p:nvSpPr>
            <p:cNvPr id="52" name="tx52"/>
            <p:cNvSpPr/>
            <p:nvPr/>
          </p:nvSpPr>
          <p:spPr>
            <a:xfrm>
              <a:off x="3223923" y="31717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53" name="tx53"/>
            <p:cNvSpPr/>
            <p:nvPr/>
          </p:nvSpPr>
          <p:spPr>
            <a:xfrm>
              <a:off x="2624702" y="3110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54" name="tx54"/>
            <p:cNvSpPr/>
            <p:nvPr/>
          </p:nvSpPr>
          <p:spPr>
            <a:xfrm>
              <a:off x="3051754" y="3135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313276"/>
              <a:ext cx="2135258" cy="673496"/>
            </a:xfrm>
            <a:custGeom>
              <a:avLst/>
              <a:pathLst>
                <a:path w="2135258" h="673496">
                  <a:moveTo>
                    <a:pt x="0" y="673496"/>
                  </a:moveTo>
                  <a:lnTo>
                    <a:pt x="85410" y="673496"/>
                  </a:lnTo>
                  <a:lnTo>
                    <a:pt x="170820" y="673496"/>
                  </a:lnTo>
                  <a:lnTo>
                    <a:pt x="256230" y="673496"/>
                  </a:lnTo>
                  <a:lnTo>
                    <a:pt x="341641" y="673496"/>
                  </a:lnTo>
                  <a:lnTo>
                    <a:pt x="427051" y="673496"/>
                  </a:lnTo>
                  <a:lnTo>
                    <a:pt x="512461" y="673496"/>
                  </a:lnTo>
                  <a:lnTo>
                    <a:pt x="597872" y="673496"/>
                  </a:lnTo>
                  <a:lnTo>
                    <a:pt x="683282" y="673496"/>
                  </a:lnTo>
                  <a:lnTo>
                    <a:pt x="768692" y="673496"/>
                  </a:lnTo>
                  <a:lnTo>
                    <a:pt x="854103" y="673496"/>
                  </a:lnTo>
                  <a:lnTo>
                    <a:pt x="939513" y="673496"/>
                  </a:lnTo>
                  <a:lnTo>
                    <a:pt x="1024923" y="673496"/>
                  </a:lnTo>
                  <a:lnTo>
                    <a:pt x="1110334" y="622666"/>
                  </a:lnTo>
                  <a:lnTo>
                    <a:pt x="1195744" y="609959"/>
                  </a:lnTo>
                  <a:lnTo>
                    <a:pt x="1281154" y="609959"/>
                  </a:lnTo>
                  <a:lnTo>
                    <a:pt x="1366565" y="597251"/>
                  </a:lnTo>
                  <a:lnTo>
                    <a:pt x="1451975" y="597251"/>
                  </a:lnTo>
                  <a:lnTo>
                    <a:pt x="1537385" y="597251"/>
                  </a:lnTo>
                  <a:lnTo>
                    <a:pt x="1622796" y="597251"/>
                  </a:lnTo>
                  <a:lnTo>
                    <a:pt x="1708206" y="546421"/>
                  </a:lnTo>
                  <a:lnTo>
                    <a:pt x="1793616" y="533714"/>
                  </a:lnTo>
                  <a:lnTo>
                    <a:pt x="1879027" y="521006"/>
                  </a:lnTo>
                  <a:lnTo>
                    <a:pt x="1964437" y="317687"/>
                  </a:lnTo>
                  <a:lnTo>
                    <a:pt x="2049847" y="38122"/>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6" name="tx76"/>
            <p:cNvSpPr/>
            <p:nvPr/>
          </p:nvSpPr>
          <p:spPr>
            <a:xfrm>
              <a:off x="3223923" y="52225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53</a:t>
              </a:r>
            </a:p>
          </p:txBody>
        </p:sp>
        <p:sp>
          <p:nvSpPr>
            <p:cNvPr id="77" name="tx77"/>
            <p:cNvSpPr/>
            <p:nvPr/>
          </p:nvSpPr>
          <p:spPr>
            <a:xfrm>
              <a:off x="145607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8" name="tx78"/>
            <p:cNvSpPr/>
            <p:nvPr/>
          </p:nvSpPr>
          <p:spPr>
            <a:xfrm>
              <a:off x="1883121"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9" name="tx79"/>
            <p:cNvSpPr/>
            <p:nvPr/>
          </p:nvSpPr>
          <p:spPr>
            <a:xfrm>
              <a:off x="2310173" y="578369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a:t>
              </a:r>
            </a:p>
          </p:txBody>
        </p:sp>
        <p:sp>
          <p:nvSpPr>
            <p:cNvPr id="80" name="tx80"/>
            <p:cNvSpPr/>
            <p:nvPr/>
          </p:nvSpPr>
          <p:spPr>
            <a:xfrm>
              <a:off x="2651814" y="5770990"/>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a:t>
              </a:r>
            </a:p>
          </p:txBody>
        </p:sp>
        <p:sp>
          <p:nvSpPr>
            <p:cNvPr id="81" name="tx81"/>
            <p:cNvSpPr/>
            <p:nvPr/>
          </p:nvSpPr>
          <p:spPr>
            <a:xfrm>
              <a:off x="3051754" y="52118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50</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287957"/>
              <a:ext cx="2135258" cy="355809"/>
            </a:xfrm>
            <a:custGeom>
              <a:avLst/>
              <a:pathLst>
                <a:path w="2135258" h="355809">
                  <a:moveTo>
                    <a:pt x="0" y="355809"/>
                  </a:moveTo>
                  <a:lnTo>
                    <a:pt x="85410" y="355809"/>
                  </a:lnTo>
                  <a:lnTo>
                    <a:pt x="170820" y="343102"/>
                  </a:lnTo>
                  <a:lnTo>
                    <a:pt x="256230" y="292272"/>
                  </a:lnTo>
                  <a:lnTo>
                    <a:pt x="341641" y="203319"/>
                  </a:lnTo>
                  <a:lnTo>
                    <a:pt x="427051" y="165197"/>
                  </a:lnTo>
                  <a:lnTo>
                    <a:pt x="512461" y="114367"/>
                  </a:lnTo>
                  <a:lnTo>
                    <a:pt x="597872" y="101659"/>
                  </a:lnTo>
                  <a:lnTo>
                    <a:pt x="683282" y="76244"/>
                  </a:lnTo>
                  <a:lnTo>
                    <a:pt x="768692" y="76244"/>
                  </a:lnTo>
                  <a:lnTo>
                    <a:pt x="854103" y="127074"/>
                  </a:lnTo>
                  <a:lnTo>
                    <a:pt x="939513" y="50829"/>
                  </a:lnTo>
                  <a:lnTo>
                    <a:pt x="1024923" y="63537"/>
                  </a:lnTo>
                  <a:lnTo>
                    <a:pt x="1110334" y="76244"/>
                  </a:lnTo>
                  <a:lnTo>
                    <a:pt x="1195744" y="38122"/>
                  </a:lnTo>
                  <a:lnTo>
                    <a:pt x="1281154" y="50829"/>
                  </a:lnTo>
                  <a:lnTo>
                    <a:pt x="1366565" y="50829"/>
                  </a:lnTo>
                  <a:lnTo>
                    <a:pt x="1451975" y="63537"/>
                  </a:lnTo>
                  <a:lnTo>
                    <a:pt x="1537385" y="63537"/>
                  </a:lnTo>
                  <a:lnTo>
                    <a:pt x="1622796" y="38122"/>
                  </a:lnTo>
                  <a:lnTo>
                    <a:pt x="1708206" y="38122"/>
                  </a:lnTo>
                  <a:lnTo>
                    <a:pt x="1793616" y="38122"/>
                  </a:lnTo>
                  <a:lnTo>
                    <a:pt x="1879027" y="38122"/>
                  </a:lnTo>
                  <a:lnTo>
                    <a:pt x="1964437" y="38122"/>
                  </a:lnTo>
                  <a:lnTo>
                    <a:pt x="2049847" y="12707"/>
                  </a:lnTo>
                  <a:lnTo>
                    <a:pt x="2135258" y="0"/>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553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55</a:t>
              </a:r>
            </a:p>
          </p:txBody>
        </p:sp>
        <p:sp>
          <p:nvSpPr>
            <p:cNvPr id="103" name="tx103"/>
            <p:cNvSpPr/>
            <p:nvPr/>
          </p:nvSpPr>
          <p:spPr>
            <a:xfrm>
              <a:off x="6018101" y="11972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04" name="tx104"/>
            <p:cNvSpPr/>
            <p:nvPr/>
          </p:nvSpPr>
          <p:spPr>
            <a:xfrm>
              <a:off x="4223136" y="1313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05" name="tx105"/>
            <p:cNvSpPr/>
            <p:nvPr/>
          </p:nvSpPr>
          <p:spPr>
            <a:xfrm>
              <a:off x="4650188" y="12754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106" name="tx106"/>
            <p:cNvSpPr/>
            <p:nvPr/>
          </p:nvSpPr>
          <p:spPr>
            <a:xfrm>
              <a:off x="5077239"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107" name="tx107"/>
            <p:cNvSpPr/>
            <p:nvPr/>
          </p:nvSpPr>
          <p:spPr>
            <a:xfrm>
              <a:off x="5418881"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8" name="tx108"/>
            <p:cNvSpPr/>
            <p:nvPr/>
          </p:nvSpPr>
          <p:spPr>
            <a:xfrm>
              <a:off x="5845932"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478521"/>
              <a:ext cx="341641" cy="686204"/>
            </a:xfrm>
            <a:custGeom>
              <a:avLst/>
              <a:pathLst>
                <a:path w="341641" h="686204">
                  <a:moveTo>
                    <a:pt x="0" y="686204"/>
                  </a:moveTo>
                  <a:lnTo>
                    <a:pt x="85410" y="686204"/>
                  </a:lnTo>
                  <a:lnTo>
                    <a:pt x="170820" y="368517"/>
                  </a:lnTo>
                  <a:lnTo>
                    <a:pt x="256230" y="5082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4074026"/>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30" name="tx130"/>
            <p:cNvSpPr/>
            <p:nvPr/>
          </p:nvSpPr>
          <p:spPr>
            <a:xfrm>
              <a:off x="6018101" y="3387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54</a:t>
              </a:r>
            </a:p>
          </p:txBody>
        </p:sp>
        <p:sp>
          <p:nvSpPr>
            <p:cNvPr id="131" name="tx131"/>
            <p:cNvSpPr/>
            <p:nvPr/>
          </p:nvSpPr>
          <p:spPr>
            <a:xfrm>
              <a:off x="5845932" y="3389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50</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173493"/>
              <a:ext cx="1451975" cy="813278"/>
            </a:xfrm>
            <a:custGeom>
              <a:avLst/>
              <a:pathLst>
                <a:path w="1451975" h="813278">
                  <a:moveTo>
                    <a:pt x="0" y="813278"/>
                  </a:moveTo>
                  <a:lnTo>
                    <a:pt x="85410" y="813278"/>
                  </a:lnTo>
                  <a:lnTo>
                    <a:pt x="170820" y="813278"/>
                  </a:lnTo>
                  <a:lnTo>
                    <a:pt x="256230" y="724326"/>
                  </a:lnTo>
                  <a:lnTo>
                    <a:pt x="341641" y="368517"/>
                  </a:lnTo>
                  <a:lnTo>
                    <a:pt x="427051" y="279564"/>
                  </a:lnTo>
                  <a:lnTo>
                    <a:pt x="512461" y="165197"/>
                  </a:lnTo>
                  <a:lnTo>
                    <a:pt x="597872" y="50829"/>
                  </a:lnTo>
                  <a:lnTo>
                    <a:pt x="683282" y="38122"/>
                  </a:lnTo>
                  <a:lnTo>
                    <a:pt x="768692" y="38122"/>
                  </a:lnTo>
                  <a:lnTo>
                    <a:pt x="854103" y="38122"/>
                  </a:lnTo>
                  <a:lnTo>
                    <a:pt x="939513" y="25414"/>
                  </a:lnTo>
                  <a:lnTo>
                    <a:pt x="1024923" y="38122"/>
                  </a:lnTo>
                  <a:lnTo>
                    <a:pt x="1110334" y="88952"/>
                  </a:lnTo>
                  <a:lnTo>
                    <a:pt x="1195744" y="76244"/>
                  </a:lnTo>
                  <a:lnTo>
                    <a:pt x="1281154" y="114367"/>
                  </a:lnTo>
                  <a:lnTo>
                    <a:pt x="1366565" y="76244"/>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50827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64</a:t>
              </a:r>
            </a:p>
          </p:txBody>
        </p:sp>
        <p:sp>
          <p:nvSpPr>
            <p:cNvPr id="154" name="tx154"/>
            <p:cNvSpPr/>
            <p:nvPr/>
          </p:nvSpPr>
          <p:spPr>
            <a:xfrm>
              <a:off x="467730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5" name="tx155"/>
            <p:cNvSpPr/>
            <p:nvPr/>
          </p:nvSpPr>
          <p:spPr>
            <a:xfrm>
              <a:off x="5077239"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156" name="tx156"/>
            <p:cNvSpPr/>
            <p:nvPr/>
          </p:nvSpPr>
          <p:spPr>
            <a:xfrm>
              <a:off x="5418881" y="50593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157" name="tx157"/>
            <p:cNvSpPr/>
            <p:nvPr/>
          </p:nvSpPr>
          <p:spPr>
            <a:xfrm>
              <a:off x="5845932" y="51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453154"/>
              <a:ext cx="2135258" cy="393931"/>
            </a:xfrm>
            <a:custGeom>
              <a:avLst/>
              <a:pathLst>
                <a:path w="2135258" h="393931">
                  <a:moveTo>
                    <a:pt x="0" y="381224"/>
                  </a:moveTo>
                  <a:lnTo>
                    <a:pt x="85410" y="393931"/>
                  </a:lnTo>
                  <a:lnTo>
                    <a:pt x="170820" y="330394"/>
                  </a:lnTo>
                  <a:lnTo>
                    <a:pt x="256230" y="279564"/>
                  </a:lnTo>
                  <a:lnTo>
                    <a:pt x="341641" y="177904"/>
                  </a:lnTo>
                  <a:lnTo>
                    <a:pt x="427051" y="114367"/>
                  </a:lnTo>
                  <a:lnTo>
                    <a:pt x="512461" y="63537"/>
                  </a:lnTo>
                  <a:lnTo>
                    <a:pt x="597872" y="50829"/>
                  </a:lnTo>
                  <a:lnTo>
                    <a:pt x="683282" y="50829"/>
                  </a:lnTo>
                  <a:lnTo>
                    <a:pt x="768692" y="25414"/>
                  </a:lnTo>
                  <a:lnTo>
                    <a:pt x="854103" y="76244"/>
                  </a:lnTo>
                  <a:lnTo>
                    <a:pt x="939513" y="12707"/>
                  </a:lnTo>
                  <a:lnTo>
                    <a:pt x="1024923" y="0"/>
                  </a:lnTo>
                  <a:lnTo>
                    <a:pt x="1110334" y="12707"/>
                  </a:lnTo>
                  <a:lnTo>
                    <a:pt x="1195744" y="0"/>
                  </a:lnTo>
                  <a:lnTo>
                    <a:pt x="1281154" y="12707"/>
                  </a:lnTo>
                  <a:lnTo>
                    <a:pt x="1366565" y="12707"/>
                  </a:lnTo>
                  <a:lnTo>
                    <a:pt x="1451975" y="25414"/>
                  </a:lnTo>
                  <a:lnTo>
                    <a:pt x="1537385" y="25414"/>
                  </a:lnTo>
                  <a:lnTo>
                    <a:pt x="1622796" y="0"/>
                  </a:lnTo>
                  <a:lnTo>
                    <a:pt x="1708206" y="12707"/>
                  </a:lnTo>
                  <a:lnTo>
                    <a:pt x="1793616" y="38122"/>
                  </a:lnTo>
                  <a:lnTo>
                    <a:pt x="1879027" y="38122"/>
                  </a:lnTo>
                  <a:lnTo>
                    <a:pt x="1964437" y="63537"/>
                  </a:lnTo>
                  <a:lnTo>
                    <a:pt x="2049847" y="25414"/>
                  </a:lnTo>
                  <a:lnTo>
                    <a:pt x="2135258" y="0"/>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7436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40</a:t>
              </a:r>
            </a:p>
          </p:txBody>
        </p:sp>
        <p:sp>
          <p:nvSpPr>
            <p:cNvPr id="179" name="tx179"/>
            <p:cNvSpPr/>
            <p:nvPr/>
          </p:nvSpPr>
          <p:spPr>
            <a:xfrm>
              <a:off x="8812279" y="13624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80" name="tx180"/>
            <p:cNvSpPr/>
            <p:nvPr/>
          </p:nvSpPr>
          <p:spPr>
            <a:xfrm>
              <a:off x="7017315" y="1427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181" name="tx181"/>
            <p:cNvSpPr/>
            <p:nvPr/>
          </p:nvSpPr>
          <p:spPr>
            <a:xfrm>
              <a:off x="7444366" y="13898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64</a:t>
              </a:r>
            </a:p>
          </p:txBody>
        </p:sp>
        <p:sp>
          <p:nvSpPr>
            <p:cNvPr id="182" name="tx182"/>
            <p:cNvSpPr/>
            <p:nvPr/>
          </p:nvSpPr>
          <p:spPr>
            <a:xfrm>
              <a:off x="7871418" y="13263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83" name="tx183"/>
            <p:cNvSpPr/>
            <p:nvPr/>
          </p:nvSpPr>
          <p:spPr>
            <a:xfrm>
              <a:off x="8213059" y="1313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84" name="tx184"/>
            <p:cNvSpPr/>
            <p:nvPr/>
          </p:nvSpPr>
          <p:spPr>
            <a:xfrm>
              <a:off x="8640111" y="13390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275201"/>
              <a:ext cx="2135258" cy="457469"/>
            </a:xfrm>
            <a:custGeom>
              <a:avLst/>
              <a:pathLst>
                <a:path w="2135258" h="457469">
                  <a:moveTo>
                    <a:pt x="0" y="457469"/>
                  </a:moveTo>
                  <a:lnTo>
                    <a:pt x="85410" y="393931"/>
                  </a:lnTo>
                  <a:lnTo>
                    <a:pt x="170820" y="330394"/>
                  </a:lnTo>
                  <a:lnTo>
                    <a:pt x="256230" y="254149"/>
                  </a:lnTo>
                  <a:lnTo>
                    <a:pt x="341641" y="190612"/>
                  </a:lnTo>
                  <a:lnTo>
                    <a:pt x="427051" y="127074"/>
                  </a:lnTo>
                  <a:lnTo>
                    <a:pt x="512461" y="76244"/>
                  </a:lnTo>
                  <a:lnTo>
                    <a:pt x="597872" y="88952"/>
                  </a:lnTo>
                  <a:lnTo>
                    <a:pt x="683282" y="76244"/>
                  </a:lnTo>
                  <a:lnTo>
                    <a:pt x="768692" y="63537"/>
                  </a:lnTo>
                  <a:lnTo>
                    <a:pt x="854103" y="38122"/>
                  </a:lnTo>
                  <a:lnTo>
                    <a:pt x="939513" y="25414"/>
                  </a:lnTo>
                  <a:lnTo>
                    <a:pt x="1024923" y="0"/>
                  </a:lnTo>
                  <a:lnTo>
                    <a:pt x="1110334" y="25414"/>
                  </a:lnTo>
                  <a:lnTo>
                    <a:pt x="1195744" y="25414"/>
                  </a:lnTo>
                  <a:lnTo>
                    <a:pt x="1281154" y="50829"/>
                  </a:lnTo>
                  <a:lnTo>
                    <a:pt x="1366565" y="88952"/>
                  </a:lnTo>
                  <a:lnTo>
                    <a:pt x="1451975" y="88952"/>
                  </a:lnTo>
                  <a:lnTo>
                    <a:pt x="1537385" y="101659"/>
                  </a:lnTo>
                  <a:lnTo>
                    <a:pt x="1622796" y="88952"/>
                  </a:lnTo>
                  <a:lnTo>
                    <a:pt x="1708206" y="114367"/>
                  </a:lnTo>
                  <a:lnTo>
                    <a:pt x="1793616" y="152489"/>
                  </a:lnTo>
                  <a:lnTo>
                    <a:pt x="1879027" y="139782"/>
                  </a:lnTo>
                  <a:lnTo>
                    <a:pt x="1964437" y="152489"/>
                  </a:lnTo>
                  <a:lnTo>
                    <a:pt x="2049847" y="114367"/>
                  </a:lnTo>
                  <a:lnTo>
                    <a:pt x="2135258" y="101659"/>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6419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34</a:t>
              </a:r>
            </a:p>
          </p:txBody>
        </p:sp>
        <p:sp>
          <p:nvSpPr>
            <p:cNvPr id="206" name="tx206"/>
            <p:cNvSpPr/>
            <p:nvPr/>
          </p:nvSpPr>
          <p:spPr>
            <a:xfrm>
              <a:off x="8812279" y="32861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207" name="tx207"/>
            <p:cNvSpPr/>
            <p:nvPr/>
          </p:nvSpPr>
          <p:spPr>
            <a:xfrm>
              <a:off x="7017315" y="32627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08" name="tx208"/>
            <p:cNvSpPr/>
            <p:nvPr/>
          </p:nvSpPr>
          <p:spPr>
            <a:xfrm>
              <a:off x="7444366" y="3173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209" name="tx209"/>
            <p:cNvSpPr/>
            <p:nvPr/>
          </p:nvSpPr>
          <p:spPr>
            <a:xfrm>
              <a:off x="7871418" y="31864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66</a:t>
              </a:r>
            </a:p>
          </p:txBody>
        </p:sp>
        <p:sp>
          <p:nvSpPr>
            <p:cNvPr id="210" name="tx210"/>
            <p:cNvSpPr/>
            <p:nvPr/>
          </p:nvSpPr>
          <p:spPr>
            <a:xfrm>
              <a:off x="8213059" y="32246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211" name="tx211"/>
            <p:cNvSpPr/>
            <p:nvPr/>
          </p:nvSpPr>
          <p:spPr>
            <a:xfrm>
              <a:off x="8640111" y="3250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37031"/>
              <a:ext cx="1622796" cy="749741"/>
            </a:xfrm>
            <a:custGeom>
              <a:avLst/>
              <a:pathLst>
                <a:path w="1622796" h="749741">
                  <a:moveTo>
                    <a:pt x="0" y="749741"/>
                  </a:moveTo>
                  <a:lnTo>
                    <a:pt x="85410" y="749741"/>
                  </a:lnTo>
                  <a:lnTo>
                    <a:pt x="170820" y="749741"/>
                  </a:lnTo>
                  <a:lnTo>
                    <a:pt x="256230" y="749741"/>
                  </a:lnTo>
                  <a:lnTo>
                    <a:pt x="341641" y="749741"/>
                  </a:lnTo>
                  <a:lnTo>
                    <a:pt x="427051" y="749741"/>
                  </a:lnTo>
                  <a:lnTo>
                    <a:pt x="512461" y="749741"/>
                  </a:lnTo>
                  <a:lnTo>
                    <a:pt x="597872" y="749741"/>
                  </a:lnTo>
                  <a:lnTo>
                    <a:pt x="683282" y="559129"/>
                  </a:lnTo>
                  <a:lnTo>
                    <a:pt x="768692" y="495591"/>
                  </a:lnTo>
                  <a:lnTo>
                    <a:pt x="854103" y="495591"/>
                  </a:lnTo>
                  <a:lnTo>
                    <a:pt x="939513" y="508299"/>
                  </a:lnTo>
                  <a:lnTo>
                    <a:pt x="1024923" y="521006"/>
                  </a:lnTo>
                  <a:lnTo>
                    <a:pt x="1110334" y="495591"/>
                  </a:lnTo>
                  <a:lnTo>
                    <a:pt x="1195744" y="317687"/>
                  </a:lnTo>
                  <a:lnTo>
                    <a:pt x="1281154" y="139782"/>
                  </a:lnTo>
                  <a:lnTo>
                    <a:pt x="1366565" y="88952"/>
                  </a:lnTo>
                  <a:lnTo>
                    <a:pt x="1451975" y="139782"/>
                  </a:lnTo>
                  <a:lnTo>
                    <a:pt x="1537385" y="50829"/>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1463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71418" y="559308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20</a:t>
              </a:r>
            </a:p>
          </p:txBody>
        </p:sp>
        <p:sp>
          <p:nvSpPr>
            <p:cNvPr id="236" name="tx236"/>
            <p:cNvSpPr/>
            <p:nvPr/>
          </p:nvSpPr>
          <p:spPr>
            <a:xfrm>
              <a:off x="8213059" y="559308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20</a:t>
              </a:r>
            </a:p>
          </p:txBody>
        </p:sp>
        <p:sp>
          <p:nvSpPr>
            <p:cNvPr id="237" name="tx237"/>
            <p:cNvSpPr/>
            <p:nvPr/>
          </p:nvSpPr>
          <p:spPr>
            <a:xfrm>
              <a:off x="8640111" y="51483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55</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501316" y="435349"/>
              <a:ext cx="48332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Central Africa,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MCV2 had the lowest coverage of all vaccines (53%), followed by IPVC (54%).</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12% in 2000 to 57% in 2025. This increase since 2000 is a result of incremental improvement in introducing new vaccines and expanding vaccination services to previously missed populations.
Enhancing BOP now depends partly on improving the coverage of HPV, RCV1, MCV2, IPVC, ROTAC, MCV1, PCVC, DTP3, HEPB3, HIB3, and IPV1 -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Central Africa,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82% in 2024 to 83% in 2025.
• DTP3 coverage increased 2 percentage points from 68% in 2024 to 70% in 2025.
• In Central Africa, there were 68,000 fewer zero-dose children compared to in 2024. This leaves 1.2 million children without vaccination, vulnerable to vaccine-preventable diseases and a further 954,000 with only partial protection.
• In Central Africa, 1 countries* accounted for over half (63.8%) of all zero-dose children.
• There were 0 (0%) countries that achieved DTP3 coverage of at least 90% (IA2030 target).
• MCV1 coverage increased 1 percentage point from 61% in 2024 to 62% in 2025. There were 2.8 million children who missed out on the first measles vaccination.
• MCV2 coverage increased 3 percentage points from 50% in 2024 to 53% in 2025.
• Last dose coverage of HPV vaccination (HPVc) among girls decreased from 6% to 5%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*DRC (63.8%)</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967853"/>
              <a:ext cx="6265474" cy="1230295"/>
            </a:xfrm>
            <a:custGeom>
              <a:avLst/>
              <a:pathLst>
                <a:path w="6265474" h="1230295">
                  <a:moveTo>
                    <a:pt x="0" y="1190608"/>
                  </a:moveTo>
                  <a:lnTo>
                    <a:pt x="250618" y="1230295"/>
                  </a:lnTo>
                  <a:lnTo>
                    <a:pt x="501237" y="1031861"/>
                  </a:lnTo>
                  <a:lnTo>
                    <a:pt x="751856" y="873113"/>
                  </a:lnTo>
                  <a:lnTo>
                    <a:pt x="1002475" y="555617"/>
                  </a:lnTo>
                  <a:lnTo>
                    <a:pt x="1253094" y="357182"/>
                  </a:lnTo>
                  <a:lnTo>
                    <a:pt x="1503713" y="198434"/>
                  </a:lnTo>
                  <a:lnTo>
                    <a:pt x="1754332" y="158747"/>
                  </a:lnTo>
                  <a:lnTo>
                    <a:pt x="2004951" y="158747"/>
                  </a:lnTo>
                  <a:lnTo>
                    <a:pt x="2255570" y="79373"/>
                  </a:lnTo>
                  <a:lnTo>
                    <a:pt x="2506189" y="238121"/>
                  </a:lnTo>
                  <a:lnTo>
                    <a:pt x="2756808" y="39686"/>
                  </a:lnTo>
                  <a:lnTo>
                    <a:pt x="3007427" y="0"/>
                  </a:lnTo>
                  <a:lnTo>
                    <a:pt x="3258046" y="39686"/>
                  </a:lnTo>
                  <a:lnTo>
                    <a:pt x="3508665" y="0"/>
                  </a:lnTo>
                  <a:lnTo>
                    <a:pt x="3759284" y="39686"/>
                  </a:lnTo>
                  <a:lnTo>
                    <a:pt x="4009903" y="39686"/>
                  </a:lnTo>
                  <a:lnTo>
                    <a:pt x="4260522" y="79373"/>
                  </a:lnTo>
                  <a:lnTo>
                    <a:pt x="4511141" y="79373"/>
                  </a:lnTo>
                  <a:lnTo>
                    <a:pt x="4761760" y="0"/>
                  </a:lnTo>
                  <a:lnTo>
                    <a:pt x="5012379" y="39686"/>
                  </a:lnTo>
                  <a:lnTo>
                    <a:pt x="5262998" y="119060"/>
                  </a:lnTo>
                  <a:lnTo>
                    <a:pt x="5513617" y="119060"/>
                  </a:lnTo>
                  <a:lnTo>
                    <a:pt x="5764236" y="198434"/>
                  </a:lnTo>
                  <a:lnTo>
                    <a:pt x="6014855" y="79373"/>
                  </a:lnTo>
                  <a:lnTo>
                    <a:pt x="6265474" y="0"/>
                  </a:lnTo>
                </a:path>
              </a:pathLst>
            </a:custGeom>
            <a:ln w="27101" cap="flat">
              <a:solidFill>
                <a:srgbClr val="1C86EE">
                  <a:alpha val="100000"/>
                </a:srgbClr>
              </a:solidFill>
              <a:prstDash val="solid"/>
              <a:round/>
            </a:ln>
          </p:spPr>
          <p:txBody>
            <a:bodyPr/>
            <a:lstStyle/>
            <a:p/>
          </p:txBody>
        </p:sp>
        <p:sp>
          <p:nvSpPr>
            <p:cNvPr id="41" name="pl41"/>
            <p:cNvSpPr/>
            <p:nvPr/>
          </p:nvSpPr>
          <p:spPr>
            <a:xfrm>
              <a:off x="1179913" y="2967853"/>
              <a:ext cx="6265474" cy="2778087"/>
            </a:xfrm>
            <a:custGeom>
              <a:avLst/>
              <a:pathLst>
                <a:path w="6265474" h="2778087">
                  <a:moveTo>
                    <a:pt x="0" y="2778087"/>
                  </a:moveTo>
                  <a:lnTo>
                    <a:pt x="250618" y="2778087"/>
                  </a:lnTo>
                  <a:lnTo>
                    <a:pt x="501237" y="2778087"/>
                  </a:lnTo>
                  <a:lnTo>
                    <a:pt x="751856" y="2778087"/>
                  </a:lnTo>
                  <a:lnTo>
                    <a:pt x="1002475" y="2539965"/>
                  </a:lnTo>
                  <a:lnTo>
                    <a:pt x="1253094" y="2024035"/>
                  </a:lnTo>
                  <a:lnTo>
                    <a:pt x="1503713" y="1984348"/>
                  </a:lnTo>
                  <a:lnTo>
                    <a:pt x="1754332" y="396869"/>
                  </a:lnTo>
                  <a:lnTo>
                    <a:pt x="2004951" y="238121"/>
                  </a:lnTo>
                  <a:lnTo>
                    <a:pt x="2255570" y="79373"/>
                  </a:lnTo>
                  <a:lnTo>
                    <a:pt x="2506189" y="238121"/>
                  </a:lnTo>
                  <a:lnTo>
                    <a:pt x="2756808" y="79373"/>
                  </a:lnTo>
                  <a:lnTo>
                    <a:pt x="3007427" y="0"/>
                  </a:lnTo>
                  <a:lnTo>
                    <a:pt x="3258046" y="79373"/>
                  </a:lnTo>
                  <a:lnTo>
                    <a:pt x="3508665" y="0"/>
                  </a:lnTo>
                  <a:lnTo>
                    <a:pt x="3759284" y="39686"/>
                  </a:lnTo>
                  <a:lnTo>
                    <a:pt x="4009903" y="39686"/>
                  </a:lnTo>
                  <a:lnTo>
                    <a:pt x="4260522" y="79373"/>
                  </a:lnTo>
                  <a:lnTo>
                    <a:pt x="4511141" y="79373"/>
                  </a:lnTo>
                  <a:lnTo>
                    <a:pt x="4761760" y="0"/>
                  </a:lnTo>
                  <a:lnTo>
                    <a:pt x="5012379" y="39686"/>
                  </a:lnTo>
                  <a:lnTo>
                    <a:pt x="5262998" y="119060"/>
                  </a:lnTo>
                  <a:lnTo>
                    <a:pt x="5513617" y="119060"/>
                  </a:lnTo>
                  <a:lnTo>
                    <a:pt x="5764236" y="198434"/>
                  </a:lnTo>
                  <a:lnTo>
                    <a:pt x="6014855" y="79373"/>
                  </a:lnTo>
                  <a:lnTo>
                    <a:pt x="6265474" y="0"/>
                  </a:lnTo>
                </a:path>
              </a:pathLst>
            </a:custGeom>
            <a:ln w="27101" cap="flat">
              <a:solidFill>
                <a:srgbClr val="80BD41">
                  <a:alpha val="100000"/>
                </a:srgbClr>
              </a:solidFill>
              <a:prstDash val="solid"/>
              <a:round/>
            </a:ln>
          </p:spPr>
          <p:txBody>
            <a:bodyPr/>
            <a:lstStyle/>
            <a:p/>
          </p:txBody>
        </p:sp>
        <p:sp>
          <p:nvSpPr>
            <p:cNvPr id="42" name="pl42"/>
            <p:cNvSpPr/>
            <p:nvPr/>
          </p:nvSpPr>
          <p:spPr>
            <a:xfrm>
              <a:off x="1179913" y="2967853"/>
              <a:ext cx="6265474" cy="2778087"/>
            </a:xfrm>
            <a:custGeom>
              <a:avLst/>
              <a:pathLst>
                <a:path w="6265474" h="2778087">
                  <a:moveTo>
                    <a:pt x="0" y="2778087"/>
                  </a:moveTo>
                  <a:lnTo>
                    <a:pt x="250618" y="2778087"/>
                  </a:lnTo>
                  <a:lnTo>
                    <a:pt x="501237" y="2778087"/>
                  </a:lnTo>
                  <a:lnTo>
                    <a:pt x="751856" y="2778087"/>
                  </a:lnTo>
                  <a:lnTo>
                    <a:pt x="1002475" y="2539965"/>
                  </a:lnTo>
                  <a:lnTo>
                    <a:pt x="1253094" y="2500278"/>
                  </a:lnTo>
                  <a:lnTo>
                    <a:pt x="1503713" y="2500278"/>
                  </a:lnTo>
                  <a:lnTo>
                    <a:pt x="1754332" y="2460591"/>
                  </a:lnTo>
                  <a:lnTo>
                    <a:pt x="2004951" y="2420904"/>
                  </a:lnTo>
                  <a:lnTo>
                    <a:pt x="2255570" y="158747"/>
                  </a:lnTo>
                  <a:lnTo>
                    <a:pt x="2506189" y="238121"/>
                  </a:lnTo>
                  <a:lnTo>
                    <a:pt x="2756808" y="79373"/>
                  </a:lnTo>
                  <a:lnTo>
                    <a:pt x="3007427" y="39686"/>
                  </a:lnTo>
                  <a:lnTo>
                    <a:pt x="3258046" y="79373"/>
                  </a:lnTo>
                  <a:lnTo>
                    <a:pt x="3508665" y="0"/>
                  </a:lnTo>
                  <a:lnTo>
                    <a:pt x="3759284" y="39686"/>
                  </a:lnTo>
                  <a:lnTo>
                    <a:pt x="4009903" y="39686"/>
                  </a:lnTo>
                  <a:lnTo>
                    <a:pt x="4260522" y="79373"/>
                  </a:lnTo>
                  <a:lnTo>
                    <a:pt x="4511141" y="79373"/>
                  </a:lnTo>
                  <a:lnTo>
                    <a:pt x="4761760" y="0"/>
                  </a:lnTo>
                  <a:lnTo>
                    <a:pt x="5012379" y="39686"/>
                  </a:lnTo>
                  <a:lnTo>
                    <a:pt x="5262998" y="119060"/>
                  </a:lnTo>
                  <a:lnTo>
                    <a:pt x="5513617" y="119060"/>
                  </a:lnTo>
                  <a:lnTo>
                    <a:pt x="5764236" y="198434"/>
                  </a:lnTo>
                  <a:lnTo>
                    <a:pt x="6014855" y="79373"/>
                  </a:lnTo>
                  <a:lnTo>
                    <a:pt x="6265474" y="0"/>
                  </a:lnTo>
                </a:path>
              </a:pathLst>
            </a:custGeom>
            <a:ln w="27101" cap="flat">
              <a:solidFill>
                <a:srgbClr val="EE00EE">
                  <a:alpha val="100000"/>
                </a:srgbClr>
              </a:solidFill>
              <a:prstDash val="solid"/>
              <a:round/>
            </a:ln>
          </p:spPr>
          <p:txBody>
            <a:bodyPr/>
            <a:lstStyle/>
            <a:p/>
          </p:txBody>
        </p:sp>
        <p:sp>
          <p:nvSpPr>
            <p:cNvPr id="43" name="pl43"/>
            <p:cNvSpPr/>
            <p:nvPr/>
          </p:nvSpPr>
          <p:spPr>
            <a:xfrm>
              <a:off x="3686102" y="5309384"/>
              <a:ext cx="3759284" cy="436556"/>
            </a:xfrm>
            <a:custGeom>
              <a:avLst/>
              <a:pathLst>
                <a:path w="3759284" h="436556">
                  <a:moveTo>
                    <a:pt x="0" y="436556"/>
                  </a:moveTo>
                  <a:lnTo>
                    <a:pt x="250618" y="436556"/>
                  </a:lnTo>
                  <a:lnTo>
                    <a:pt x="501237" y="436556"/>
                  </a:lnTo>
                  <a:lnTo>
                    <a:pt x="751856" y="436556"/>
                  </a:lnTo>
                  <a:lnTo>
                    <a:pt x="1002475" y="436556"/>
                  </a:lnTo>
                  <a:lnTo>
                    <a:pt x="1253094" y="436556"/>
                  </a:lnTo>
                  <a:lnTo>
                    <a:pt x="1503713" y="436556"/>
                  </a:lnTo>
                  <a:lnTo>
                    <a:pt x="1754332" y="436556"/>
                  </a:lnTo>
                  <a:lnTo>
                    <a:pt x="2004951" y="436556"/>
                  </a:lnTo>
                  <a:lnTo>
                    <a:pt x="2255570" y="436556"/>
                  </a:lnTo>
                  <a:lnTo>
                    <a:pt x="2506189" y="436556"/>
                  </a:lnTo>
                  <a:lnTo>
                    <a:pt x="2756808" y="396869"/>
                  </a:lnTo>
                  <a:lnTo>
                    <a:pt x="3007427" y="396869"/>
                  </a:lnTo>
                  <a:lnTo>
                    <a:pt x="3258046" y="0"/>
                  </a:lnTo>
                  <a:lnTo>
                    <a:pt x="3508665" y="198434"/>
                  </a:lnTo>
                  <a:lnTo>
                    <a:pt x="3759284" y="238121"/>
                  </a:lnTo>
                </a:path>
              </a:pathLst>
            </a:custGeom>
            <a:ln w="27101" cap="flat">
              <a:solidFill>
                <a:srgbClr val="6A3D9A">
                  <a:alpha val="100000"/>
                </a:srgbClr>
              </a:solidFill>
              <a:prstDash val="solid"/>
              <a:round/>
            </a:ln>
          </p:spPr>
          <p:txBody>
            <a:bodyPr/>
            <a:lstStyle/>
            <a:p/>
          </p:txBody>
        </p:sp>
        <p:sp>
          <p:nvSpPr>
            <p:cNvPr id="44" name="pl44"/>
            <p:cNvSpPr/>
            <p:nvPr/>
          </p:nvSpPr>
          <p:spPr>
            <a:xfrm>
              <a:off x="4939197" y="2888479"/>
              <a:ext cx="2506189" cy="1706539"/>
            </a:xfrm>
            <a:custGeom>
              <a:avLst/>
              <a:pathLst>
                <a:path w="2506189" h="1706539">
                  <a:moveTo>
                    <a:pt x="0" y="1706539"/>
                  </a:moveTo>
                  <a:lnTo>
                    <a:pt x="250618" y="714365"/>
                  </a:lnTo>
                  <a:lnTo>
                    <a:pt x="501237" y="634991"/>
                  </a:lnTo>
                  <a:lnTo>
                    <a:pt x="751856" y="357182"/>
                  </a:lnTo>
                  <a:lnTo>
                    <a:pt x="1002475" y="0"/>
                  </a:lnTo>
                  <a:lnTo>
                    <a:pt x="1253094" y="39686"/>
                  </a:lnTo>
                  <a:lnTo>
                    <a:pt x="1503713" y="119060"/>
                  </a:lnTo>
                  <a:lnTo>
                    <a:pt x="1754332" y="119060"/>
                  </a:lnTo>
                  <a:lnTo>
                    <a:pt x="2004951" y="198434"/>
                  </a:lnTo>
                  <a:lnTo>
                    <a:pt x="2255570" y="79373"/>
                  </a:lnTo>
                  <a:lnTo>
                    <a:pt x="2506189" y="39686"/>
                  </a:lnTo>
                </a:path>
              </a:pathLst>
            </a:custGeom>
            <a:ln w="27101" cap="flat">
              <a:solidFill>
                <a:srgbClr val="E31A1C">
                  <a:alpha val="100000"/>
                </a:srgbClr>
              </a:solidFill>
              <a:prstDash val="solid"/>
              <a:round/>
            </a:ln>
          </p:spPr>
          <p:txBody>
            <a:bodyPr/>
            <a:lstStyle/>
            <a:p/>
          </p:txBody>
        </p:sp>
        <p:sp>
          <p:nvSpPr>
            <p:cNvPr id="45" name="pl45"/>
            <p:cNvSpPr/>
            <p:nvPr/>
          </p:nvSpPr>
          <p:spPr>
            <a:xfrm>
              <a:off x="6442911" y="3602844"/>
              <a:ext cx="1002475" cy="2143096"/>
            </a:xfrm>
            <a:custGeom>
              <a:avLst/>
              <a:pathLst>
                <a:path w="1002475" h="2143096">
                  <a:moveTo>
                    <a:pt x="0" y="2143096"/>
                  </a:moveTo>
                  <a:lnTo>
                    <a:pt x="250618" y="2143096"/>
                  </a:lnTo>
                  <a:lnTo>
                    <a:pt x="501237" y="1150921"/>
                  </a:lnTo>
                  <a:lnTo>
                    <a:pt x="751856" y="158747"/>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967853"/>
              <a:ext cx="6265474" cy="1428730"/>
            </a:xfrm>
            <a:custGeom>
              <a:avLst/>
              <a:pathLst>
                <a:path w="6265474" h="1428730">
                  <a:moveTo>
                    <a:pt x="0" y="1428730"/>
                  </a:moveTo>
                  <a:lnTo>
                    <a:pt x="250618" y="1230295"/>
                  </a:lnTo>
                  <a:lnTo>
                    <a:pt x="501237" y="1031861"/>
                  </a:lnTo>
                  <a:lnTo>
                    <a:pt x="751856" y="793739"/>
                  </a:lnTo>
                  <a:lnTo>
                    <a:pt x="1002475" y="595304"/>
                  </a:lnTo>
                  <a:lnTo>
                    <a:pt x="1253094" y="396869"/>
                  </a:lnTo>
                  <a:lnTo>
                    <a:pt x="1503713" y="238121"/>
                  </a:lnTo>
                  <a:lnTo>
                    <a:pt x="1754332" y="277808"/>
                  </a:lnTo>
                  <a:lnTo>
                    <a:pt x="2004951" y="238121"/>
                  </a:lnTo>
                  <a:lnTo>
                    <a:pt x="2255570" y="198434"/>
                  </a:lnTo>
                  <a:lnTo>
                    <a:pt x="2506189" y="119060"/>
                  </a:lnTo>
                  <a:lnTo>
                    <a:pt x="2756808" y="79373"/>
                  </a:lnTo>
                  <a:lnTo>
                    <a:pt x="3007427" y="0"/>
                  </a:lnTo>
                  <a:lnTo>
                    <a:pt x="3258046" y="79373"/>
                  </a:lnTo>
                  <a:lnTo>
                    <a:pt x="3508665" y="79373"/>
                  </a:lnTo>
                  <a:lnTo>
                    <a:pt x="3759284" y="158747"/>
                  </a:lnTo>
                  <a:lnTo>
                    <a:pt x="4009903" y="277808"/>
                  </a:lnTo>
                  <a:lnTo>
                    <a:pt x="4260522" y="277808"/>
                  </a:lnTo>
                  <a:lnTo>
                    <a:pt x="4511141" y="317495"/>
                  </a:lnTo>
                  <a:lnTo>
                    <a:pt x="4761760" y="277808"/>
                  </a:lnTo>
                  <a:lnTo>
                    <a:pt x="5012379" y="357182"/>
                  </a:lnTo>
                  <a:lnTo>
                    <a:pt x="5262998" y="476243"/>
                  </a:lnTo>
                  <a:lnTo>
                    <a:pt x="5513617" y="436556"/>
                  </a:lnTo>
                  <a:lnTo>
                    <a:pt x="5764236" y="476243"/>
                  </a:lnTo>
                  <a:lnTo>
                    <a:pt x="6014855" y="357182"/>
                  </a:lnTo>
                  <a:lnTo>
                    <a:pt x="6265474" y="317495"/>
                  </a:lnTo>
                </a:path>
              </a:pathLst>
            </a:custGeom>
            <a:ln w="27101" cap="flat">
              <a:solidFill>
                <a:srgbClr val="FFC20E">
                  <a:alpha val="100000"/>
                </a:srgbClr>
              </a:solidFill>
              <a:prstDash val="solid"/>
              <a:round/>
            </a:ln>
          </p:spPr>
          <p:txBody>
            <a:bodyPr/>
            <a:lstStyle/>
            <a:p/>
          </p:txBody>
        </p:sp>
        <p:sp>
          <p:nvSpPr>
            <p:cNvPr id="47" name="pl47"/>
            <p:cNvSpPr/>
            <p:nvPr/>
          </p:nvSpPr>
          <p:spPr>
            <a:xfrm>
              <a:off x="1179913" y="3642531"/>
              <a:ext cx="6265474" cy="2103409"/>
            </a:xfrm>
            <a:custGeom>
              <a:avLst/>
              <a:pathLst>
                <a:path w="6265474" h="2103409">
                  <a:moveTo>
                    <a:pt x="0" y="2103409"/>
                  </a:moveTo>
                  <a:lnTo>
                    <a:pt x="250618" y="2103409"/>
                  </a:lnTo>
                  <a:lnTo>
                    <a:pt x="501237" y="2103409"/>
                  </a:lnTo>
                  <a:lnTo>
                    <a:pt x="751856" y="2103409"/>
                  </a:lnTo>
                  <a:lnTo>
                    <a:pt x="1002475" y="2103409"/>
                  </a:lnTo>
                  <a:lnTo>
                    <a:pt x="1253094" y="2103409"/>
                  </a:lnTo>
                  <a:lnTo>
                    <a:pt x="1503713" y="2103409"/>
                  </a:lnTo>
                  <a:lnTo>
                    <a:pt x="1754332" y="2103409"/>
                  </a:lnTo>
                  <a:lnTo>
                    <a:pt x="2004951" y="2103409"/>
                  </a:lnTo>
                  <a:lnTo>
                    <a:pt x="2255570" y="2103409"/>
                  </a:lnTo>
                  <a:lnTo>
                    <a:pt x="2506189" y="2103409"/>
                  </a:lnTo>
                  <a:lnTo>
                    <a:pt x="2756808" y="2103409"/>
                  </a:lnTo>
                  <a:lnTo>
                    <a:pt x="3007427" y="2103409"/>
                  </a:lnTo>
                  <a:lnTo>
                    <a:pt x="3258046" y="1944661"/>
                  </a:lnTo>
                  <a:lnTo>
                    <a:pt x="3508665" y="1904974"/>
                  </a:lnTo>
                  <a:lnTo>
                    <a:pt x="3759284" y="1904974"/>
                  </a:lnTo>
                  <a:lnTo>
                    <a:pt x="4009903" y="1865287"/>
                  </a:lnTo>
                  <a:lnTo>
                    <a:pt x="4260522" y="1865287"/>
                  </a:lnTo>
                  <a:lnTo>
                    <a:pt x="4511141" y="1865287"/>
                  </a:lnTo>
                  <a:lnTo>
                    <a:pt x="4761760" y="1865287"/>
                  </a:lnTo>
                  <a:lnTo>
                    <a:pt x="5012379" y="1706539"/>
                  </a:lnTo>
                  <a:lnTo>
                    <a:pt x="5262998" y="1666852"/>
                  </a:lnTo>
                  <a:lnTo>
                    <a:pt x="5513617" y="1627165"/>
                  </a:lnTo>
                  <a:lnTo>
                    <a:pt x="5764236" y="992174"/>
                  </a:lnTo>
                  <a:lnTo>
                    <a:pt x="6014855" y="119060"/>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3205974"/>
              <a:ext cx="4260522" cy="2539965"/>
            </a:xfrm>
            <a:custGeom>
              <a:avLst/>
              <a:pathLst>
                <a:path w="4260522" h="2539965">
                  <a:moveTo>
                    <a:pt x="0" y="2539965"/>
                  </a:moveTo>
                  <a:lnTo>
                    <a:pt x="250618" y="2539965"/>
                  </a:lnTo>
                  <a:lnTo>
                    <a:pt x="501237" y="2539965"/>
                  </a:lnTo>
                  <a:lnTo>
                    <a:pt x="751856" y="2262156"/>
                  </a:lnTo>
                  <a:lnTo>
                    <a:pt x="1002475" y="1150921"/>
                  </a:lnTo>
                  <a:lnTo>
                    <a:pt x="1253094" y="873113"/>
                  </a:lnTo>
                  <a:lnTo>
                    <a:pt x="1503713" y="515930"/>
                  </a:lnTo>
                  <a:lnTo>
                    <a:pt x="1754332" y="158747"/>
                  </a:lnTo>
                  <a:lnTo>
                    <a:pt x="2004951" y="119060"/>
                  </a:lnTo>
                  <a:lnTo>
                    <a:pt x="2255570" y="119060"/>
                  </a:lnTo>
                  <a:lnTo>
                    <a:pt x="2506189" y="119060"/>
                  </a:lnTo>
                  <a:lnTo>
                    <a:pt x="2756808" y="79373"/>
                  </a:lnTo>
                  <a:lnTo>
                    <a:pt x="3007427" y="119060"/>
                  </a:lnTo>
                  <a:lnTo>
                    <a:pt x="3258046" y="277808"/>
                  </a:lnTo>
                  <a:lnTo>
                    <a:pt x="3508665" y="238121"/>
                  </a:lnTo>
                  <a:lnTo>
                    <a:pt x="3759284" y="357182"/>
                  </a:lnTo>
                  <a:lnTo>
                    <a:pt x="4009903" y="238121"/>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404409"/>
              <a:ext cx="4761760" cy="2341530"/>
            </a:xfrm>
            <a:custGeom>
              <a:avLst/>
              <a:pathLst>
                <a:path w="4761760" h="2341530">
                  <a:moveTo>
                    <a:pt x="0" y="2341530"/>
                  </a:moveTo>
                  <a:lnTo>
                    <a:pt x="250618" y="2341530"/>
                  </a:lnTo>
                  <a:lnTo>
                    <a:pt x="501237" y="2341530"/>
                  </a:lnTo>
                  <a:lnTo>
                    <a:pt x="751856" y="2341530"/>
                  </a:lnTo>
                  <a:lnTo>
                    <a:pt x="1002475" y="2341530"/>
                  </a:lnTo>
                  <a:lnTo>
                    <a:pt x="1253094" y="2341530"/>
                  </a:lnTo>
                  <a:lnTo>
                    <a:pt x="1503713" y="2341530"/>
                  </a:lnTo>
                  <a:lnTo>
                    <a:pt x="1754332" y="2341530"/>
                  </a:lnTo>
                  <a:lnTo>
                    <a:pt x="2004951" y="1746226"/>
                  </a:lnTo>
                  <a:lnTo>
                    <a:pt x="2255570" y="1547791"/>
                  </a:lnTo>
                  <a:lnTo>
                    <a:pt x="2506189" y="1547791"/>
                  </a:lnTo>
                  <a:lnTo>
                    <a:pt x="2756808" y="1587478"/>
                  </a:lnTo>
                  <a:lnTo>
                    <a:pt x="3007427" y="1627165"/>
                  </a:lnTo>
                  <a:lnTo>
                    <a:pt x="3258046" y="1547791"/>
                  </a:lnTo>
                  <a:lnTo>
                    <a:pt x="3508665" y="992174"/>
                  </a:lnTo>
                  <a:lnTo>
                    <a:pt x="3759284" y="436556"/>
                  </a:lnTo>
                  <a:lnTo>
                    <a:pt x="4009903" y="277808"/>
                  </a:lnTo>
                  <a:lnTo>
                    <a:pt x="4260522" y="436556"/>
                  </a:lnTo>
                  <a:lnTo>
                    <a:pt x="4511141" y="158747"/>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5031575"/>
              <a:ext cx="6265474" cy="714365"/>
            </a:xfrm>
            <a:custGeom>
              <a:avLst/>
              <a:pathLst>
                <a:path w="6265474" h="714365">
                  <a:moveTo>
                    <a:pt x="0" y="714365"/>
                  </a:moveTo>
                  <a:lnTo>
                    <a:pt x="250618" y="714365"/>
                  </a:lnTo>
                  <a:lnTo>
                    <a:pt x="501237" y="714365"/>
                  </a:lnTo>
                  <a:lnTo>
                    <a:pt x="751856" y="714365"/>
                  </a:lnTo>
                  <a:lnTo>
                    <a:pt x="1002475" y="714365"/>
                  </a:lnTo>
                  <a:lnTo>
                    <a:pt x="1253094" y="714365"/>
                  </a:lnTo>
                  <a:lnTo>
                    <a:pt x="1503713" y="714365"/>
                  </a:lnTo>
                  <a:lnTo>
                    <a:pt x="1754332" y="714365"/>
                  </a:lnTo>
                  <a:lnTo>
                    <a:pt x="2004951" y="714365"/>
                  </a:lnTo>
                  <a:lnTo>
                    <a:pt x="2255570" y="714365"/>
                  </a:lnTo>
                  <a:lnTo>
                    <a:pt x="2506189" y="714365"/>
                  </a:lnTo>
                  <a:lnTo>
                    <a:pt x="2756808" y="714365"/>
                  </a:lnTo>
                  <a:lnTo>
                    <a:pt x="3007427" y="714365"/>
                  </a:lnTo>
                  <a:lnTo>
                    <a:pt x="3258046" y="714365"/>
                  </a:lnTo>
                  <a:lnTo>
                    <a:pt x="3508665" y="714365"/>
                  </a:lnTo>
                  <a:lnTo>
                    <a:pt x="3759284" y="714365"/>
                  </a:lnTo>
                  <a:lnTo>
                    <a:pt x="4009903" y="714365"/>
                  </a:lnTo>
                  <a:lnTo>
                    <a:pt x="4260522" y="79373"/>
                  </a:lnTo>
                  <a:lnTo>
                    <a:pt x="4511141" y="119060"/>
                  </a:lnTo>
                  <a:lnTo>
                    <a:pt x="4761760" y="39686"/>
                  </a:lnTo>
                  <a:lnTo>
                    <a:pt x="5012379" y="39686"/>
                  </a:lnTo>
                  <a:lnTo>
                    <a:pt x="5262998" y="39686"/>
                  </a:lnTo>
                  <a:lnTo>
                    <a:pt x="5513617" y="39686"/>
                  </a:lnTo>
                  <a:lnTo>
                    <a:pt x="5764236" y="39686"/>
                  </a:lnTo>
                  <a:lnTo>
                    <a:pt x="6014855" y="39686"/>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3483783"/>
              <a:ext cx="6265474" cy="1785913"/>
            </a:xfrm>
            <a:custGeom>
              <a:avLst/>
              <a:pathLst>
                <a:path w="6265474" h="1785913">
                  <a:moveTo>
                    <a:pt x="0" y="1785913"/>
                  </a:moveTo>
                  <a:lnTo>
                    <a:pt x="250618" y="1785913"/>
                  </a:lnTo>
                  <a:lnTo>
                    <a:pt x="501237" y="1706539"/>
                  </a:lnTo>
                  <a:lnTo>
                    <a:pt x="751856" y="1666852"/>
                  </a:lnTo>
                  <a:lnTo>
                    <a:pt x="1002475" y="1547791"/>
                  </a:lnTo>
                  <a:lnTo>
                    <a:pt x="1253094" y="1428730"/>
                  </a:lnTo>
                  <a:lnTo>
                    <a:pt x="1503713" y="1389043"/>
                  </a:lnTo>
                  <a:lnTo>
                    <a:pt x="1754332" y="1269982"/>
                  </a:lnTo>
                  <a:lnTo>
                    <a:pt x="2004951" y="1230295"/>
                  </a:lnTo>
                  <a:lnTo>
                    <a:pt x="2255570" y="1031861"/>
                  </a:lnTo>
                  <a:lnTo>
                    <a:pt x="2506189" y="1071548"/>
                  </a:lnTo>
                  <a:lnTo>
                    <a:pt x="2756808" y="992174"/>
                  </a:lnTo>
                  <a:lnTo>
                    <a:pt x="3007427" y="873113"/>
                  </a:lnTo>
                  <a:lnTo>
                    <a:pt x="3258046" y="873113"/>
                  </a:lnTo>
                  <a:lnTo>
                    <a:pt x="3508665" y="754052"/>
                  </a:lnTo>
                  <a:lnTo>
                    <a:pt x="3759284" y="674678"/>
                  </a:lnTo>
                  <a:lnTo>
                    <a:pt x="4009903" y="595304"/>
                  </a:lnTo>
                  <a:lnTo>
                    <a:pt x="4260522" y="555617"/>
                  </a:lnTo>
                  <a:lnTo>
                    <a:pt x="4511141" y="555617"/>
                  </a:lnTo>
                  <a:lnTo>
                    <a:pt x="4761760" y="476243"/>
                  </a:lnTo>
                  <a:lnTo>
                    <a:pt x="5012379" y="436556"/>
                  </a:lnTo>
                  <a:lnTo>
                    <a:pt x="5262998" y="436556"/>
                  </a:lnTo>
                  <a:lnTo>
                    <a:pt x="5513617" y="436556"/>
                  </a:lnTo>
                  <a:lnTo>
                    <a:pt x="5764236" y="317495"/>
                  </a:lnTo>
                  <a:lnTo>
                    <a:pt x="6014855" y="119060"/>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524487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524487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51654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51258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50067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8876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8480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6892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34589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5503" y="2114023"/>
              <a:ext cx="969866" cy="805739"/>
            </a:xfrm>
            <a:custGeom>
              <a:avLst/>
              <a:pathLst>
                <a:path w="969866" h="805739">
                  <a:moveTo>
                    <a:pt x="969866" y="0"/>
                  </a:moveTo>
                  <a:lnTo>
                    <a:pt x="0" y="805739"/>
                  </a:lnTo>
                </a:path>
              </a:pathLst>
            </a:custGeom>
          </p:spPr>
          <p:txBody>
            <a:bodyPr/>
            <a:lstStyle/>
            <a:p/>
          </p:txBody>
        </p:sp>
        <p:sp>
          <p:nvSpPr>
            <p:cNvPr id="79" name="pl79"/>
            <p:cNvSpPr/>
            <p:nvPr/>
          </p:nvSpPr>
          <p:spPr>
            <a:xfrm>
              <a:off x="7464055" y="2891576"/>
              <a:ext cx="979419" cy="74850"/>
            </a:xfrm>
            <a:custGeom>
              <a:avLst/>
              <a:pathLst>
                <a:path w="979419" h="74850">
                  <a:moveTo>
                    <a:pt x="979419" y="0"/>
                  </a:moveTo>
                  <a:lnTo>
                    <a:pt x="0" y="74850"/>
                  </a:lnTo>
                </a:path>
              </a:pathLst>
            </a:custGeom>
          </p:spPr>
          <p:txBody>
            <a:bodyPr/>
            <a:lstStyle/>
            <a:p/>
          </p:txBody>
        </p:sp>
        <p:sp>
          <p:nvSpPr>
            <p:cNvPr id="80" name="pl80"/>
            <p:cNvSpPr/>
            <p:nvPr/>
          </p:nvSpPr>
          <p:spPr>
            <a:xfrm>
              <a:off x="7457341" y="2379163"/>
              <a:ext cx="901734" cy="580988"/>
            </a:xfrm>
            <a:custGeom>
              <a:avLst/>
              <a:pathLst>
                <a:path w="901734" h="580988">
                  <a:moveTo>
                    <a:pt x="901734" y="0"/>
                  </a:moveTo>
                  <a:lnTo>
                    <a:pt x="0" y="580988"/>
                  </a:lnTo>
                </a:path>
              </a:pathLst>
            </a:custGeom>
          </p:spPr>
          <p:txBody>
            <a:bodyPr/>
            <a:lstStyle/>
            <a:p/>
          </p:txBody>
        </p:sp>
        <p:sp>
          <p:nvSpPr>
            <p:cNvPr id="81" name="pl81"/>
            <p:cNvSpPr/>
            <p:nvPr/>
          </p:nvSpPr>
          <p:spPr>
            <a:xfrm>
              <a:off x="7461571" y="2635349"/>
              <a:ext cx="1036036" cy="327389"/>
            </a:xfrm>
            <a:custGeom>
              <a:avLst/>
              <a:pathLst>
                <a:path w="1036036" h="327389">
                  <a:moveTo>
                    <a:pt x="1036036" y="0"/>
                  </a:moveTo>
                  <a:lnTo>
                    <a:pt x="0" y="327389"/>
                  </a:lnTo>
                </a:path>
              </a:pathLst>
            </a:custGeom>
          </p:spPr>
          <p:txBody>
            <a:bodyPr/>
            <a:lstStyle/>
            <a:p/>
          </p:txBody>
        </p:sp>
        <p:sp>
          <p:nvSpPr>
            <p:cNvPr id="82" name="pl82"/>
            <p:cNvSpPr/>
            <p:nvPr/>
          </p:nvSpPr>
          <p:spPr>
            <a:xfrm>
              <a:off x="7464102" y="3152165"/>
              <a:ext cx="792560" cy="52567"/>
            </a:xfrm>
            <a:custGeom>
              <a:avLst/>
              <a:pathLst>
                <a:path w="792560" h="52567">
                  <a:moveTo>
                    <a:pt x="792560" y="0"/>
                  </a:moveTo>
                  <a:lnTo>
                    <a:pt x="0" y="52567"/>
                  </a:lnTo>
                </a:path>
              </a:pathLst>
            </a:custGeom>
          </p:spPr>
          <p:txBody>
            <a:bodyPr/>
            <a:lstStyle/>
            <a:p/>
          </p:txBody>
        </p:sp>
        <p:sp>
          <p:nvSpPr>
            <p:cNvPr id="83" name="pl83"/>
            <p:cNvSpPr/>
            <p:nvPr/>
          </p:nvSpPr>
          <p:spPr>
            <a:xfrm>
              <a:off x="7463514" y="3288102"/>
              <a:ext cx="793148" cy="120473"/>
            </a:xfrm>
            <a:custGeom>
              <a:avLst/>
              <a:pathLst>
                <a:path w="793148" h="120473">
                  <a:moveTo>
                    <a:pt x="793148" y="120473"/>
                  </a:moveTo>
                  <a:lnTo>
                    <a:pt x="0" y="0"/>
                  </a:lnTo>
                </a:path>
              </a:pathLst>
            </a:custGeom>
          </p:spPr>
          <p:txBody>
            <a:bodyPr/>
            <a:lstStyle/>
            <a:p/>
          </p:txBody>
        </p:sp>
        <p:sp>
          <p:nvSpPr>
            <p:cNvPr id="84" name="pl84"/>
            <p:cNvSpPr/>
            <p:nvPr/>
          </p:nvSpPr>
          <p:spPr>
            <a:xfrm>
              <a:off x="7461180" y="3409853"/>
              <a:ext cx="741258" cy="255533"/>
            </a:xfrm>
            <a:custGeom>
              <a:avLst/>
              <a:pathLst>
                <a:path w="741258" h="255533">
                  <a:moveTo>
                    <a:pt x="741258" y="255533"/>
                  </a:moveTo>
                  <a:lnTo>
                    <a:pt x="0" y="0"/>
                  </a:lnTo>
                </a:path>
              </a:pathLst>
            </a:custGeom>
          </p:spPr>
          <p:txBody>
            <a:bodyPr/>
            <a:lstStyle/>
            <a:p/>
          </p:txBody>
        </p:sp>
        <p:sp>
          <p:nvSpPr>
            <p:cNvPr id="85" name="pl85"/>
            <p:cNvSpPr/>
            <p:nvPr/>
          </p:nvSpPr>
          <p:spPr>
            <a:xfrm>
              <a:off x="7459910" y="3490137"/>
              <a:ext cx="995543" cy="435520"/>
            </a:xfrm>
            <a:custGeom>
              <a:avLst/>
              <a:pathLst>
                <a:path w="995543" h="435520">
                  <a:moveTo>
                    <a:pt x="995543" y="435520"/>
                  </a:moveTo>
                  <a:lnTo>
                    <a:pt x="0" y="0"/>
                  </a:lnTo>
                </a:path>
              </a:pathLst>
            </a:custGeom>
          </p:spPr>
          <p:txBody>
            <a:bodyPr/>
            <a:lstStyle/>
            <a:p/>
          </p:txBody>
        </p:sp>
        <p:sp>
          <p:nvSpPr>
            <p:cNvPr id="86" name="pl86"/>
            <p:cNvSpPr/>
            <p:nvPr/>
          </p:nvSpPr>
          <p:spPr>
            <a:xfrm>
              <a:off x="7457938" y="3610277"/>
              <a:ext cx="973466" cy="576507"/>
            </a:xfrm>
            <a:custGeom>
              <a:avLst/>
              <a:pathLst>
                <a:path w="973466" h="576507">
                  <a:moveTo>
                    <a:pt x="973466" y="576507"/>
                  </a:moveTo>
                  <a:lnTo>
                    <a:pt x="0" y="0"/>
                  </a:lnTo>
                </a:path>
              </a:pathLst>
            </a:custGeom>
          </p:spPr>
          <p:txBody>
            <a:bodyPr/>
            <a:lstStyle/>
            <a:p/>
          </p:txBody>
        </p:sp>
        <p:sp>
          <p:nvSpPr>
            <p:cNvPr id="87" name="pl87"/>
            <p:cNvSpPr/>
            <p:nvPr/>
          </p:nvSpPr>
          <p:spPr>
            <a:xfrm>
              <a:off x="7449449" y="3652254"/>
              <a:ext cx="331267" cy="792855"/>
            </a:xfrm>
            <a:custGeom>
              <a:avLst/>
              <a:pathLst>
                <a:path w="331267" h="792855">
                  <a:moveTo>
                    <a:pt x="331267" y="792855"/>
                  </a:moveTo>
                  <a:lnTo>
                    <a:pt x="0" y="0"/>
                  </a:lnTo>
                </a:path>
              </a:pathLst>
            </a:custGeom>
          </p:spPr>
          <p:txBody>
            <a:bodyPr/>
            <a:lstStyle/>
            <a:p/>
          </p:txBody>
        </p:sp>
        <p:sp>
          <p:nvSpPr>
            <p:cNvPr id="88" name="pl88"/>
            <p:cNvSpPr/>
            <p:nvPr/>
          </p:nvSpPr>
          <p:spPr>
            <a:xfrm>
              <a:off x="7464249" y="5031574"/>
              <a:ext cx="828532" cy="0"/>
            </a:xfrm>
            <a:custGeom>
              <a:avLst/>
              <a:pathLst>
                <a:path w="828532" h="0">
                  <a:moveTo>
                    <a:pt x="828532" y="0"/>
                  </a:moveTo>
                  <a:lnTo>
                    <a:pt x="0" y="0"/>
                  </a:lnTo>
                </a:path>
              </a:pathLst>
            </a:custGeom>
          </p:spPr>
          <p:txBody>
            <a:bodyPr/>
            <a:lstStyle/>
            <a:p/>
          </p:txBody>
        </p:sp>
        <p:sp>
          <p:nvSpPr>
            <p:cNvPr id="89" name="pl89"/>
            <p:cNvSpPr/>
            <p:nvPr/>
          </p:nvSpPr>
          <p:spPr>
            <a:xfrm>
              <a:off x="7464249" y="5547505"/>
              <a:ext cx="979225" cy="0"/>
            </a:xfrm>
            <a:custGeom>
              <a:avLst/>
              <a:pathLst>
                <a:path w="979225" h="0">
                  <a:moveTo>
                    <a:pt x="979225" y="0"/>
                  </a:moveTo>
                  <a:lnTo>
                    <a:pt x="0" y="0"/>
                  </a:lnTo>
                </a:path>
              </a:pathLst>
            </a:custGeom>
          </p:spPr>
          <p:txBody>
            <a:bodyPr/>
            <a:lstStyle/>
            <a:p/>
          </p:txBody>
        </p:sp>
        <p:sp>
          <p:nvSpPr>
            <p:cNvPr id="90" name="pg90"/>
            <p:cNvSpPr/>
            <p:nvPr/>
          </p:nvSpPr>
          <p:spPr>
            <a:xfrm>
              <a:off x="8356789" y="2023352"/>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2069072"/>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71%</a:t>
              </a:r>
            </a:p>
          </p:txBody>
        </p:sp>
        <p:sp>
          <p:nvSpPr>
            <p:cNvPr id="92" name="pg92"/>
            <p:cNvSpPr/>
            <p:nvPr/>
          </p:nvSpPr>
          <p:spPr>
            <a:xfrm>
              <a:off x="8374894" y="2806228"/>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2851948"/>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70%</a:t>
              </a:r>
            </a:p>
          </p:txBody>
        </p:sp>
        <p:sp>
          <p:nvSpPr>
            <p:cNvPr id="94" name="pg94"/>
            <p:cNvSpPr/>
            <p:nvPr/>
          </p:nvSpPr>
          <p:spPr>
            <a:xfrm>
              <a:off x="8290495" y="2287602"/>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333322"/>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70%</a:t>
              </a:r>
            </a:p>
          </p:txBody>
        </p:sp>
        <p:sp>
          <p:nvSpPr>
            <p:cNvPr id="96" name="pg96"/>
            <p:cNvSpPr/>
            <p:nvPr/>
          </p:nvSpPr>
          <p:spPr>
            <a:xfrm>
              <a:off x="8429027" y="2545659"/>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7" name="tx97"/>
            <p:cNvSpPr/>
            <p:nvPr/>
          </p:nvSpPr>
          <p:spPr>
            <a:xfrm>
              <a:off x="8451887" y="2591379"/>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70%</a:t>
              </a:r>
            </a:p>
          </p:txBody>
        </p:sp>
        <p:sp>
          <p:nvSpPr>
            <p:cNvPr id="98" name="pg98"/>
            <p:cNvSpPr/>
            <p:nvPr/>
          </p:nvSpPr>
          <p:spPr>
            <a:xfrm>
              <a:off x="8188083" y="3067199"/>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99" name="tx99"/>
            <p:cNvSpPr/>
            <p:nvPr/>
          </p:nvSpPr>
          <p:spPr>
            <a:xfrm>
              <a:off x="8210943" y="3112919"/>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64%</a:t>
              </a:r>
            </a:p>
          </p:txBody>
        </p:sp>
        <p:sp>
          <p:nvSpPr>
            <p:cNvPr id="100" name="pg100"/>
            <p:cNvSpPr/>
            <p:nvPr/>
          </p:nvSpPr>
          <p:spPr>
            <a:xfrm>
              <a:off x="8188083" y="3327107"/>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01" name="tx101"/>
            <p:cNvSpPr/>
            <p:nvPr/>
          </p:nvSpPr>
          <p:spPr>
            <a:xfrm>
              <a:off x="8210943" y="3372827"/>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62%</a:t>
              </a:r>
            </a:p>
          </p:txBody>
        </p:sp>
        <p:sp>
          <p:nvSpPr>
            <p:cNvPr id="102" name="pg102"/>
            <p:cNvSpPr/>
            <p:nvPr/>
          </p:nvSpPr>
          <p:spPr>
            <a:xfrm>
              <a:off x="8133859" y="3588136"/>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1"/>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3" name="tx103"/>
            <p:cNvSpPr/>
            <p:nvPr/>
          </p:nvSpPr>
          <p:spPr>
            <a:xfrm>
              <a:off x="8156719" y="3633856"/>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59%</a:t>
              </a:r>
            </a:p>
          </p:txBody>
        </p:sp>
        <p:sp>
          <p:nvSpPr>
            <p:cNvPr id="104" name="pg104"/>
            <p:cNvSpPr/>
            <p:nvPr/>
          </p:nvSpPr>
          <p:spPr>
            <a:xfrm>
              <a:off x="8386873" y="3847328"/>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5" name="tx105"/>
            <p:cNvSpPr/>
            <p:nvPr/>
          </p:nvSpPr>
          <p:spPr>
            <a:xfrm>
              <a:off x="8409733" y="3893048"/>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57%</a:t>
              </a:r>
            </a:p>
          </p:txBody>
        </p:sp>
        <p:sp>
          <p:nvSpPr>
            <p:cNvPr id="106" name="pg106"/>
            <p:cNvSpPr/>
            <p:nvPr/>
          </p:nvSpPr>
          <p:spPr>
            <a:xfrm>
              <a:off x="8362824" y="4108828"/>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1"/>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7" name="tx107"/>
            <p:cNvSpPr/>
            <p:nvPr/>
          </p:nvSpPr>
          <p:spPr>
            <a:xfrm>
              <a:off x="8385684" y="4154548"/>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54%</a:t>
              </a:r>
            </a:p>
          </p:txBody>
        </p:sp>
        <p:sp>
          <p:nvSpPr>
            <p:cNvPr id="108" name="pg108"/>
            <p:cNvSpPr/>
            <p:nvPr/>
          </p:nvSpPr>
          <p:spPr>
            <a:xfrm>
              <a:off x="7712137" y="4368963"/>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9" name="tx109"/>
            <p:cNvSpPr/>
            <p:nvPr/>
          </p:nvSpPr>
          <p:spPr>
            <a:xfrm>
              <a:off x="7734997" y="4414683"/>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53%</a:t>
              </a:r>
            </a:p>
          </p:txBody>
        </p:sp>
        <p:sp>
          <p:nvSpPr>
            <p:cNvPr id="110" name="pg110"/>
            <p:cNvSpPr/>
            <p:nvPr/>
          </p:nvSpPr>
          <p:spPr>
            <a:xfrm>
              <a:off x="8224201" y="4947038"/>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1" name="tx111"/>
            <p:cNvSpPr/>
            <p:nvPr/>
          </p:nvSpPr>
          <p:spPr>
            <a:xfrm>
              <a:off x="8247061" y="4992758"/>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18%</a:t>
              </a:r>
            </a:p>
          </p:txBody>
        </p:sp>
        <p:sp>
          <p:nvSpPr>
            <p:cNvPr id="112" name="pg112"/>
            <p:cNvSpPr/>
            <p:nvPr/>
          </p:nvSpPr>
          <p:spPr>
            <a:xfrm>
              <a:off x="8374894" y="5462968"/>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97754" y="5508688"/>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5%</a:t>
              </a:r>
            </a:p>
          </p:txBody>
        </p:sp>
        <p:sp>
          <p:nvSpPr>
            <p:cNvPr id="114" name="pg114"/>
            <p:cNvSpPr/>
            <p:nvPr/>
          </p:nvSpPr>
          <p:spPr>
            <a:xfrm>
              <a:off x="1099681" y="5325975"/>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1" y="5371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12</a:t>
              </a:r>
            </a:p>
          </p:txBody>
        </p:sp>
        <p:sp>
          <p:nvSpPr>
            <p:cNvPr id="116" name="pg116"/>
            <p:cNvSpPr/>
            <p:nvPr/>
          </p:nvSpPr>
          <p:spPr>
            <a:xfrm>
              <a:off x="2352782" y="4968789"/>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2" y="50145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21</a:t>
              </a:r>
            </a:p>
          </p:txBody>
        </p:sp>
        <p:sp>
          <p:nvSpPr>
            <p:cNvPr id="118" name="pg118"/>
            <p:cNvSpPr/>
            <p:nvPr/>
          </p:nvSpPr>
          <p:spPr>
            <a:xfrm>
              <a:off x="3605883" y="4611604"/>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03" y="4657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30</a:t>
              </a:r>
            </a:p>
          </p:txBody>
        </p:sp>
        <p:sp>
          <p:nvSpPr>
            <p:cNvPr id="120" name="pg120"/>
            <p:cNvSpPr/>
            <p:nvPr/>
          </p:nvSpPr>
          <p:spPr>
            <a:xfrm>
              <a:off x="4858962" y="4214742"/>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82" y="42604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40</a:t>
              </a:r>
            </a:p>
          </p:txBody>
        </p:sp>
        <p:sp>
          <p:nvSpPr>
            <p:cNvPr id="122" name="pg122"/>
            <p:cNvSpPr/>
            <p:nvPr/>
          </p:nvSpPr>
          <p:spPr>
            <a:xfrm>
              <a:off x="5861449" y="4016302"/>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69" y="4062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45</a:t>
              </a:r>
            </a:p>
          </p:txBody>
        </p:sp>
        <p:sp>
          <p:nvSpPr>
            <p:cNvPr id="124" name="pg124"/>
            <p:cNvSpPr/>
            <p:nvPr/>
          </p:nvSpPr>
          <p:spPr>
            <a:xfrm>
              <a:off x="7365155" y="3540062"/>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75" y="3585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57</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325190" y="1368037"/>
              <a:ext cx="322801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Central Africa,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12% in 2000 to 57% in 2025. This increase since 2000 is a result of incremental improvement in introducing new vaccines and expanding vaccination services to previously missed populations.
Enhancing BOP now depends partly on improving the coverage of HPV, RCV1, MCV2, IPVC, ROTAC, MCV1, PCVC, DTP3, HEPB3, HIB3,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57%.</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486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421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356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52634"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9" name="pt9"/>
            <p:cNvSpPr/>
            <p:nvPr/>
          </p:nvSpPr>
          <p:spPr>
            <a:xfrm>
              <a:off x="83263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 name="pt10"/>
            <p:cNvSpPr/>
            <p:nvPr/>
          </p:nvSpPr>
          <p:spPr>
            <a:xfrm>
              <a:off x="925439" y="49085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 name="pt11"/>
            <p:cNvSpPr/>
            <p:nvPr/>
          </p:nvSpPr>
          <p:spPr>
            <a:xfrm>
              <a:off x="1188389" y="44828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219325" y="4057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250260"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250260" y="32060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265728" y="2780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296663" y="2354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58534" y="192912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tx18"/>
            <p:cNvSpPr/>
            <p:nvPr/>
          </p:nvSpPr>
          <p:spPr>
            <a:xfrm>
              <a:off x="958748"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9" name="tx19"/>
            <p:cNvSpPr/>
            <p:nvPr/>
          </p:nvSpPr>
          <p:spPr>
            <a:xfrm>
              <a:off x="1051554" y="492886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20" name="tx20"/>
            <p:cNvSpPr/>
            <p:nvPr/>
          </p:nvSpPr>
          <p:spPr>
            <a:xfrm>
              <a:off x="983440" y="45032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1" name="tx21"/>
            <p:cNvSpPr/>
            <p:nvPr/>
          </p:nvSpPr>
          <p:spPr>
            <a:xfrm>
              <a:off x="1009986" y="407760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2" name="tx22"/>
            <p:cNvSpPr/>
            <p:nvPr/>
          </p:nvSpPr>
          <p:spPr>
            <a:xfrm>
              <a:off x="1040922" y="36519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3" name="tx23"/>
            <p:cNvSpPr/>
            <p:nvPr/>
          </p:nvSpPr>
          <p:spPr>
            <a:xfrm>
              <a:off x="1058570" y="322634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4" name="tx24"/>
            <p:cNvSpPr/>
            <p:nvPr/>
          </p:nvSpPr>
          <p:spPr>
            <a:xfrm>
              <a:off x="1082816" y="280072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25" name="tx25"/>
            <p:cNvSpPr/>
            <p:nvPr/>
          </p:nvSpPr>
          <p:spPr>
            <a:xfrm>
              <a:off x="1135788" y="237509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26" name="tx26"/>
            <p:cNvSpPr/>
            <p:nvPr/>
          </p:nvSpPr>
          <p:spPr>
            <a:xfrm>
              <a:off x="1149195" y="194946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7" name="rc27"/>
            <p:cNvSpPr/>
            <p:nvPr/>
          </p:nvSpPr>
          <p:spPr>
            <a:xfrm>
              <a:off x="343909" y="1807652"/>
              <a:ext cx="1218078" cy="3745526"/>
            </a:xfrm>
            <a:prstGeom prst="rect">
              <a:avLst/>
            </a:prstGeom>
            <a:noFill/>
            <a:ln w="13550" cap="rnd">
              <a:solidFill>
                <a:srgbClr val="999999">
                  <a:alpha val="100000"/>
                </a:srgbClr>
              </a:solidFill>
              <a:prstDash val="solid"/>
              <a:round/>
            </a:ln>
          </p:spPr>
          <p:txBody>
            <a:bodyPr/>
            <a:lstStyle/>
            <a:p/>
          </p:txBody>
        </p:sp>
        <p:sp>
          <p:nvSpPr>
            <p:cNvPr id="28" name="pl28"/>
            <p:cNvSpPr/>
            <p:nvPr/>
          </p:nvSpPr>
          <p:spPr>
            <a:xfrm>
              <a:off x="16431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95253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2618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57123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339222"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3" name="pt33"/>
            <p:cNvSpPr/>
            <p:nvPr/>
          </p:nvSpPr>
          <p:spPr>
            <a:xfrm>
              <a:off x="1919221"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 name="pt34"/>
            <p:cNvSpPr/>
            <p:nvPr/>
          </p:nvSpPr>
          <p:spPr>
            <a:xfrm>
              <a:off x="2166704" y="49085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5" name="pt35"/>
            <p:cNvSpPr/>
            <p:nvPr/>
          </p:nvSpPr>
          <p:spPr>
            <a:xfrm>
              <a:off x="2213107" y="44828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 name="pt36"/>
            <p:cNvSpPr/>
            <p:nvPr/>
          </p:nvSpPr>
          <p:spPr>
            <a:xfrm>
              <a:off x="2305913" y="4057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 name="pt37"/>
            <p:cNvSpPr/>
            <p:nvPr/>
          </p:nvSpPr>
          <p:spPr>
            <a:xfrm>
              <a:off x="2414186" y="36316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 name="pt38"/>
            <p:cNvSpPr/>
            <p:nvPr/>
          </p:nvSpPr>
          <p:spPr>
            <a:xfrm>
              <a:off x="2491525" y="32060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 name="pt39"/>
            <p:cNvSpPr/>
            <p:nvPr/>
          </p:nvSpPr>
          <p:spPr>
            <a:xfrm>
              <a:off x="2522460" y="2780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 name="pt40"/>
            <p:cNvSpPr/>
            <p:nvPr/>
          </p:nvSpPr>
          <p:spPr>
            <a:xfrm>
              <a:off x="2553395" y="2354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2584331"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 name="tx42"/>
            <p:cNvSpPr/>
            <p:nvPr/>
          </p:nvSpPr>
          <p:spPr>
            <a:xfrm>
              <a:off x="2045337"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43" name="tx43"/>
            <p:cNvSpPr/>
            <p:nvPr/>
          </p:nvSpPr>
          <p:spPr>
            <a:xfrm>
              <a:off x="2292819" y="492886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44" name="tx44"/>
            <p:cNvSpPr/>
            <p:nvPr/>
          </p:nvSpPr>
          <p:spPr>
            <a:xfrm>
              <a:off x="2339222" y="45032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5" name="tx45"/>
            <p:cNvSpPr/>
            <p:nvPr/>
          </p:nvSpPr>
          <p:spPr>
            <a:xfrm>
              <a:off x="2432028" y="407760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6" name="tx46"/>
            <p:cNvSpPr/>
            <p:nvPr/>
          </p:nvSpPr>
          <p:spPr>
            <a:xfrm>
              <a:off x="2540302" y="36519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47" name="tx47"/>
            <p:cNvSpPr/>
            <p:nvPr/>
          </p:nvSpPr>
          <p:spPr>
            <a:xfrm>
              <a:off x="2282187" y="322634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8" name="tx48"/>
            <p:cNvSpPr/>
            <p:nvPr/>
          </p:nvSpPr>
          <p:spPr>
            <a:xfrm>
              <a:off x="2313122" y="280072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49" name="tx49"/>
            <p:cNvSpPr/>
            <p:nvPr/>
          </p:nvSpPr>
          <p:spPr>
            <a:xfrm>
              <a:off x="2370484" y="2375093"/>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50" name="tx50"/>
            <p:cNvSpPr/>
            <p:nvPr/>
          </p:nvSpPr>
          <p:spPr>
            <a:xfrm>
              <a:off x="2423456" y="194946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51" name="rc51"/>
            <p:cNvSpPr/>
            <p:nvPr/>
          </p:nvSpPr>
          <p:spPr>
            <a:xfrm>
              <a:off x="1631576" y="1807652"/>
              <a:ext cx="1218078" cy="3745526"/>
            </a:xfrm>
            <a:prstGeom prst="rect">
              <a:avLst/>
            </a:prstGeom>
            <a:noFill/>
            <a:ln w="13550" cap="rnd">
              <a:solidFill>
                <a:srgbClr val="999999">
                  <a:alpha val="100000"/>
                </a:srgbClr>
              </a:solidFill>
              <a:prstDash val="solid"/>
              <a:round/>
            </a:ln>
          </p:spPr>
          <p:txBody>
            <a:bodyPr/>
            <a:lstStyle/>
            <a:p/>
          </p:txBody>
        </p:sp>
        <p:sp>
          <p:nvSpPr>
            <p:cNvPr id="52" name="pl52"/>
            <p:cNvSpPr/>
            <p:nvPr/>
          </p:nvSpPr>
          <p:spPr>
            <a:xfrm>
              <a:off x="293084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324019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354955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85890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364235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57" name="pt57"/>
            <p:cNvSpPr/>
            <p:nvPr/>
          </p:nvSpPr>
          <p:spPr>
            <a:xfrm>
              <a:off x="3191421"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8" name="pt58"/>
            <p:cNvSpPr/>
            <p:nvPr/>
          </p:nvSpPr>
          <p:spPr>
            <a:xfrm>
              <a:off x="3438904" y="49085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 name="pt59"/>
            <p:cNvSpPr/>
            <p:nvPr/>
          </p:nvSpPr>
          <p:spPr>
            <a:xfrm>
              <a:off x="3547178" y="44828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0" name="pt60"/>
            <p:cNvSpPr/>
            <p:nvPr/>
          </p:nvSpPr>
          <p:spPr>
            <a:xfrm>
              <a:off x="3562645" y="40572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1" name="pt61"/>
            <p:cNvSpPr/>
            <p:nvPr/>
          </p:nvSpPr>
          <p:spPr>
            <a:xfrm>
              <a:off x="3732790"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2" name="pt62"/>
            <p:cNvSpPr/>
            <p:nvPr/>
          </p:nvSpPr>
          <p:spPr>
            <a:xfrm>
              <a:off x="3748257" y="32060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3" name="pt63"/>
            <p:cNvSpPr/>
            <p:nvPr/>
          </p:nvSpPr>
          <p:spPr>
            <a:xfrm>
              <a:off x="3794660" y="2780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3825596" y="2354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3841063"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 name="tx66"/>
            <p:cNvSpPr/>
            <p:nvPr/>
          </p:nvSpPr>
          <p:spPr>
            <a:xfrm>
              <a:off x="3317537"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67" name="tx67"/>
            <p:cNvSpPr/>
            <p:nvPr/>
          </p:nvSpPr>
          <p:spPr>
            <a:xfrm>
              <a:off x="3565019" y="492886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68" name="tx68"/>
            <p:cNvSpPr/>
            <p:nvPr/>
          </p:nvSpPr>
          <p:spPr>
            <a:xfrm>
              <a:off x="3673293" y="450323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69" name="tx69"/>
            <p:cNvSpPr/>
            <p:nvPr/>
          </p:nvSpPr>
          <p:spPr>
            <a:xfrm>
              <a:off x="3688761" y="407760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70" name="tx70"/>
            <p:cNvSpPr/>
            <p:nvPr/>
          </p:nvSpPr>
          <p:spPr>
            <a:xfrm>
              <a:off x="3523452" y="36519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71" name="tx71"/>
            <p:cNvSpPr/>
            <p:nvPr/>
          </p:nvSpPr>
          <p:spPr>
            <a:xfrm>
              <a:off x="3538919" y="322634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72" name="tx72"/>
            <p:cNvSpPr/>
            <p:nvPr/>
          </p:nvSpPr>
          <p:spPr>
            <a:xfrm>
              <a:off x="3585322" y="280072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73" name="tx73"/>
            <p:cNvSpPr/>
            <p:nvPr/>
          </p:nvSpPr>
          <p:spPr>
            <a:xfrm>
              <a:off x="3664721" y="237509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74" name="tx74"/>
            <p:cNvSpPr/>
            <p:nvPr/>
          </p:nvSpPr>
          <p:spPr>
            <a:xfrm>
              <a:off x="3658151" y="1949465"/>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75" name="rc75"/>
            <p:cNvSpPr/>
            <p:nvPr/>
          </p:nvSpPr>
          <p:spPr>
            <a:xfrm>
              <a:off x="2919244" y="1807652"/>
              <a:ext cx="1218078" cy="3745526"/>
            </a:xfrm>
            <a:prstGeom prst="rect">
              <a:avLst/>
            </a:prstGeom>
            <a:noFill/>
            <a:ln w="13550" cap="rnd">
              <a:solidFill>
                <a:srgbClr val="999999">
                  <a:alpha val="100000"/>
                </a:srgbClr>
              </a:solidFill>
              <a:prstDash val="solid"/>
              <a:round/>
            </a:ln>
          </p:spPr>
          <p:txBody>
            <a:bodyPr/>
            <a:lstStyle/>
            <a:p/>
          </p:txBody>
        </p:sp>
        <p:sp>
          <p:nvSpPr>
            <p:cNvPr id="76" name="pl76"/>
            <p:cNvSpPr/>
            <p:nvPr/>
          </p:nvSpPr>
          <p:spPr>
            <a:xfrm>
              <a:off x="421851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452786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483722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14657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4667075"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81" name="pt81"/>
            <p:cNvSpPr/>
            <p:nvPr/>
          </p:nvSpPr>
          <p:spPr>
            <a:xfrm>
              <a:off x="4602830"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2" name="pt82"/>
            <p:cNvSpPr/>
            <p:nvPr/>
          </p:nvSpPr>
          <p:spPr>
            <a:xfrm>
              <a:off x="4618298" y="419914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3" name="pt83"/>
            <p:cNvSpPr/>
            <p:nvPr/>
          </p:nvSpPr>
          <p:spPr>
            <a:xfrm>
              <a:off x="4711104" y="30641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4" name="pt84"/>
            <p:cNvSpPr/>
            <p:nvPr/>
          </p:nvSpPr>
          <p:spPr>
            <a:xfrm>
              <a:off x="4881248" y="19291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5" name="tx85"/>
            <p:cNvSpPr/>
            <p:nvPr/>
          </p:nvSpPr>
          <p:spPr>
            <a:xfrm>
              <a:off x="4728946" y="535449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86" name="tx86"/>
            <p:cNvSpPr/>
            <p:nvPr/>
          </p:nvSpPr>
          <p:spPr>
            <a:xfrm>
              <a:off x="4744414" y="421948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87" name="tx87"/>
            <p:cNvSpPr/>
            <p:nvPr/>
          </p:nvSpPr>
          <p:spPr>
            <a:xfrm>
              <a:off x="4837220" y="308447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88" name="tx88"/>
            <p:cNvSpPr/>
            <p:nvPr/>
          </p:nvSpPr>
          <p:spPr>
            <a:xfrm>
              <a:off x="5007364" y="194946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89" name="rc89"/>
            <p:cNvSpPr/>
            <p:nvPr/>
          </p:nvSpPr>
          <p:spPr>
            <a:xfrm>
              <a:off x="4206912" y="1807652"/>
              <a:ext cx="1218078" cy="3745526"/>
            </a:xfrm>
            <a:prstGeom prst="rect">
              <a:avLst/>
            </a:prstGeom>
            <a:noFill/>
            <a:ln w="13550" cap="rnd">
              <a:solidFill>
                <a:srgbClr val="999999">
                  <a:alpha val="100000"/>
                </a:srgbClr>
              </a:solidFill>
              <a:prstDash val="solid"/>
              <a:round/>
            </a:ln>
          </p:spPr>
          <p:txBody>
            <a:bodyPr/>
            <a:lstStyle/>
            <a:p/>
          </p:txBody>
        </p:sp>
        <p:sp>
          <p:nvSpPr>
            <p:cNvPr id="90" name="pl90"/>
            <p:cNvSpPr/>
            <p:nvPr/>
          </p:nvSpPr>
          <p:spPr>
            <a:xfrm>
              <a:off x="550618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81553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12488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43424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6078485"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95" name="pt95"/>
            <p:cNvSpPr/>
            <p:nvPr/>
          </p:nvSpPr>
          <p:spPr>
            <a:xfrm>
              <a:off x="5751289"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6" name="pt96"/>
            <p:cNvSpPr/>
            <p:nvPr/>
          </p:nvSpPr>
          <p:spPr>
            <a:xfrm>
              <a:off x="5921434" y="490852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7" name="pt97"/>
            <p:cNvSpPr/>
            <p:nvPr/>
          </p:nvSpPr>
          <p:spPr>
            <a:xfrm>
              <a:off x="5936901" y="448289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8" name="pt98"/>
            <p:cNvSpPr/>
            <p:nvPr/>
          </p:nvSpPr>
          <p:spPr>
            <a:xfrm>
              <a:off x="6029707" y="40572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9" name="pt99"/>
            <p:cNvSpPr/>
            <p:nvPr/>
          </p:nvSpPr>
          <p:spPr>
            <a:xfrm>
              <a:off x="6122513" y="363163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00" name="pt100"/>
            <p:cNvSpPr/>
            <p:nvPr/>
          </p:nvSpPr>
          <p:spPr>
            <a:xfrm>
              <a:off x="6230787" y="32060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1" name="pt101"/>
            <p:cNvSpPr/>
            <p:nvPr/>
          </p:nvSpPr>
          <p:spPr>
            <a:xfrm>
              <a:off x="6385464" y="2780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6400931" y="2354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6416399"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tx104"/>
            <p:cNvSpPr/>
            <p:nvPr/>
          </p:nvSpPr>
          <p:spPr>
            <a:xfrm>
              <a:off x="5877405"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05" name="tx105"/>
            <p:cNvSpPr/>
            <p:nvPr/>
          </p:nvSpPr>
          <p:spPr>
            <a:xfrm>
              <a:off x="6047549" y="492886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06" name="tx106"/>
            <p:cNvSpPr/>
            <p:nvPr/>
          </p:nvSpPr>
          <p:spPr>
            <a:xfrm>
              <a:off x="6063017" y="450323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107" name="tx107"/>
            <p:cNvSpPr/>
            <p:nvPr/>
          </p:nvSpPr>
          <p:spPr>
            <a:xfrm>
              <a:off x="6155823" y="407760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108" name="tx108"/>
            <p:cNvSpPr/>
            <p:nvPr/>
          </p:nvSpPr>
          <p:spPr>
            <a:xfrm>
              <a:off x="6248629" y="365197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09" name="tx109"/>
            <p:cNvSpPr/>
            <p:nvPr/>
          </p:nvSpPr>
          <p:spPr>
            <a:xfrm>
              <a:off x="6356903" y="322634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10" name="tx110"/>
            <p:cNvSpPr/>
            <p:nvPr/>
          </p:nvSpPr>
          <p:spPr>
            <a:xfrm>
              <a:off x="6176126" y="280072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11" name="tx111"/>
            <p:cNvSpPr/>
            <p:nvPr/>
          </p:nvSpPr>
          <p:spPr>
            <a:xfrm>
              <a:off x="6240057" y="237509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12" name="tx112"/>
            <p:cNvSpPr/>
            <p:nvPr/>
          </p:nvSpPr>
          <p:spPr>
            <a:xfrm>
              <a:off x="6233487" y="1949465"/>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13" name="rc113"/>
            <p:cNvSpPr/>
            <p:nvPr/>
          </p:nvSpPr>
          <p:spPr>
            <a:xfrm>
              <a:off x="5494580" y="1807652"/>
              <a:ext cx="1218078" cy="3745526"/>
            </a:xfrm>
            <a:prstGeom prst="rect">
              <a:avLst/>
            </a:prstGeom>
            <a:noFill/>
            <a:ln w="13550" cap="rnd">
              <a:solidFill>
                <a:srgbClr val="999999">
                  <a:alpha val="100000"/>
                </a:srgbClr>
              </a:solidFill>
              <a:prstDash val="solid"/>
              <a:round/>
            </a:ln>
          </p:spPr>
          <p:txBody>
            <a:bodyPr/>
            <a:lstStyle/>
            <a:p/>
          </p:txBody>
        </p:sp>
        <p:sp>
          <p:nvSpPr>
            <p:cNvPr id="114" name="pl114"/>
            <p:cNvSpPr/>
            <p:nvPr/>
          </p:nvSpPr>
          <p:spPr>
            <a:xfrm>
              <a:off x="679384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10320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41255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72190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226943"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19" name="pt119"/>
            <p:cNvSpPr/>
            <p:nvPr/>
          </p:nvSpPr>
          <p:spPr>
            <a:xfrm>
              <a:off x="7147231"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0" name="pt120"/>
            <p:cNvSpPr/>
            <p:nvPr/>
          </p:nvSpPr>
          <p:spPr>
            <a:xfrm>
              <a:off x="7162699" y="47666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1" name="pt121"/>
            <p:cNvSpPr/>
            <p:nvPr/>
          </p:nvSpPr>
          <p:spPr>
            <a:xfrm>
              <a:off x="7178166" y="419914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2" name="pt122"/>
            <p:cNvSpPr/>
            <p:nvPr/>
          </p:nvSpPr>
          <p:spPr>
            <a:xfrm>
              <a:off x="7332843" y="363163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3" name="pt123"/>
            <p:cNvSpPr/>
            <p:nvPr/>
          </p:nvSpPr>
          <p:spPr>
            <a:xfrm>
              <a:off x="7379246" y="30641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4" name="pt124"/>
            <p:cNvSpPr/>
            <p:nvPr/>
          </p:nvSpPr>
          <p:spPr>
            <a:xfrm>
              <a:off x="7595793" y="24966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7704067"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tx126"/>
            <p:cNvSpPr/>
            <p:nvPr/>
          </p:nvSpPr>
          <p:spPr>
            <a:xfrm>
              <a:off x="7273346"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27" name="tx127"/>
            <p:cNvSpPr/>
            <p:nvPr/>
          </p:nvSpPr>
          <p:spPr>
            <a:xfrm>
              <a:off x="7288814" y="478698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28" name="tx128"/>
            <p:cNvSpPr/>
            <p:nvPr/>
          </p:nvSpPr>
          <p:spPr>
            <a:xfrm>
              <a:off x="7304282" y="421948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129" name="tx129"/>
            <p:cNvSpPr/>
            <p:nvPr/>
          </p:nvSpPr>
          <p:spPr>
            <a:xfrm>
              <a:off x="7458958" y="36519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30" name="tx130"/>
            <p:cNvSpPr/>
            <p:nvPr/>
          </p:nvSpPr>
          <p:spPr>
            <a:xfrm>
              <a:off x="7505361" y="308447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31" name="tx131"/>
            <p:cNvSpPr/>
            <p:nvPr/>
          </p:nvSpPr>
          <p:spPr>
            <a:xfrm>
              <a:off x="7434918" y="251696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32" name="tx132"/>
            <p:cNvSpPr/>
            <p:nvPr/>
          </p:nvSpPr>
          <p:spPr>
            <a:xfrm>
              <a:off x="7521155" y="1949465"/>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33" name="rc133"/>
            <p:cNvSpPr/>
            <p:nvPr/>
          </p:nvSpPr>
          <p:spPr>
            <a:xfrm>
              <a:off x="6782248" y="1807652"/>
              <a:ext cx="1218078" cy="3745526"/>
            </a:xfrm>
            <a:prstGeom prst="rect">
              <a:avLst/>
            </a:prstGeom>
            <a:noFill/>
            <a:ln w="13550" cap="rnd">
              <a:solidFill>
                <a:srgbClr val="999999">
                  <a:alpha val="100000"/>
                </a:srgbClr>
              </a:solidFill>
              <a:prstDash val="solid"/>
              <a:round/>
            </a:ln>
          </p:spPr>
          <p:txBody>
            <a:bodyPr/>
            <a:lstStyle/>
            <a:p/>
          </p:txBody>
        </p:sp>
        <p:sp>
          <p:nvSpPr>
            <p:cNvPr id="134" name="pl134"/>
            <p:cNvSpPr/>
            <p:nvPr/>
          </p:nvSpPr>
          <p:spPr>
            <a:xfrm>
              <a:off x="808151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39087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70022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90095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684756"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39" name="pt139"/>
            <p:cNvSpPr/>
            <p:nvPr/>
          </p:nvSpPr>
          <p:spPr>
            <a:xfrm>
              <a:off x="834209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0" name="pt140"/>
            <p:cNvSpPr/>
            <p:nvPr/>
          </p:nvSpPr>
          <p:spPr>
            <a:xfrm>
              <a:off x="8403963" y="47666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1" name="pt141"/>
            <p:cNvSpPr/>
            <p:nvPr/>
          </p:nvSpPr>
          <p:spPr>
            <a:xfrm>
              <a:off x="8620511" y="41991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2" name="pt142"/>
            <p:cNvSpPr/>
            <p:nvPr/>
          </p:nvSpPr>
          <p:spPr>
            <a:xfrm>
              <a:off x="8914396"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8960799"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8976267" y="24966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9007202"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tx146"/>
            <p:cNvSpPr/>
            <p:nvPr/>
          </p:nvSpPr>
          <p:spPr>
            <a:xfrm>
              <a:off x="8468208"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47" name="tx147"/>
            <p:cNvSpPr/>
            <p:nvPr/>
          </p:nvSpPr>
          <p:spPr>
            <a:xfrm>
              <a:off x="8530079" y="478698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48" name="tx148"/>
            <p:cNvSpPr/>
            <p:nvPr/>
          </p:nvSpPr>
          <p:spPr>
            <a:xfrm>
              <a:off x="8746626"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49" name="tx149"/>
            <p:cNvSpPr/>
            <p:nvPr/>
          </p:nvSpPr>
          <p:spPr>
            <a:xfrm>
              <a:off x="8705058" y="36519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50" name="tx150"/>
            <p:cNvSpPr/>
            <p:nvPr/>
          </p:nvSpPr>
          <p:spPr>
            <a:xfrm>
              <a:off x="8751461" y="308447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51" name="tx151"/>
            <p:cNvSpPr/>
            <p:nvPr/>
          </p:nvSpPr>
          <p:spPr>
            <a:xfrm>
              <a:off x="8793355" y="251696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52" name="tx152"/>
            <p:cNvSpPr/>
            <p:nvPr/>
          </p:nvSpPr>
          <p:spPr>
            <a:xfrm>
              <a:off x="8846328" y="194946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53" name="rc153"/>
            <p:cNvSpPr/>
            <p:nvPr/>
          </p:nvSpPr>
          <p:spPr>
            <a:xfrm>
              <a:off x="8069916" y="1807652"/>
              <a:ext cx="1218078" cy="3745526"/>
            </a:xfrm>
            <a:prstGeom prst="rect">
              <a:avLst/>
            </a:prstGeom>
            <a:noFill/>
            <a:ln w="13550" cap="rnd">
              <a:solidFill>
                <a:srgbClr val="999999">
                  <a:alpha val="100000"/>
                </a:srgbClr>
              </a:solidFill>
              <a:prstDash val="solid"/>
              <a:round/>
            </a:ln>
          </p:spPr>
          <p:txBody>
            <a:bodyPr/>
            <a:lstStyle/>
            <a:p/>
          </p:txBody>
        </p:sp>
        <p:sp>
          <p:nvSpPr>
            <p:cNvPr id="154" name="pl154"/>
            <p:cNvSpPr/>
            <p:nvPr/>
          </p:nvSpPr>
          <p:spPr>
            <a:xfrm>
              <a:off x="93691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967853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998789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1029724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9895085"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59" name="pt159"/>
            <p:cNvSpPr/>
            <p:nvPr/>
          </p:nvSpPr>
          <p:spPr>
            <a:xfrm>
              <a:off x="9320407"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0" name="pt160"/>
            <p:cNvSpPr/>
            <p:nvPr/>
          </p:nvSpPr>
          <p:spPr>
            <a:xfrm>
              <a:off x="9908179" y="46531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1" name="pt161"/>
            <p:cNvSpPr/>
            <p:nvPr/>
          </p:nvSpPr>
          <p:spPr>
            <a:xfrm>
              <a:off x="10078323" y="39721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2" name="pt162"/>
            <p:cNvSpPr/>
            <p:nvPr/>
          </p:nvSpPr>
          <p:spPr>
            <a:xfrm>
              <a:off x="10171129" y="329113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3" name="pt163"/>
            <p:cNvSpPr/>
            <p:nvPr/>
          </p:nvSpPr>
          <p:spPr>
            <a:xfrm>
              <a:off x="10279403" y="2610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4" name="pt164"/>
            <p:cNvSpPr/>
            <p:nvPr/>
          </p:nvSpPr>
          <p:spPr>
            <a:xfrm>
              <a:off x="10310338"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5" name="tx165"/>
            <p:cNvSpPr/>
            <p:nvPr/>
          </p:nvSpPr>
          <p:spPr>
            <a:xfrm>
              <a:off x="9446523" y="535449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66" name="tx166"/>
            <p:cNvSpPr/>
            <p:nvPr/>
          </p:nvSpPr>
          <p:spPr>
            <a:xfrm>
              <a:off x="10034294" y="467348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67" name="tx167"/>
            <p:cNvSpPr/>
            <p:nvPr/>
          </p:nvSpPr>
          <p:spPr>
            <a:xfrm>
              <a:off x="10204439" y="399248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68" name="tx168"/>
            <p:cNvSpPr/>
            <p:nvPr/>
          </p:nvSpPr>
          <p:spPr>
            <a:xfrm>
              <a:off x="9961791" y="331147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69" name="tx169"/>
            <p:cNvSpPr/>
            <p:nvPr/>
          </p:nvSpPr>
          <p:spPr>
            <a:xfrm>
              <a:off x="10096491" y="263047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70" name="tx170"/>
            <p:cNvSpPr/>
            <p:nvPr/>
          </p:nvSpPr>
          <p:spPr>
            <a:xfrm>
              <a:off x="10149463" y="194946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71" name="rc171"/>
            <p:cNvSpPr/>
            <p:nvPr/>
          </p:nvSpPr>
          <p:spPr>
            <a:xfrm>
              <a:off x="9357584" y="1807652"/>
              <a:ext cx="1218078" cy="3745526"/>
            </a:xfrm>
            <a:prstGeom prst="rect">
              <a:avLst/>
            </a:prstGeom>
            <a:noFill/>
            <a:ln w="13550" cap="rnd">
              <a:solidFill>
                <a:srgbClr val="999999">
                  <a:alpha val="100000"/>
                </a:srgbClr>
              </a:solidFill>
              <a:prstDash val="solid"/>
              <a:round/>
            </a:ln>
          </p:spPr>
          <p:txBody>
            <a:bodyPr/>
            <a:lstStyle/>
            <a:p/>
          </p:txBody>
        </p:sp>
        <p:sp>
          <p:nvSpPr>
            <p:cNvPr id="172" name="pl172"/>
            <p:cNvSpPr/>
            <p:nvPr/>
          </p:nvSpPr>
          <p:spPr>
            <a:xfrm>
              <a:off x="1065685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1096620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1127555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1158491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11182753"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77" name="pt177"/>
            <p:cNvSpPr/>
            <p:nvPr/>
          </p:nvSpPr>
          <p:spPr>
            <a:xfrm>
              <a:off x="10855558"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8" name="pt178"/>
            <p:cNvSpPr/>
            <p:nvPr/>
          </p:nvSpPr>
          <p:spPr>
            <a:xfrm>
              <a:off x="11072105" y="47666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9" name="pt179"/>
            <p:cNvSpPr/>
            <p:nvPr/>
          </p:nvSpPr>
          <p:spPr>
            <a:xfrm>
              <a:off x="11087573" y="419914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0" name="pt180"/>
            <p:cNvSpPr/>
            <p:nvPr/>
          </p:nvSpPr>
          <p:spPr>
            <a:xfrm>
              <a:off x="11180379" y="363163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1" name="pt181"/>
            <p:cNvSpPr/>
            <p:nvPr/>
          </p:nvSpPr>
          <p:spPr>
            <a:xfrm>
              <a:off x="11226782" y="30641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2" name="pt182"/>
            <p:cNvSpPr/>
            <p:nvPr/>
          </p:nvSpPr>
          <p:spPr>
            <a:xfrm>
              <a:off x="11381459" y="24966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3" name="pt183"/>
            <p:cNvSpPr/>
            <p:nvPr/>
          </p:nvSpPr>
          <p:spPr>
            <a:xfrm>
              <a:off x="11474265"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4" name="tx184"/>
            <p:cNvSpPr/>
            <p:nvPr/>
          </p:nvSpPr>
          <p:spPr>
            <a:xfrm>
              <a:off x="10981673"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85" name="tx185"/>
            <p:cNvSpPr/>
            <p:nvPr/>
          </p:nvSpPr>
          <p:spPr>
            <a:xfrm>
              <a:off x="11198221" y="478698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86" name="tx186"/>
            <p:cNvSpPr/>
            <p:nvPr/>
          </p:nvSpPr>
          <p:spPr>
            <a:xfrm>
              <a:off x="11213688" y="421948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187" name="tx187"/>
            <p:cNvSpPr/>
            <p:nvPr/>
          </p:nvSpPr>
          <p:spPr>
            <a:xfrm>
              <a:off x="11306494" y="36519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188" name="tx188"/>
            <p:cNvSpPr/>
            <p:nvPr/>
          </p:nvSpPr>
          <p:spPr>
            <a:xfrm>
              <a:off x="11352897" y="308447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89" name="tx189"/>
            <p:cNvSpPr/>
            <p:nvPr/>
          </p:nvSpPr>
          <p:spPr>
            <a:xfrm>
              <a:off x="11507574" y="251696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90" name="tx190"/>
            <p:cNvSpPr/>
            <p:nvPr/>
          </p:nvSpPr>
          <p:spPr>
            <a:xfrm>
              <a:off x="11264927" y="194946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91" name="rc191"/>
            <p:cNvSpPr/>
            <p:nvPr/>
          </p:nvSpPr>
          <p:spPr>
            <a:xfrm>
              <a:off x="10645252" y="1807652"/>
              <a:ext cx="1218078" cy="3745526"/>
            </a:xfrm>
            <a:prstGeom prst="rect">
              <a:avLst/>
            </a:prstGeom>
            <a:noFill/>
            <a:ln w="13550" cap="rnd">
              <a:solidFill>
                <a:srgbClr val="999999">
                  <a:alpha val="100000"/>
                </a:srgbClr>
              </a:solidFill>
              <a:prstDash val="solid"/>
              <a:round/>
            </a:ln>
          </p:spPr>
          <p:txBody>
            <a:bodyPr/>
            <a:lstStyle/>
            <a:p/>
          </p:txBody>
        </p:sp>
        <p:sp>
          <p:nvSpPr>
            <p:cNvPr id="192" name="rc192"/>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3" name="tx193"/>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(83%)</a:t>
              </a:r>
            </a:p>
          </p:txBody>
        </p:sp>
        <p:sp>
          <p:nvSpPr>
            <p:cNvPr id="194" name="rc194"/>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5" name="tx195"/>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(70%)</a:t>
              </a:r>
            </a:p>
          </p:txBody>
        </p:sp>
        <p:sp>
          <p:nvSpPr>
            <p:cNvPr id="196" name="rc196"/>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7" name="tx197"/>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(71%)</a:t>
              </a:r>
            </a:p>
          </p:txBody>
        </p:sp>
        <p:sp>
          <p:nvSpPr>
            <p:cNvPr id="198" name="rc198"/>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9" name="tx199"/>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(54%)</a:t>
              </a:r>
            </a:p>
          </p:txBody>
        </p:sp>
        <p:sp>
          <p:nvSpPr>
            <p:cNvPr id="200" name="rc200"/>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1" name="tx201"/>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(62%)</a:t>
              </a:r>
            </a:p>
          </p:txBody>
        </p:sp>
        <p:sp>
          <p:nvSpPr>
            <p:cNvPr id="202" name="rc202"/>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3" name="tx203"/>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(53%)</a:t>
              </a:r>
            </a:p>
          </p:txBody>
        </p:sp>
        <p:sp>
          <p:nvSpPr>
            <p:cNvPr id="204" name="rc204"/>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5" name="tx205"/>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(64%)</a:t>
              </a:r>
            </a:p>
          </p:txBody>
        </p:sp>
        <p:sp>
          <p:nvSpPr>
            <p:cNvPr id="206" name="rc206"/>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7" name="tx207"/>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(59%)</a:t>
              </a:r>
            </a:p>
          </p:txBody>
        </p:sp>
        <p:sp>
          <p:nvSpPr>
            <p:cNvPr id="208" name="rc208"/>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9" name="tx209"/>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(59%)</a:t>
              </a:r>
            </a:p>
          </p:txBody>
        </p:sp>
        <p:sp>
          <p:nvSpPr>
            <p:cNvPr id="210" name="pl210"/>
            <p:cNvSpPr/>
            <p:nvPr/>
          </p:nvSpPr>
          <p:spPr>
            <a:xfrm>
              <a:off x="343909"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11" name="pl211"/>
            <p:cNvSpPr/>
            <p:nvPr/>
          </p:nvSpPr>
          <p:spPr>
            <a:xfrm>
              <a:off x="35550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66486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pl213"/>
            <p:cNvSpPr/>
            <p:nvPr/>
          </p:nvSpPr>
          <p:spPr>
            <a:xfrm>
              <a:off x="97421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128356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tx215"/>
            <p:cNvSpPr/>
            <p:nvPr/>
          </p:nvSpPr>
          <p:spPr>
            <a:xfrm rot="-5400000">
              <a:off x="29333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16" name="tx216"/>
            <p:cNvSpPr/>
            <p:nvPr/>
          </p:nvSpPr>
          <p:spPr>
            <a:xfrm rot="-5400000">
              <a:off x="60268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17" name="tx217"/>
            <p:cNvSpPr/>
            <p:nvPr/>
          </p:nvSpPr>
          <p:spPr>
            <a:xfrm rot="-5400000">
              <a:off x="91203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18" name="tx218"/>
            <p:cNvSpPr/>
            <p:nvPr/>
          </p:nvSpPr>
          <p:spPr>
            <a:xfrm rot="-5400000">
              <a:off x="122139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19" name="pl219"/>
            <p:cNvSpPr/>
            <p:nvPr/>
          </p:nvSpPr>
          <p:spPr>
            <a:xfrm>
              <a:off x="163157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20" name="pl220"/>
            <p:cNvSpPr/>
            <p:nvPr/>
          </p:nvSpPr>
          <p:spPr>
            <a:xfrm>
              <a:off x="16431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1" name="pl221"/>
            <p:cNvSpPr/>
            <p:nvPr/>
          </p:nvSpPr>
          <p:spPr>
            <a:xfrm>
              <a:off x="195253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22618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257123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tx224"/>
            <p:cNvSpPr/>
            <p:nvPr/>
          </p:nvSpPr>
          <p:spPr>
            <a:xfrm rot="-5400000">
              <a:off x="158099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25" name="tx225"/>
            <p:cNvSpPr/>
            <p:nvPr/>
          </p:nvSpPr>
          <p:spPr>
            <a:xfrm rot="-5400000">
              <a:off x="189035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26" name="tx226"/>
            <p:cNvSpPr/>
            <p:nvPr/>
          </p:nvSpPr>
          <p:spPr>
            <a:xfrm rot="-5400000">
              <a:off x="219970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27" name="tx227"/>
            <p:cNvSpPr/>
            <p:nvPr/>
          </p:nvSpPr>
          <p:spPr>
            <a:xfrm rot="-5400000">
              <a:off x="250905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28" name="pl228"/>
            <p:cNvSpPr/>
            <p:nvPr/>
          </p:nvSpPr>
          <p:spPr>
            <a:xfrm>
              <a:off x="291924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29" name="pl229"/>
            <p:cNvSpPr/>
            <p:nvPr/>
          </p:nvSpPr>
          <p:spPr>
            <a:xfrm>
              <a:off x="293084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324019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354955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385890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tx233"/>
            <p:cNvSpPr/>
            <p:nvPr/>
          </p:nvSpPr>
          <p:spPr>
            <a:xfrm rot="-5400000">
              <a:off x="286866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34" name="tx234"/>
            <p:cNvSpPr/>
            <p:nvPr/>
          </p:nvSpPr>
          <p:spPr>
            <a:xfrm rot="-5400000">
              <a:off x="317801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35" name="tx235"/>
            <p:cNvSpPr/>
            <p:nvPr/>
          </p:nvSpPr>
          <p:spPr>
            <a:xfrm rot="-5400000">
              <a:off x="348737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36" name="tx236"/>
            <p:cNvSpPr/>
            <p:nvPr/>
          </p:nvSpPr>
          <p:spPr>
            <a:xfrm rot="-5400000">
              <a:off x="379672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37" name="pl237"/>
            <p:cNvSpPr/>
            <p:nvPr/>
          </p:nvSpPr>
          <p:spPr>
            <a:xfrm>
              <a:off x="420691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38" name="pl238"/>
            <p:cNvSpPr/>
            <p:nvPr/>
          </p:nvSpPr>
          <p:spPr>
            <a:xfrm>
              <a:off x="421851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452786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pl240"/>
            <p:cNvSpPr/>
            <p:nvPr/>
          </p:nvSpPr>
          <p:spPr>
            <a:xfrm>
              <a:off x="483722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1" name="pl241"/>
            <p:cNvSpPr/>
            <p:nvPr/>
          </p:nvSpPr>
          <p:spPr>
            <a:xfrm>
              <a:off x="514657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2" name="tx242"/>
            <p:cNvSpPr/>
            <p:nvPr/>
          </p:nvSpPr>
          <p:spPr>
            <a:xfrm rot="-5400000">
              <a:off x="415633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43" name="tx243"/>
            <p:cNvSpPr/>
            <p:nvPr/>
          </p:nvSpPr>
          <p:spPr>
            <a:xfrm rot="-5400000">
              <a:off x="446568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44" name="tx244"/>
            <p:cNvSpPr/>
            <p:nvPr/>
          </p:nvSpPr>
          <p:spPr>
            <a:xfrm rot="-5400000">
              <a:off x="477504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45" name="tx245"/>
            <p:cNvSpPr/>
            <p:nvPr/>
          </p:nvSpPr>
          <p:spPr>
            <a:xfrm rot="-5400000">
              <a:off x="508439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46" name="pl246"/>
            <p:cNvSpPr/>
            <p:nvPr/>
          </p:nvSpPr>
          <p:spPr>
            <a:xfrm>
              <a:off x="5494580"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47" name="pl247"/>
            <p:cNvSpPr/>
            <p:nvPr/>
          </p:nvSpPr>
          <p:spPr>
            <a:xfrm>
              <a:off x="550618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581553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612488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643424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tx251"/>
            <p:cNvSpPr/>
            <p:nvPr/>
          </p:nvSpPr>
          <p:spPr>
            <a:xfrm rot="-5400000">
              <a:off x="544400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52" name="tx252"/>
            <p:cNvSpPr/>
            <p:nvPr/>
          </p:nvSpPr>
          <p:spPr>
            <a:xfrm rot="-5400000">
              <a:off x="575335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53" name="tx253"/>
            <p:cNvSpPr/>
            <p:nvPr/>
          </p:nvSpPr>
          <p:spPr>
            <a:xfrm rot="-5400000">
              <a:off x="606270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54" name="tx254"/>
            <p:cNvSpPr/>
            <p:nvPr/>
          </p:nvSpPr>
          <p:spPr>
            <a:xfrm rot="-5400000">
              <a:off x="637206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55" name="pl255"/>
            <p:cNvSpPr/>
            <p:nvPr/>
          </p:nvSpPr>
          <p:spPr>
            <a:xfrm>
              <a:off x="6782248"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56" name="pl256"/>
            <p:cNvSpPr/>
            <p:nvPr/>
          </p:nvSpPr>
          <p:spPr>
            <a:xfrm>
              <a:off x="679384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710320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741255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772190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tx260"/>
            <p:cNvSpPr/>
            <p:nvPr/>
          </p:nvSpPr>
          <p:spPr>
            <a:xfrm rot="-5400000">
              <a:off x="673167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61" name="tx261"/>
            <p:cNvSpPr/>
            <p:nvPr/>
          </p:nvSpPr>
          <p:spPr>
            <a:xfrm rot="-5400000">
              <a:off x="704102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62" name="tx262"/>
            <p:cNvSpPr/>
            <p:nvPr/>
          </p:nvSpPr>
          <p:spPr>
            <a:xfrm rot="-5400000">
              <a:off x="735037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63" name="tx263"/>
            <p:cNvSpPr/>
            <p:nvPr/>
          </p:nvSpPr>
          <p:spPr>
            <a:xfrm rot="-5400000">
              <a:off x="765973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64" name="pl264"/>
            <p:cNvSpPr/>
            <p:nvPr/>
          </p:nvSpPr>
          <p:spPr>
            <a:xfrm>
              <a:off x="806991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65" name="pl265"/>
            <p:cNvSpPr/>
            <p:nvPr/>
          </p:nvSpPr>
          <p:spPr>
            <a:xfrm>
              <a:off x="808151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pl266"/>
            <p:cNvSpPr/>
            <p:nvPr/>
          </p:nvSpPr>
          <p:spPr>
            <a:xfrm>
              <a:off x="839087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7" name="pl267"/>
            <p:cNvSpPr/>
            <p:nvPr/>
          </p:nvSpPr>
          <p:spPr>
            <a:xfrm>
              <a:off x="870022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90095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9" name="tx269"/>
            <p:cNvSpPr/>
            <p:nvPr/>
          </p:nvSpPr>
          <p:spPr>
            <a:xfrm rot="-5400000">
              <a:off x="801933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70" name="tx270"/>
            <p:cNvSpPr/>
            <p:nvPr/>
          </p:nvSpPr>
          <p:spPr>
            <a:xfrm rot="-5400000">
              <a:off x="832869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71" name="tx271"/>
            <p:cNvSpPr/>
            <p:nvPr/>
          </p:nvSpPr>
          <p:spPr>
            <a:xfrm rot="-5400000">
              <a:off x="863804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72" name="tx272"/>
            <p:cNvSpPr/>
            <p:nvPr/>
          </p:nvSpPr>
          <p:spPr>
            <a:xfrm rot="-5400000">
              <a:off x="894739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73" name="pl273"/>
            <p:cNvSpPr/>
            <p:nvPr/>
          </p:nvSpPr>
          <p:spPr>
            <a:xfrm>
              <a:off x="935758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74" name="pl274"/>
            <p:cNvSpPr/>
            <p:nvPr/>
          </p:nvSpPr>
          <p:spPr>
            <a:xfrm>
              <a:off x="93691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5" name="pl275"/>
            <p:cNvSpPr/>
            <p:nvPr/>
          </p:nvSpPr>
          <p:spPr>
            <a:xfrm>
              <a:off x="967853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6" name="pl276"/>
            <p:cNvSpPr/>
            <p:nvPr/>
          </p:nvSpPr>
          <p:spPr>
            <a:xfrm>
              <a:off x="998789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7" name="pl277"/>
            <p:cNvSpPr/>
            <p:nvPr/>
          </p:nvSpPr>
          <p:spPr>
            <a:xfrm>
              <a:off x="1029724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8" name="tx278"/>
            <p:cNvSpPr/>
            <p:nvPr/>
          </p:nvSpPr>
          <p:spPr>
            <a:xfrm rot="-5400000">
              <a:off x="930700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79" name="tx279"/>
            <p:cNvSpPr/>
            <p:nvPr/>
          </p:nvSpPr>
          <p:spPr>
            <a:xfrm rot="-5400000">
              <a:off x="961635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80" name="tx280"/>
            <p:cNvSpPr/>
            <p:nvPr/>
          </p:nvSpPr>
          <p:spPr>
            <a:xfrm rot="-5400000">
              <a:off x="992571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81" name="tx281"/>
            <p:cNvSpPr/>
            <p:nvPr/>
          </p:nvSpPr>
          <p:spPr>
            <a:xfrm rot="-5400000">
              <a:off x="1023506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82" name="pl282"/>
            <p:cNvSpPr/>
            <p:nvPr/>
          </p:nvSpPr>
          <p:spPr>
            <a:xfrm>
              <a:off x="1064525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83" name="pl283"/>
            <p:cNvSpPr/>
            <p:nvPr/>
          </p:nvSpPr>
          <p:spPr>
            <a:xfrm>
              <a:off x="1065685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1096620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1127555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1158491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tx287"/>
            <p:cNvSpPr/>
            <p:nvPr/>
          </p:nvSpPr>
          <p:spPr>
            <a:xfrm rot="-5400000">
              <a:off x="1059467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88" name="tx288"/>
            <p:cNvSpPr/>
            <p:nvPr/>
          </p:nvSpPr>
          <p:spPr>
            <a:xfrm rot="-5400000">
              <a:off x="1090402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89" name="tx289"/>
            <p:cNvSpPr/>
            <p:nvPr/>
          </p:nvSpPr>
          <p:spPr>
            <a:xfrm rot="-5400000">
              <a:off x="1121338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90" name="tx290"/>
            <p:cNvSpPr/>
            <p:nvPr/>
          </p:nvSpPr>
          <p:spPr>
            <a:xfrm rot="-5400000">
              <a:off x="1152273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91" name="tx291"/>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92" name="tx292"/>
            <p:cNvSpPr/>
            <p:nvPr/>
          </p:nvSpPr>
          <p:spPr>
            <a:xfrm>
              <a:off x="4109297"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93" name="pt293"/>
            <p:cNvSpPr/>
            <p:nvPr/>
          </p:nvSpPr>
          <p:spPr>
            <a:xfrm>
              <a:off x="5101933"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5650214"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6294781"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6" name="pt296"/>
            <p:cNvSpPr/>
            <p:nvPr/>
          </p:nvSpPr>
          <p:spPr>
            <a:xfrm>
              <a:off x="6939348"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7" name="pt297"/>
            <p:cNvSpPr/>
            <p:nvPr/>
          </p:nvSpPr>
          <p:spPr>
            <a:xfrm>
              <a:off x="7583915"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tx298"/>
            <p:cNvSpPr/>
            <p:nvPr/>
          </p:nvSpPr>
          <p:spPr>
            <a:xfrm>
              <a:off x="5330027"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299" name="tx299"/>
            <p:cNvSpPr/>
            <p:nvPr/>
          </p:nvSpPr>
          <p:spPr>
            <a:xfrm>
              <a:off x="587830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300" name="tx300"/>
            <p:cNvSpPr/>
            <p:nvPr/>
          </p:nvSpPr>
          <p:spPr>
            <a:xfrm>
              <a:off x="652287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301" name="tx301"/>
            <p:cNvSpPr/>
            <p:nvPr/>
          </p:nvSpPr>
          <p:spPr>
            <a:xfrm>
              <a:off x="7167442"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302" name="tx302"/>
            <p:cNvSpPr/>
            <p:nvPr/>
          </p:nvSpPr>
          <p:spPr>
            <a:xfrm>
              <a:off x="7812009"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303" name="tx303"/>
            <p:cNvSpPr/>
            <p:nvPr/>
          </p:nvSpPr>
          <p:spPr>
            <a:xfrm>
              <a:off x="343909" y="1368037"/>
              <a:ext cx="404429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Central Africa, 2025</a:t>
              </a:r>
            </a:p>
          </p:txBody>
        </p:sp>
        <p:sp>
          <p:nvSpPr>
            <p:cNvPr id="304" name="tx304"/>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05" name="tx305"/>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306"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307" name=""/>
          <p:cNvGrpSpPr/>
          <p:nvPr/>
        </p:nvGrpSpPr>
        <p:grpSpPr>
          <a:xfrm>
            <a:off x="292608" y="914400"/>
            <a:ext cx="11612880" cy="28575"/>
            <a:chOff x="292608" y="914400"/>
            <a:chExt cx="11612880" cy="28575"/>
          </a:xfrm>
        </p:grpSpPr>
        <p:sp>
          <p:nvSpPr>
            <p:cNvPr id="308"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9"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3288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69877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0687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8323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0750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1773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604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030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4578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884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311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7382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1650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869837" y="2328836"/>
              <a:ext cx="109206" cy="630063"/>
            </a:xfrm>
            <a:prstGeom prst="rect">
              <a:avLst/>
            </a:prstGeom>
            <a:solidFill>
              <a:srgbClr val="2C7FB8">
                <a:alpha val="100000"/>
              </a:srgbClr>
            </a:solidFill>
          </p:spPr>
          <p:txBody>
            <a:bodyPr/>
            <a:lstStyle/>
            <a:p/>
          </p:txBody>
        </p:sp>
        <p:sp>
          <p:nvSpPr>
            <p:cNvPr id="19" name="rc19"/>
            <p:cNvSpPr/>
            <p:nvPr/>
          </p:nvSpPr>
          <p:spPr>
            <a:xfrm>
              <a:off x="1991177" y="1824785"/>
              <a:ext cx="109206" cy="1134114"/>
            </a:xfrm>
            <a:prstGeom prst="rect">
              <a:avLst/>
            </a:prstGeom>
            <a:solidFill>
              <a:srgbClr val="2C7FB8">
                <a:alpha val="100000"/>
              </a:srgbClr>
            </a:solidFill>
          </p:spPr>
          <p:txBody>
            <a:bodyPr/>
            <a:lstStyle/>
            <a:p/>
          </p:txBody>
        </p:sp>
        <p:sp>
          <p:nvSpPr>
            <p:cNvPr id="20" name="rc20"/>
            <p:cNvSpPr/>
            <p:nvPr/>
          </p:nvSpPr>
          <p:spPr>
            <a:xfrm>
              <a:off x="2112517" y="1824785"/>
              <a:ext cx="109206" cy="1134114"/>
            </a:xfrm>
            <a:prstGeom prst="rect">
              <a:avLst/>
            </a:prstGeom>
            <a:solidFill>
              <a:srgbClr val="2C7FB8">
                <a:alpha val="100000"/>
              </a:srgbClr>
            </a:solidFill>
          </p:spPr>
          <p:txBody>
            <a:bodyPr/>
            <a:lstStyle/>
            <a:p/>
          </p:txBody>
        </p:sp>
        <p:sp>
          <p:nvSpPr>
            <p:cNvPr id="21" name="rc21"/>
            <p:cNvSpPr/>
            <p:nvPr/>
          </p:nvSpPr>
          <p:spPr>
            <a:xfrm>
              <a:off x="2233857" y="1824785"/>
              <a:ext cx="109206" cy="1134114"/>
            </a:xfrm>
            <a:prstGeom prst="rect">
              <a:avLst/>
            </a:prstGeom>
            <a:solidFill>
              <a:srgbClr val="2C7FB8">
                <a:alpha val="100000"/>
              </a:srgbClr>
            </a:solidFill>
          </p:spPr>
          <p:txBody>
            <a:bodyPr/>
            <a:lstStyle/>
            <a:p/>
          </p:txBody>
        </p:sp>
        <p:sp>
          <p:nvSpPr>
            <p:cNvPr id="22" name="rc22"/>
            <p:cNvSpPr/>
            <p:nvPr/>
          </p:nvSpPr>
          <p:spPr>
            <a:xfrm>
              <a:off x="2355197" y="1824785"/>
              <a:ext cx="109206" cy="1134114"/>
            </a:xfrm>
            <a:prstGeom prst="rect">
              <a:avLst/>
            </a:prstGeom>
            <a:solidFill>
              <a:srgbClr val="2C7FB8">
                <a:alpha val="100000"/>
              </a:srgbClr>
            </a:solidFill>
          </p:spPr>
          <p:txBody>
            <a:bodyPr/>
            <a:lstStyle/>
            <a:p/>
          </p:txBody>
        </p:sp>
        <p:sp>
          <p:nvSpPr>
            <p:cNvPr id="23" name="rc23"/>
            <p:cNvSpPr/>
            <p:nvPr/>
          </p:nvSpPr>
          <p:spPr>
            <a:xfrm>
              <a:off x="2476537" y="1824785"/>
              <a:ext cx="109206" cy="1134114"/>
            </a:xfrm>
            <a:prstGeom prst="rect">
              <a:avLst/>
            </a:prstGeom>
            <a:solidFill>
              <a:srgbClr val="2C7FB8">
                <a:alpha val="100000"/>
              </a:srgbClr>
            </a:solidFill>
          </p:spPr>
          <p:txBody>
            <a:bodyPr/>
            <a:lstStyle/>
            <a:p/>
          </p:txBody>
        </p:sp>
        <p:sp>
          <p:nvSpPr>
            <p:cNvPr id="24" name="rc24"/>
            <p:cNvSpPr/>
            <p:nvPr/>
          </p:nvSpPr>
          <p:spPr>
            <a:xfrm>
              <a:off x="2597877" y="1824785"/>
              <a:ext cx="109206" cy="1134114"/>
            </a:xfrm>
            <a:prstGeom prst="rect">
              <a:avLst/>
            </a:prstGeom>
            <a:solidFill>
              <a:srgbClr val="2C7FB8">
                <a:alpha val="100000"/>
              </a:srgbClr>
            </a:solidFill>
          </p:spPr>
          <p:txBody>
            <a:bodyPr/>
            <a:lstStyle/>
            <a:p/>
          </p:txBody>
        </p:sp>
        <p:sp>
          <p:nvSpPr>
            <p:cNvPr id="25" name="rc25"/>
            <p:cNvSpPr/>
            <p:nvPr/>
          </p:nvSpPr>
          <p:spPr>
            <a:xfrm>
              <a:off x="2719217" y="1824785"/>
              <a:ext cx="109206" cy="1134114"/>
            </a:xfrm>
            <a:prstGeom prst="rect">
              <a:avLst/>
            </a:prstGeom>
            <a:solidFill>
              <a:srgbClr val="2C7FB8">
                <a:alpha val="100000"/>
              </a:srgbClr>
            </a:solidFill>
          </p:spPr>
          <p:txBody>
            <a:bodyPr/>
            <a:lstStyle/>
            <a:p/>
          </p:txBody>
        </p:sp>
        <p:sp>
          <p:nvSpPr>
            <p:cNvPr id="26" name="rc26"/>
            <p:cNvSpPr/>
            <p:nvPr/>
          </p:nvSpPr>
          <p:spPr>
            <a:xfrm>
              <a:off x="2840557" y="1824785"/>
              <a:ext cx="109206" cy="1134114"/>
            </a:xfrm>
            <a:prstGeom prst="rect">
              <a:avLst/>
            </a:prstGeom>
            <a:solidFill>
              <a:srgbClr val="2C7FB8">
                <a:alpha val="100000"/>
              </a:srgbClr>
            </a:solidFill>
          </p:spPr>
          <p:txBody>
            <a:bodyPr/>
            <a:lstStyle/>
            <a:p/>
          </p:txBody>
        </p:sp>
        <p:sp>
          <p:nvSpPr>
            <p:cNvPr id="27" name="rc27"/>
            <p:cNvSpPr/>
            <p:nvPr/>
          </p:nvSpPr>
          <p:spPr>
            <a:xfrm>
              <a:off x="2961897" y="1824785"/>
              <a:ext cx="109206" cy="1134114"/>
            </a:xfrm>
            <a:prstGeom prst="rect">
              <a:avLst/>
            </a:prstGeom>
            <a:solidFill>
              <a:srgbClr val="2C7FB8">
                <a:alpha val="100000"/>
              </a:srgbClr>
            </a:solidFill>
          </p:spPr>
          <p:txBody>
            <a:bodyPr/>
            <a:lstStyle/>
            <a:p/>
          </p:txBody>
        </p:sp>
        <p:sp>
          <p:nvSpPr>
            <p:cNvPr id="28" name="rc28"/>
            <p:cNvSpPr/>
            <p:nvPr/>
          </p:nvSpPr>
          <p:spPr>
            <a:xfrm>
              <a:off x="3083237" y="1824785"/>
              <a:ext cx="109206" cy="1134114"/>
            </a:xfrm>
            <a:prstGeom prst="rect">
              <a:avLst/>
            </a:prstGeom>
            <a:solidFill>
              <a:srgbClr val="2C7FB8">
                <a:alpha val="100000"/>
              </a:srgbClr>
            </a:solidFill>
          </p:spPr>
          <p:txBody>
            <a:bodyPr/>
            <a:lstStyle/>
            <a:p/>
          </p:txBody>
        </p:sp>
        <p:sp>
          <p:nvSpPr>
            <p:cNvPr id="29" name="pl29"/>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0" name="pl30"/>
            <p:cNvSpPr/>
            <p:nvPr/>
          </p:nvSpPr>
          <p:spPr>
            <a:xfrm>
              <a:off x="1924440" y="1597962"/>
              <a:ext cx="1213400" cy="812782"/>
            </a:xfrm>
            <a:custGeom>
              <a:avLst/>
              <a:pathLst>
                <a:path w="1213400" h="812782">
                  <a:moveTo>
                    <a:pt x="0" y="812782"/>
                  </a:moveTo>
                  <a:lnTo>
                    <a:pt x="121340" y="340234"/>
                  </a:lnTo>
                  <a:lnTo>
                    <a:pt x="242680" y="302430"/>
                  </a:lnTo>
                  <a:lnTo>
                    <a:pt x="364020" y="170117"/>
                  </a:lnTo>
                  <a:lnTo>
                    <a:pt x="485360" y="0"/>
                  </a:lnTo>
                  <a:lnTo>
                    <a:pt x="606700" y="18901"/>
                  </a:lnTo>
                  <a:lnTo>
                    <a:pt x="728040" y="56705"/>
                  </a:lnTo>
                  <a:lnTo>
                    <a:pt x="849380" y="56705"/>
                  </a:lnTo>
                  <a:lnTo>
                    <a:pt x="970720" y="94509"/>
                  </a:lnTo>
                  <a:lnTo>
                    <a:pt x="1092060" y="37803"/>
                  </a:lnTo>
                  <a:lnTo>
                    <a:pt x="1213400" y="18901"/>
                  </a:lnTo>
                </a:path>
              </a:pathLst>
            </a:custGeom>
            <a:ln w="27101" cap="flat">
              <a:solidFill>
                <a:srgbClr val="000000">
                  <a:alpha val="80000"/>
                </a:srgbClr>
              </a:solidFill>
              <a:prstDash val="solid"/>
              <a:round/>
            </a:ln>
          </p:spPr>
          <p:txBody>
            <a:bodyPr/>
            <a:lstStyle/>
            <a:p/>
          </p:txBody>
        </p:sp>
        <p:sp>
          <p:nvSpPr>
            <p:cNvPr id="31" name="tx31"/>
            <p:cNvSpPr/>
            <p:nvPr/>
          </p:nvSpPr>
          <p:spPr>
            <a:xfrm>
              <a:off x="1439079" y="1734278"/>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N=9</a:t>
              </a:r>
            </a:p>
          </p:txBody>
        </p:sp>
        <p:sp>
          <p:nvSpPr>
            <p:cNvPr id="32" name="tx32"/>
            <p:cNvSpPr/>
            <p:nvPr/>
          </p:nvSpPr>
          <p:spPr>
            <a:xfrm>
              <a:off x="1901397" y="223968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33" name="tx33"/>
            <p:cNvSpPr/>
            <p:nvPr/>
          </p:nvSpPr>
          <p:spPr>
            <a:xfrm>
              <a:off x="2022737"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34" name="tx34"/>
            <p:cNvSpPr/>
            <p:nvPr/>
          </p:nvSpPr>
          <p:spPr>
            <a:xfrm>
              <a:off x="2144077"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35" name="tx35"/>
            <p:cNvSpPr/>
            <p:nvPr/>
          </p:nvSpPr>
          <p:spPr>
            <a:xfrm>
              <a:off x="2265417"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36" name="tx36"/>
            <p:cNvSpPr/>
            <p:nvPr/>
          </p:nvSpPr>
          <p:spPr>
            <a:xfrm>
              <a:off x="2386757"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37" name="tx37"/>
            <p:cNvSpPr/>
            <p:nvPr/>
          </p:nvSpPr>
          <p:spPr>
            <a:xfrm>
              <a:off x="2508097"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38" name="tx38"/>
            <p:cNvSpPr/>
            <p:nvPr/>
          </p:nvSpPr>
          <p:spPr>
            <a:xfrm>
              <a:off x="2629437"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39" name="tx39"/>
            <p:cNvSpPr/>
            <p:nvPr/>
          </p:nvSpPr>
          <p:spPr>
            <a:xfrm>
              <a:off x="2750777"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40" name="tx40"/>
            <p:cNvSpPr/>
            <p:nvPr/>
          </p:nvSpPr>
          <p:spPr>
            <a:xfrm>
              <a:off x="2872117"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41" name="tx41"/>
            <p:cNvSpPr/>
            <p:nvPr/>
          </p:nvSpPr>
          <p:spPr>
            <a:xfrm>
              <a:off x="2993457"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42" name="tx42"/>
            <p:cNvSpPr/>
            <p:nvPr/>
          </p:nvSpPr>
          <p:spPr>
            <a:xfrm>
              <a:off x="3114797" y="173563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43" name="tx43"/>
            <p:cNvSpPr/>
            <p:nvPr/>
          </p:nvSpPr>
          <p:spPr>
            <a:xfrm>
              <a:off x="3116150" y="150041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4" name="rc44"/>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7964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16638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35363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8323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0750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31773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5604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030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4578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2884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311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77382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1650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1991177" y="5300499"/>
              <a:ext cx="109206" cy="126012"/>
            </a:xfrm>
            <a:prstGeom prst="rect">
              <a:avLst/>
            </a:prstGeom>
            <a:solidFill>
              <a:srgbClr val="2C7FB8">
                <a:alpha val="100000"/>
              </a:srgbClr>
            </a:solidFill>
          </p:spPr>
          <p:txBody>
            <a:bodyPr/>
            <a:lstStyle/>
            <a:p/>
          </p:txBody>
        </p:sp>
        <p:sp>
          <p:nvSpPr>
            <p:cNvPr id="60" name="rc60"/>
            <p:cNvSpPr/>
            <p:nvPr/>
          </p:nvSpPr>
          <p:spPr>
            <a:xfrm>
              <a:off x="2112517" y="5048474"/>
              <a:ext cx="109206" cy="378038"/>
            </a:xfrm>
            <a:prstGeom prst="rect">
              <a:avLst/>
            </a:prstGeom>
            <a:solidFill>
              <a:srgbClr val="2C7FB8">
                <a:alpha val="100000"/>
              </a:srgbClr>
            </a:solidFill>
          </p:spPr>
          <p:txBody>
            <a:bodyPr/>
            <a:lstStyle/>
            <a:p/>
          </p:txBody>
        </p:sp>
        <p:sp>
          <p:nvSpPr>
            <p:cNvPr id="61" name="rc61"/>
            <p:cNvSpPr/>
            <p:nvPr/>
          </p:nvSpPr>
          <p:spPr>
            <a:xfrm>
              <a:off x="2233857" y="5048474"/>
              <a:ext cx="109206" cy="378038"/>
            </a:xfrm>
            <a:prstGeom prst="rect">
              <a:avLst/>
            </a:prstGeom>
            <a:solidFill>
              <a:srgbClr val="2C7FB8">
                <a:alpha val="100000"/>
              </a:srgbClr>
            </a:solidFill>
          </p:spPr>
          <p:txBody>
            <a:bodyPr/>
            <a:lstStyle/>
            <a:p/>
          </p:txBody>
        </p:sp>
        <p:sp>
          <p:nvSpPr>
            <p:cNvPr id="62" name="rc62"/>
            <p:cNvSpPr/>
            <p:nvPr/>
          </p:nvSpPr>
          <p:spPr>
            <a:xfrm>
              <a:off x="2355197" y="4922461"/>
              <a:ext cx="109206" cy="504050"/>
            </a:xfrm>
            <a:prstGeom prst="rect">
              <a:avLst/>
            </a:prstGeom>
            <a:solidFill>
              <a:srgbClr val="2C7FB8">
                <a:alpha val="100000"/>
              </a:srgbClr>
            </a:solidFill>
          </p:spPr>
          <p:txBody>
            <a:bodyPr/>
            <a:lstStyle/>
            <a:p/>
          </p:txBody>
        </p:sp>
        <p:sp>
          <p:nvSpPr>
            <p:cNvPr id="63" name="rc63"/>
            <p:cNvSpPr/>
            <p:nvPr/>
          </p:nvSpPr>
          <p:spPr>
            <a:xfrm>
              <a:off x="2476537" y="4922461"/>
              <a:ext cx="109206" cy="504050"/>
            </a:xfrm>
            <a:prstGeom prst="rect">
              <a:avLst/>
            </a:prstGeom>
            <a:solidFill>
              <a:srgbClr val="2C7FB8">
                <a:alpha val="100000"/>
              </a:srgbClr>
            </a:solidFill>
          </p:spPr>
          <p:txBody>
            <a:bodyPr/>
            <a:lstStyle/>
            <a:p/>
          </p:txBody>
        </p:sp>
        <p:sp>
          <p:nvSpPr>
            <p:cNvPr id="64" name="rc64"/>
            <p:cNvSpPr/>
            <p:nvPr/>
          </p:nvSpPr>
          <p:spPr>
            <a:xfrm>
              <a:off x="2597877" y="4922461"/>
              <a:ext cx="109206" cy="504050"/>
            </a:xfrm>
            <a:prstGeom prst="rect">
              <a:avLst/>
            </a:prstGeom>
            <a:solidFill>
              <a:srgbClr val="2C7FB8">
                <a:alpha val="100000"/>
              </a:srgbClr>
            </a:solidFill>
          </p:spPr>
          <p:txBody>
            <a:bodyPr/>
            <a:lstStyle/>
            <a:p/>
          </p:txBody>
        </p:sp>
        <p:sp>
          <p:nvSpPr>
            <p:cNvPr id="65" name="rc65"/>
            <p:cNvSpPr/>
            <p:nvPr/>
          </p:nvSpPr>
          <p:spPr>
            <a:xfrm>
              <a:off x="2719217" y="4922461"/>
              <a:ext cx="109206" cy="504050"/>
            </a:xfrm>
            <a:prstGeom prst="rect">
              <a:avLst/>
            </a:prstGeom>
            <a:solidFill>
              <a:srgbClr val="2C7FB8">
                <a:alpha val="100000"/>
              </a:srgbClr>
            </a:solidFill>
          </p:spPr>
          <p:txBody>
            <a:bodyPr/>
            <a:lstStyle/>
            <a:p/>
          </p:txBody>
        </p:sp>
        <p:sp>
          <p:nvSpPr>
            <p:cNvPr id="66" name="rc66"/>
            <p:cNvSpPr/>
            <p:nvPr/>
          </p:nvSpPr>
          <p:spPr>
            <a:xfrm>
              <a:off x="2840557" y="4922461"/>
              <a:ext cx="109206" cy="504050"/>
            </a:xfrm>
            <a:prstGeom prst="rect">
              <a:avLst/>
            </a:prstGeom>
            <a:solidFill>
              <a:srgbClr val="2C7FB8">
                <a:alpha val="100000"/>
              </a:srgbClr>
            </a:solidFill>
          </p:spPr>
          <p:txBody>
            <a:bodyPr/>
            <a:lstStyle/>
            <a:p/>
          </p:txBody>
        </p:sp>
        <p:sp>
          <p:nvSpPr>
            <p:cNvPr id="67" name="rc67"/>
            <p:cNvSpPr/>
            <p:nvPr/>
          </p:nvSpPr>
          <p:spPr>
            <a:xfrm>
              <a:off x="2961897" y="4922461"/>
              <a:ext cx="109206" cy="504050"/>
            </a:xfrm>
            <a:prstGeom prst="rect">
              <a:avLst/>
            </a:prstGeom>
            <a:solidFill>
              <a:srgbClr val="2C7FB8">
                <a:alpha val="100000"/>
              </a:srgbClr>
            </a:solidFill>
          </p:spPr>
          <p:txBody>
            <a:bodyPr/>
            <a:lstStyle/>
            <a:p/>
          </p:txBody>
        </p:sp>
        <p:sp>
          <p:nvSpPr>
            <p:cNvPr id="68" name="rc68"/>
            <p:cNvSpPr/>
            <p:nvPr/>
          </p:nvSpPr>
          <p:spPr>
            <a:xfrm>
              <a:off x="3083237" y="4922461"/>
              <a:ext cx="109206" cy="504050"/>
            </a:xfrm>
            <a:prstGeom prst="rect">
              <a:avLst/>
            </a:prstGeom>
            <a:solidFill>
              <a:srgbClr val="2C7FB8">
                <a:alpha val="100000"/>
              </a:srgbClr>
            </a:solidFill>
          </p:spPr>
          <p:txBody>
            <a:bodyPr/>
            <a:lstStyle/>
            <a:p/>
          </p:txBody>
        </p:sp>
        <p:sp>
          <p:nvSpPr>
            <p:cNvPr id="69" name="pl69"/>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70" name="pl70"/>
            <p:cNvSpPr/>
            <p:nvPr/>
          </p:nvSpPr>
          <p:spPr>
            <a:xfrm>
              <a:off x="832379" y="5086277"/>
              <a:ext cx="2305460" cy="340234"/>
            </a:xfrm>
            <a:custGeom>
              <a:avLst/>
              <a:pathLst>
                <a:path w="2305460" h="340234">
                  <a:moveTo>
                    <a:pt x="0" y="340234"/>
                  </a:moveTo>
                  <a:lnTo>
                    <a:pt x="121340" y="340234"/>
                  </a:lnTo>
                  <a:lnTo>
                    <a:pt x="242680" y="340234"/>
                  </a:lnTo>
                  <a:lnTo>
                    <a:pt x="364020" y="340234"/>
                  </a:lnTo>
                  <a:lnTo>
                    <a:pt x="485360" y="340234"/>
                  </a:lnTo>
                  <a:lnTo>
                    <a:pt x="606700" y="340234"/>
                  </a:lnTo>
                  <a:lnTo>
                    <a:pt x="728040" y="340234"/>
                  </a:lnTo>
                  <a:lnTo>
                    <a:pt x="849380" y="340234"/>
                  </a:lnTo>
                  <a:lnTo>
                    <a:pt x="970720" y="340234"/>
                  </a:lnTo>
                  <a:lnTo>
                    <a:pt x="1092060" y="340234"/>
                  </a:lnTo>
                  <a:lnTo>
                    <a:pt x="1213400" y="340234"/>
                  </a:lnTo>
                  <a:lnTo>
                    <a:pt x="1334740" y="37803"/>
                  </a:lnTo>
                  <a:lnTo>
                    <a:pt x="1456080" y="56705"/>
                  </a:lnTo>
                  <a:lnTo>
                    <a:pt x="1577420" y="18901"/>
                  </a:lnTo>
                  <a:lnTo>
                    <a:pt x="1698760" y="18901"/>
                  </a:lnTo>
                  <a:lnTo>
                    <a:pt x="1820100" y="18901"/>
                  </a:lnTo>
                  <a:lnTo>
                    <a:pt x="1941440" y="18901"/>
                  </a:lnTo>
                  <a:lnTo>
                    <a:pt x="2062780" y="18901"/>
                  </a:lnTo>
                  <a:lnTo>
                    <a:pt x="2184120" y="18901"/>
                  </a:lnTo>
                  <a:lnTo>
                    <a:pt x="2305460" y="0"/>
                  </a:lnTo>
                </a:path>
              </a:pathLst>
            </a:custGeom>
            <a:ln w="27101" cap="flat">
              <a:solidFill>
                <a:srgbClr val="000000">
                  <a:alpha val="80000"/>
                </a:srgbClr>
              </a:solidFill>
              <a:prstDash val="solid"/>
              <a:round/>
            </a:ln>
          </p:spPr>
          <p:txBody>
            <a:bodyPr/>
            <a:lstStyle/>
            <a:p/>
          </p:txBody>
        </p:sp>
        <p:sp>
          <p:nvSpPr>
            <p:cNvPr id="71" name="tx71"/>
            <p:cNvSpPr/>
            <p:nvPr/>
          </p:nvSpPr>
          <p:spPr>
            <a:xfrm>
              <a:off x="1439079" y="4201890"/>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N=9</a:t>
              </a:r>
            </a:p>
          </p:txBody>
        </p:sp>
        <p:sp>
          <p:nvSpPr>
            <p:cNvPr id="72" name="tx72"/>
            <p:cNvSpPr/>
            <p:nvPr/>
          </p:nvSpPr>
          <p:spPr>
            <a:xfrm>
              <a:off x="2022737" y="52113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73" name="tx73"/>
            <p:cNvSpPr/>
            <p:nvPr/>
          </p:nvSpPr>
          <p:spPr>
            <a:xfrm>
              <a:off x="2144077"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74" name="tx74"/>
            <p:cNvSpPr/>
            <p:nvPr/>
          </p:nvSpPr>
          <p:spPr>
            <a:xfrm>
              <a:off x="2265417"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75" name="tx75"/>
            <p:cNvSpPr/>
            <p:nvPr/>
          </p:nvSpPr>
          <p:spPr>
            <a:xfrm>
              <a:off x="2386757" y="48333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76" name="tx76"/>
            <p:cNvSpPr/>
            <p:nvPr/>
          </p:nvSpPr>
          <p:spPr>
            <a:xfrm>
              <a:off x="2508097" y="48333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77" name="tx77"/>
            <p:cNvSpPr/>
            <p:nvPr/>
          </p:nvSpPr>
          <p:spPr>
            <a:xfrm>
              <a:off x="2629437" y="48333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78" name="tx78"/>
            <p:cNvSpPr/>
            <p:nvPr/>
          </p:nvSpPr>
          <p:spPr>
            <a:xfrm>
              <a:off x="2750777" y="48333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79" name="tx79"/>
            <p:cNvSpPr/>
            <p:nvPr/>
          </p:nvSpPr>
          <p:spPr>
            <a:xfrm>
              <a:off x="2872117" y="48333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0" name="tx80"/>
            <p:cNvSpPr/>
            <p:nvPr/>
          </p:nvSpPr>
          <p:spPr>
            <a:xfrm>
              <a:off x="2993457" y="48333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1" name="tx81"/>
            <p:cNvSpPr/>
            <p:nvPr/>
          </p:nvSpPr>
          <p:spPr>
            <a:xfrm>
              <a:off x="3114797" y="48333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2" name="tx82"/>
            <p:cNvSpPr/>
            <p:nvPr/>
          </p:nvSpPr>
          <p:spPr>
            <a:xfrm>
              <a:off x="3116150" y="496982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83" name="rc83"/>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84" name="pl84"/>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5" name="pl85"/>
            <p:cNvSpPr/>
            <p:nvPr/>
          </p:nvSpPr>
          <p:spPr>
            <a:xfrm>
              <a:off x="3380035" y="23288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6" name="pl86"/>
            <p:cNvSpPr/>
            <p:nvPr/>
          </p:nvSpPr>
          <p:spPr>
            <a:xfrm>
              <a:off x="3380035" y="169877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7" name="pl87"/>
            <p:cNvSpPr/>
            <p:nvPr/>
          </p:nvSpPr>
          <p:spPr>
            <a:xfrm>
              <a:off x="3380035" y="10687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8" name="pl88"/>
            <p:cNvSpPr/>
            <p:nvPr/>
          </p:nvSpPr>
          <p:spPr>
            <a:xfrm>
              <a:off x="349803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7407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98339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2260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4687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71143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9541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1967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54394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6821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8" name="rc98"/>
            <p:cNvSpPr/>
            <p:nvPr/>
          </p:nvSpPr>
          <p:spPr>
            <a:xfrm>
              <a:off x="5384876" y="2832887"/>
              <a:ext cx="109206" cy="126012"/>
            </a:xfrm>
            <a:prstGeom prst="rect">
              <a:avLst/>
            </a:prstGeom>
            <a:solidFill>
              <a:srgbClr val="2C7FB8">
                <a:alpha val="100000"/>
              </a:srgbClr>
            </a:solidFill>
          </p:spPr>
          <p:txBody>
            <a:bodyPr/>
            <a:lstStyle/>
            <a:p/>
          </p:txBody>
        </p:sp>
        <p:sp>
          <p:nvSpPr>
            <p:cNvPr id="99" name="rc99"/>
            <p:cNvSpPr/>
            <p:nvPr/>
          </p:nvSpPr>
          <p:spPr>
            <a:xfrm>
              <a:off x="5506216" y="2580861"/>
              <a:ext cx="109206" cy="378038"/>
            </a:xfrm>
            <a:prstGeom prst="rect">
              <a:avLst/>
            </a:prstGeom>
            <a:solidFill>
              <a:srgbClr val="2C7FB8">
                <a:alpha val="100000"/>
              </a:srgbClr>
            </a:solidFill>
          </p:spPr>
          <p:txBody>
            <a:bodyPr/>
            <a:lstStyle/>
            <a:p/>
          </p:txBody>
        </p:sp>
        <p:sp>
          <p:nvSpPr>
            <p:cNvPr id="100" name="rc100"/>
            <p:cNvSpPr/>
            <p:nvPr/>
          </p:nvSpPr>
          <p:spPr>
            <a:xfrm>
              <a:off x="5627556" y="2580861"/>
              <a:ext cx="109206" cy="378038"/>
            </a:xfrm>
            <a:prstGeom prst="rect">
              <a:avLst/>
            </a:prstGeom>
            <a:solidFill>
              <a:srgbClr val="2C7FB8">
                <a:alpha val="100000"/>
              </a:srgbClr>
            </a:solidFill>
          </p:spPr>
          <p:txBody>
            <a:bodyPr/>
            <a:lstStyle/>
            <a:p/>
          </p:txBody>
        </p:sp>
        <p:sp>
          <p:nvSpPr>
            <p:cNvPr id="101" name="rc101"/>
            <p:cNvSpPr/>
            <p:nvPr/>
          </p:nvSpPr>
          <p:spPr>
            <a:xfrm>
              <a:off x="5748896" y="2454849"/>
              <a:ext cx="109206" cy="504050"/>
            </a:xfrm>
            <a:prstGeom prst="rect">
              <a:avLst/>
            </a:prstGeom>
            <a:solidFill>
              <a:srgbClr val="2C7FB8">
                <a:alpha val="100000"/>
              </a:srgbClr>
            </a:solidFill>
          </p:spPr>
          <p:txBody>
            <a:bodyPr/>
            <a:lstStyle/>
            <a:p/>
          </p:txBody>
        </p:sp>
        <p:sp>
          <p:nvSpPr>
            <p:cNvPr id="102" name="pl102"/>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03" name="pl103"/>
            <p:cNvSpPr/>
            <p:nvPr/>
          </p:nvSpPr>
          <p:spPr>
            <a:xfrm>
              <a:off x="5318139" y="1938196"/>
              <a:ext cx="485360" cy="1020703"/>
            </a:xfrm>
            <a:custGeom>
              <a:avLst/>
              <a:pathLst>
                <a:path w="485360" h="1020703">
                  <a:moveTo>
                    <a:pt x="0" y="1020703"/>
                  </a:moveTo>
                  <a:lnTo>
                    <a:pt x="121340" y="1020703"/>
                  </a:lnTo>
                  <a:lnTo>
                    <a:pt x="242680" y="548155"/>
                  </a:lnTo>
                  <a:lnTo>
                    <a:pt x="364020" y="75607"/>
                  </a:lnTo>
                  <a:lnTo>
                    <a:pt x="485360" y="0"/>
                  </a:lnTo>
                </a:path>
              </a:pathLst>
            </a:custGeom>
            <a:ln w="27101" cap="flat">
              <a:solidFill>
                <a:srgbClr val="000000">
                  <a:alpha val="80000"/>
                </a:srgbClr>
              </a:solidFill>
              <a:prstDash val="solid"/>
              <a:round/>
            </a:ln>
          </p:spPr>
          <p:txBody>
            <a:bodyPr/>
            <a:lstStyle/>
            <a:p/>
          </p:txBody>
        </p:sp>
        <p:sp>
          <p:nvSpPr>
            <p:cNvPr id="104" name="tx104"/>
            <p:cNvSpPr/>
            <p:nvPr/>
          </p:nvSpPr>
          <p:spPr>
            <a:xfrm>
              <a:off x="4104738" y="1734278"/>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N=9</a:t>
              </a:r>
            </a:p>
          </p:txBody>
        </p:sp>
        <p:sp>
          <p:nvSpPr>
            <p:cNvPr id="105" name="tx105"/>
            <p:cNvSpPr/>
            <p:nvPr/>
          </p:nvSpPr>
          <p:spPr>
            <a:xfrm>
              <a:off x="5416436" y="274373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06" name="tx106"/>
            <p:cNvSpPr/>
            <p:nvPr/>
          </p:nvSpPr>
          <p:spPr>
            <a:xfrm>
              <a:off x="5537776" y="24917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07" name="tx107"/>
            <p:cNvSpPr/>
            <p:nvPr/>
          </p:nvSpPr>
          <p:spPr>
            <a:xfrm>
              <a:off x="5659116" y="24917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08" name="tx108"/>
            <p:cNvSpPr/>
            <p:nvPr/>
          </p:nvSpPr>
          <p:spPr>
            <a:xfrm>
              <a:off x="5780456" y="236569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09" name="tx109"/>
            <p:cNvSpPr/>
            <p:nvPr/>
          </p:nvSpPr>
          <p:spPr>
            <a:xfrm>
              <a:off x="5781809" y="182174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10" name="rc110"/>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11" name="pl111"/>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2" name="pl112"/>
            <p:cNvSpPr/>
            <p:nvPr/>
          </p:nvSpPr>
          <p:spPr>
            <a:xfrm>
              <a:off x="3380035" y="47964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3" name="pl113"/>
            <p:cNvSpPr/>
            <p:nvPr/>
          </p:nvSpPr>
          <p:spPr>
            <a:xfrm>
              <a:off x="3380035" y="416638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4" name="pl114"/>
            <p:cNvSpPr/>
            <p:nvPr/>
          </p:nvSpPr>
          <p:spPr>
            <a:xfrm>
              <a:off x="3380035" y="35363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5" name="pl115"/>
            <p:cNvSpPr/>
            <p:nvPr/>
          </p:nvSpPr>
          <p:spPr>
            <a:xfrm>
              <a:off x="349803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7407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98339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2260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4687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71143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9541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1967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4394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6821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4414155" y="5048474"/>
              <a:ext cx="109206" cy="378038"/>
            </a:xfrm>
            <a:prstGeom prst="rect">
              <a:avLst/>
            </a:prstGeom>
            <a:solidFill>
              <a:srgbClr val="2C7FB8">
                <a:alpha val="100000"/>
              </a:srgbClr>
            </a:solidFill>
          </p:spPr>
          <p:txBody>
            <a:bodyPr/>
            <a:lstStyle/>
            <a:p/>
          </p:txBody>
        </p:sp>
        <p:sp>
          <p:nvSpPr>
            <p:cNvPr id="126" name="rc126"/>
            <p:cNvSpPr/>
            <p:nvPr/>
          </p:nvSpPr>
          <p:spPr>
            <a:xfrm>
              <a:off x="4535495" y="5048474"/>
              <a:ext cx="109206" cy="378038"/>
            </a:xfrm>
            <a:prstGeom prst="rect">
              <a:avLst/>
            </a:prstGeom>
            <a:solidFill>
              <a:srgbClr val="2C7FB8">
                <a:alpha val="100000"/>
              </a:srgbClr>
            </a:solidFill>
          </p:spPr>
          <p:txBody>
            <a:bodyPr/>
            <a:lstStyle/>
            <a:p/>
          </p:txBody>
        </p:sp>
        <p:sp>
          <p:nvSpPr>
            <p:cNvPr id="127" name="rc127"/>
            <p:cNvSpPr/>
            <p:nvPr/>
          </p:nvSpPr>
          <p:spPr>
            <a:xfrm>
              <a:off x="4656835" y="4922461"/>
              <a:ext cx="109206" cy="504050"/>
            </a:xfrm>
            <a:prstGeom prst="rect">
              <a:avLst/>
            </a:prstGeom>
            <a:solidFill>
              <a:srgbClr val="2C7FB8">
                <a:alpha val="100000"/>
              </a:srgbClr>
            </a:solidFill>
          </p:spPr>
          <p:txBody>
            <a:bodyPr/>
            <a:lstStyle/>
            <a:p/>
          </p:txBody>
        </p:sp>
        <p:sp>
          <p:nvSpPr>
            <p:cNvPr id="128" name="rc128"/>
            <p:cNvSpPr/>
            <p:nvPr/>
          </p:nvSpPr>
          <p:spPr>
            <a:xfrm>
              <a:off x="4778175" y="4922461"/>
              <a:ext cx="109206" cy="504050"/>
            </a:xfrm>
            <a:prstGeom prst="rect">
              <a:avLst/>
            </a:prstGeom>
            <a:solidFill>
              <a:srgbClr val="2C7FB8">
                <a:alpha val="100000"/>
              </a:srgbClr>
            </a:solidFill>
          </p:spPr>
          <p:txBody>
            <a:bodyPr/>
            <a:lstStyle/>
            <a:p/>
          </p:txBody>
        </p:sp>
        <p:sp>
          <p:nvSpPr>
            <p:cNvPr id="129" name="rc129"/>
            <p:cNvSpPr/>
            <p:nvPr/>
          </p:nvSpPr>
          <p:spPr>
            <a:xfrm>
              <a:off x="4899515" y="4922461"/>
              <a:ext cx="109206" cy="504050"/>
            </a:xfrm>
            <a:prstGeom prst="rect">
              <a:avLst/>
            </a:prstGeom>
            <a:solidFill>
              <a:srgbClr val="2C7FB8">
                <a:alpha val="100000"/>
              </a:srgbClr>
            </a:solidFill>
          </p:spPr>
          <p:txBody>
            <a:bodyPr/>
            <a:lstStyle/>
            <a:p/>
          </p:txBody>
        </p:sp>
        <p:sp>
          <p:nvSpPr>
            <p:cNvPr id="130" name="rc130"/>
            <p:cNvSpPr/>
            <p:nvPr/>
          </p:nvSpPr>
          <p:spPr>
            <a:xfrm>
              <a:off x="5020855" y="4796448"/>
              <a:ext cx="109206" cy="630063"/>
            </a:xfrm>
            <a:prstGeom prst="rect">
              <a:avLst/>
            </a:prstGeom>
            <a:solidFill>
              <a:srgbClr val="2C7FB8">
                <a:alpha val="100000"/>
              </a:srgbClr>
            </a:solidFill>
          </p:spPr>
          <p:txBody>
            <a:bodyPr/>
            <a:lstStyle/>
            <a:p/>
          </p:txBody>
        </p:sp>
        <p:sp>
          <p:nvSpPr>
            <p:cNvPr id="131" name="rc131"/>
            <p:cNvSpPr/>
            <p:nvPr/>
          </p:nvSpPr>
          <p:spPr>
            <a:xfrm>
              <a:off x="5142195" y="4796448"/>
              <a:ext cx="109206" cy="630063"/>
            </a:xfrm>
            <a:prstGeom prst="rect">
              <a:avLst/>
            </a:prstGeom>
            <a:solidFill>
              <a:srgbClr val="2C7FB8">
                <a:alpha val="100000"/>
              </a:srgbClr>
            </a:solidFill>
          </p:spPr>
          <p:txBody>
            <a:bodyPr/>
            <a:lstStyle/>
            <a:p/>
          </p:txBody>
        </p:sp>
        <p:sp>
          <p:nvSpPr>
            <p:cNvPr id="132" name="rc132"/>
            <p:cNvSpPr/>
            <p:nvPr/>
          </p:nvSpPr>
          <p:spPr>
            <a:xfrm>
              <a:off x="5263536" y="4796448"/>
              <a:ext cx="109206" cy="630063"/>
            </a:xfrm>
            <a:prstGeom prst="rect">
              <a:avLst/>
            </a:prstGeom>
            <a:solidFill>
              <a:srgbClr val="2C7FB8">
                <a:alpha val="100000"/>
              </a:srgbClr>
            </a:solidFill>
          </p:spPr>
          <p:txBody>
            <a:bodyPr/>
            <a:lstStyle/>
            <a:p/>
          </p:txBody>
        </p:sp>
        <p:sp>
          <p:nvSpPr>
            <p:cNvPr id="133" name="rc133"/>
            <p:cNvSpPr/>
            <p:nvPr/>
          </p:nvSpPr>
          <p:spPr>
            <a:xfrm>
              <a:off x="5384876" y="4796448"/>
              <a:ext cx="109206" cy="630063"/>
            </a:xfrm>
            <a:prstGeom prst="rect">
              <a:avLst/>
            </a:prstGeom>
            <a:solidFill>
              <a:srgbClr val="2C7FB8">
                <a:alpha val="100000"/>
              </a:srgbClr>
            </a:solidFill>
          </p:spPr>
          <p:txBody>
            <a:bodyPr/>
            <a:lstStyle/>
            <a:p/>
          </p:txBody>
        </p:sp>
        <p:sp>
          <p:nvSpPr>
            <p:cNvPr id="134" name="rc134"/>
            <p:cNvSpPr/>
            <p:nvPr/>
          </p:nvSpPr>
          <p:spPr>
            <a:xfrm>
              <a:off x="5506216" y="4796448"/>
              <a:ext cx="109206" cy="630063"/>
            </a:xfrm>
            <a:prstGeom prst="rect">
              <a:avLst/>
            </a:prstGeom>
            <a:solidFill>
              <a:srgbClr val="2C7FB8">
                <a:alpha val="100000"/>
              </a:srgbClr>
            </a:solidFill>
          </p:spPr>
          <p:txBody>
            <a:bodyPr/>
            <a:lstStyle/>
            <a:p/>
          </p:txBody>
        </p:sp>
        <p:sp>
          <p:nvSpPr>
            <p:cNvPr id="135" name="rc135"/>
            <p:cNvSpPr/>
            <p:nvPr/>
          </p:nvSpPr>
          <p:spPr>
            <a:xfrm>
              <a:off x="5627556" y="4796448"/>
              <a:ext cx="109206" cy="630063"/>
            </a:xfrm>
            <a:prstGeom prst="rect">
              <a:avLst/>
            </a:prstGeom>
            <a:solidFill>
              <a:srgbClr val="2C7FB8">
                <a:alpha val="100000"/>
              </a:srgbClr>
            </a:solidFill>
          </p:spPr>
          <p:txBody>
            <a:bodyPr/>
            <a:lstStyle/>
            <a:p/>
          </p:txBody>
        </p:sp>
        <p:sp>
          <p:nvSpPr>
            <p:cNvPr id="136" name="rc136"/>
            <p:cNvSpPr/>
            <p:nvPr/>
          </p:nvSpPr>
          <p:spPr>
            <a:xfrm>
              <a:off x="5748896" y="4670435"/>
              <a:ext cx="109206" cy="756076"/>
            </a:xfrm>
            <a:prstGeom prst="rect">
              <a:avLst/>
            </a:prstGeom>
            <a:solidFill>
              <a:srgbClr val="2C7FB8">
                <a:alpha val="100000"/>
              </a:srgbClr>
            </a:solidFill>
          </p:spPr>
          <p:txBody>
            <a:bodyPr/>
            <a:lstStyle/>
            <a:p/>
          </p:txBody>
        </p:sp>
        <p:sp>
          <p:nvSpPr>
            <p:cNvPr id="137" name="pl137"/>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38" name="pl138"/>
            <p:cNvSpPr/>
            <p:nvPr/>
          </p:nvSpPr>
          <p:spPr>
            <a:xfrm>
              <a:off x="3498038" y="4311299"/>
              <a:ext cx="2305460" cy="1115212"/>
            </a:xfrm>
            <a:custGeom>
              <a:avLst/>
              <a:pathLst>
                <a:path w="2305460" h="1115212">
                  <a:moveTo>
                    <a:pt x="0" y="1115212"/>
                  </a:moveTo>
                  <a:lnTo>
                    <a:pt x="121340" y="1115212"/>
                  </a:lnTo>
                  <a:lnTo>
                    <a:pt x="242680" y="1115212"/>
                  </a:lnTo>
                  <a:lnTo>
                    <a:pt x="364020" y="1115212"/>
                  </a:lnTo>
                  <a:lnTo>
                    <a:pt x="485360" y="1115212"/>
                  </a:lnTo>
                  <a:lnTo>
                    <a:pt x="606700" y="1115212"/>
                  </a:lnTo>
                  <a:lnTo>
                    <a:pt x="728040" y="1115212"/>
                  </a:lnTo>
                  <a:lnTo>
                    <a:pt x="849380" y="1115212"/>
                  </a:lnTo>
                  <a:lnTo>
                    <a:pt x="970720" y="831684"/>
                  </a:lnTo>
                  <a:lnTo>
                    <a:pt x="1092060" y="737174"/>
                  </a:lnTo>
                  <a:lnTo>
                    <a:pt x="1213400" y="737174"/>
                  </a:lnTo>
                  <a:lnTo>
                    <a:pt x="1334740" y="756076"/>
                  </a:lnTo>
                  <a:lnTo>
                    <a:pt x="1456080" y="774978"/>
                  </a:lnTo>
                  <a:lnTo>
                    <a:pt x="1577420" y="737174"/>
                  </a:lnTo>
                  <a:lnTo>
                    <a:pt x="1698760" y="472547"/>
                  </a:lnTo>
                  <a:lnTo>
                    <a:pt x="1820100" y="207921"/>
                  </a:lnTo>
                  <a:lnTo>
                    <a:pt x="1941440" y="132313"/>
                  </a:lnTo>
                  <a:lnTo>
                    <a:pt x="2062780" y="207921"/>
                  </a:lnTo>
                  <a:lnTo>
                    <a:pt x="2184120" y="75607"/>
                  </a:lnTo>
                  <a:lnTo>
                    <a:pt x="2305460" y="0"/>
                  </a:lnTo>
                </a:path>
              </a:pathLst>
            </a:custGeom>
            <a:ln w="27101" cap="flat">
              <a:solidFill>
                <a:srgbClr val="000000">
                  <a:alpha val="80000"/>
                </a:srgbClr>
              </a:solidFill>
              <a:prstDash val="solid"/>
              <a:round/>
            </a:ln>
          </p:spPr>
          <p:txBody>
            <a:bodyPr/>
            <a:lstStyle/>
            <a:p/>
          </p:txBody>
        </p:sp>
        <p:sp>
          <p:nvSpPr>
            <p:cNvPr id="139" name="tx139"/>
            <p:cNvSpPr/>
            <p:nvPr/>
          </p:nvSpPr>
          <p:spPr>
            <a:xfrm>
              <a:off x="4104738" y="4201890"/>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N=9</a:t>
              </a:r>
            </a:p>
          </p:txBody>
        </p:sp>
        <p:sp>
          <p:nvSpPr>
            <p:cNvPr id="140" name="tx140"/>
            <p:cNvSpPr/>
            <p:nvPr/>
          </p:nvSpPr>
          <p:spPr>
            <a:xfrm>
              <a:off x="4445715"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41" name="tx141"/>
            <p:cNvSpPr/>
            <p:nvPr/>
          </p:nvSpPr>
          <p:spPr>
            <a:xfrm>
              <a:off x="4567056"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42" name="tx142"/>
            <p:cNvSpPr/>
            <p:nvPr/>
          </p:nvSpPr>
          <p:spPr>
            <a:xfrm>
              <a:off x="4688396" y="48333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43" name="tx143"/>
            <p:cNvSpPr/>
            <p:nvPr/>
          </p:nvSpPr>
          <p:spPr>
            <a:xfrm>
              <a:off x="4809736" y="48333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44" name="tx144"/>
            <p:cNvSpPr/>
            <p:nvPr/>
          </p:nvSpPr>
          <p:spPr>
            <a:xfrm>
              <a:off x="4931076" y="48333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45" name="tx145"/>
            <p:cNvSpPr/>
            <p:nvPr/>
          </p:nvSpPr>
          <p:spPr>
            <a:xfrm>
              <a:off x="5052416" y="47072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46" name="tx146"/>
            <p:cNvSpPr/>
            <p:nvPr/>
          </p:nvSpPr>
          <p:spPr>
            <a:xfrm>
              <a:off x="5173756" y="47072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47" name="tx147"/>
            <p:cNvSpPr/>
            <p:nvPr/>
          </p:nvSpPr>
          <p:spPr>
            <a:xfrm>
              <a:off x="5295096" y="47072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48" name="tx148"/>
            <p:cNvSpPr/>
            <p:nvPr/>
          </p:nvSpPr>
          <p:spPr>
            <a:xfrm>
              <a:off x="5416436" y="47072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49" name="tx149"/>
            <p:cNvSpPr/>
            <p:nvPr/>
          </p:nvSpPr>
          <p:spPr>
            <a:xfrm>
              <a:off x="5537776" y="47072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50" name="tx150"/>
            <p:cNvSpPr/>
            <p:nvPr/>
          </p:nvSpPr>
          <p:spPr>
            <a:xfrm>
              <a:off x="5659116" y="47072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51" name="tx151"/>
            <p:cNvSpPr/>
            <p:nvPr/>
          </p:nvSpPr>
          <p:spPr>
            <a:xfrm>
              <a:off x="5780456" y="458128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52" name="tx152"/>
            <p:cNvSpPr/>
            <p:nvPr/>
          </p:nvSpPr>
          <p:spPr>
            <a:xfrm>
              <a:off x="5781809" y="419485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53" name="rc153"/>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54" name="pl154"/>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55" name="pl155"/>
            <p:cNvSpPr/>
            <p:nvPr/>
          </p:nvSpPr>
          <p:spPr>
            <a:xfrm>
              <a:off x="6045694" y="232883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56" name="pl156"/>
            <p:cNvSpPr/>
            <p:nvPr/>
          </p:nvSpPr>
          <p:spPr>
            <a:xfrm>
              <a:off x="6045694" y="169877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57" name="pl157"/>
            <p:cNvSpPr/>
            <p:nvPr/>
          </p:nvSpPr>
          <p:spPr>
            <a:xfrm>
              <a:off x="6045694" y="10687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58" name="pl158"/>
            <p:cNvSpPr/>
            <p:nvPr/>
          </p:nvSpPr>
          <p:spPr>
            <a:xfrm>
              <a:off x="616369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40637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490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8917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1344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37709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61977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8624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105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3478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6715794" y="2454849"/>
              <a:ext cx="109206" cy="504050"/>
            </a:xfrm>
            <a:prstGeom prst="rect">
              <a:avLst/>
            </a:prstGeom>
            <a:solidFill>
              <a:srgbClr val="2C7FB8">
                <a:alpha val="100000"/>
              </a:srgbClr>
            </a:solidFill>
          </p:spPr>
          <p:txBody>
            <a:bodyPr/>
            <a:lstStyle/>
            <a:p/>
          </p:txBody>
        </p:sp>
        <p:sp>
          <p:nvSpPr>
            <p:cNvPr id="169" name="rc169"/>
            <p:cNvSpPr/>
            <p:nvPr/>
          </p:nvSpPr>
          <p:spPr>
            <a:xfrm>
              <a:off x="6837134" y="2328836"/>
              <a:ext cx="109206" cy="630063"/>
            </a:xfrm>
            <a:prstGeom prst="rect">
              <a:avLst/>
            </a:prstGeom>
            <a:solidFill>
              <a:srgbClr val="2C7FB8">
                <a:alpha val="100000"/>
              </a:srgbClr>
            </a:solidFill>
          </p:spPr>
          <p:txBody>
            <a:bodyPr/>
            <a:lstStyle/>
            <a:p/>
          </p:txBody>
        </p:sp>
        <p:sp>
          <p:nvSpPr>
            <p:cNvPr id="170" name="rc170"/>
            <p:cNvSpPr/>
            <p:nvPr/>
          </p:nvSpPr>
          <p:spPr>
            <a:xfrm>
              <a:off x="6958474" y="2202823"/>
              <a:ext cx="109206" cy="756076"/>
            </a:xfrm>
            <a:prstGeom prst="rect">
              <a:avLst/>
            </a:prstGeom>
            <a:solidFill>
              <a:srgbClr val="2C7FB8">
                <a:alpha val="100000"/>
              </a:srgbClr>
            </a:solidFill>
          </p:spPr>
          <p:txBody>
            <a:bodyPr/>
            <a:lstStyle/>
            <a:p/>
          </p:txBody>
        </p:sp>
        <p:sp>
          <p:nvSpPr>
            <p:cNvPr id="171" name="rc171"/>
            <p:cNvSpPr/>
            <p:nvPr/>
          </p:nvSpPr>
          <p:spPr>
            <a:xfrm>
              <a:off x="7079814" y="2202823"/>
              <a:ext cx="109206" cy="756076"/>
            </a:xfrm>
            <a:prstGeom prst="rect">
              <a:avLst/>
            </a:prstGeom>
            <a:solidFill>
              <a:srgbClr val="2C7FB8">
                <a:alpha val="100000"/>
              </a:srgbClr>
            </a:solidFill>
          </p:spPr>
          <p:txBody>
            <a:bodyPr/>
            <a:lstStyle/>
            <a:p/>
          </p:txBody>
        </p:sp>
        <p:sp>
          <p:nvSpPr>
            <p:cNvPr id="172" name="rc172"/>
            <p:cNvSpPr/>
            <p:nvPr/>
          </p:nvSpPr>
          <p:spPr>
            <a:xfrm>
              <a:off x="7201154" y="2202823"/>
              <a:ext cx="109206" cy="756076"/>
            </a:xfrm>
            <a:prstGeom prst="rect">
              <a:avLst/>
            </a:prstGeom>
            <a:solidFill>
              <a:srgbClr val="2C7FB8">
                <a:alpha val="100000"/>
              </a:srgbClr>
            </a:solidFill>
          </p:spPr>
          <p:txBody>
            <a:bodyPr/>
            <a:lstStyle/>
            <a:p/>
          </p:txBody>
        </p:sp>
        <p:sp>
          <p:nvSpPr>
            <p:cNvPr id="173" name="rc173"/>
            <p:cNvSpPr/>
            <p:nvPr/>
          </p:nvSpPr>
          <p:spPr>
            <a:xfrm>
              <a:off x="7322494" y="2202823"/>
              <a:ext cx="109206" cy="756076"/>
            </a:xfrm>
            <a:prstGeom prst="rect">
              <a:avLst/>
            </a:prstGeom>
            <a:solidFill>
              <a:srgbClr val="2C7FB8">
                <a:alpha val="100000"/>
              </a:srgbClr>
            </a:solidFill>
          </p:spPr>
          <p:txBody>
            <a:bodyPr/>
            <a:lstStyle/>
            <a:p/>
          </p:txBody>
        </p:sp>
        <p:sp>
          <p:nvSpPr>
            <p:cNvPr id="174" name="rc174"/>
            <p:cNvSpPr/>
            <p:nvPr/>
          </p:nvSpPr>
          <p:spPr>
            <a:xfrm>
              <a:off x="7443834" y="2202823"/>
              <a:ext cx="109206" cy="756076"/>
            </a:xfrm>
            <a:prstGeom prst="rect">
              <a:avLst/>
            </a:prstGeom>
            <a:solidFill>
              <a:srgbClr val="2C7FB8">
                <a:alpha val="100000"/>
              </a:srgbClr>
            </a:solidFill>
          </p:spPr>
          <p:txBody>
            <a:bodyPr/>
            <a:lstStyle/>
            <a:p/>
          </p:txBody>
        </p:sp>
        <p:sp>
          <p:nvSpPr>
            <p:cNvPr id="175" name="rc175"/>
            <p:cNvSpPr/>
            <p:nvPr/>
          </p:nvSpPr>
          <p:spPr>
            <a:xfrm>
              <a:off x="7565174" y="2202823"/>
              <a:ext cx="109206" cy="756076"/>
            </a:xfrm>
            <a:prstGeom prst="rect">
              <a:avLst/>
            </a:prstGeom>
            <a:solidFill>
              <a:srgbClr val="2C7FB8">
                <a:alpha val="100000"/>
              </a:srgbClr>
            </a:solidFill>
          </p:spPr>
          <p:txBody>
            <a:bodyPr/>
            <a:lstStyle/>
            <a:p/>
          </p:txBody>
        </p:sp>
        <p:sp>
          <p:nvSpPr>
            <p:cNvPr id="176" name="rc176"/>
            <p:cNvSpPr/>
            <p:nvPr/>
          </p:nvSpPr>
          <p:spPr>
            <a:xfrm>
              <a:off x="7686514" y="2202823"/>
              <a:ext cx="109206" cy="756076"/>
            </a:xfrm>
            <a:prstGeom prst="rect">
              <a:avLst/>
            </a:prstGeom>
            <a:solidFill>
              <a:srgbClr val="2C7FB8">
                <a:alpha val="100000"/>
              </a:srgbClr>
            </a:solidFill>
          </p:spPr>
          <p:txBody>
            <a:bodyPr/>
            <a:lstStyle/>
            <a:p/>
          </p:txBody>
        </p:sp>
        <p:sp>
          <p:nvSpPr>
            <p:cNvPr id="177" name="rc177"/>
            <p:cNvSpPr/>
            <p:nvPr/>
          </p:nvSpPr>
          <p:spPr>
            <a:xfrm>
              <a:off x="7807854" y="2202823"/>
              <a:ext cx="109206" cy="756076"/>
            </a:xfrm>
            <a:prstGeom prst="rect">
              <a:avLst/>
            </a:prstGeom>
            <a:solidFill>
              <a:srgbClr val="2C7FB8">
                <a:alpha val="100000"/>
              </a:srgbClr>
            </a:solidFill>
          </p:spPr>
          <p:txBody>
            <a:bodyPr/>
            <a:lstStyle/>
            <a:p/>
          </p:txBody>
        </p:sp>
        <p:sp>
          <p:nvSpPr>
            <p:cNvPr id="178" name="rc178"/>
            <p:cNvSpPr/>
            <p:nvPr/>
          </p:nvSpPr>
          <p:spPr>
            <a:xfrm>
              <a:off x="7929194" y="2202823"/>
              <a:ext cx="109206" cy="756076"/>
            </a:xfrm>
            <a:prstGeom prst="rect">
              <a:avLst/>
            </a:prstGeom>
            <a:solidFill>
              <a:srgbClr val="2C7FB8">
                <a:alpha val="100000"/>
              </a:srgbClr>
            </a:solidFill>
          </p:spPr>
          <p:txBody>
            <a:bodyPr/>
            <a:lstStyle/>
            <a:p/>
          </p:txBody>
        </p:sp>
        <p:sp>
          <p:nvSpPr>
            <p:cNvPr id="179" name="rc179"/>
            <p:cNvSpPr/>
            <p:nvPr/>
          </p:nvSpPr>
          <p:spPr>
            <a:xfrm>
              <a:off x="8050534" y="2202823"/>
              <a:ext cx="109206" cy="756076"/>
            </a:xfrm>
            <a:prstGeom prst="rect">
              <a:avLst/>
            </a:prstGeom>
            <a:solidFill>
              <a:srgbClr val="2C7FB8">
                <a:alpha val="100000"/>
              </a:srgbClr>
            </a:solidFill>
          </p:spPr>
          <p:txBody>
            <a:bodyPr/>
            <a:lstStyle/>
            <a:p/>
          </p:txBody>
        </p:sp>
        <p:sp>
          <p:nvSpPr>
            <p:cNvPr id="180" name="rc180"/>
            <p:cNvSpPr/>
            <p:nvPr/>
          </p:nvSpPr>
          <p:spPr>
            <a:xfrm>
              <a:off x="8171874" y="2202823"/>
              <a:ext cx="109206" cy="756076"/>
            </a:xfrm>
            <a:prstGeom prst="rect">
              <a:avLst/>
            </a:prstGeom>
            <a:solidFill>
              <a:srgbClr val="2C7FB8">
                <a:alpha val="100000"/>
              </a:srgbClr>
            </a:solidFill>
          </p:spPr>
          <p:txBody>
            <a:bodyPr/>
            <a:lstStyle/>
            <a:p/>
          </p:txBody>
        </p:sp>
        <p:sp>
          <p:nvSpPr>
            <p:cNvPr id="181" name="rc181"/>
            <p:cNvSpPr/>
            <p:nvPr/>
          </p:nvSpPr>
          <p:spPr>
            <a:xfrm>
              <a:off x="8293214" y="2202823"/>
              <a:ext cx="109206" cy="756076"/>
            </a:xfrm>
            <a:prstGeom prst="rect">
              <a:avLst/>
            </a:prstGeom>
            <a:solidFill>
              <a:srgbClr val="2C7FB8">
                <a:alpha val="100000"/>
              </a:srgbClr>
            </a:solidFill>
          </p:spPr>
          <p:txBody>
            <a:bodyPr/>
            <a:lstStyle/>
            <a:p/>
          </p:txBody>
        </p:sp>
        <p:sp>
          <p:nvSpPr>
            <p:cNvPr id="182" name="rc182"/>
            <p:cNvSpPr/>
            <p:nvPr/>
          </p:nvSpPr>
          <p:spPr>
            <a:xfrm>
              <a:off x="8414554" y="2076810"/>
              <a:ext cx="109206" cy="882089"/>
            </a:xfrm>
            <a:prstGeom prst="rect">
              <a:avLst/>
            </a:prstGeom>
            <a:solidFill>
              <a:srgbClr val="2C7FB8">
                <a:alpha val="100000"/>
              </a:srgbClr>
            </a:solidFill>
          </p:spPr>
          <p:txBody>
            <a:bodyPr/>
            <a:lstStyle/>
            <a:p/>
          </p:txBody>
        </p:sp>
        <p:sp>
          <p:nvSpPr>
            <p:cNvPr id="183" name="pl183"/>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84" name="pl184"/>
            <p:cNvSpPr/>
            <p:nvPr/>
          </p:nvSpPr>
          <p:spPr>
            <a:xfrm>
              <a:off x="6406377" y="1749177"/>
              <a:ext cx="2062780" cy="1209722"/>
            </a:xfrm>
            <a:custGeom>
              <a:avLst/>
              <a:pathLst>
                <a:path w="2062780" h="1209722">
                  <a:moveTo>
                    <a:pt x="0" y="1209722"/>
                  </a:moveTo>
                  <a:lnTo>
                    <a:pt x="121340" y="1209722"/>
                  </a:lnTo>
                  <a:lnTo>
                    <a:pt x="242680" y="1209722"/>
                  </a:lnTo>
                  <a:lnTo>
                    <a:pt x="364020" y="1077408"/>
                  </a:lnTo>
                  <a:lnTo>
                    <a:pt x="485360" y="548155"/>
                  </a:lnTo>
                  <a:lnTo>
                    <a:pt x="606700" y="415842"/>
                  </a:lnTo>
                  <a:lnTo>
                    <a:pt x="728040" y="245724"/>
                  </a:lnTo>
                  <a:lnTo>
                    <a:pt x="849380" y="75607"/>
                  </a:lnTo>
                  <a:lnTo>
                    <a:pt x="970720" y="56705"/>
                  </a:lnTo>
                  <a:lnTo>
                    <a:pt x="1092060" y="56705"/>
                  </a:lnTo>
                  <a:lnTo>
                    <a:pt x="1213400" y="56705"/>
                  </a:lnTo>
                  <a:lnTo>
                    <a:pt x="1334740" y="37803"/>
                  </a:lnTo>
                  <a:lnTo>
                    <a:pt x="1456080" y="56705"/>
                  </a:lnTo>
                  <a:lnTo>
                    <a:pt x="1577420" y="132313"/>
                  </a:lnTo>
                  <a:lnTo>
                    <a:pt x="1698760" y="113411"/>
                  </a:lnTo>
                  <a:lnTo>
                    <a:pt x="1820100" y="170117"/>
                  </a:lnTo>
                  <a:lnTo>
                    <a:pt x="1941440" y="113411"/>
                  </a:lnTo>
                  <a:lnTo>
                    <a:pt x="2062780" y="0"/>
                  </a:lnTo>
                </a:path>
              </a:pathLst>
            </a:custGeom>
            <a:ln w="27101" cap="flat">
              <a:solidFill>
                <a:srgbClr val="000000">
                  <a:alpha val="80000"/>
                </a:srgbClr>
              </a:solidFill>
              <a:prstDash val="solid"/>
              <a:round/>
            </a:ln>
          </p:spPr>
          <p:txBody>
            <a:bodyPr/>
            <a:lstStyle/>
            <a:p/>
          </p:txBody>
        </p:sp>
        <p:sp>
          <p:nvSpPr>
            <p:cNvPr id="185" name="tx185"/>
            <p:cNvSpPr/>
            <p:nvPr/>
          </p:nvSpPr>
          <p:spPr>
            <a:xfrm>
              <a:off x="6770397" y="1734278"/>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N=9</a:t>
              </a:r>
            </a:p>
          </p:txBody>
        </p:sp>
        <p:sp>
          <p:nvSpPr>
            <p:cNvPr id="186" name="tx186"/>
            <p:cNvSpPr/>
            <p:nvPr/>
          </p:nvSpPr>
          <p:spPr>
            <a:xfrm>
              <a:off x="6747354" y="236569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7" name="tx187"/>
            <p:cNvSpPr/>
            <p:nvPr/>
          </p:nvSpPr>
          <p:spPr>
            <a:xfrm>
              <a:off x="6868694" y="223968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8" name="tx188"/>
            <p:cNvSpPr/>
            <p:nvPr/>
          </p:nvSpPr>
          <p:spPr>
            <a:xfrm>
              <a:off x="6990034"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89" name="tx189"/>
            <p:cNvSpPr/>
            <p:nvPr/>
          </p:nvSpPr>
          <p:spPr>
            <a:xfrm>
              <a:off x="7111374"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90" name="tx190"/>
            <p:cNvSpPr/>
            <p:nvPr/>
          </p:nvSpPr>
          <p:spPr>
            <a:xfrm>
              <a:off x="7232714"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91" name="tx191"/>
            <p:cNvSpPr/>
            <p:nvPr/>
          </p:nvSpPr>
          <p:spPr>
            <a:xfrm>
              <a:off x="7354054"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92" name="tx192"/>
            <p:cNvSpPr/>
            <p:nvPr/>
          </p:nvSpPr>
          <p:spPr>
            <a:xfrm>
              <a:off x="7475394"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93" name="tx193"/>
            <p:cNvSpPr/>
            <p:nvPr/>
          </p:nvSpPr>
          <p:spPr>
            <a:xfrm>
              <a:off x="7596734"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94" name="tx194"/>
            <p:cNvSpPr/>
            <p:nvPr/>
          </p:nvSpPr>
          <p:spPr>
            <a:xfrm>
              <a:off x="7718074"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95" name="tx195"/>
            <p:cNvSpPr/>
            <p:nvPr/>
          </p:nvSpPr>
          <p:spPr>
            <a:xfrm>
              <a:off x="7839414"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96" name="tx196"/>
            <p:cNvSpPr/>
            <p:nvPr/>
          </p:nvSpPr>
          <p:spPr>
            <a:xfrm>
              <a:off x="7960755"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97" name="tx197"/>
            <p:cNvSpPr/>
            <p:nvPr/>
          </p:nvSpPr>
          <p:spPr>
            <a:xfrm>
              <a:off x="8082095"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98" name="tx198"/>
            <p:cNvSpPr/>
            <p:nvPr/>
          </p:nvSpPr>
          <p:spPr>
            <a:xfrm>
              <a:off x="8203435"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99" name="tx199"/>
            <p:cNvSpPr/>
            <p:nvPr/>
          </p:nvSpPr>
          <p:spPr>
            <a:xfrm>
              <a:off x="8324775" y="21136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00" name="tx200"/>
            <p:cNvSpPr/>
            <p:nvPr/>
          </p:nvSpPr>
          <p:spPr>
            <a:xfrm>
              <a:off x="8446115" y="198765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01" name="tx201"/>
            <p:cNvSpPr/>
            <p:nvPr/>
          </p:nvSpPr>
          <p:spPr>
            <a:xfrm>
              <a:off x="8447468" y="1632728"/>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02" name="rc202"/>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03" name="pl203"/>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04" name="pl204"/>
            <p:cNvSpPr/>
            <p:nvPr/>
          </p:nvSpPr>
          <p:spPr>
            <a:xfrm>
              <a:off x="6045694" y="479644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05" name="pl205"/>
            <p:cNvSpPr/>
            <p:nvPr/>
          </p:nvSpPr>
          <p:spPr>
            <a:xfrm>
              <a:off x="6045694" y="416638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06" name="pl206"/>
            <p:cNvSpPr/>
            <p:nvPr/>
          </p:nvSpPr>
          <p:spPr>
            <a:xfrm>
              <a:off x="6045694" y="35363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07" name="pl207"/>
            <p:cNvSpPr/>
            <p:nvPr/>
          </p:nvSpPr>
          <p:spPr>
            <a:xfrm>
              <a:off x="616369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40637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6490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68917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1344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737709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761977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8624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105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83478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7" name="rc217"/>
            <p:cNvSpPr/>
            <p:nvPr/>
          </p:nvSpPr>
          <p:spPr>
            <a:xfrm>
              <a:off x="6958474" y="5300499"/>
              <a:ext cx="109206" cy="126012"/>
            </a:xfrm>
            <a:prstGeom prst="rect">
              <a:avLst/>
            </a:prstGeom>
            <a:solidFill>
              <a:srgbClr val="2C7FB8">
                <a:alpha val="100000"/>
              </a:srgbClr>
            </a:solidFill>
          </p:spPr>
          <p:txBody>
            <a:bodyPr/>
            <a:lstStyle/>
            <a:p/>
          </p:txBody>
        </p:sp>
        <p:sp>
          <p:nvSpPr>
            <p:cNvPr id="218" name="rc218"/>
            <p:cNvSpPr/>
            <p:nvPr/>
          </p:nvSpPr>
          <p:spPr>
            <a:xfrm>
              <a:off x="7079814" y="5174486"/>
              <a:ext cx="109206" cy="252025"/>
            </a:xfrm>
            <a:prstGeom prst="rect">
              <a:avLst/>
            </a:prstGeom>
            <a:solidFill>
              <a:srgbClr val="2C7FB8">
                <a:alpha val="100000"/>
              </a:srgbClr>
            </a:solidFill>
          </p:spPr>
          <p:txBody>
            <a:bodyPr/>
            <a:lstStyle/>
            <a:p/>
          </p:txBody>
        </p:sp>
        <p:sp>
          <p:nvSpPr>
            <p:cNvPr id="219" name="rc219"/>
            <p:cNvSpPr/>
            <p:nvPr/>
          </p:nvSpPr>
          <p:spPr>
            <a:xfrm>
              <a:off x="7201154" y="5174486"/>
              <a:ext cx="109206" cy="252025"/>
            </a:xfrm>
            <a:prstGeom prst="rect">
              <a:avLst/>
            </a:prstGeom>
            <a:solidFill>
              <a:srgbClr val="2C7FB8">
                <a:alpha val="100000"/>
              </a:srgbClr>
            </a:solidFill>
          </p:spPr>
          <p:txBody>
            <a:bodyPr/>
            <a:lstStyle/>
            <a:p/>
          </p:txBody>
        </p:sp>
        <p:sp>
          <p:nvSpPr>
            <p:cNvPr id="220" name="rc220"/>
            <p:cNvSpPr/>
            <p:nvPr/>
          </p:nvSpPr>
          <p:spPr>
            <a:xfrm>
              <a:off x="7322494" y="5174486"/>
              <a:ext cx="109206" cy="252025"/>
            </a:xfrm>
            <a:prstGeom prst="rect">
              <a:avLst/>
            </a:prstGeom>
            <a:solidFill>
              <a:srgbClr val="2C7FB8">
                <a:alpha val="100000"/>
              </a:srgbClr>
            </a:solidFill>
          </p:spPr>
          <p:txBody>
            <a:bodyPr/>
            <a:lstStyle/>
            <a:p/>
          </p:txBody>
        </p:sp>
        <p:sp>
          <p:nvSpPr>
            <p:cNvPr id="221" name="rc221"/>
            <p:cNvSpPr/>
            <p:nvPr/>
          </p:nvSpPr>
          <p:spPr>
            <a:xfrm>
              <a:off x="7443834" y="5174486"/>
              <a:ext cx="109206" cy="252025"/>
            </a:xfrm>
            <a:prstGeom prst="rect">
              <a:avLst/>
            </a:prstGeom>
            <a:solidFill>
              <a:srgbClr val="2C7FB8">
                <a:alpha val="100000"/>
              </a:srgbClr>
            </a:solidFill>
          </p:spPr>
          <p:txBody>
            <a:bodyPr/>
            <a:lstStyle/>
            <a:p/>
          </p:txBody>
        </p:sp>
        <p:sp>
          <p:nvSpPr>
            <p:cNvPr id="222" name="rc222"/>
            <p:cNvSpPr/>
            <p:nvPr/>
          </p:nvSpPr>
          <p:spPr>
            <a:xfrm>
              <a:off x="7565174" y="5174486"/>
              <a:ext cx="109206" cy="252025"/>
            </a:xfrm>
            <a:prstGeom prst="rect">
              <a:avLst/>
            </a:prstGeom>
            <a:solidFill>
              <a:srgbClr val="2C7FB8">
                <a:alpha val="100000"/>
              </a:srgbClr>
            </a:solidFill>
          </p:spPr>
          <p:txBody>
            <a:bodyPr/>
            <a:lstStyle/>
            <a:p/>
          </p:txBody>
        </p:sp>
        <p:sp>
          <p:nvSpPr>
            <p:cNvPr id="223" name="rc223"/>
            <p:cNvSpPr/>
            <p:nvPr/>
          </p:nvSpPr>
          <p:spPr>
            <a:xfrm>
              <a:off x="7686514" y="5048474"/>
              <a:ext cx="109206" cy="378038"/>
            </a:xfrm>
            <a:prstGeom prst="rect">
              <a:avLst/>
            </a:prstGeom>
            <a:solidFill>
              <a:srgbClr val="2C7FB8">
                <a:alpha val="100000"/>
              </a:srgbClr>
            </a:solidFill>
          </p:spPr>
          <p:txBody>
            <a:bodyPr/>
            <a:lstStyle/>
            <a:p/>
          </p:txBody>
        </p:sp>
        <p:sp>
          <p:nvSpPr>
            <p:cNvPr id="224" name="rc224"/>
            <p:cNvSpPr/>
            <p:nvPr/>
          </p:nvSpPr>
          <p:spPr>
            <a:xfrm>
              <a:off x="7807854" y="4922461"/>
              <a:ext cx="109206" cy="504050"/>
            </a:xfrm>
            <a:prstGeom prst="rect">
              <a:avLst/>
            </a:prstGeom>
            <a:solidFill>
              <a:srgbClr val="2C7FB8">
                <a:alpha val="100000"/>
              </a:srgbClr>
            </a:solidFill>
          </p:spPr>
          <p:txBody>
            <a:bodyPr/>
            <a:lstStyle/>
            <a:p/>
          </p:txBody>
        </p:sp>
        <p:sp>
          <p:nvSpPr>
            <p:cNvPr id="225" name="rc225"/>
            <p:cNvSpPr/>
            <p:nvPr/>
          </p:nvSpPr>
          <p:spPr>
            <a:xfrm>
              <a:off x="7929194" y="4796448"/>
              <a:ext cx="109206" cy="630063"/>
            </a:xfrm>
            <a:prstGeom prst="rect">
              <a:avLst/>
            </a:prstGeom>
            <a:solidFill>
              <a:srgbClr val="2C7FB8">
                <a:alpha val="100000"/>
              </a:srgbClr>
            </a:solidFill>
          </p:spPr>
          <p:txBody>
            <a:bodyPr/>
            <a:lstStyle/>
            <a:p/>
          </p:txBody>
        </p:sp>
        <p:sp>
          <p:nvSpPr>
            <p:cNvPr id="226" name="rc226"/>
            <p:cNvSpPr/>
            <p:nvPr/>
          </p:nvSpPr>
          <p:spPr>
            <a:xfrm>
              <a:off x="8050534" y="4670435"/>
              <a:ext cx="109206" cy="756076"/>
            </a:xfrm>
            <a:prstGeom prst="rect">
              <a:avLst/>
            </a:prstGeom>
            <a:solidFill>
              <a:srgbClr val="2C7FB8">
                <a:alpha val="100000"/>
              </a:srgbClr>
            </a:solidFill>
          </p:spPr>
          <p:txBody>
            <a:bodyPr/>
            <a:lstStyle/>
            <a:p/>
          </p:txBody>
        </p:sp>
        <p:sp>
          <p:nvSpPr>
            <p:cNvPr id="227" name="rc227"/>
            <p:cNvSpPr/>
            <p:nvPr/>
          </p:nvSpPr>
          <p:spPr>
            <a:xfrm>
              <a:off x="8171874" y="4544423"/>
              <a:ext cx="109206" cy="882089"/>
            </a:xfrm>
            <a:prstGeom prst="rect">
              <a:avLst/>
            </a:prstGeom>
            <a:solidFill>
              <a:srgbClr val="2C7FB8">
                <a:alpha val="100000"/>
              </a:srgbClr>
            </a:solidFill>
          </p:spPr>
          <p:txBody>
            <a:bodyPr/>
            <a:lstStyle/>
            <a:p/>
          </p:txBody>
        </p:sp>
        <p:sp>
          <p:nvSpPr>
            <p:cNvPr id="228" name="rc228"/>
            <p:cNvSpPr/>
            <p:nvPr/>
          </p:nvSpPr>
          <p:spPr>
            <a:xfrm>
              <a:off x="8293214" y="4544423"/>
              <a:ext cx="109206" cy="882089"/>
            </a:xfrm>
            <a:prstGeom prst="rect">
              <a:avLst/>
            </a:prstGeom>
            <a:solidFill>
              <a:srgbClr val="2C7FB8">
                <a:alpha val="100000"/>
              </a:srgbClr>
            </a:solidFill>
          </p:spPr>
          <p:txBody>
            <a:bodyPr/>
            <a:lstStyle/>
            <a:p/>
          </p:txBody>
        </p:sp>
        <p:sp>
          <p:nvSpPr>
            <p:cNvPr id="229" name="rc229"/>
            <p:cNvSpPr/>
            <p:nvPr/>
          </p:nvSpPr>
          <p:spPr>
            <a:xfrm>
              <a:off x="8414554" y="4544423"/>
              <a:ext cx="109206" cy="882089"/>
            </a:xfrm>
            <a:prstGeom prst="rect">
              <a:avLst/>
            </a:prstGeom>
            <a:solidFill>
              <a:srgbClr val="2C7FB8">
                <a:alpha val="100000"/>
              </a:srgbClr>
            </a:solidFill>
          </p:spPr>
          <p:txBody>
            <a:bodyPr/>
            <a:lstStyle/>
            <a:p/>
          </p:txBody>
        </p:sp>
        <p:sp>
          <p:nvSpPr>
            <p:cNvPr id="230" name="pl230"/>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31" name="pl231"/>
            <p:cNvSpPr/>
            <p:nvPr/>
          </p:nvSpPr>
          <p:spPr>
            <a:xfrm>
              <a:off x="6163697" y="4424710"/>
              <a:ext cx="2305460" cy="1001801"/>
            </a:xfrm>
            <a:custGeom>
              <a:avLst/>
              <a:pathLst>
                <a:path w="2305460" h="1001801">
                  <a:moveTo>
                    <a:pt x="0" y="1001801"/>
                  </a:moveTo>
                  <a:lnTo>
                    <a:pt x="121340" y="1001801"/>
                  </a:lnTo>
                  <a:lnTo>
                    <a:pt x="242680" y="1001801"/>
                  </a:lnTo>
                  <a:lnTo>
                    <a:pt x="364020" y="1001801"/>
                  </a:lnTo>
                  <a:lnTo>
                    <a:pt x="485360" y="1001801"/>
                  </a:lnTo>
                  <a:lnTo>
                    <a:pt x="606700" y="1001801"/>
                  </a:lnTo>
                  <a:lnTo>
                    <a:pt x="728040" y="1001801"/>
                  </a:lnTo>
                  <a:lnTo>
                    <a:pt x="849380" y="926193"/>
                  </a:lnTo>
                  <a:lnTo>
                    <a:pt x="970720" y="907291"/>
                  </a:lnTo>
                  <a:lnTo>
                    <a:pt x="1092060" y="907291"/>
                  </a:lnTo>
                  <a:lnTo>
                    <a:pt x="1213400" y="888389"/>
                  </a:lnTo>
                  <a:lnTo>
                    <a:pt x="1334740" y="888389"/>
                  </a:lnTo>
                  <a:lnTo>
                    <a:pt x="1456080" y="888389"/>
                  </a:lnTo>
                  <a:lnTo>
                    <a:pt x="1577420" y="888389"/>
                  </a:lnTo>
                  <a:lnTo>
                    <a:pt x="1698760" y="812782"/>
                  </a:lnTo>
                  <a:lnTo>
                    <a:pt x="1820100" y="793880"/>
                  </a:lnTo>
                  <a:lnTo>
                    <a:pt x="1941440" y="774978"/>
                  </a:lnTo>
                  <a:lnTo>
                    <a:pt x="2062780" y="472547"/>
                  </a:lnTo>
                  <a:lnTo>
                    <a:pt x="2184120" y="56705"/>
                  </a:lnTo>
                  <a:lnTo>
                    <a:pt x="2305460" y="0"/>
                  </a:lnTo>
                </a:path>
              </a:pathLst>
            </a:custGeom>
            <a:ln w="27101" cap="flat">
              <a:solidFill>
                <a:srgbClr val="000000">
                  <a:alpha val="80000"/>
                </a:srgbClr>
              </a:solidFill>
              <a:prstDash val="solid"/>
              <a:round/>
            </a:ln>
          </p:spPr>
          <p:txBody>
            <a:bodyPr/>
            <a:lstStyle/>
            <a:p/>
          </p:txBody>
        </p:sp>
        <p:sp>
          <p:nvSpPr>
            <p:cNvPr id="232" name="tx232"/>
            <p:cNvSpPr/>
            <p:nvPr/>
          </p:nvSpPr>
          <p:spPr>
            <a:xfrm>
              <a:off x="6770397" y="4201890"/>
              <a:ext cx="16806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N=9</a:t>
              </a:r>
            </a:p>
          </p:txBody>
        </p:sp>
        <p:sp>
          <p:nvSpPr>
            <p:cNvPr id="233" name="tx233"/>
            <p:cNvSpPr/>
            <p:nvPr/>
          </p:nvSpPr>
          <p:spPr>
            <a:xfrm>
              <a:off x="6990034" y="52113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34" name="tx234"/>
            <p:cNvSpPr/>
            <p:nvPr/>
          </p:nvSpPr>
          <p:spPr>
            <a:xfrm>
              <a:off x="7111374" y="5085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35" name="tx235"/>
            <p:cNvSpPr/>
            <p:nvPr/>
          </p:nvSpPr>
          <p:spPr>
            <a:xfrm>
              <a:off x="7232714" y="5085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36" name="tx236"/>
            <p:cNvSpPr/>
            <p:nvPr/>
          </p:nvSpPr>
          <p:spPr>
            <a:xfrm>
              <a:off x="7354054" y="5085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37" name="tx237"/>
            <p:cNvSpPr/>
            <p:nvPr/>
          </p:nvSpPr>
          <p:spPr>
            <a:xfrm>
              <a:off x="7475394" y="5085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38" name="tx238"/>
            <p:cNvSpPr/>
            <p:nvPr/>
          </p:nvSpPr>
          <p:spPr>
            <a:xfrm>
              <a:off x="7596734" y="5085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39" name="tx239"/>
            <p:cNvSpPr/>
            <p:nvPr/>
          </p:nvSpPr>
          <p:spPr>
            <a:xfrm>
              <a:off x="7718074" y="49593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40" name="tx240"/>
            <p:cNvSpPr/>
            <p:nvPr/>
          </p:nvSpPr>
          <p:spPr>
            <a:xfrm>
              <a:off x="7839414" y="48333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41" name="tx241"/>
            <p:cNvSpPr/>
            <p:nvPr/>
          </p:nvSpPr>
          <p:spPr>
            <a:xfrm>
              <a:off x="7960755" y="47072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42" name="tx242"/>
            <p:cNvSpPr/>
            <p:nvPr/>
          </p:nvSpPr>
          <p:spPr>
            <a:xfrm>
              <a:off x="8082095" y="458128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43" name="tx243"/>
            <p:cNvSpPr/>
            <p:nvPr/>
          </p:nvSpPr>
          <p:spPr>
            <a:xfrm>
              <a:off x="8203435" y="44552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44" name="tx244"/>
            <p:cNvSpPr/>
            <p:nvPr/>
          </p:nvSpPr>
          <p:spPr>
            <a:xfrm>
              <a:off x="8324775" y="44552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45" name="tx245"/>
            <p:cNvSpPr/>
            <p:nvPr/>
          </p:nvSpPr>
          <p:spPr>
            <a:xfrm>
              <a:off x="8446115" y="44552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46" name="tx246"/>
            <p:cNvSpPr/>
            <p:nvPr/>
          </p:nvSpPr>
          <p:spPr>
            <a:xfrm>
              <a:off x="8447468" y="430826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247" name="rc247"/>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48" name="rc248"/>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9" name="tx249"/>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50" name="rc250"/>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1" name="tx251"/>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52" name="rc252"/>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3" name="tx253"/>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54" name="rc254"/>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5" name="tx255"/>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56" name="rc256"/>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7" name="tx257"/>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58" name="rc258"/>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9" name="tx259"/>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60" name="pl260"/>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261" name="pl261"/>
            <p:cNvSpPr/>
            <p:nvPr/>
          </p:nvSpPr>
          <p:spPr>
            <a:xfrm>
              <a:off x="8323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10750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131773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4" name="pl264"/>
            <p:cNvSpPr/>
            <p:nvPr/>
          </p:nvSpPr>
          <p:spPr>
            <a:xfrm>
              <a:off x="15604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18030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pl266"/>
            <p:cNvSpPr/>
            <p:nvPr/>
          </p:nvSpPr>
          <p:spPr>
            <a:xfrm>
              <a:off x="204578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7" name="pl267"/>
            <p:cNvSpPr/>
            <p:nvPr/>
          </p:nvSpPr>
          <p:spPr>
            <a:xfrm>
              <a:off x="22884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25311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9" name="pl269"/>
            <p:cNvSpPr/>
            <p:nvPr/>
          </p:nvSpPr>
          <p:spPr>
            <a:xfrm>
              <a:off x="277382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301650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1" name="tx271"/>
            <p:cNvSpPr/>
            <p:nvPr/>
          </p:nvSpPr>
          <p:spPr>
            <a:xfrm rot="-5400000">
              <a:off x="7052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272" name="tx272"/>
            <p:cNvSpPr/>
            <p:nvPr/>
          </p:nvSpPr>
          <p:spPr>
            <a:xfrm rot="-5400000">
              <a:off x="9479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273" name="tx273"/>
            <p:cNvSpPr/>
            <p:nvPr/>
          </p:nvSpPr>
          <p:spPr>
            <a:xfrm rot="-5400000">
              <a:off x="11906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74" name="tx274"/>
            <p:cNvSpPr/>
            <p:nvPr/>
          </p:nvSpPr>
          <p:spPr>
            <a:xfrm rot="-5400000">
              <a:off x="14333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75" name="tx275"/>
            <p:cNvSpPr/>
            <p:nvPr/>
          </p:nvSpPr>
          <p:spPr>
            <a:xfrm rot="-5400000">
              <a:off x="16759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76" name="tx276"/>
            <p:cNvSpPr/>
            <p:nvPr/>
          </p:nvSpPr>
          <p:spPr>
            <a:xfrm rot="-5400000">
              <a:off x="19186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77" name="tx277"/>
            <p:cNvSpPr/>
            <p:nvPr/>
          </p:nvSpPr>
          <p:spPr>
            <a:xfrm rot="-5400000">
              <a:off x="21613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78" name="tx278"/>
            <p:cNvSpPr/>
            <p:nvPr/>
          </p:nvSpPr>
          <p:spPr>
            <a:xfrm rot="-5400000">
              <a:off x="24040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79" name="tx279"/>
            <p:cNvSpPr/>
            <p:nvPr/>
          </p:nvSpPr>
          <p:spPr>
            <a:xfrm rot="-5400000">
              <a:off x="26467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80" name="tx280"/>
            <p:cNvSpPr/>
            <p:nvPr/>
          </p:nvSpPr>
          <p:spPr>
            <a:xfrm rot="-5400000">
              <a:off x="28893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81" name="pl281"/>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282" name="pl282"/>
            <p:cNvSpPr/>
            <p:nvPr/>
          </p:nvSpPr>
          <p:spPr>
            <a:xfrm>
              <a:off x="349803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37407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398339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42260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44687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471143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pl288"/>
            <p:cNvSpPr/>
            <p:nvPr/>
          </p:nvSpPr>
          <p:spPr>
            <a:xfrm>
              <a:off x="49541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9" name="pl289"/>
            <p:cNvSpPr/>
            <p:nvPr/>
          </p:nvSpPr>
          <p:spPr>
            <a:xfrm>
              <a:off x="51967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0" name="pl290"/>
            <p:cNvSpPr/>
            <p:nvPr/>
          </p:nvSpPr>
          <p:spPr>
            <a:xfrm>
              <a:off x="54394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1" name="pl291"/>
            <p:cNvSpPr/>
            <p:nvPr/>
          </p:nvSpPr>
          <p:spPr>
            <a:xfrm>
              <a:off x="56821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2" name="tx292"/>
            <p:cNvSpPr/>
            <p:nvPr/>
          </p:nvSpPr>
          <p:spPr>
            <a:xfrm rot="-5400000">
              <a:off x="337093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293" name="tx293"/>
            <p:cNvSpPr/>
            <p:nvPr/>
          </p:nvSpPr>
          <p:spPr>
            <a:xfrm rot="-5400000">
              <a:off x="361361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294" name="tx294"/>
            <p:cNvSpPr/>
            <p:nvPr/>
          </p:nvSpPr>
          <p:spPr>
            <a:xfrm rot="-5400000">
              <a:off x="38562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95" name="tx295"/>
            <p:cNvSpPr/>
            <p:nvPr/>
          </p:nvSpPr>
          <p:spPr>
            <a:xfrm rot="-5400000">
              <a:off x="40989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96" name="tx296"/>
            <p:cNvSpPr/>
            <p:nvPr/>
          </p:nvSpPr>
          <p:spPr>
            <a:xfrm rot="-5400000">
              <a:off x="43416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97" name="tx297"/>
            <p:cNvSpPr/>
            <p:nvPr/>
          </p:nvSpPr>
          <p:spPr>
            <a:xfrm rot="-5400000">
              <a:off x="458433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98" name="tx298"/>
            <p:cNvSpPr/>
            <p:nvPr/>
          </p:nvSpPr>
          <p:spPr>
            <a:xfrm rot="-5400000">
              <a:off x="482701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99" name="tx299"/>
            <p:cNvSpPr/>
            <p:nvPr/>
          </p:nvSpPr>
          <p:spPr>
            <a:xfrm rot="-5400000">
              <a:off x="50696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00" name="tx300"/>
            <p:cNvSpPr/>
            <p:nvPr/>
          </p:nvSpPr>
          <p:spPr>
            <a:xfrm rot="-5400000">
              <a:off x="5312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01" name="tx301"/>
            <p:cNvSpPr/>
            <p:nvPr/>
          </p:nvSpPr>
          <p:spPr>
            <a:xfrm rot="-5400000">
              <a:off x="55550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02" name="pl302"/>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03" name="pl303"/>
            <p:cNvSpPr/>
            <p:nvPr/>
          </p:nvSpPr>
          <p:spPr>
            <a:xfrm>
              <a:off x="616369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4" name="pl304"/>
            <p:cNvSpPr/>
            <p:nvPr/>
          </p:nvSpPr>
          <p:spPr>
            <a:xfrm>
              <a:off x="640637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pl305"/>
            <p:cNvSpPr/>
            <p:nvPr/>
          </p:nvSpPr>
          <p:spPr>
            <a:xfrm>
              <a:off x="66490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6" name="pl306"/>
            <p:cNvSpPr/>
            <p:nvPr/>
          </p:nvSpPr>
          <p:spPr>
            <a:xfrm>
              <a:off x="68917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71344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737709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761977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78624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8105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83478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tx313"/>
            <p:cNvSpPr/>
            <p:nvPr/>
          </p:nvSpPr>
          <p:spPr>
            <a:xfrm rot="-5400000">
              <a:off x="60365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14" name="tx314"/>
            <p:cNvSpPr/>
            <p:nvPr/>
          </p:nvSpPr>
          <p:spPr>
            <a:xfrm rot="-5400000">
              <a:off x="62792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15" name="tx315"/>
            <p:cNvSpPr/>
            <p:nvPr/>
          </p:nvSpPr>
          <p:spPr>
            <a:xfrm rot="-5400000">
              <a:off x="65219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16" name="tx316"/>
            <p:cNvSpPr/>
            <p:nvPr/>
          </p:nvSpPr>
          <p:spPr>
            <a:xfrm rot="-5400000">
              <a:off x="67646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17" name="tx317"/>
            <p:cNvSpPr/>
            <p:nvPr/>
          </p:nvSpPr>
          <p:spPr>
            <a:xfrm rot="-5400000">
              <a:off x="70073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18" name="tx318"/>
            <p:cNvSpPr/>
            <p:nvPr/>
          </p:nvSpPr>
          <p:spPr>
            <a:xfrm rot="-5400000">
              <a:off x="724999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19" name="tx319"/>
            <p:cNvSpPr/>
            <p:nvPr/>
          </p:nvSpPr>
          <p:spPr>
            <a:xfrm rot="-5400000">
              <a:off x="749267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20" name="tx320"/>
            <p:cNvSpPr/>
            <p:nvPr/>
          </p:nvSpPr>
          <p:spPr>
            <a:xfrm rot="-5400000">
              <a:off x="77353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1" name="tx321"/>
            <p:cNvSpPr/>
            <p:nvPr/>
          </p:nvSpPr>
          <p:spPr>
            <a:xfrm rot="-5400000">
              <a:off x="7978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22" name="tx322"/>
            <p:cNvSpPr/>
            <p:nvPr/>
          </p:nvSpPr>
          <p:spPr>
            <a:xfrm rot="-5400000">
              <a:off x="82207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23" name="tx323"/>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24" name="tx324"/>
            <p:cNvSpPr/>
            <p:nvPr/>
          </p:nvSpPr>
          <p:spPr>
            <a:xfrm>
              <a:off x="570361" y="228883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25" name="tx325"/>
            <p:cNvSpPr/>
            <p:nvPr/>
          </p:nvSpPr>
          <p:spPr>
            <a:xfrm>
              <a:off x="508182" y="165876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26" name="tx326"/>
            <p:cNvSpPr/>
            <p:nvPr/>
          </p:nvSpPr>
          <p:spPr>
            <a:xfrm>
              <a:off x="508182" y="10287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27" name="tx327"/>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28" name="tx328"/>
            <p:cNvSpPr/>
            <p:nvPr/>
          </p:nvSpPr>
          <p:spPr>
            <a:xfrm>
              <a:off x="570361" y="475644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29" name="tx329"/>
            <p:cNvSpPr/>
            <p:nvPr/>
          </p:nvSpPr>
          <p:spPr>
            <a:xfrm>
              <a:off x="508182" y="41263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30" name="tx330"/>
            <p:cNvSpPr/>
            <p:nvPr/>
          </p:nvSpPr>
          <p:spPr>
            <a:xfrm>
              <a:off x="508182" y="34963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31" name="tx331"/>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2" name="tx332"/>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3" name="tx333"/>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4" name="tx334"/>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35" name="tx335"/>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36" name="tx336"/>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7" name="tx337"/>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8" name="tx338"/>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9" name="tx339"/>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40" name="tx340"/>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41" name="tx341"/>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42" name="tx342"/>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43" name="rc343"/>
            <p:cNvSpPr/>
            <p:nvPr/>
          </p:nvSpPr>
          <p:spPr>
            <a:xfrm>
              <a:off x="3743125" y="6243826"/>
              <a:ext cx="201456" cy="201456"/>
            </a:xfrm>
            <a:prstGeom prst="rect">
              <a:avLst/>
            </a:prstGeom>
            <a:solidFill>
              <a:srgbClr val="2C7FB8">
                <a:alpha val="100000"/>
              </a:srgbClr>
            </a:solidFill>
          </p:spPr>
          <p:txBody>
            <a:bodyPr/>
            <a:lstStyle/>
            <a:p/>
          </p:txBody>
        </p:sp>
        <p:sp>
          <p:nvSpPr>
            <p:cNvPr id="344" name="tx344"/>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45" name="pl345"/>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46" name="tx346"/>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47" name="tx347"/>
            <p:cNvSpPr/>
            <p:nvPr/>
          </p:nvSpPr>
          <p:spPr>
            <a:xfrm>
              <a:off x="714376" y="435349"/>
              <a:ext cx="709528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Central Africa, 2011-2025</a:t>
              </a:r>
            </a:p>
          </p:txBody>
        </p:sp>
        <p:sp>
          <p:nvSpPr>
            <p:cNvPr id="348" name="tx348"/>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2011,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12219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527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832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4138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44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749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837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680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985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29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596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902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4524273"/>
              <a:ext cx="3818273" cy="313197"/>
            </a:xfrm>
            <a:custGeom>
              <a:avLst/>
              <a:pathLst>
                <a:path w="3818273" h="313197">
                  <a:moveTo>
                    <a:pt x="0" y="313197"/>
                  </a:moveTo>
                  <a:lnTo>
                    <a:pt x="254551" y="313197"/>
                  </a:lnTo>
                  <a:lnTo>
                    <a:pt x="509103" y="313197"/>
                  </a:lnTo>
                  <a:lnTo>
                    <a:pt x="763654" y="313197"/>
                  </a:lnTo>
                  <a:lnTo>
                    <a:pt x="1018206" y="313197"/>
                  </a:lnTo>
                  <a:lnTo>
                    <a:pt x="1272757" y="313197"/>
                  </a:lnTo>
                  <a:lnTo>
                    <a:pt x="1527309" y="313197"/>
                  </a:lnTo>
                  <a:lnTo>
                    <a:pt x="1781861" y="313197"/>
                  </a:lnTo>
                  <a:lnTo>
                    <a:pt x="2036412" y="313197"/>
                  </a:lnTo>
                  <a:lnTo>
                    <a:pt x="2290964" y="313197"/>
                  </a:lnTo>
                  <a:lnTo>
                    <a:pt x="2545515" y="284725"/>
                  </a:lnTo>
                  <a:lnTo>
                    <a:pt x="2800067" y="227780"/>
                  </a:lnTo>
                  <a:lnTo>
                    <a:pt x="3054619" y="199307"/>
                  </a:lnTo>
                  <a:lnTo>
                    <a:pt x="3309170" y="0"/>
                  </a:lnTo>
                  <a:lnTo>
                    <a:pt x="3563722" y="142362"/>
                  </a:lnTo>
                  <a:lnTo>
                    <a:pt x="3818273" y="170835"/>
                  </a:lnTo>
                </a:path>
              </a:pathLst>
            </a:custGeom>
            <a:ln w="29811" cap="flat">
              <a:solidFill>
                <a:srgbClr val="FF0000">
                  <a:alpha val="100000"/>
                </a:srgbClr>
              </a:solidFill>
              <a:prstDash val="solid"/>
              <a:round/>
            </a:ln>
          </p:spPr>
          <p:txBody>
            <a:bodyPr/>
            <a:lstStyle/>
            <a:p/>
          </p:txBody>
        </p:sp>
        <p:sp>
          <p:nvSpPr>
            <p:cNvPr id="33" name="pl33"/>
            <p:cNvSpPr/>
            <p:nvPr/>
          </p:nvSpPr>
          <p:spPr>
            <a:xfrm>
              <a:off x="910081" y="4524273"/>
              <a:ext cx="3818273" cy="313197"/>
            </a:xfrm>
            <a:custGeom>
              <a:avLst/>
              <a:pathLst>
                <a:path w="3818273" h="313197">
                  <a:moveTo>
                    <a:pt x="0" y="313197"/>
                  </a:moveTo>
                  <a:lnTo>
                    <a:pt x="254551" y="313197"/>
                  </a:lnTo>
                  <a:lnTo>
                    <a:pt x="509103" y="313197"/>
                  </a:lnTo>
                  <a:lnTo>
                    <a:pt x="763654" y="313197"/>
                  </a:lnTo>
                  <a:lnTo>
                    <a:pt x="1018206" y="313197"/>
                  </a:lnTo>
                  <a:lnTo>
                    <a:pt x="1272757" y="313197"/>
                  </a:lnTo>
                  <a:lnTo>
                    <a:pt x="1527309" y="313197"/>
                  </a:lnTo>
                  <a:lnTo>
                    <a:pt x="1781861" y="313197"/>
                  </a:lnTo>
                  <a:lnTo>
                    <a:pt x="2036412" y="313197"/>
                  </a:lnTo>
                  <a:lnTo>
                    <a:pt x="2290964" y="313197"/>
                  </a:lnTo>
                  <a:lnTo>
                    <a:pt x="2545515" y="313197"/>
                  </a:lnTo>
                  <a:lnTo>
                    <a:pt x="2800067" y="284725"/>
                  </a:lnTo>
                  <a:lnTo>
                    <a:pt x="3054619" y="284725"/>
                  </a:lnTo>
                  <a:lnTo>
                    <a:pt x="3309170" y="0"/>
                  </a:lnTo>
                  <a:lnTo>
                    <a:pt x="3563722" y="142362"/>
                  </a:lnTo>
                  <a:lnTo>
                    <a:pt x="3818273" y="170835"/>
                  </a:lnTo>
                </a:path>
              </a:pathLst>
            </a:custGeom>
            <a:ln w="29811" cap="flat">
              <a:solidFill>
                <a:srgbClr val="0058AB">
                  <a:alpha val="100000"/>
                </a:srgbClr>
              </a:solidFill>
              <a:prstDash val="solid"/>
              <a:round/>
            </a:ln>
          </p:spPr>
          <p:txBody>
            <a:bodyPr/>
            <a:lstStyle/>
            <a:p/>
          </p:txBody>
        </p:sp>
        <p:sp>
          <p:nvSpPr>
            <p:cNvPr id="34" name="pt34"/>
            <p:cNvSpPr/>
            <p:nvPr/>
          </p:nvSpPr>
          <p:spPr>
            <a:xfrm>
              <a:off x="885255"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727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6987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4994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46418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46702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4994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46418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46702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0" name="tx70"/>
            <p:cNvSpPr/>
            <p:nvPr/>
          </p:nvSpPr>
          <p:spPr>
            <a:xfrm>
              <a:off x="2946494"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1" name="tx71"/>
            <p:cNvSpPr/>
            <p:nvPr/>
          </p:nvSpPr>
          <p:spPr>
            <a:xfrm>
              <a:off x="3455597"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2" name="tx72"/>
            <p:cNvSpPr/>
            <p:nvPr/>
          </p:nvSpPr>
          <p:spPr>
            <a:xfrm>
              <a:off x="3964700" y="48800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73" name="tx73"/>
            <p:cNvSpPr/>
            <p:nvPr/>
          </p:nvSpPr>
          <p:spPr>
            <a:xfrm>
              <a:off x="4473803" y="473768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74" name="tx74"/>
            <p:cNvSpPr/>
            <p:nvPr/>
          </p:nvSpPr>
          <p:spPr>
            <a:xfrm>
              <a:off x="4728355" y="476615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75" name="tx75"/>
            <p:cNvSpPr/>
            <p:nvPr/>
          </p:nvSpPr>
          <p:spPr>
            <a:xfrm>
              <a:off x="910081"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8" name="tx78"/>
            <p:cNvSpPr/>
            <p:nvPr/>
          </p:nvSpPr>
          <p:spPr>
            <a:xfrm>
              <a:off x="2437390"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9" name="tx79"/>
            <p:cNvSpPr/>
            <p:nvPr/>
          </p:nvSpPr>
          <p:spPr>
            <a:xfrm>
              <a:off x="2946494"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0" name="tx80"/>
            <p:cNvSpPr/>
            <p:nvPr/>
          </p:nvSpPr>
          <p:spPr>
            <a:xfrm>
              <a:off x="3455597" y="46384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81" name="tx81"/>
            <p:cNvSpPr/>
            <p:nvPr/>
          </p:nvSpPr>
          <p:spPr>
            <a:xfrm>
              <a:off x="3964700" y="45530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82" name="tx82"/>
            <p:cNvSpPr/>
            <p:nvPr/>
          </p:nvSpPr>
          <p:spPr>
            <a:xfrm>
              <a:off x="4473803" y="449611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83" name="tx83"/>
            <p:cNvSpPr/>
            <p:nvPr/>
          </p:nvSpPr>
          <p:spPr>
            <a:xfrm>
              <a:off x="4728355" y="452459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84" name="pl84"/>
            <p:cNvSpPr/>
            <p:nvPr/>
          </p:nvSpPr>
          <p:spPr>
            <a:xfrm>
              <a:off x="757350" y="4837470"/>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44517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12219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527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832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4138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44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749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837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680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985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29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596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902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695108"/>
              <a:ext cx="3818273" cy="142362"/>
            </a:xfrm>
            <a:custGeom>
              <a:avLst/>
              <a:pathLst>
                <a:path w="3818273" h="142362">
                  <a:moveTo>
                    <a:pt x="0" y="142362"/>
                  </a:moveTo>
                  <a:lnTo>
                    <a:pt x="254551" y="142362"/>
                  </a:lnTo>
                  <a:lnTo>
                    <a:pt x="509103" y="142362"/>
                  </a:lnTo>
                  <a:lnTo>
                    <a:pt x="763654" y="142362"/>
                  </a:lnTo>
                  <a:lnTo>
                    <a:pt x="1018206" y="142362"/>
                  </a:lnTo>
                  <a:lnTo>
                    <a:pt x="1272757" y="142362"/>
                  </a:lnTo>
                  <a:lnTo>
                    <a:pt x="1527309" y="142362"/>
                  </a:lnTo>
                  <a:lnTo>
                    <a:pt x="1781861" y="142362"/>
                  </a:lnTo>
                  <a:lnTo>
                    <a:pt x="2036412" y="142362"/>
                  </a:lnTo>
                  <a:lnTo>
                    <a:pt x="2290964" y="142362"/>
                  </a:lnTo>
                  <a:lnTo>
                    <a:pt x="2545515" y="142362"/>
                  </a:lnTo>
                  <a:lnTo>
                    <a:pt x="2800067" y="142362"/>
                  </a:lnTo>
                  <a:lnTo>
                    <a:pt x="3054619" y="142362"/>
                  </a:lnTo>
                  <a:lnTo>
                    <a:pt x="3309170" y="0"/>
                  </a:lnTo>
                  <a:lnTo>
                    <a:pt x="3563722" y="28472"/>
                  </a:lnTo>
                  <a:lnTo>
                    <a:pt x="3818273" y="28472"/>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695108"/>
              <a:ext cx="3818273" cy="142362"/>
            </a:xfrm>
            <a:custGeom>
              <a:avLst/>
              <a:pathLst>
                <a:path w="3818273" h="142362">
                  <a:moveTo>
                    <a:pt x="0" y="142362"/>
                  </a:moveTo>
                  <a:lnTo>
                    <a:pt x="254551" y="142362"/>
                  </a:lnTo>
                  <a:lnTo>
                    <a:pt x="509103" y="142362"/>
                  </a:lnTo>
                  <a:lnTo>
                    <a:pt x="763654" y="142362"/>
                  </a:lnTo>
                  <a:lnTo>
                    <a:pt x="1018206" y="142362"/>
                  </a:lnTo>
                  <a:lnTo>
                    <a:pt x="1272757" y="142362"/>
                  </a:lnTo>
                  <a:lnTo>
                    <a:pt x="1527309" y="142362"/>
                  </a:lnTo>
                  <a:lnTo>
                    <a:pt x="1781861" y="142362"/>
                  </a:lnTo>
                  <a:lnTo>
                    <a:pt x="2036412" y="142362"/>
                  </a:lnTo>
                  <a:lnTo>
                    <a:pt x="2290964" y="142362"/>
                  </a:lnTo>
                  <a:lnTo>
                    <a:pt x="2545515" y="142362"/>
                  </a:lnTo>
                  <a:lnTo>
                    <a:pt x="2800067" y="142362"/>
                  </a:lnTo>
                  <a:lnTo>
                    <a:pt x="3054619" y="142362"/>
                  </a:lnTo>
                  <a:lnTo>
                    <a:pt x="3309170" y="0"/>
                  </a:lnTo>
                  <a:lnTo>
                    <a:pt x="3563722" y="28472"/>
                  </a:lnTo>
                  <a:lnTo>
                    <a:pt x="3818273" y="28472"/>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7114992"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36954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686044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6702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6987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6987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7114992"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36954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686044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6702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6987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6987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394370"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79462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6" name="tx156"/>
            <p:cNvSpPr/>
            <p:nvPr/>
          </p:nvSpPr>
          <p:spPr>
            <a:xfrm>
              <a:off x="8921680" y="479462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7" name="tx157"/>
            <p:cNvSpPr/>
            <p:nvPr/>
          </p:nvSpPr>
          <p:spPr>
            <a:xfrm>
              <a:off x="5103406"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394370"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5530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165" name="tx165"/>
            <p:cNvSpPr/>
            <p:nvPr/>
          </p:nvSpPr>
          <p:spPr>
            <a:xfrm>
              <a:off x="8921680" y="45530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166" name="pl166"/>
            <p:cNvSpPr/>
            <p:nvPr/>
          </p:nvSpPr>
          <p:spPr>
            <a:xfrm>
              <a:off x="4950675" y="4837470"/>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44517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9213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72" name="tx172"/>
            <p:cNvSpPr/>
            <p:nvPr/>
          </p:nvSpPr>
          <p:spPr>
            <a:xfrm rot="-2700000">
              <a:off x="104729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73" name="tx173"/>
            <p:cNvSpPr/>
            <p:nvPr/>
          </p:nvSpPr>
          <p:spPr>
            <a:xfrm rot="-2700000">
              <a:off x="130184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74" name="tx174"/>
            <p:cNvSpPr/>
            <p:nvPr/>
          </p:nvSpPr>
          <p:spPr>
            <a:xfrm rot="-2700000">
              <a:off x="155639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75" name="tx175"/>
            <p:cNvSpPr/>
            <p:nvPr/>
          </p:nvSpPr>
          <p:spPr>
            <a:xfrm rot="-2700000">
              <a:off x="1810947"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76" name="tx176"/>
            <p:cNvSpPr/>
            <p:nvPr/>
          </p:nvSpPr>
          <p:spPr>
            <a:xfrm rot="-2700000">
              <a:off x="206549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77" name="tx177"/>
            <p:cNvSpPr/>
            <p:nvPr/>
          </p:nvSpPr>
          <p:spPr>
            <a:xfrm rot="-2700000">
              <a:off x="232005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a:t>
              </a:r>
            </a:p>
          </p:txBody>
        </p:sp>
        <p:sp>
          <p:nvSpPr>
            <p:cNvPr id="178" name="tx178"/>
            <p:cNvSpPr/>
            <p:nvPr/>
          </p:nvSpPr>
          <p:spPr>
            <a:xfrm rot="-2700000">
              <a:off x="257460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a:t>
              </a:r>
            </a:p>
          </p:txBody>
        </p:sp>
        <p:sp>
          <p:nvSpPr>
            <p:cNvPr id="179" name="tx179"/>
            <p:cNvSpPr/>
            <p:nvPr/>
          </p:nvSpPr>
          <p:spPr>
            <a:xfrm rot="-2700000">
              <a:off x="282915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80" name="tx180"/>
            <p:cNvSpPr/>
            <p:nvPr/>
          </p:nvSpPr>
          <p:spPr>
            <a:xfrm rot="-2700000">
              <a:off x="308370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a:t>
              </a:r>
            </a:p>
          </p:txBody>
        </p:sp>
        <p:sp>
          <p:nvSpPr>
            <p:cNvPr id="181" name="tx181"/>
            <p:cNvSpPr/>
            <p:nvPr/>
          </p:nvSpPr>
          <p:spPr>
            <a:xfrm rot="-2700000">
              <a:off x="333825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(2)</a:t>
              </a:r>
            </a:p>
          </p:txBody>
        </p:sp>
        <p:sp>
          <p:nvSpPr>
            <p:cNvPr id="182" name="tx182"/>
            <p:cNvSpPr/>
            <p:nvPr/>
          </p:nvSpPr>
          <p:spPr>
            <a:xfrm rot="-2700000">
              <a:off x="359280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(2)</a:t>
              </a:r>
            </a:p>
          </p:txBody>
        </p:sp>
        <p:sp>
          <p:nvSpPr>
            <p:cNvPr id="183" name="tx183"/>
            <p:cNvSpPr/>
            <p:nvPr/>
          </p:nvSpPr>
          <p:spPr>
            <a:xfrm rot="-2700000">
              <a:off x="3847359"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(3)</a:t>
              </a:r>
            </a:p>
          </p:txBody>
        </p:sp>
        <p:sp>
          <p:nvSpPr>
            <p:cNvPr id="184" name="tx184"/>
            <p:cNvSpPr/>
            <p:nvPr/>
          </p:nvSpPr>
          <p:spPr>
            <a:xfrm rot="-2700000">
              <a:off x="4101911"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(3)</a:t>
              </a:r>
            </a:p>
          </p:txBody>
        </p:sp>
        <p:sp>
          <p:nvSpPr>
            <p:cNvPr id="185" name="tx185"/>
            <p:cNvSpPr/>
            <p:nvPr/>
          </p:nvSpPr>
          <p:spPr>
            <a:xfrm rot="-2700000">
              <a:off x="435646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(3)</a:t>
              </a:r>
            </a:p>
          </p:txBody>
        </p:sp>
        <p:sp>
          <p:nvSpPr>
            <p:cNvPr id="186" name="tx186"/>
            <p:cNvSpPr/>
            <p:nvPr/>
          </p:nvSpPr>
          <p:spPr>
            <a:xfrm rot="-2700000">
              <a:off x="473151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9213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4" name="tx194"/>
            <p:cNvSpPr/>
            <p:nvPr/>
          </p:nvSpPr>
          <p:spPr>
            <a:xfrm rot="-2700000">
              <a:off x="676792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5" name="tx195"/>
            <p:cNvSpPr/>
            <p:nvPr/>
          </p:nvSpPr>
          <p:spPr>
            <a:xfrm rot="-2700000">
              <a:off x="702247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6" name="tx196"/>
            <p:cNvSpPr/>
            <p:nvPr/>
          </p:nvSpPr>
          <p:spPr>
            <a:xfrm rot="-2700000">
              <a:off x="727703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a:t>
              </a:r>
            </a:p>
          </p:txBody>
        </p:sp>
        <p:sp>
          <p:nvSpPr>
            <p:cNvPr id="200" name="tx200"/>
            <p:cNvSpPr/>
            <p:nvPr/>
          </p:nvSpPr>
          <p:spPr>
            <a:xfrm rot="-2700000">
              <a:off x="829523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a:t>
              </a:r>
            </a:p>
          </p:txBody>
        </p:sp>
        <p:sp>
          <p:nvSpPr>
            <p:cNvPr id="201" name="tx201"/>
            <p:cNvSpPr/>
            <p:nvPr/>
          </p:nvSpPr>
          <p:spPr>
            <a:xfrm rot="-2700000">
              <a:off x="854978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a:t>
              </a:r>
            </a:p>
          </p:txBody>
        </p:sp>
        <p:sp>
          <p:nvSpPr>
            <p:cNvPr id="202" name="tx202"/>
            <p:cNvSpPr/>
            <p:nvPr/>
          </p:nvSpPr>
          <p:spPr>
            <a:xfrm>
              <a:off x="632541" y="479746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2280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585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891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196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502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5061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818442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Central Africa,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declined to 5% and last dose (HPVc) coverage declined to 5%.
HPV1 coverage among boys remained the same at 4% and HPVc coverage remained the same at 4%.
HPV vaccine was available in 3* (out of 9) countries for girls and 1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declined to 5% and coverage among boys remained the same at 4%</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6640080" y="2673937"/>
              <a:ext cx="419712" cy="134139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5" name="rc5"/>
            <p:cNvSpPr/>
            <p:nvPr/>
          </p:nvSpPr>
          <p:spPr>
            <a:xfrm>
              <a:off x="7059792" y="2673937"/>
              <a:ext cx="419712" cy="134139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 name="rc6"/>
            <p:cNvSpPr/>
            <p:nvPr/>
          </p:nvSpPr>
          <p:spPr>
            <a:xfrm>
              <a:off x="7479504" y="2673937"/>
              <a:ext cx="419712" cy="1341390"/>
            </a:xfrm>
            <a:prstGeom prst="rect">
              <a:avLst/>
            </a:prstGeom>
            <a:solidFill>
              <a:srgbClr val="C3C12F">
                <a:alpha val="100000"/>
              </a:srgbClr>
            </a:solidFill>
            <a:ln w="2710" cap="flat">
              <a:solidFill>
                <a:srgbClr val="FFFFFF">
                  <a:alpha val="100000"/>
                </a:srgbClr>
              </a:solidFill>
              <a:prstDash val="solid"/>
              <a:miter/>
            </a:ln>
          </p:spPr>
          <p:txBody>
            <a:bodyPr/>
            <a:lstStyle/>
            <a:p/>
          </p:txBody>
        </p:sp>
        <p:sp>
          <p:nvSpPr>
            <p:cNvPr id="7" name="rc7"/>
            <p:cNvSpPr/>
            <p:nvPr/>
          </p:nvSpPr>
          <p:spPr>
            <a:xfrm>
              <a:off x="7899217" y="2673937"/>
              <a:ext cx="419712" cy="1341390"/>
            </a:xfrm>
            <a:prstGeom prst="rect">
              <a:avLst/>
            </a:prstGeom>
            <a:solidFill>
              <a:srgbClr val="F06220">
                <a:alpha val="100000"/>
              </a:srgbClr>
            </a:solidFill>
            <a:ln w="2710" cap="flat">
              <a:solidFill>
                <a:srgbClr val="FFFFFF">
                  <a:alpha val="100000"/>
                </a:srgbClr>
              </a:solidFill>
              <a:prstDash val="solid"/>
              <a:miter/>
            </a:ln>
          </p:spPr>
          <p:txBody>
            <a:bodyPr/>
            <a:lstStyle/>
            <a:p/>
          </p:txBody>
        </p:sp>
        <p:sp>
          <p:nvSpPr>
            <p:cNvPr id="8" name="rc8"/>
            <p:cNvSpPr/>
            <p:nvPr/>
          </p:nvSpPr>
          <p:spPr>
            <a:xfrm>
              <a:off x="8318929" y="2673937"/>
              <a:ext cx="419712" cy="1341390"/>
            </a:xfrm>
            <a:prstGeom prst="rect">
              <a:avLst/>
            </a:prstGeom>
            <a:solidFill>
              <a:srgbClr val="EB4F1E">
                <a:alpha val="100000"/>
              </a:srgbClr>
            </a:solidFill>
            <a:ln w="2710" cap="flat">
              <a:solidFill>
                <a:srgbClr val="FFFFFF">
                  <a:alpha val="100000"/>
                </a:srgbClr>
              </a:solidFill>
              <a:prstDash val="solid"/>
              <a:miter/>
            </a:ln>
          </p:spPr>
          <p:txBody>
            <a:bodyPr/>
            <a:lstStyle/>
            <a:p/>
          </p:txBody>
        </p:sp>
        <p:sp>
          <p:nvSpPr>
            <p:cNvPr id="9" name="rc9"/>
            <p:cNvSpPr/>
            <p:nvPr/>
          </p:nvSpPr>
          <p:spPr>
            <a:xfrm>
              <a:off x="6640080" y="1332546"/>
              <a:ext cx="419712" cy="1341390"/>
            </a:xfrm>
            <a:prstGeom prst="rect">
              <a:avLst/>
            </a:prstGeom>
            <a:solidFill>
              <a:srgbClr val="FFBD11">
                <a:alpha val="100000"/>
              </a:srgbClr>
            </a:solidFill>
            <a:ln w="2710" cap="flat">
              <a:solidFill>
                <a:srgbClr val="FFFFFF">
                  <a:alpha val="100000"/>
                </a:srgbClr>
              </a:solidFill>
              <a:prstDash val="solid"/>
              <a:miter/>
            </a:ln>
          </p:spPr>
          <p:txBody>
            <a:bodyPr/>
            <a:lstStyle/>
            <a:p/>
          </p:txBody>
        </p:sp>
        <p:sp>
          <p:nvSpPr>
            <p:cNvPr id="10" name="rc10"/>
            <p:cNvSpPr/>
            <p:nvPr/>
          </p:nvSpPr>
          <p:spPr>
            <a:xfrm>
              <a:off x="7059792" y="1332546"/>
              <a:ext cx="419712" cy="1341390"/>
            </a:xfrm>
            <a:prstGeom prst="rect">
              <a:avLst/>
            </a:prstGeom>
            <a:solidFill>
              <a:srgbClr val="FFBD11">
                <a:alpha val="100000"/>
              </a:srgbClr>
            </a:solidFill>
            <a:ln w="2710" cap="flat">
              <a:solidFill>
                <a:srgbClr val="FFFFFF">
                  <a:alpha val="100000"/>
                </a:srgbClr>
              </a:solidFill>
              <a:prstDash val="solid"/>
              <a:miter/>
            </a:ln>
          </p:spPr>
          <p:txBody>
            <a:bodyPr/>
            <a:lstStyle/>
            <a:p/>
          </p:txBody>
        </p:sp>
        <p:sp>
          <p:nvSpPr>
            <p:cNvPr id="11" name="rc11"/>
            <p:cNvSpPr/>
            <p:nvPr/>
          </p:nvSpPr>
          <p:spPr>
            <a:xfrm>
              <a:off x="7479504" y="1332546"/>
              <a:ext cx="419712" cy="1341390"/>
            </a:xfrm>
            <a:prstGeom prst="rect">
              <a:avLst/>
            </a:prstGeom>
            <a:solidFill>
              <a:srgbClr val="8CBE3E">
                <a:alpha val="100000"/>
              </a:srgbClr>
            </a:solidFill>
            <a:ln w="2710" cap="flat">
              <a:solidFill>
                <a:srgbClr val="FFFFFF">
                  <a:alpha val="100000"/>
                </a:srgbClr>
              </a:solidFill>
              <a:prstDash val="solid"/>
              <a:miter/>
            </a:ln>
          </p:spPr>
          <p:txBody>
            <a:bodyPr/>
            <a:lstStyle/>
            <a:p/>
          </p:txBody>
        </p:sp>
        <p:sp>
          <p:nvSpPr>
            <p:cNvPr id="12" name="rc12"/>
            <p:cNvSpPr/>
            <p:nvPr/>
          </p:nvSpPr>
          <p:spPr>
            <a:xfrm>
              <a:off x="7899217" y="1332546"/>
              <a:ext cx="419712" cy="1341390"/>
            </a:xfrm>
            <a:prstGeom prst="rect">
              <a:avLst/>
            </a:prstGeom>
            <a:solidFill>
              <a:srgbClr val="94BE3D">
                <a:alpha val="100000"/>
              </a:srgbClr>
            </a:solidFill>
            <a:ln w="2710" cap="flat">
              <a:solidFill>
                <a:srgbClr val="FFFFFF">
                  <a:alpha val="100000"/>
                </a:srgbClr>
              </a:solidFill>
              <a:prstDash val="solid"/>
              <a:miter/>
            </a:ln>
          </p:spPr>
          <p:txBody>
            <a:bodyPr/>
            <a:lstStyle/>
            <a:p/>
          </p:txBody>
        </p:sp>
        <p:sp>
          <p:nvSpPr>
            <p:cNvPr id="13" name="rc13"/>
            <p:cNvSpPr/>
            <p:nvPr/>
          </p:nvSpPr>
          <p:spPr>
            <a:xfrm>
              <a:off x="8318929" y="1332546"/>
              <a:ext cx="419712" cy="1341390"/>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4" name="rc14"/>
            <p:cNvSpPr/>
            <p:nvPr/>
          </p:nvSpPr>
          <p:spPr>
            <a:xfrm>
              <a:off x="2023247" y="4015328"/>
              <a:ext cx="419712" cy="134139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 name="rc15"/>
            <p:cNvSpPr/>
            <p:nvPr/>
          </p:nvSpPr>
          <p:spPr>
            <a:xfrm>
              <a:off x="2442959" y="4015328"/>
              <a:ext cx="419712" cy="134139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 name="rc16"/>
            <p:cNvSpPr/>
            <p:nvPr/>
          </p:nvSpPr>
          <p:spPr>
            <a:xfrm>
              <a:off x="2862671" y="4015328"/>
              <a:ext cx="419712" cy="134139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 name="rc17"/>
            <p:cNvSpPr/>
            <p:nvPr/>
          </p:nvSpPr>
          <p:spPr>
            <a:xfrm>
              <a:off x="3282383" y="4015328"/>
              <a:ext cx="419712" cy="134139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 name="rc18"/>
            <p:cNvSpPr/>
            <p:nvPr/>
          </p:nvSpPr>
          <p:spPr>
            <a:xfrm>
              <a:off x="3702096" y="4015328"/>
              <a:ext cx="419712" cy="134139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4121808" y="4015328"/>
              <a:ext cx="419712" cy="134139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4541520" y="4015328"/>
              <a:ext cx="419712" cy="134139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 name="rc21"/>
            <p:cNvSpPr/>
            <p:nvPr/>
          </p:nvSpPr>
          <p:spPr>
            <a:xfrm>
              <a:off x="4961232" y="4015328"/>
              <a:ext cx="419712" cy="134139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 name="rc22"/>
            <p:cNvSpPr/>
            <p:nvPr/>
          </p:nvSpPr>
          <p:spPr>
            <a:xfrm>
              <a:off x="5380944" y="4015328"/>
              <a:ext cx="419712" cy="134139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5800656" y="4015328"/>
              <a:ext cx="419712" cy="134139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 name="rc24"/>
            <p:cNvSpPr/>
            <p:nvPr/>
          </p:nvSpPr>
          <p:spPr>
            <a:xfrm>
              <a:off x="6220368" y="4015328"/>
              <a:ext cx="419712" cy="134139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 name="rc25"/>
            <p:cNvSpPr/>
            <p:nvPr/>
          </p:nvSpPr>
          <p:spPr>
            <a:xfrm>
              <a:off x="6640080" y="4015328"/>
              <a:ext cx="419712" cy="134139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6" name="rc26"/>
            <p:cNvSpPr/>
            <p:nvPr/>
          </p:nvSpPr>
          <p:spPr>
            <a:xfrm>
              <a:off x="7059792" y="4015328"/>
              <a:ext cx="419712" cy="134139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7" name="rc27"/>
            <p:cNvSpPr/>
            <p:nvPr/>
          </p:nvSpPr>
          <p:spPr>
            <a:xfrm>
              <a:off x="7479504" y="4015328"/>
              <a:ext cx="419712" cy="134139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8" name="rc28"/>
            <p:cNvSpPr/>
            <p:nvPr/>
          </p:nvSpPr>
          <p:spPr>
            <a:xfrm>
              <a:off x="7899217" y="4015328"/>
              <a:ext cx="419712" cy="134139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9" name="rc29"/>
            <p:cNvSpPr/>
            <p:nvPr/>
          </p:nvSpPr>
          <p:spPr>
            <a:xfrm>
              <a:off x="8318929" y="4015328"/>
              <a:ext cx="419712" cy="134139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30" name="tx30"/>
            <p:cNvSpPr/>
            <p:nvPr/>
          </p:nvSpPr>
          <p:spPr>
            <a:xfrm>
              <a:off x="7629102"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 name="tx31"/>
            <p:cNvSpPr/>
            <p:nvPr/>
          </p:nvSpPr>
          <p:spPr>
            <a:xfrm>
              <a:off x="7629102" y="1964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2" name="tx32"/>
            <p:cNvSpPr/>
            <p:nvPr/>
          </p:nvSpPr>
          <p:spPr>
            <a:xfrm>
              <a:off x="8048814" y="1964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3" name="tx33"/>
            <p:cNvSpPr/>
            <p:nvPr/>
          </p:nvSpPr>
          <p:spPr>
            <a:xfrm>
              <a:off x="8468526" y="1964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 name="tx34"/>
            <p:cNvSpPr/>
            <p:nvPr/>
          </p:nvSpPr>
          <p:spPr>
            <a:xfrm>
              <a:off x="6819807"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35" name="tx35"/>
            <p:cNvSpPr/>
            <p:nvPr/>
          </p:nvSpPr>
          <p:spPr>
            <a:xfrm>
              <a:off x="7239519" y="3305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36" name="tx36"/>
            <p:cNvSpPr/>
            <p:nvPr/>
          </p:nvSpPr>
          <p:spPr>
            <a:xfrm>
              <a:off x="8048814"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37" name="tx37"/>
            <p:cNvSpPr/>
            <p:nvPr/>
          </p:nvSpPr>
          <p:spPr>
            <a:xfrm>
              <a:off x="8468526"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38" name="tx38"/>
            <p:cNvSpPr/>
            <p:nvPr/>
          </p:nvSpPr>
          <p:spPr>
            <a:xfrm>
              <a:off x="6789677" y="1964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39" name="tx39"/>
            <p:cNvSpPr/>
            <p:nvPr/>
          </p:nvSpPr>
          <p:spPr>
            <a:xfrm>
              <a:off x="7209389" y="1964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0" name="tx40"/>
            <p:cNvSpPr/>
            <p:nvPr/>
          </p:nvSpPr>
          <p:spPr>
            <a:xfrm>
              <a:off x="2202974"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1" name="tx41"/>
            <p:cNvSpPr/>
            <p:nvPr/>
          </p:nvSpPr>
          <p:spPr>
            <a:xfrm>
              <a:off x="2622686"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2" name="tx42"/>
            <p:cNvSpPr/>
            <p:nvPr/>
          </p:nvSpPr>
          <p:spPr>
            <a:xfrm>
              <a:off x="3042398"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3" name="tx43"/>
            <p:cNvSpPr/>
            <p:nvPr/>
          </p:nvSpPr>
          <p:spPr>
            <a:xfrm>
              <a:off x="3462110"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4" name="tx44"/>
            <p:cNvSpPr/>
            <p:nvPr/>
          </p:nvSpPr>
          <p:spPr>
            <a:xfrm>
              <a:off x="3881822"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5" name="tx45"/>
            <p:cNvSpPr/>
            <p:nvPr/>
          </p:nvSpPr>
          <p:spPr>
            <a:xfrm>
              <a:off x="4301534"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6" name="tx46"/>
            <p:cNvSpPr/>
            <p:nvPr/>
          </p:nvSpPr>
          <p:spPr>
            <a:xfrm>
              <a:off x="4721246"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7" name="tx47"/>
            <p:cNvSpPr/>
            <p:nvPr/>
          </p:nvSpPr>
          <p:spPr>
            <a:xfrm>
              <a:off x="5140958"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 name="tx48"/>
            <p:cNvSpPr/>
            <p:nvPr/>
          </p:nvSpPr>
          <p:spPr>
            <a:xfrm>
              <a:off x="5560671"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 name="tx49"/>
            <p:cNvSpPr/>
            <p:nvPr/>
          </p:nvSpPr>
          <p:spPr>
            <a:xfrm>
              <a:off x="5980383"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 name="tx50"/>
            <p:cNvSpPr/>
            <p:nvPr/>
          </p:nvSpPr>
          <p:spPr>
            <a:xfrm>
              <a:off x="6400095"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 name="tx51"/>
            <p:cNvSpPr/>
            <p:nvPr/>
          </p:nvSpPr>
          <p:spPr>
            <a:xfrm>
              <a:off x="6819807"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2" name="tx52"/>
            <p:cNvSpPr/>
            <p:nvPr/>
          </p:nvSpPr>
          <p:spPr>
            <a:xfrm>
              <a:off x="7239519"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3" name="tx53"/>
            <p:cNvSpPr/>
            <p:nvPr/>
          </p:nvSpPr>
          <p:spPr>
            <a:xfrm>
              <a:off x="7633125" y="464720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4" name="tx54"/>
            <p:cNvSpPr/>
            <p:nvPr/>
          </p:nvSpPr>
          <p:spPr>
            <a:xfrm>
              <a:off x="8078943"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5" name="tx55"/>
            <p:cNvSpPr/>
            <p:nvPr/>
          </p:nvSpPr>
          <p:spPr>
            <a:xfrm>
              <a:off x="8498655" y="4647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6" name="rc56"/>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57" name="rc57"/>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58" name="rc58"/>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59" name="rc59"/>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60" name="rc60"/>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61" name="rc61"/>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62" name="rc62"/>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63" name="rc63"/>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64" name="rc64"/>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65" name="rc65"/>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66" name="rc66"/>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67" name="rc67"/>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68" name="rc68"/>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69" name="rc69"/>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70" name="rc70"/>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71" name="rc71"/>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72" name="rc72"/>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73" name="rc73"/>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74" name="rc74"/>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75" name="rc75"/>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76" name="rc76"/>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77" name="rc77"/>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78" name="rc78"/>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79" name="rc79"/>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80" name="rc80"/>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81" name="rc81"/>
            <p:cNvSpPr/>
            <p:nvPr/>
          </p:nvSpPr>
          <p:spPr>
            <a:xfrm>
              <a:off x="2023247" y="4015328"/>
              <a:ext cx="6715393" cy="1341390"/>
            </a:xfrm>
            <a:prstGeom prst="rect">
              <a:avLst/>
            </a:prstGeom>
            <a:noFill/>
            <a:ln w="27101" cap="flat">
              <a:solidFill>
                <a:srgbClr val="000000">
                  <a:alpha val="100000"/>
                </a:srgbClr>
              </a:solidFill>
              <a:prstDash val="solid"/>
              <a:miter/>
            </a:ln>
          </p:spPr>
          <p:txBody>
            <a:bodyPr/>
            <a:lstStyle/>
            <a:p/>
          </p:txBody>
        </p:sp>
        <p:sp>
          <p:nvSpPr>
            <p:cNvPr id="82" name="tx82"/>
            <p:cNvSpPr/>
            <p:nvPr/>
          </p:nvSpPr>
          <p:spPr>
            <a:xfrm rot="-2700000">
              <a:off x="21522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3" name="tx83"/>
            <p:cNvSpPr/>
            <p:nvPr/>
          </p:nvSpPr>
          <p:spPr>
            <a:xfrm rot="-2700000">
              <a:off x="2573431"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4" name="tx84"/>
            <p:cNvSpPr/>
            <p:nvPr/>
          </p:nvSpPr>
          <p:spPr>
            <a:xfrm rot="-2700000">
              <a:off x="29916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85" name="tx85"/>
            <p:cNvSpPr/>
            <p:nvPr/>
          </p:nvSpPr>
          <p:spPr>
            <a:xfrm rot="-2700000">
              <a:off x="34113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86" name="tx86"/>
            <p:cNvSpPr/>
            <p:nvPr/>
          </p:nvSpPr>
          <p:spPr>
            <a:xfrm rot="-2700000">
              <a:off x="38310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87" name="tx87"/>
            <p:cNvSpPr/>
            <p:nvPr/>
          </p:nvSpPr>
          <p:spPr>
            <a:xfrm rot="-2700000">
              <a:off x="42507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8" name="tx88"/>
            <p:cNvSpPr/>
            <p:nvPr/>
          </p:nvSpPr>
          <p:spPr>
            <a:xfrm rot="-2700000">
              <a:off x="467047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9" name="tx89"/>
            <p:cNvSpPr/>
            <p:nvPr/>
          </p:nvSpPr>
          <p:spPr>
            <a:xfrm rot="-2700000">
              <a:off x="50901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0" name="tx90"/>
            <p:cNvSpPr/>
            <p:nvPr/>
          </p:nvSpPr>
          <p:spPr>
            <a:xfrm rot="-2700000">
              <a:off x="55099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1" name="tx91"/>
            <p:cNvSpPr/>
            <p:nvPr/>
          </p:nvSpPr>
          <p:spPr>
            <a:xfrm rot="-2700000">
              <a:off x="59296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2" name="tx92"/>
            <p:cNvSpPr/>
            <p:nvPr/>
          </p:nvSpPr>
          <p:spPr>
            <a:xfrm rot="-2700000">
              <a:off x="63493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3" name="tx93"/>
            <p:cNvSpPr/>
            <p:nvPr/>
          </p:nvSpPr>
          <p:spPr>
            <a:xfrm rot="-2700000">
              <a:off x="67690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94" name="tx94"/>
            <p:cNvSpPr/>
            <p:nvPr/>
          </p:nvSpPr>
          <p:spPr>
            <a:xfrm rot="-2700000">
              <a:off x="71887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95" name="tx95"/>
            <p:cNvSpPr/>
            <p:nvPr/>
          </p:nvSpPr>
          <p:spPr>
            <a:xfrm rot="-2700000">
              <a:off x="76084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96" name="tx96"/>
            <p:cNvSpPr/>
            <p:nvPr/>
          </p:nvSpPr>
          <p:spPr>
            <a:xfrm rot="-2700000">
              <a:off x="80281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97" name="tx97"/>
            <p:cNvSpPr/>
            <p:nvPr/>
          </p:nvSpPr>
          <p:spPr>
            <a:xfrm rot="-2700000">
              <a:off x="844788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8" name="tx98"/>
            <p:cNvSpPr/>
            <p:nvPr/>
          </p:nvSpPr>
          <p:spPr>
            <a:xfrm>
              <a:off x="916645" y="4635960"/>
              <a:ext cx="372069"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Central</a:t>
              </a:r>
            </a:p>
          </p:txBody>
        </p:sp>
        <p:sp>
          <p:nvSpPr>
            <p:cNvPr id="99" name="tx99"/>
            <p:cNvSpPr/>
            <p:nvPr/>
          </p:nvSpPr>
          <p:spPr>
            <a:xfrm>
              <a:off x="1318706" y="4635960"/>
              <a:ext cx="306141"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Africa</a:t>
              </a:r>
            </a:p>
          </p:txBody>
        </p:sp>
        <p:sp>
          <p:nvSpPr>
            <p:cNvPr id="100" name="tx100"/>
            <p:cNvSpPr/>
            <p:nvPr/>
          </p:nvSpPr>
          <p:spPr>
            <a:xfrm>
              <a:off x="1120556" y="3294569"/>
              <a:ext cx="50429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Cameroon</a:t>
              </a:r>
            </a:p>
          </p:txBody>
        </p:sp>
        <p:sp>
          <p:nvSpPr>
            <p:cNvPr id="101" name="tx101"/>
            <p:cNvSpPr/>
            <p:nvPr/>
          </p:nvSpPr>
          <p:spPr>
            <a:xfrm>
              <a:off x="508182" y="1953178"/>
              <a:ext cx="19220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Sao</a:t>
              </a:r>
            </a:p>
          </p:txBody>
        </p:sp>
        <p:sp>
          <p:nvSpPr>
            <p:cNvPr id="102" name="tx102"/>
            <p:cNvSpPr/>
            <p:nvPr/>
          </p:nvSpPr>
          <p:spPr>
            <a:xfrm>
              <a:off x="730381" y="1953178"/>
              <a:ext cx="26407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Tome</a:t>
              </a:r>
            </a:p>
          </p:txBody>
        </p:sp>
        <p:sp>
          <p:nvSpPr>
            <p:cNvPr id="103" name="tx103"/>
            <p:cNvSpPr/>
            <p:nvPr/>
          </p:nvSpPr>
          <p:spPr>
            <a:xfrm>
              <a:off x="1024452" y="1953178"/>
              <a:ext cx="18022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and</a:t>
              </a:r>
            </a:p>
          </p:txBody>
        </p:sp>
        <p:sp>
          <p:nvSpPr>
            <p:cNvPr id="104" name="tx104"/>
            <p:cNvSpPr/>
            <p:nvPr/>
          </p:nvSpPr>
          <p:spPr>
            <a:xfrm>
              <a:off x="1234673" y="1953178"/>
              <a:ext cx="39017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Principe</a:t>
              </a:r>
            </a:p>
          </p:txBody>
        </p:sp>
        <p:sp>
          <p:nvSpPr>
            <p:cNvPr id="105" name="tx105"/>
            <p:cNvSpPr/>
            <p:nvPr/>
          </p:nvSpPr>
          <p:spPr>
            <a:xfrm>
              <a:off x="3436286"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106" name="pic106"/>
            <p:cNvPicPr/>
            <p:nvPr/>
          </p:nvPicPr>
          <p:blipFill>
            <a:blip r:embed="rId2" cstate="print"/>
            <a:stretch>
              <a:fillRect/>
            </a:stretch>
          </p:blipFill>
          <p:spPr>
            <a:xfrm>
              <a:off x="5165602" y="5699625"/>
              <a:ext cx="2160000" cy="219455"/>
            </a:xfrm>
            <a:prstGeom prst="rect">
              <a:avLst/>
            </a:prstGeom>
          </p:spPr>
        </p:pic>
        <p:sp>
          <p:nvSpPr>
            <p:cNvPr id="107" name="pl107"/>
            <p:cNvSpPr/>
            <p:nvPr/>
          </p:nvSpPr>
          <p:spPr>
            <a:xfrm>
              <a:off x="5169202"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8" name="pl108"/>
            <p:cNvSpPr/>
            <p:nvPr/>
          </p:nvSpPr>
          <p:spPr>
            <a:xfrm>
              <a:off x="5724048"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9" name="pl109"/>
            <p:cNvSpPr/>
            <p:nvPr/>
          </p:nvSpPr>
          <p:spPr>
            <a:xfrm>
              <a:off x="6278893"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0" name="pl110"/>
            <p:cNvSpPr/>
            <p:nvPr/>
          </p:nvSpPr>
          <p:spPr>
            <a:xfrm>
              <a:off x="6833738"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1" name="pl111"/>
            <p:cNvSpPr/>
            <p:nvPr/>
          </p:nvSpPr>
          <p:spPr>
            <a:xfrm>
              <a:off x="5169202"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2" name="pl112"/>
            <p:cNvSpPr/>
            <p:nvPr/>
          </p:nvSpPr>
          <p:spPr>
            <a:xfrm>
              <a:off x="5724048"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3" name="pl113"/>
            <p:cNvSpPr/>
            <p:nvPr/>
          </p:nvSpPr>
          <p:spPr>
            <a:xfrm>
              <a:off x="6278893"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4" name="pl114"/>
            <p:cNvSpPr/>
            <p:nvPr/>
          </p:nvSpPr>
          <p:spPr>
            <a:xfrm>
              <a:off x="6833738"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5" name="tx115"/>
            <p:cNvSpPr/>
            <p:nvPr/>
          </p:nvSpPr>
          <p:spPr>
            <a:xfrm>
              <a:off x="5138113"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16" name="tx116"/>
            <p:cNvSpPr/>
            <p:nvPr/>
          </p:nvSpPr>
          <p:spPr>
            <a:xfrm>
              <a:off x="5661868"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117" name="tx117"/>
            <p:cNvSpPr/>
            <p:nvPr/>
          </p:nvSpPr>
          <p:spPr>
            <a:xfrm>
              <a:off x="6216714"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118" name="tx118"/>
            <p:cNvSpPr/>
            <p:nvPr/>
          </p:nvSpPr>
          <p:spPr>
            <a:xfrm>
              <a:off x="6771559"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119" name="tx119"/>
            <p:cNvSpPr/>
            <p:nvPr/>
          </p:nvSpPr>
          <p:spPr>
            <a:xfrm>
              <a:off x="1687478" y="435349"/>
              <a:ext cx="531366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Central Africa, 2010-2025</a:t>
              </a:r>
            </a:p>
          </p:txBody>
        </p:sp>
        <p:sp>
          <p:nvSpPr>
            <p:cNvPr id="120" name="tx120"/>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122" name="tx122"/>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123" name="tx123"/>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Sao Tome and Principe had the highest HPVc coverage (97%), and &lt;b&gt;Central Africa&lt;/b&gt; had the lowest coverage (5%).
Countries without HPV vaccine in 2025 (n=7): Burundi, CAR, Chad, Congo, DRC, Equatorial Guinea, and Gabon.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2242975"/>
              <a:ext cx="6481525" cy="1241605"/>
            </a:xfrm>
            <a:custGeom>
              <a:avLst/>
              <a:pathLst>
                <a:path w="6481525" h="1241605">
                  <a:moveTo>
                    <a:pt x="0" y="1201553"/>
                  </a:moveTo>
                  <a:lnTo>
                    <a:pt x="259261" y="1241605"/>
                  </a:lnTo>
                  <a:lnTo>
                    <a:pt x="518522" y="1041346"/>
                  </a:lnTo>
                  <a:lnTo>
                    <a:pt x="777783" y="881139"/>
                  </a:lnTo>
                  <a:lnTo>
                    <a:pt x="1037044" y="560724"/>
                  </a:lnTo>
                  <a:lnTo>
                    <a:pt x="1296305" y="360465"/>
                  </a:lnTo>
                  <a:lnTo>
                    <a:pt x="1555566" y="200258"/>
                  </a:lnTo>
                  <a:lnTo>
                    <a:pt x="1814827" y="160207"/>
                  </a:lnTo>
                  <a:lnTo>
                    <a:pt x="2074088" y="160207"/>
                  </a:lnTo>
                  <a:lnTo>
                    <a:pt x="2333349" y="80103"/>
                  </a:lnTo>
                  <a:lnTo>
                    <a:pt x="2592610" y="240310"/>
                  </a:lnTo>
                  <a:lnTo>
                    <a:pt x="2851871" y="40051"/>
                  </a:lnTo>
                  <a:lnTo>
                    <a:pt x="3111132" y="0"/>
                  </a:lnTo>
                  <a:lnTo>
                    <a:pt x="3370393" y="40051"/>
                  </a:lnTo>
                  <a:lnTo>
                    <a:pt x="3629654" y="0"/>
                  </a:lnTo>
                  <a:lnTo>
                    <a:pt x="3888915" y="40051"/>
                  </a:lnTo>
                  <a:lnTo>
                    <a:pt x="4148176" y="40051"/>
                  </a:lnTo>
                  <a:lnTo>
                    <a:pt x="4407437" y="80103"/>
                  </a:lnTo>
                  <a:lnTo>
                    <a:pt x="4666698" y="80103"/>
                  </a:lnTo>
                  <a:lnTo>
                    <a:pt x="4925959" y="0"/>
                  </a:lnTo>
                  <a:lnTo>
                    <a:pt x="5185220" y="40051"/>
                  </a:lnTo>
                  <a:lnTo>
                    <a:pt x="5444481" y="120155"/>
                  </a:lnTo>
                  <a:lnTo>
                    <a:pt x="5703742" y="120155"/>
                  </a:lnTo>
                  <a:lnTo>
                    <a:pt x="5963003" y="200258"/>
                  </a:lnTo>
                  <a:lnTo>
                    <a:pt x="6222264" y="80103"/>
                  </a:lnTo>
                  <a:lnTo>
                    <a:pt x="6481525" y="0"/>
                  </a:lnTo>
                </a:path>
              </a:pathLst>
            </a:custGeom>
            <a:ln w="27101" cap="flat">
              <a:solidFill>
                <a:srgbClr val="F8766D">
                  <a:alpha val="100000"/>
                </a:srgbClr>
              </a:solidFill>
              <a:prstDash val="solid"/>
              <a:round/>
            </a:ln>
          </p:spPr>
          <p:txBody>
            <a:bodyPr/>
            <a:lstStyle/>
            <a:p/>
          </p:txBody>
        </p:sp>
        <p:sp>
          <p:nvSpPr>
            <p:cNvPr id="25" name="pl25"/>
            <p:cNvSpPr/>
            <p:nvPr/>
          </p:nvSpPr>
          <p:spPr>
            <a:xfrm>
              <a:off x="1698435" y="2923855"/>
              <a:ext cx="6481525" cy="2122744"/>
            </a:xfrm>
            <a:custGeom>
              <a:avLst/>
              <a:pathLst>
                <a:path w="6481525" h="2122744">
                  <a:moveTo>
                    <a:pt x="0" y="2122744"/>
                  </a:moveTo>
                  <a:lnTo>
                    <a:pt x="259261" y="2122744"/>
                  </a:lnTo>
                  <a:lnTo>
                    <a:pt x="518522" y="2122744"/>
                  </a:lnTo>
                  <a:lnTo>
                    <a:pt x="777783" y="2122744"/>
                  </a:lnTo>
                  <a:lnTo>
                    <a:pt x="1037044" y="2122744"/>
                  </a:lnTo>
                  <a:lnTo>
                    <a:pt x="1296305" y="2122744"/>
                  </a:lnTo>
                  <a:lnTo>
                    <a:pt x="1555566" y="2122744"/>
                  </a:lnTo>
                  <a:lnTo>
                    <a:pt x="1814827" y="2122744"/>
                  </a:lnTo>
                  <a:lnTo>
                    <a:pt x="2074088" y="2122744"/>
                  </a:lnTo>
                  <a:lnTo>
                    <a:pt x="2333349" y="2122744"/>
                  </a:lnTo>
                  <a:lnTo>
                    <a:pt x="2592610" y="2122744"/>
                  </a:lnTo>
                  <a:lnTo>
                    <a:pt x="2851871" y="2122744"/>
                  </a:lnTo>
                  <a:lnTo>
                    <a:pt x="3111132" y="2122744"/>
                  </a:lnTo>
                  <a:lnTo>
                    <a:pt x="3370393" y="1962537"/>
                  </a:lnTo>
                  <a:lnTo>
                    <a:pt x="3629654" y="1922485"/>
                  </a:lnTo>
                  <a:lnTo>
                    <a:pt x="3888915" y="1922485"/>
                  </a:lnTo>
                  <a:lnTo>
                    <a:pt x="4148176" y="1882433"/>
                  </a:lnTo>
                  <a:lnTo>
                    <a:pt x="4407437" y="1882433"/>
                  </a:lnTo>
                  <a:lnTo>
                    <a:pt x="4666698" y="1882433"/>
                  </a:lnTo>
                  <a:lnTo>
                    <a:pt x="4925959" y="1882433"/>
                  </a:lnTo>
                  <a:lnTo>
                    <a:pt x="5185220" y="1722226"/>
                  </a:lnTo>
                  <a:lnTo>
                    <a:pt x="5444481" y="1682174"/>
                  </a:lnTo>
                  <a:lnTo>
                    <a:pt x="5703742" y="1642122"/>
                  </a:lnTo>
                  <a:lnTo>
                    <a:pt x="5963003" y="1001294"/>
                  </a:lnTo>
                  <a:lnTo>
                    <a:pt x="6222264" y="120155"/>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2483285"/>
              <a:ext cx="4407437" cy="2563313"/>
            </a:xfrm>
            <a:custGeom>
              <a:avLst/>
              <a:pathLst>
                <a:path w="4407437" h="2563313">
                  <a:moveTo>
                    <a:pt x="0" y="2563313"/>
                  </a:moveTo>
                  <a:lnTo>
                    <a:pt x="259261" y="2563313"/>
                  </a:lnTo>
                  <a:lnTo>
                    <a:pt x="518522" y="2563313"/>
                  </a:lnTo>
                  <a:lnTo>
                    <a:pt x="777783" y="2282951"/>
                  </a:lnTo>
                  <a:lnTo>
                    <a:pt x="1037044" y="1161501"/>
                  </a:lnTo>
                  <a:lnTo>
                    <a:pt x="1296305" y="881139"/>
                  </a:lnTo>
                  <a:lnTo>
                    <a:pt x="1555566" y="520673"/>
                  </a:lnTo>
                  <a:lnTo>
                    <a:pt x="1814827" y="160207"/>
                  </a:lnTo>
                  <a:lnTo>
                    <a:pt x="2074088" y="120155"/>
                  </a:lnTo>
                  <a:lnTo>
                    <a:pt x="2333349" y="120155"/>
                  </a:lnTo>
                  <a:lnTo>
                    <a:pt x="2592610" y="120155"/>
                  </a:lnTo>
                  <a:lnTo>
                    <a:pt x="2851871" y="80103"/>
                  </a:lnTo>
                  <a:lnTo>
                    <a:pt x="3111132" y="120155"/>
                  </a:lnTo>
                  <a:lnTo>
                    <a:pt x="3370393" y="280362"/>
                  </a:lnTo>
                  <a:lnTo>
                    <a:pt x="3629654" y="240310"/>
                  </a:lnTo>
                  <a:lnTo>
                    <a:pt x="3888915" y="360465"/>
                  </a:lnTo>
                  <a:lnTo>
                    <a:pt x="4148176" y="240310"/>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4606029"/>
              <a:ext cx="3888915" cy="440569"/>
            </a:xfrm>
            <a:custGeom>
              <a:avLst/>
              <a:pathLst>
                <a:path w="3888915" h="440569">
                  <a:moveTo>
                    <a:pt x="0" y="440569"/>
                  </a:moveTo>
                  <a:lnTo>
                    <a:pt x="259261" y="440569"/>
                  </a:lnTo>
                  <a:lnTo>
                    <a:pt x="518522" y="440569"/>
                  </a:lnTo>
                  <a:lnTo>
                    <a:pt x="777783" y="440569"/>
                  </a:lnTo>
                  <a:lnTo>
                    <a:pt x="1037044" y="440569"/>
                  </a:lnTo>
                  <a:lnTo>
                    <a:pt x="1296305" y="440569"/>
                  </a:lnTo>
                  <a:lnTo>
                    <a:pt x="1555566" y="440569"/>
                  </a:lnTo>
                  <a:lnTo>
                    <a:pt x="1814827" y="440569"/>
                  </a:lnTo>
                  <a:lnTo>
                    <a:pt x="2074088" y="440569"/>
                  </a:lnTo>
                  <a:lnTo>
                    <a:pt x="2333349" y="440569"/>
                  </a:lnTo>
                  <a:lnTo>
                    <a:pt x="2592610" y="440569"/>
                  </a:lnTo>
                  <a:lnTo>
                    <a:pt x="2851871" y="400517"/>
                  </a:lnTo>
                  <a:lnTo>
                    <a:pt x="3111132" y="400517"/>
                  </a:lnTo>
                  <a:lnTo>
                    <a:pt x="3370393" y="0"/>
                  </a:lnTo>
                  <a:lnTo>
                    <a:pt x="3629654" y="200258"/>
                  </a:lnTo>
                  <a:lnTo>
                    <a:pt x="3888915" y="24031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15" y="346592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40</a:t>
              </a:r>
            </a:p>
          </p:txBody>
        </p:sp>
        <p:sp>
          <p:nvSpPr>
            <p:cNvPr id="30" name="tx30"/>
            <p:cNvSpPr/>
            <p:nvPr/>
          </p:nvSpPr>
          <p:spPr>
            <a:xfrm>
              <a:off x="1554597" y="5017303"/>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0</a:t>
              </a:r>
            </a:p>
          </p:txBody>
        </p:sp>
        <p:sp>
          <p:nvSpPr>
            <p:cNvPr id="31" name="tx31"/>
            <p:cNvSpPr/>
            <p:nvPr/>
          </p:nvSpPr>
          <p:spPr>
            <a:xfrm>
              <a:off x="3628695"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09"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8793" y="2242973"/>
              <a:ext cx="199367" cy="1"/>
            </a:xfrm>
            <a:custGeom>
              <a:avLst/>
              <a:pathLst>
                <a:path w="199367" h="1">
                  <a:moveTo>
                    <a:pt x="199367" y="0"/>
                  </a:moveTo>
                  <a:lnTo>
                    <a:pt x="0" y="1"/>
                  </a:lnTo>
                </a:path>
              </a:pathLst>
            </a:custGeom>
          </p:spPr>
          <p:txBody>
            <a:bodyPr/>
            <a:lstStyle/>
            <a:p/>
          </p:txBody>
        </p:sp>
        <p:sp>
          <p:nvSpPr>
            <p:cNvPr id="34" name="pl34"/>
            <p:cNvSpPr/>
            <p:nvPr/>
          </p:nvSpPr>
          <p:spPr>
            <a:xfrm>
              <a:off x="8198793" y="2923855"/>
              <a:ext cx="199358" cy="2"/>
            </a:xfrm>
            <a:custGeom>
              <a:avLst/>
              <a:pathLst>
                <a:path w="199358" h="2">
                  <a:moveTo>
                    <a:pt x="199358" y="2"/>
                  </a:moveTo>
                  <a:lnTo>
                    <a:pt x="0" y="0"/>
                  </a:lnTo>
                </a:path>
              </a:pathLst>
            </a:custGeom>
          </p:spPr>
          <p:txBody>
            <a:bodyPr/>
            <a:lstStyle/>
            <a:p/>
          </p:txBody>
        </p:sp>
        <p:sp>
          <p:nvSpPr>
            <p:cNvPr id="35" name="pl35"/>
            <p:cNvSpPr/>
            <p:nvPr/>
          </p:nvSpPr>
          <p:spPr>
            <a:xfrm>
              <a:off x="8198793" y="2483286"/>
              <a:ext cx="199358" cy="2"/>
            </a:xfrm>
            <a:custGeom>
              <a:avLst/>
              <a:pathLst>
                <a:path w="199358" h="2">
                  <a:moveTo>
                    <a:pt x="199358" y="2"/>
                  </a:moveTo>
                  <a:lnTo>
                    <a:pt x="0" y="0"/>
                  </a:lnTo>
                </a:path>
              </a:pathLst>
            </a:custGeom>
          </p:spPr>
          <p:txBody>
            <a:bodyPr/>
            <a:lstStyle/>
            <a:p/>
          </p:txBody>
        </p:sp>
        <p:sp>
          <p:nvSpPr>
            <p:cNvPr id="36" name="tx36"/>
            <p:cNvSpPr/>
            <p:nvPr/>
          </p:nvSpPr>
          <p:spPr>
            <a:xfrm>
              <a:off x="8421021" y="21912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70</a:t>
              </a:r>
            </a:p>
          </p:txBody>
        </p:sp>
        <p:sp>
          <p:nvSpPr>
            <p:cNvPr id="37" name="tx37"/>
            <p:cNvSpPr/>
            <p:nvPr/>
          </p:nvSpPr>
          <p:spPr>
            <a:xfrm>
              <a:off x="8421012" y="287214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53</a:t>
              </a:r>
            </a:p>
          </p:txBody>
        </p:sp>
        <p:sp>
          <p:nvSpPr>
            <p:cNvPr id="38" name="tx38"/>
            <p:cNvSpPr/>
            <p:nvPr/>
          </p:nvSpPr>
          <p:spPr>
            <a:xfrm>
              <a:off x="8421012" y="243157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64</a:t>
              </a:r>
            </a:p>
          </p:txBody>
        </p:sp>
        <p:sp>
          <p:nvSpPr>
            <p:cNvPr id="39" name="tx39"/>
            <p:cNvSpPr/>
            <p:nvPr/>
          </p:nvSpPr>
          <p:spPr>
            <a:xfrm>
              <a:off x="8300474" y="4794639"/>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5</a:t>
              </a:r>
            </a:p>
          </p:txBody>
        </p:sp>
        <p:sp>
          <p:nvSpPr>
            <p:cNvPr id="40" name="tx40"/>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1" name="tx41"/>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2" name="tx42"/>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3" name="tx43"/>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4" name="tx44"/>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5" name="tx45"/>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6" name="tx46"/>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7" name="tx47"/>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2" name="tx52"/>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3" name="tx53"/>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4" name="tx54"/>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5" name="tx55"/>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6" name="pl56"/>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7" name="pl57"/>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8" name="pl58"/>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9" name="pl59"/>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0" name="tx60"/>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1" name="tx61"/>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2" name="tx62"/>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3" name="tx63"/>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4" name="tx64"/>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5" name="tx65"/>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6" name="tx6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7" name="tx67"/>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8" name="tx68"/>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Central Africa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44" name="tx344"/>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45" name="tx345"/>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6" name="tx346"/>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7" name="tx347"/>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8" name="tx348"/>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9" name="tx349"/>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50" name="tx350"/>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51" name="tx351"/>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52" name="tx352"/>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53" name="tx353"/>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54" name="tx354"/>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5" name="tx355"/>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56" name="tx356"/>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57" name="tx357"/>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58" name="tx358"/>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59" name="tx359"/>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60" name="tx360"/>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61" name="tx361"/>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62" name="tx362"/>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63" name="tx363"/>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64" name="tx364"/>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65" name="tx365"/>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66" name="tx366"/>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67" name="tx367"/>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68" name="tx368"/>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9" name="tx369"/>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70" name="tx370"/>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1" name="tx371"/>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72" name="tx372"/>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3" name="tx373"/>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4" name="tx374"/>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5" name="tx375"/>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6" name="tx376"/>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7" name="tx377"/>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8" name="tx378"/>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9" name="tx379"/>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80" name="tx380"/>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81" name="tx381"/>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2" name="tx382"/>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3" name="tx383"/>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4" name="tx384"/>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5" name="tx385"/>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86" name="tx386"/>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7" name="tx387"/>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8" name="tx388"/>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89" name="tx389"/>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90" name="tx390"/>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1" name="tx391"/>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92" name="tx392"/>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93" name="tx393"/>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4" name="tx394"/>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5" name="tx395"/>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6" name="tx396"/>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7" name="tx397"/>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8" name="tx398"/>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99" name="tx399"/>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0" name="tx400"/>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1" name="tx401"/>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2" name="tx402"/>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3" name="tx403"/>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4" name="tx404"/>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5" name="tx405"/>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6" name="tx406"/>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7" name="tx407"/>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08" name="tx408"/>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09" name="tx409"/>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0" name="tx410"/>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1" name="tx411"/>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2" name="tx412"/>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3" name="tx413"/>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4" name="tx414"/>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15" name="tx415"/>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16" name="tx416"/>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17" name="tx417"/>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8" name="tx418"/>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19" name="tx419"/>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0" name="tx420"/>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1" name="tx421"/>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22" name="tx422"/>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23" name="tx423"/>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4" name="tx424"/>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5" name="tx425"/>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6" name="tx426"/>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7" name="tx427"/>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8" name="tx428"/>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29" name="tx429"/>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30" name="tx430"/>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31" name="tx431"/>
            <p:cNvSpPr/>
            <p:nvPr/>
          </p:nvSpPr>
          <p:spPr>
            <a:xfrm>
              <a:off x="665018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32" name="tx432"/>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3" name="tx433"/>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34" name="tx434"/>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5" name="tx435"/>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6" name="tx436"/>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7" name="tx437"/>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38" name="tx438"/>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39" name="tx439"/>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40" name="tx440"/>
            <p:cNvSpPr/>
            <p:nvPr/>
          </p:nvSpPr>
          <p:spPr>
            <a:xfrm>
              <a:off x="696123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41" name="tx441"/>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2" name="tx442"/>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3" name="tx443"/>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44" name="tx444"/>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45" name="tx445"/>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46" name="tx446"/>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47" name="tx447"/>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8" name="tx448"/>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9" name="tx449"/>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50" name="tx450"/>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51" name="tx451"/>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52" name="tx452"/>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53" name="tx453"/>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54" name="tx454"/>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5" name="tx455"/>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56" name="tx456"/>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57" name="tx457"/>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58" name="tx458"/>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59" name="tx459"/>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0" name="tx460"/>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1" name="tx461"/>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2" name="tx462"/>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63" name="tx463"/>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64" name="tx464"/>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65" name="tx465"/>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66" name="tx466"/>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7" name="tx467"/>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8" name="tx468"/>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69" name="tx469"/>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70" name="tx470"/>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71" name="tx471"/>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72" name="tx472"/>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73" name="tx473"/>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74" name="tx474"/>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5" name="tx475"/>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6" name="tx476"/>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77" name="tx477"/>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78" name="tx478"/>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79" name="tx479"/>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80" name="tx480"/>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81" name="tx481"/>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82" name="tx482"/>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83" name="tx483"/>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84" name="tx484"/>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485" name="tx485"/>
            <p:cNvSpPr/>
            <p:nvPr/>
          </p:nvSpPr>
          <p:spPr>
            <a:xfrm>
              <a:off x="1081459"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6" name="tx486"/>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7" name="tx487"/>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8" name="tx488"/>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489" name="tx489"/>
            <p:cNvSpPr/>
            <p:nvPr/>
          </p:nvSpPr>
          <p:spPr>
            <a:xfrm>
              <a:off x="108145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0" name="tx490"/>
            <p:cNvSpPr/>
            <p:nvPr/>
          </p:nvSpPr>
          <p:spPr>
            <a:xfrm>
              <a:off x="108145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1" name="tx491"/>
            <p:cNvSpPr/>
            <p:nvPr/>
          </p:nvSpPr>
          <p:spPr>
            <a:xfrm>
              <a:off x="108145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492" name="tx492"/>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493" name="tx493"/>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94" name="tx494"/>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495" name="tx495"/>
            <p:cNvSpPr/>
            <p:nvPr/>
          </p:nvSpPr>
          <p:spPr>
            <a:xfrm>
              <a:off x="1392506"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6" name="tx496"/>
            <p:cNvSpPr/>
            <p:nvPr/>
          </p:nvSpPr>
          <p:spPr>
            <a:xfrm>
              <a:off x="139250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7" name="tx497"/>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8" name="tx498"/>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499" name="tx499"/>
            <p:cNvSpPr/>
            <p:nvPr/>
          </p:nvSpPr>
          <p:spPr>
            <a:xfrm>
              <a:off x="139250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0" name="tx500"/>
            <p:cNvSpPr/>
            <p:nvPr/>
          </p:nvSpPr>
          <p:spPr>
            <a:xfrm>
              <a:off x="139250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1" name="tx501"/>
            <p:cNvSpPr/>
            <p:nvPr/>
          </p:nvSpPr>
          <p:spPr>
            <a:xfrm>
              <a:off x="139250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02" name="tx502"/>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03" name="tx503"/>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04" name="tx504"/>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05" name="tx505"/>
            <p:cNvSpPr/>
            <p:nvPr/>
          </p:nvSpPr>
          <p:spPr>
            <a:xfrm>
              <a:off x="1703554"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6" name="tx506"/>
            <p:cNvSpPr/>
            <p:nvPr/>
          </p:nvSpPr>
          <p:spPr>
            <a:xfrm>
              <a:off x="170355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7" name="tx507"/>
            <p:cNvSpPr/>
            <p:nvPr/>
          </p:nvSpPr>
          <p:spPr>
            <a:xfrm>
              <a:off x="1703554"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8" name="tx508"/>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09" name="tx509"/>
            <p:cNvSpPr/>
            <p:nvPr/>
          </p:nvSpPr>
          <p:spPr>
            <a:xfrm>
              <a:off x="170355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0" name="tx510"/>
            <p:cNvSpPr/>
            <p:nvPr/>
          </p:nvSpPr>
          <p:spPr>
            <a:xfrm>
              <a:off x="170355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1" name="tx511"/>
            <p:cNvSpPr/>
            <p:nvPr/>
          </p:nvSpPr>
          <p:spPr>
            <a:xfrm>
              <a:off x="170355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12" name="tx512"/>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13" name="tx513"/>
            <p:cNvSpPr/>
            <p:nvPr/>
          </p:nvSpPr>
          <p:spPr>
            <a:xfrm>
              <a:off x="2014602"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4" name="tx514"/>
            <p:cNvSpPr/>
            <p:nvPr/>
          </p:nvSpPr>
          <p:spPr>
            <a:xfrm>
              <a:off x="201460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5" name="tx515"/>
            <p:cNvSpPr/>
            <p:nvPr/>
          </p:nvSpPr>
          <p:spPr>
            <a:xfrm>
              <a:off x="2014602"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6" name="tx516"/>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17" name="tx517"/>
            <p:cNvSpPr/>
            <p:nvPr/>
          </p:nvSpPr>
          <p:spPr>
            <a:xfrm>
              <a:off x="201460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8" name="tx518"/>
            <p:cNvSpPr/>
            <p:nvPr/>
          </p:nvSpPr>
          <p:spPr>
            <a:xfrm>
              <a:off x="201460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9" name="tx519"/>
            <p:cNvSpPr/>
            <p:nvPr/>
          </p:nvSpPr>
          <p:spPr>
            <a:xfrm>
              <a:off x="201460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20" name="tx520"/>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21" name="tx521"/>
            <p:cNvSpPr/>
            <p:nvPr/>
          </p:nvSpPr>
          <p:spPr>
            <a:xfrm>
              <a:off x="2325650"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22" name="tx522"/>
            <p:cNvSpPr/>
            <p:nvPr/>
          </p:nvSpPr>
          <p:spPr>
            <a:xfrm>
              <a:off x="232565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3" name="tx523"/>
            <p:cNvSpPr/>
            <p:nvPr/>
          </p:nvSpPr>
          <p:spPr>
            <a:xfrm>
              <a:off x="2325650"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24" name="tx524"/>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25" name="tx525"/>
            <p:cNvSpPr/>
            <p:nvPr/>
          </p:nvSpPr>
          <p:spPr>
            <a:xfrm>
              <a:off x="2325650"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6" name="tx526"/>
            <p:cNvSpPr/>
            <p:nvPr/>
          </p:nvSpPr>
          <p:spPr>
            <a:xfrm>
              <a:off x="2325650"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7" name="tx527"/>
            <p:cNvSpPr/>
            <p:nvPr/>
          </p:nvSpPr>
          <p:spPr>
            <a:xfrm>
              <a:off x="229552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528" name="tx528"/>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529" name="tx529"/>
            <p:cNvSpPr/>
            <p:nvPr/>
          </p:nvSpPr>
          <p:spPr>
            <a:xfrm>
              <a:off x="263669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0" name="tx530"/>
            <p:cNvSpPr/>
            <p:nvPr/>
          </p:nvSpPr>
          <p:spPr>
            <a:xfrm>
              <a:off x="2636697"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31" name="tx531"/>
            <p:cNvSpPr/>
            <p:nvPr/>
          </p:nvSpPr>
          <p:spPr>
            <a:xfrm>
              <a:off x="263669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2" name="tx532"/>
            <p:cNvSpPr/>
            <p:nvPr/>
          </p:nvSpPr>
          <p:spPr>
            <a:xfrm>
              <a:off x="263669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3" name="tx533"/>
            <p:cNvSpPr/>
            <p:nvPr/>
          </p:nvSpPr>
          <p:spPr>
            <a:xfrm>
              <a:off x="260656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34" name="tx534"/>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35" name="tx535"/>
            <p:cNvSpPr/>
            <p:nvPr/>
          </p:nvSpPr>
          <p:spPr>
            <a:xfrm>
              <a:off x="294774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6" name="tx536"/>
            <p:cNvSpPr/>
            <p:nvPr/>
          </p:nvSpPr>
          <p:spPr>
            <a:xfrm>
              <a:off x="2947745"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37" name="tx537"/>
            <p:cNvSpPr/>
            <p:nvPr/>
          </p:nvSpPr>
          <p:spPr>
            <a:xfrm>
              <a:off x="294774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8" name="tx538"/>
            <p:cNvSpPr/>
            <p:nvPr/>
          </p:nvSpPr>
          <p:spPr>
            <a:xfrm>
              <a:off x="294774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9" name="tx539"/>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0" name="tx540"/>
            <p:cNvSpPr/>
            <p:nvPr/>
          </p:nvSpPr>
          <p:spPr>
            <a:xfrm>
              <a:off x="291761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41" name="tx541"/>
            <p:cNvSpPr/>
            <p:nvPr/>
          </p:nvSpPr>
          <p:spPr>
            <a:xfrm>
              <a:off x="325879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2" name="tx542"/>
            <p:cNvSpPr/>
            <p:nvPr/>
          </p:nvSpPr>
          <p:spPr>
            <a:xfrm>
              <a:off x="3258793"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43" name="tx543"/>
            <p:cNvSpPr/>
            <p:nvPr/>
          </p:nvSpPr>
          <p:spPr>
            <a:xfrm>
              <a:off x="3258793"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4" name="tx544"/>
            <p:cNvSpPr/>
            <p:nvPr/>
          </p:nvSpPr>
          <p:spPr>
            <a:xfrm>
              <a:off x="325879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5" name="tx545"/>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6" name="tx546"/>
            <p:cNvSpPr/>
            <p:nvPr/>
          </p:nvSpPr>
          <p:spPr>
            <a:xfrm>
              <a:off x="322866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47" name="tx547"/>
            <p:cNvSpPr/>
            <p:nvPr/>
          </p:nvSpPr>
          <p:spPr>
            <a:xfrm>
              <a:off x="356984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8" name="tx548"/>
            <p:cNvSpPr/>
            <p:nvPr/>
          </p:nvSpPr>
          <p:spPr>
            <a:xfrm>
              <a:off x="3569841"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49" name="tx549"/>
            <p:cNvSpPr/>
            <p:nvPr/>
          </p:nvSpPr>
          <p:spPr>
            <a:xfrm>
              <a:off x="3569841"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0" name="tx550"/>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1" name="tx551"/>
            <p:cNvSpPr/>
            <p:nvPr/>
          </p:nvSpPr>
          <p:spPr>
            <a:xfrm>
              <a:off x="3569841"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2" name="tx552"/>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3" name="tx553"/>
            <p:cNvSpPr/>
            <p:nvPr/>
          </p:nvSpPr>
          <p:spPr>
            <a:xfrm>
              <a:off x="353971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54" name="tx554"/>
            <p:cNvSpPr/>
            <p:nvPr/>
          </p:nvSpPr>
          <p:spPr>
            <a:xfrm>
              <a:off x="388088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5" name="tx555"/>
            <p:cNvSpPr/>
            <p:nvPr/>
          </p:nvSpPr>
          <p:spPr>
            <a:xfrm>
              <a:off x="3880888"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6" name="tx556"/>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7" name="tx557"/>
            <p:cNvSpPr/>
            <p:nvPr/>
          </p:nvSpPr>
          <p:spPr>
            <a:xfrm>
              <a:off x="3880888"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8" name="tx558"/>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9" name="tx559"/>
            <p:cNvSpPr/>
            <p:nvPr/>
          </p:nvSpPr>
          <p:spPr>
            <a:xfrm>
              <a:off x="385075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60" name="tx560"/>
            <p:cNvSpPr/>
            <p:nvPr/>
          </p:nvSpPr>
          <p:spPr>
            <a:xfrm>
              <a:off x="419193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1" name="tx561"/>
            <p:cNvSpPr/>
            <p:nvPr/>
          </p:nvSpPr>
          <p:spPr>
            <a:xfrm>
              <a:off x="419193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2" name="tx562"/>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3" name="tx563"/>
            <p:cNvSpPr/>
            <p:nvPr/>
          </p:nvSpPr>
          <p:spPr>
            <a:xfrm>
              <a:off x="419193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4" name="tx564"/>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5" name="tx565"/>
            <p:cNvSpPr/>
            <p:nvPr/>
          </p:nvSpPr>
          <p:spPr>
            <a:xfrm>
              <a:off x="416180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66" name="tx566"/>
            <p:cNvSpPr/>
            <p:nvPr/>
          </p:nvSpPr>
          <p:spPr>
            <a:xfrm>
              <a:off x="450298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7" name="tx567"/>
            <p:cNvSpPr/>
            <p:nvPr/>
          </p:nvSpPr>
          <p:spPr>
            <a:xfrm>
              <a:off x="450298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8" name="tx568"/>
            <p:cNvSpPr/>
            <p:nvPr/>
          </p:nvSpPr>
          <p:spPr>
            <a:xfrm>
              <a:off x="4502984"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69" name="tx569"/>
            <p:cNvSpPr/>
            <p:nvPr/>
          </p:nvSpPr>
          <p:spPr>
            <a:xfrm>
              <a:off x="450298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0" name="tx570"/>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1" name="tx571"/>
            <p:cNvSpPr/>
            <p:nvPr/>
          </p:nvSpPr>
          <p:spPr>
            <a:xfrm>
              <a:off x="447285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72" name="tx572"/>
            <p:cNvSpPr/>
            <p:nvPr/>
          </p:nvSpPr>
          <p:spPr>
            <a:xfrm>
              <a:off x="481403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3" name="tx573"/>
            <p:cNvSpPr/>
            <p:nvPr/>
          </p:nvSpPr>
          <p:spPr>
            <a:xfrm>
              <a:off x="481403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4" name="tx574"/>
            <p:cNvSpPr/>
            <p:nvPr/>
          </p:nvSpPr>
          <p:spPr>
            <a:xfrm>
              <a:off x="478390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75" name="tx575"/>
            <p:cNvSpPr/>
            <p:nvPr/>
          </p:nvSpPr>
          <p:spPr>
            <a:xfrm>
              <a:off x="481403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6" name="tx576"/>
            <p:cNvSpPr/>
            <p:nvPr/>
          </p:nvSpPr>
          <p:spPr>
            <a:xfrm>
              <a:off x="4814032"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7" name="tx577"/>
            <p:cNvSpPr/>
            <p:nvPr/>
          </p:nvSpPr>
          <p:spPr>
            <a:xfrm>
              <a:off x="478390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78" name="tx578"/>
            <p:cNvSpPr/>
            <p:nvPr/>
          </p:nvSpPr>
          <p:spPr>
            <a:xfrm>
              <a:off x="512507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9" name="tx579"/>
            <p:cNvSpPr/>
            <p:nvPr/>
          </p:nvSpPr>
          <p:spPr>
            <a:xfrm>
              <a:off x="512507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80" name="tx580"/>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81" name="tx581"/>
            <p:cNvSpPr/>
            <p:nvPr/>
          </p:nvSpPr>
          <p:spPr>
            <a:xfrm>
              <a:off x="512507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2" name="tx582"/>
            <p:cNvSpPr/>
            <p:nvPr/>
          </p:nvSpPr>
          <p:spPr>
            <a:xfrm>
              <a:off x="5125079"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3" name="tx583"/>
            <p:cNvSpPr/>
            <p:nvPr/>
          </p:nvSpPr>
          <p:spPr>
            <a:xfrm>
              <a:off x="509495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84" name="tx584"/>
            <p:cNvSpPr/>
            <p:nvPr/>
          </p:nvSpPr>
          <p:spPr>
            <a:xfrm>
              <a:off x="543612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5" name="tx585"/>
            <p:cNvSpPr/>
            <p:nvPr/>
          </p:nvSpPr>
          <p:spPr>
            <a:xfrm>
              <a:off x="543612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86" name="tx586"/>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87" name="tx587"/>
            <p:cNvSpPr/>
            <p:nvPr/>
          </p:nvSpPr>
          <p:spPr>
            <a:xfrm>
              <a:off x="543612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8" name="tx588"/>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89" name="tx589"/>
            <p:cNvSpPr/>
            <p:nvPr/>
          </p:nvSpPr>
          <p:spPr>
            <a:xfrm>
              <a:off x="540599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90" name="tx590"/>
            <p:cNvSpPr/>
            <p:nvPr/>
          </p:nvSpPr>
          <p:spPr>
            <a:xfrm>
              <a:off x="574717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1" name="tx591"/>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92" name="tx592"/>
            <p:cNvSpPr/>
            <p:nvPr/>
          </p:nvSpPr>
          <p:spPr>
            <a:xfrm>
              <a:off x="574717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93" name="tx593"/>
            <p:cNvSpPr/>
            <p:nvPr/>
          </p:nvSpPr>
          <p:spPr>
            <a:xfrm>
              <a:off x="574717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4" name="tx594"/>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95" name="tx595"/>
            <p:cNvSpPr/>
            <p:nvPr/>
          </p:nvSpPr>
          <p:spPr>
            <a:xfrm>
              <a:off x="571704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96" name="tx596"/>
            <p:cNvSpPr/>
            <p:nvPr/>
          </p:nvSpPr>
          <p:spPr>
            <a:xfrm>
              <a:off x="605822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7" name="tx597"/>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98" name="tx598"/>
            <p:cNvSpPr/>
            <p:nvPr/>
          </p:nvSpPr>
          <p:spPr>
            <a:xfrm>
              <a:off x="6058223"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99" name="tx599"/>
            <p:cNvSpPr/>
            <p:nvPr/>
          </p:nvSpPr>
          <p:spPr>
            <a:xfrm>
              <a:off x="6058223"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0" name="tx600"/>
            <p:cNvSpPr/>
            <p:nvPr/>
          </p:nvSpPr>
          <p:spPr>
            <a:xfrm>
              <a:off x="605822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1" name="tx601"/>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02" name="tx602"/>
            <p:cNvSpPr/>
            <p:nvPr/>
          </p:nvSpPr>
          <p:spPr>
            <a:xfrm>
              <a:off x="602809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03" name="tx603"/>
            <p:cNvSpPr/>
            <p:nvPr/>
          </p:nvSpPr>
          <p:spPr>
            <a:xfrm>
              <a:off x="636927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4" name="tx604"/>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05" name="tx605"/>
            <p:cNvSpPr/>
            <p:nvPr/>
          </p:nvSpPr>
          <p:spPr>
            <a:xfrm>
              <a:off x="6369270"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06" name="tx606"/>
            <p:cNvSpPr/>
            <p:nvPr/>
          </p:nvSpPr>
          <p:spPr>
            <a:xfrm>
              <a:off x="6369270"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07" name="tx607"/>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08" name="tx608"/>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09" name="tx609"/>
            <p:cNvSpPr/>
            <p:nvPr/>
          </p:nvSpPr>
          <p:spPr>
            <a:xfrm>
              <a:off x="633914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10" name="tx610"/>
            <p:cNvSpPr/>
            <p:nvPr/>
          </p:nvSpPr>
          <p:spPr>
            <a:xfrm>
              <a:off x="668031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1" name="tx611"/>
            <p:cNvSpPr/>
            <p:nvPr/>
          </p:nvSpPr>
          <p:spPr>
            <a:xfrm>
              <a:off x="6680318"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12" name="tx612"/>
            <p:cNvSpPr/>
            <p:nvPr/>
          </p:nvSpPr>
          <p:spPr>
            <a:xfrm>
              <a:off x="6680318"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13" name="tx613"/>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14" name="tx614"/>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15" name="tx615"/>
            <p:cNvSpPr/>
            <p:nvPr/>
          </p:nvSpPr>
          <p:spPr>
            <a:xfrm>
              <a:off x="699136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6" name="tx616"/>
            <p:cNvSpPr/>
            <p:nvPr/>
          </p:nvSpPr>
          <p:spPr>
            <a:xfrm>
              <a:off x="699136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17" name="tx617"/>
            <p:cNvSpPr/>
            <p:nvPr/>
          </p:nvSpPr>
          <p:spPr>
            <a:xfrm>
              <a:off x="6991366"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18" name="tx618"/>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19" name="tx619"/>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20" name="tx620"/>
            <p:cNvSpPr/>
            <p:nvPr/>
          </p:nvSpPr>
          <p:spPr>
            <a:xfrm>
              <a:off x="730241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1" name="tx621"/>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22" name="tx622"/>
            <p:cNvSpPr/>
            <p:nvPr/>
          </p:nvSpPr>
          <p:spPr>
            <a:xfrm>
              <a:off x="7302414"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23" name="tx623"/>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24" name="tx624"/>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25" name="tx625"/>
            <p:cNvSpPr/>
            <p:nvPr/>
          </p:nvSpPr>
          <p:spPr>
            <a:xfrm>
              <a:off x="727228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26" name="tx626"/>
            <p:cNvSpPr/>
            <p:nvPr/>
          </p:nvSpPr>
          <p:spPr>
            <a:xfrm>
              <a:off x="761346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7" name="tx627"/>
            <p:cNvSpPr/>
            <p:nvPr/>
          </p:nvSpPr>
          <p:spPr>
            <a:xfrm>
              <a:off x="7613461" y="3833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8" name="tx628"/>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29" name="tx629"/>
            <p:cNvSpPr/>
            <p:nvPr/>
          </p:nvSpPr>
          <p:spPr>
            <a:xfrm>
              <a:off x="7587355" y="473360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30" name="tx630"/>
            <p:cNvSpPr/>
            <p:nvPr/>
          </p:nvSpPr>
          <p:spPr>
            <a:xfrm>
              <a:off x="7613461"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31" name="tx631"/>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32" name="tx632"/>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33" name="tx633"/>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34" name="tx634"/>
            <p:cNvSpPr/>
            <p:nvPr/>
          </p:nvSpPr>
          <p:spPr>
            <a:xfrm>
              <a:off x="758333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35" name="tx635"/>
            <p:cNvSpPr/>
            <p:nvPr/>
          </p:nvSpPr>
          <p:spPr>
            <a:xfrm>
              <a:off x="792450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6" name="tx636"/>
            <p:cNvSpPr/>
            <p:nvPr/>
          </p:nvSpPr>
          <p:spPr>
            <a:xfrm>
              <a:off x="7924509" y="3833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7" name="tx637"/>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38" name="tx638"/>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39" name="tx639"/>
            <p:cNvSpPr/>
            <p:nvPr/>
          </p:nvSpPr>
          <p:spPr>
            <a:xfrm>
              <a:off x="7924509"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40" name="tx640"/>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41" name="tx641"/>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42" name="tx642"/>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43" name="tx643"/>
            <p:cNvSpPr/>
            <p:nvPr/>
          </p:nvSpPr>
          <p:spPr>
            <a:xfrm>
              <a:off x="789438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44" name="tx644"/>
            <p:cNvSpPr/>
            <p:nvPr/>
          </p:nvSpPr>
          <p:spPr>
            <a:xfrm>
              <a:off x="823555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5" name="tx645"/>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46" name="tx646"/>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47" name="tx647"/>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48" name="tx648"/>
            <p:cNvSpPr/>
            <p:nvPr/>
          </p:nvSpPr>
          <p:spPr>
            <a:xfrm>
              <a:off x="8235557"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49" name="tx649"/>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50" name="tx650"/>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51" name="tx651"/>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52" name="tx652"/>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53" name="tx653"/>
            <p:cNvSpPr/>
            <p:nvPr/>
          </p:nvSpPr>
          <p:spPr>
            <a:xfrm>
              <a:off x="854660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4" name="tx654"/>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55" name="tx655"/>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56" name="tx656"/>
            <p:cNvSpPr/>
            <p:nvPr/>
          </p:nvSpPr>
          <p:spPr>
            <a:xfrm>
              <a:off x="8546605"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57" name="tx657"/>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58" name="tx658"/>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59" name="tx659"/>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60" name="tx660"/>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61" name="tx661"/>
            <p:cNvSpPr/>
            <p:nvPr/>
          </p:nvSpPr>
          <p:spPr>
            <a:xfrm>
              <a:off x="885765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2" name="tx662"/>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63" name="tx663"/>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64" name="tx664"/>
            <p:cNvSpPr/>
            <p:nvPr/>
          </p:nvSpPr>
          <p:spPr>
            <a:xfrm>
              <a:off x="882752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65" name="tx665"/>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66" name="tx666"/>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67" name="tx667"/>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68" name="tx668"/>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9" name="tx669"/>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0" name="tx670"/>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1" name="tx671"/>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2" name="tx672"/>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3" name="tx673"/>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4" name="tx674"/>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5" name="tx675"/>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6" name="tx676"/>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7" name="tx677"/>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8" name="tx678"/>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9" name="tx679"/>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80" name="tx680"/>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81" name="tx681"/>
            <p:cNvSpPr/>
            <p:nvPr/>
          </p:nvSpPr>
          <p:spPr>
            <a:xfrm>
              <a:off x="8209451" y="563405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82" name="tx682"/>
            <p:cNvSpPr/>
            <p:nvPr/>
          </p:nvSpPr>
          <p:spPr>
            <a:xfrm>
              <a:off x="854660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83" name="tx683"/>
            <p:cNvSpPr/>
            <p:nvPr/>
          </p:nvSpPr>
          <p:spPr>
            <a:xfrm>
              <a:off x="885765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42525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Central Africa,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Central Africa since 2000, with green cells indicating coverage of 90% or more.
In 2015, none of the 14 (0%) vaccines with data achieved coverage of 90% or more.
In 2025, none of the 16 (0%) vaccines achieved coverage of 90% or more.
Since 2006, estimates have been made for 6 new vaccines. IPVC is the newest vaccine being reported (2021), which achieved 54%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97598" y="1042066"/>
              <a:ext cx="451975" cy="51540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 name="rc5"/>
            <p:cNvSpPr/>
            <p:nvPr/>
          </p:nvSpPr>
          <p:spPr>
            <a:xfrm>
              <a:off x="2701549" y="1042066"/>
              <a:ext cx="451975" cy="51540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 name="rc6"/>
            <p:cNvSpPr/>
            <p:nvPr/>
          </p:nvSpPr>
          <p:spPr>
            <a:xfrm>
              <a:off x="3153525" y="1042066"/>
              <a:ext cx="451975" cy="51540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 name="rc7"/>
            <p:cNvSpPr/>
            <p:nvPr/>
          </p:nvSpPr>
          <p:spPr>
            <a:xfrm>
              <a:off x="4057477" y="1042066"/>
              <a:ext cx="451975" cy="51540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 name="rc8"/>
            <p:cNvSpPr/>
            <p:nvPr/>
          </p:nvSpPr>
          <p:spPr>
            <a:xfrm>
              <a:off x="3605501" y="1042066"/>
              <a:ext cx="451975" cy="51540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 name="rc9"/>
            <p:cNvSpPr/>
            <p:nvPr/>
          </p:nvSpPr>
          <p:spPr>
            <a:xfrm>
              <a:off x="5413405" y="1042066"/>
              <a:ext cx="451975" cy="51540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6317357" y="1042066"/>
              <a:ext cx="451975" cy="51540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 name="rc11"/>
            <p:cNvSpPr/>
            <p:nvPr/>
          </p:nvSpPr>
          <p:spPr>
            <a:xfrm>
              <a:off x="7221309" y="1042066"/>
              <a:ext cx="451975" cy="51540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 name="rc12"/>
            <p:cNvSpPr/>
            <p:nvPr/>
          </p:nvSpPr>
          <p:spPr>
            <a:xfrm>
              <a:off x="4509453" y="1042066"/>
              <a:ext cx="451975" cy="51540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6769333" y="1042066"/>
              <a:ext cx="451975" cy="51540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 name="rc14"/>
            <p:cNvSpPr/>
            <p:nvPr/>
          </p:nvSpPr>
          <p:spPr>
            <a:xfrm>
              <a:off x="4961429" y="1042066"/>
              <a:ext cx="451975" cy="51540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 name="rc15"/>
            <p:cNvSpPr/>
            <p:nvPr/>
          </p:nvSpPr>
          <p:spPr>
            <a:xfrm>
              <a:off x="1797598" y="2588283"/>
              <a:ext cx="451975" cy="51540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 name="rc16"/>
            <p:cNvSpPr/>
            <p:nvPr/>
          </p:nvSpPr>
          <p:spPr>
            <a:xfrm>
              <a:off x="2701549" y="2588283"/>
              <a:ext cx="451975" cy="51540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 name="rc17"/>
            <p:cNvSpPr/>
            <p:nvPr/>
          </p:nvSpPr>
          <p:spPr>
            <a:xfrm>
              <a:off x="3153525" y="2588283"/>
              <a:ext cx="451975" cy="51540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 name="rc18"/>
            <p:cNvSpPr/>
            <p:nvPr/>
          </p:nvSpPr>
          <p:spPr>
            <a:xfrm>
              <a:off x="4057477" y="2588283"/>
              <a:ext cx="451975" cy="51540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 name="rc19"/>
            <p:cNvSpPr/>
            <p:nvPr/>
          </p:nvSpPr>
          <p:spPr>
            <a:xfrm>
              <a:off x="3605501" y="2588283"/>
              <a:ext cx="451975" cy="51540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 name="rc20"/>
            <p:cNvSpPr/>
            <p:nvPr/>
          </p:nvSpPr>
          <p:spPr>
            <a:xfrm>
              <a:off x="5413405" y="2588283"/>
              <a:ext cx="451975" cy="51540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 name="rc21"/>
            <p:cNvSpPr/>
            <p:nvPr/>
          </p:nvSpPr>
          <p:spPr>
            <a:xfrm>
              <a:off x="5865381" y="2588283"/>
              <a:ext cx="451975" cy="51540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 name="rc22"/>
            <p:cNvSpPr/>
            <p:nvPr/>
          </p:nvSpPr>
          <p:spPr>
            <a:xfrm>
              <a:off x="6317357" y="2588283"/>
              <a:ext cx="451975" cy="51540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 name="rc23"/>
            <p:cNvSpPr/>
            <p:nvPr/>
          </p:nvSpPr>
          <p:spPr>
            <a:xfrm>
              <a:off x="7221309" y="2588283"/>
              <a:ext cx="451975" cy="51540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 name="rc24"/>
            <p:cNvSpPr/>
            <p:nvPr/>
          </p:nvSpPr>
          <p:spPr>
            <a:xfrm>
              <a:off x="4509453" y="2588283"/>
              <a:ext cx="451975" cy="51540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 name="rc25"/>
            <p:cNvSpPr/>
            <p:nvPr/>
          </p:nvSpPr>
          <p:spPr>
            <a:xfrm>
              <a:off x="6769333" y="2588283"/>
              <a:ext cx="451975" cy="51540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 name="rc26"/>
            <p:cNvSpPr/>
            <p:nvPr/>
          </p:nvSpPr>
          <p:spPr>
            <a:xfrm>
              <a:off x="4961429" y="2588283"/>
              <a:ext cx="451975" cy="51540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 name="rc27"/>
            <p:cNvSpPr/>
            <p:nvPr/>
          </p:nvSpPr>
          <p:spPr>
            <a:xfrm>
              <a:off x="7673285" y="2588283"/>
              <a:ext cx="451975" cy="51540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 name="rc28"/>
            <p:cNvSpPr/>
            <p:nvPr/>
          </p:nvSpPr>
          <p:spPr>
            <a:xfrm>
              <a:off x="1797598" y="5165313"/>
              <a:ext cx="451975" cy="51540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 name="rc29"/>
            <p:cNvSpPr/>
            <p:nvPr/>
          </p:nvSpPr>
          <p:spPr>
            <a:xfrm>
              <a:off x="2701549" y="5165313"/>
              <a:ext cx="451975" cy="51540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0" name="rc30"/>
            <p:cNvSpPr/>
            <p:nvPr/>
          </p:nvSpPr>
          <p:spPr>
            <a:xfrm>
              <a:off x="3153525" y="5165313"/>
              <a:ext cx="451975" cy="51540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1" name="rc31"/>
            <p:cNvSpPr/>
            <p:nvPr/>
          </p:nvSpPr>
          <p:spPr>
            <a:xfrm>
              <a:off x="4057477" y="5165313"/>
              <a:ext cx="451975" cy="51540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2" name="rc32"/>
            <p:cNvSpPr/>
            <p:nvPr/>
          </p:nvSpPr>
          <p:spPr>
            <a:xfrm>
              <a:off x="3605501" y="5165313"/>
              <a:ext cx="451975" cy="51540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 name="rc33"/>
            <p:cNvSpPr/>
            <p:nvPr/>
          </p:nvSpPr>
          <p:spPr>
            <a:xfrm>
              <a:off x="5413405" y="5165313"/>
              <a:ext cx="451975" cy="51540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4" name="rc34"/>
            <p:cNvSpPr/>
            <p:nvPr/>
          </p:nvSpPr>
          <p:spPr>
            <a:xfrm>
              <a:off x="6317357" y="5165313"/>
              <a:ext cx="451975" cy="51540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5" name="rc35"/>
            <p:cNvSpPr/>
            <p:nvPr/>
          </p:nvSpPr>
          <p:spPr>
            <a:xfrm>
              <a:off x="8125261" y="5165313"/>
              <a:ext cx="451975" cy="51540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6" name="rc36"/>
            <p:cNvSpPr/>
            <p:nvPr/>
          </p:nvSpPr>
          <p:spPr>
            <a:xfrm>
              <a:off x="4509453" y="5165313"/>
              <a:ext cx="451975" cy="51540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7" name="rc37"/>
            <p:cNvSpPr/>
            <p:nvPr/>
          </p:nvSpPr>
          <p:spPr>
            <a:xfrm>
              <a:off x="7673285" y="5165313"/>
              <a:ext cx="451975" cy="51540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8" name="rc38"/>
            <p:cNvSpPr/>
            <p:nvPr/>
          </p:nvSpPr>
          <p:spPr>
            <a:xfrm>
              <a:off x="1797598" y="4134501"/>
              <a:ext cx="451975" cy="51540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2701549" y="4134501"/>
              <a:ext cx="451975" cy="51540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 name="rc40"/>
            <p:cNvSpPr/>
            <p:nvPr/>
          </p:nvSpPr>
          <p:spPr>
            <a:xfrm>
              <a:off x="3153525" y="4134501"/>
              <a:ext cx="451975" cy="51540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 name="rc41"/>
            <p:cNvSpPr/>
            <p:nvPr/>
          </p:nvSpPr>
          <p:spPr>
            <a:xfrm>
              <a:off x="4057477" y="4134501"/>
              <a:ext cx="451975" cy="51540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 name="rc42"/>
            <p:cNvSpPr/>
            <p:nvPr/>
          </p:nvSpPr>
          <p:spPr>
            <a:xfrm>
              <a:off x="3605501" y="4134501"/>
              <a:ext cx="451975" cy="51540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3" name="rc43"/>
            <p:cNvSpPr/>
            <p:nvPr/>
          </p:nvSpPr>
          <p:spPr>
            <a:xfrm>
              <a:off x="5413405" y="4134501"/>
              <a:ext cx="451975" cy="51540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4" name="rc44"/>
            <p:cNvSpPr/>
            <p:nvPr/>
          </p:nvSpPr>
          <p:spPr>
            <a:xfrm>
              <a:off x="5865381" y="4134501"/>
              <a:ext cx="451975" cy="51540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5" name="rc45"/>
            <p:cNvSpPr/>
            <p:nvPr/>
          </p:nvSpPr>
          <p:spPr>
            <a:xfrm>
              <a:off x="6317357" y="4134501"/>
              <a:ext cx="451975" cy="51540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6" name="rc46"/>
            <p:cNvSpPr/>
            <p:nvPr/>
          </p:nvSpPr>
          <p:spPr>
            <a:xfrm>
              <a:off x="7221309" y="4134501"/>
              <a:ext cx="451975" cy="51540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 name="rc47"/>
            <p:cNvSpPr/>
            <p:nvPr/>
          </p:nvSpPr>
          <p:spPr>
            <a:xfrm>
              <a:off x="8125261" y="4134501"/>
              <a:ext cx="451975" cy="51540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 name="rc48"/>
            <p:cNvSpPr/>
            <p:nvPr/>
          </p:nvSpPr>
          <p:spPr>
            <a:xfrm>
              <a:off x="4509453" y="4134501"/>
              <a:ext cx="451975" cy="51540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9" name="rc49"/>
            <p:cNvSpPr/>
            <p:nvPr/>
          </p:nvSpPr>
          <p:spPr>
            <a:xfrm>
              <a:off x="4961429" y="4134501"/>
              <a:ext cx="451975" cy="51540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0" name="rc50"/>
            <p:cNvSpPr/>
            <p:nvPr/>
          </p:nvSpPr>
          <p:spPr>
            <a:xfrm>
              <a:off x="7673285" y="4134501"/>
              <a:ext cx="451975" cy="51540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1" name="rc51"/>
            <p:cNvSpPr/>
            <p:nvPr/>
          </p:nvSpPr>
          <p:spPr>
            <a:xfrm>
              <a:off x="1797598" y="2072877"/>
              <a:ext cx="451975" cy="51540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2701549" y="2072877"/>
              <a:ext cx="451975" cy="51540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3153525" y="2072877"/>
              <a:ext cx="451975" cy="51540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 name="rc54"/>
            <p:cNvSpPr/>
            <p:nvPr/>
          </p:nvSpPr>
          <p:spPr>
            <a:xfrm>
              <a:off x="4057477" y="2072877"/>
              <a:ext cx="451975" cy="51540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 name="rc55"/>
            <p:cNvSpPr/>
            <p:nvPr/>
          </p:nvSpPr>
          <p:spPr>
            <a:xfrm>
              <a:off x="3605501" y="2072877"/>
              <a:ext cx="451975" cy="51540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 name="rc56"/>
            <p:cNvSpPr/>
            <p:nvPr/>
          </p:nvSpPr>
          <p:spPr>
            <a:xfrm>
              <a:off x="5413405" y="2072877"/>
              <a:ext cx="451975" cy="51540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 name="rc57"/>
            <p:cNvSpPr/>
            <p:nvPr/>
          </p:nvSpPr>
          <p:spPr>
            <a:xfrm>
              <a:off x="5865381" y="2072877"/>
              <a:ext cx="451975" cy="51540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6317357" y="2072877"/>
              <a:ext cx="451975" cy="51540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 name="rc59"/>
            <p:cNvSpPr/>
            <p:nvPr/>
          </p:nvSpPr>
          <p:spPr>
            <a:xfrm>
              <a:off x="7221309" y="2072877"/>
              <a:ext cx="451975" cy="51540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0" name="rc60"/>
            <p:cNvSpPr/>
            <p:nvPr/>
          </p:nvSpPr>
          <p:spPr>
            <a:xfrm>
              <a:off x="4509453" y="2072877"/>
              <a:ext cx="451975" cy="51540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1" name="rc61"/>
            <p:cNvSpPr/>
            <p:nvPr/>
          </p:nvSpPr>
          <p:spPr>
            <a:xfrm>
              <a:off x="6769333" y="2072877"/>
              <a:ext cx="451975" cy="51540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 name="rc62"/>
            <p:cNvSpPr/>
            <p:nvPr/>
          </p:nvSpPr>
          <p:spPr>
            <a:xfrm>
              <a:off x="4961429" y="2072877"/>
              <a:ext cx="451975" cy="51540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3" name="rc63"/>
            <p:cNvSpPr/>
            <p:nvPr/>
          </p:nvSpPr>
          <p:spPr>
            <a:xfrm>
              <a:off x="7673285" y="2072877"/>
              <a:ext cx="451975" cy="51540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4" name="rc64"/>
            <p:cNvSpPr/>
            <p:nvPr/>
          </p:nvSpPr>
          <p:spPr>
            <a:xfrm>
              <a:off x="1797598" y="3619095"/>
              <a:ext cx="451975" cy="51540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2701549" y="3619095"/>
              <a:ext cx="451975" cy="51540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6" name="rc66"/>
            <p:cNvSpPr/>
            <p:nvPr/>
          </p:nvSpPr>
          <p:spPr>
            <a:xfrm>
              <a:off x="3153525" y="3619095"/>
              <a:ext cx="451975" cy="51540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7" name="rc67"/>
            <p:cNvSpPr/>
            <p:nvPr/>
          </p:nvSpPr>
          <p:spPr>
            <a:xfrm>
              <a:off x="4057477" y="3619095"/>
              <a:ext cx="451975" cy="51540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8" name="rc68"/>
            <p:cNvSpPr/>
            <p:nvPr/>
          </p:nvSpPr>
          <p:spPr>
            <a:xfrm>
              <a:off x="3605501" y="3619095"/>
              <a:ext cx="451975" cy="51540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9" name="rc69"/>
            <p:cNvSpPr/>
            <p:nvPr/>
          </p:nvSpPr>
          <p:spPr>
            <a:xfrm>
              <a:off x="5413405" y="3619095"/>
              <a:ext cx="451975" cy="51540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0" name="rc70"/>
            <p:cNvSpPr/>
            <p:nvPr/>
          </p:nvSpPr>
          <p:spPr>
            <a:xfrm>
              <a:off x="5865381" y="3619095"/>
              <a:ext cx="451975" cy="51540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1" name="rc71"/>
            <p:cNvSpPr/>
            <p:nvPr/>
          </p:nvSpPr>
          <p:spPr>
            <a:xfrm>
              <a:off x="6317357" y="3619095"/>
              <a:ext cx="451975" cy="51540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2" name="rc72"/>
            <p:cNvSpPr/>
            <p:nvPr/>
          </p:nvSpPr>
          <p:spPr>
            <a:xfrm>
              <a:off x="7221309" y="3619095"/>
              <a:ext cx="451975" cy="51540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3" name="rc73"/>
            <p:cNvSpPr/>
            <p:nvPr/>
          </p:nvSpPr>
          <p:spPr>
            <a:xfrm>
              <a:off x="4509453" y="3619095"/>
              <a:ext cx="451975" cy="51540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4" name="rc74"/>
            <p:cNvSpPr/>
            <p:nvPr/>
          </p:nvSpPr>
          <p:spPr>
            <a:xfrm>
              <a:off x="4961429" y="3619095"/>
              <a:ext cx="451975" cy="51540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5" name="rc75"/>
            <p:cNvSpPr/>
            <p:nvPr/>
          </p:nvSpPr>
          <p:spPr>
            <a:xfrm>
              <a:off x="7673285" y="3619095"/>
              <a:ext cx="451975" cy="51540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6" name="rc76"/>
            <p:cNvSpPr/>
            <p:nvPr/>
          </p:nvSpPr>
          <p:spPr>
            <a:xfrm>
              <a:off x="1797598" y="3103689"/>
              <a:ext cx="451975" cy="51540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7" name="rc77"/>
            <p:cNvSpPr/>
            <p:nvPr/>
          </p:nvSpPr>
          <p:spPr>
            <a:xfrm>
              <a:off x="2701549" y="3103689"/>
              <a:ext cx="451975" cy="51540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8" name="rc78"/>
            <p:cNvSpPr/>
            <p:nvPr/>
          </p:nvSpPr>
          <p:spPr>
            <a:xfrm>
              <a:off x="3153525" y="3103689"/>
              <a:ext cx="451975" cy="51540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9" name="rc79"/>
            <p:cNvSpPr/>
            <p:nvPr/>
          </p:nvSpPr>
          <p:spPr>
            <a:xfrm>
              <a:off x="4057477" y="3103689"/>
              <a:ext cx="451975" cy="51540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0" name="rc80"/>
            <p:cNvSpPr/>
            <p:nvPr/>
          </p:nvSpPr>
          <p:spPr>
            <a:xfrm>
              <a:off x="3605501" y="3103689"/>
              <a:ext cx="451975" cy="51540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1" name="rc81"/>
            <p:cNvSpPr/>
            <p:nvPr/>
          </p:nvSpPr>
          <p:spPr>
            <a:xfrm>
              <a:off x="5413405" y="3103689"/>
              <a:ext cx="451975" cy="51540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2" name="rc82"/>
            <p:cNvSpPr/>
            <p:nvPr/>
          </p:nvSpPr>
          <p:spPr>
            <a:xfrm>
              <a:off x="6317357" y="3103689"/>
              <a:ext cx="451975" cy="51540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3" name="rc83"/>
            <p:cNvSpPr/>
            <p:nvPr/>
          </p:nvSpPr>
          <p:spPr>
            <a:xfrm>
              <a:off x="7221309" y="3103689"/>
              <a:ext cx="451975" cy="51540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4" name="rc84"/>
            <p:cNvSpPr/>
            <p:nvPr/>
          </p:nvSpPr>
          <p:spPr>
            <a:xfrm>
              <a:off x="7673285" y="3103689"/>
              <a:ext cx="451975" cy="51540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5" name="rc85"/>
            <p:cNvSpPr/>
            <p:nvPr/>
          </p:nvSpPr>
          <p:spPr>
            <a:xfrm>
              <a:off x="1797598" y="4649907"/>
              <a:ext cx="451975" cy="51540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6" name="rc86"/>
            <p:cNvSpPr/>
            <p:nvPr/>
          </p:nvSpPr>
          <p:spPr>
            <a:xfrm>
              <a:off x="2701549" y="4649907"/>
              <a:ext cx="451975" cy="51540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7" name="rc87"/>
            <p:cNvSpPr/>
            <p:nvPr/>
          </p:nvSpPr>
          <p:spPr>
            <a:xfrm>
              <a:off x="3153525" y="4649907"/>
              <a:ext cx="451975" cy="51540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4057477" y="4649907"/>
              <a:ext cx="451975" cy="51540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9" name="rc89"/>
            <p:cNvSpPr/>
            <p:nvPr/>
          </p:nvSpPr>
          <p:spPr>
            <a:xfrm>
              <a:off x="3605501" y="4649907"/>
              <a:ext cx="451975" cy="51540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0" name="rc90"/>
            <p:cNvSpPr/>
            <p:nvPr/>
          </p:nvSpPr>
          <p:spPr>
            <a:xfrm>
              <a:off x="5413405" y="4649907"/>
              <a:ext cx="451975" cy="51540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1" name="rc91"/>
            <p:cNvSpPr/>
            <p:nvPr/>
          </p:nvSpPr>
          <p:spPr>
            <a:xfrm>
              <a:off x="6317357" y="4649907"/>
              <a:ext cx="451975" cy="51540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2" name="rc92"/>
            <p:cNvSpPr/>
            <p:nvPr/>
          </p:nvSpPr>
          <p:spPr>
            <a:xfrm>
              <a:off x="7673285" y="4649907"/>
              <a:ext cx="451975" cy="51540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3" name="rc93"/>
            <p:cNvSpPr/>
            <p:nvPr/>
          </p:nvSpPr>
          <p:spPr>
            <a:xfrm>
              <a:off x="1797598" y="1557472"/>
              <a:ext cx="451975" cy="51540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4" name="rc94"/>
            <p:cNvSpPr/>
            <p:nvPr/>
          </p:nvSpPr>
          <p:spPr>
            <a:xfrm>
              <a:off x="2701549" y="1557472"/>
              <a:ext cx="451975" cy="51540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5" name="rc95"/>
            <p:cNvSpPr/>
            <p:nvPr/>
          </p:nvSpPr>
          <p:spPr>
            <a:xfrm>
              <a:off x="3153525" y="1557472"/>
              <a:ext cx="451975" cy="51540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6" name="rc96"/>
            <p:cNvSpPr/>
            <p:nvPr/>
          </p:nvSpPr>
          <p:spPr>
            <a:xfrm>
              <a:off x="4057477" y="1557472"/>
              <a:ext cx="451975" cy="51540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7" name="rc97"/>
            <p:cNvSpPr/>
            <p:nvPr/>
          </p:nvSpPr>
          <p:spPr>
            <a:xfrm>
              <a:off x="2249573" y="1557472"/>
              <a:ext cx="451975" cy="51540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8" name="rc98"/>
            <p:cNvSpPr/>
            <p:nvPr/>
          </p:nvSpPr>
          <p:spPr>
            <a:xfrm>
              <a:off x="3605501" y="1557472"/>
              <a:ext cx="451975" cy="51540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9" name="rc99"/>
            <p:cNvSpPr/>
            <p:nvPr/>
          </p:nvSpPr>
          <p:spPr>
            <a:xfrm>
              <a:off x="5413405" y="1557472"/>
              <a:ext cx="451975" cy="51540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0" name="rc100"/>
            <p:cNvSpPr/>
            <p:nvPr/>
          </p:nvSpPr>
          <p:spPr>
            <a:xfrm>
              <a:off x="6317357" y="1557472"/>
              <a:ext cx="451975" cy="51540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1" name="rc101"/>
            <p:cNvSpPr/>
            <p:nvPr/>
          </p:nvSpPr>
          <p:spPr>
            <a:xfrm>
              <a:off x="7221309" y="1557472"/>
              <a:ext cx="451975" cy="51540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2" name="rc102"/>
            <p:cNvSpPr/>
            <p:nvPr/>
          </p:nvSpPr>
          <p:spPr>
            <a:xfrm>
              <a:off x="4509453" y="1557472"/>
              <a:ext cx="451975" cy="51540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6769333" y="1557472"/>
              <a:ext cx="451975" cy="51540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4961429" y="1557472"/>
              <a:ext cx="451975" cy="51540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5" name="rc105"/>
            <p:cNvSpPr/>
            <p:nvPr/>
          </p:nvSpPr>
          <p:spPr>
            <a:xfrm>
              <a:off x="8577237" y="2588283"/>
              <a:ext cx="451975" cy="515405"/>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06" name="rc106"/>
            <p:cNvSpPr/>
            <p:nvPr/>
          </p:nvSpPr>
          <p:spPr>
            <a:xfrm>
              <a:off x="8577237" y="1557472"/>
              <a:ext cx="451975" cy="51540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tx107"/>
            <p:cNvSpPr/>
            <p:nvPr/>
          </p:nvSpPr>
          <p:spPr>
            <a:xfrm>
              <a:off x="1969362" y="12648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08" name="tx108"/>
            <p:cNvSpPr/>
            <p:nvPr/>
          </p:nvSpPr>
          <p:spPr>
            <a:xfrm>
              <a:off x="2873313" y="12648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09" name="tx109"/>
            <p:cNvSpPr/>
            <p:nvPr/>
          </p:nvSpPr>
          <p:spPr>
            <a:xfrm>
              <a:off x="3325289" y="12648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10" name="tx110"/>
            <p:cNvSpPr/>
            <p:nvPr/>
          </p:nvSpPr>
          <p:spPr>
            <a:xfrm>
              <a:off x="4229241" y="12648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11" name="tx111"/>
            <p:cNvSpPr/>
            <p:nvPr/>
          </p:nvSpPr>
          <p:spPr>
            <a:xfrm>
              <a:off x="3777265" y="12648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12" name="tx112"/>
            <p:cNvSpPr/>
            <p:nvPr/>
          </p:nvSpPr>
          <p:spPr>
            <a:xfrm>
              <a:off x="5585169" y="12648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13" name="tx113"/>
            <p:cNvSpPr/>
            <p:nvPr/>
          </p:nvSpPr>
          <p:spPr>
            <a:xfrm>
              <a:off x="6489121" y="12648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14" name="tx114"/>
            <p:cNvSpPr/>
            <p:nvPr/>
          </p:nvSpPr>
          <p:spPr>
            <a:xfrm>
              <a:off x="7393073" y="12648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15" name="tx115"/>
            <p:cNvSpPr/>
            <p:nvPr/>
          </p:nvSpPr>
          <p:spPr>
            <a:xfrm>
              <a:off x="4681217" y="12648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16" name="tx116"/>
            <p:cNvSpPr/>
            <p:nvPr/>
          </p:nvSpPr>
          <p:spPr>
            <a:xfrm>
              <a:off x="6941097" y="12648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17" name="tx117"/>
            <p:cNvSpPr/>
            <p:nvPr/>
          </p:nvSpPr>
          <p:spPr>
            <a:xfrm>
              <a:off x="5133193" y="12648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18" name="tx118"/>
            <p:cNvSpPr/>
            <p:nvPr/>
          </p:nvSpPr>
          <p:spPr>
            <a:xfrm>
              <a:off x="1969362"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19" name="tx119"/>
            <p:cNvSpPr/>
            <p:nvPr/>
          </p:nvSpPr>
          <p:spPr>
            <a:xfrm>
              <a:off x="2873313"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20" name="tx120"/>
            <p:cNvSpPr/>
            <p:nvPr/>
          </p:nvSpPr>
          <p:spPr>
            <a:xfrm>
              <a:off x="3325289"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121" name="tx121"/>
            <p:cNvSpPr/>
            <p:nvPr/>
          </p:nvSpPr>
          <p:spPr>
            <a:xfrm>
              <a:off x="4229241"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122" name="tx122"/>
            <p:cNvSpPr/>
            <p:nvPr/>
          </p:nvSpPr>
          <p:spPr>
            <a:xfrm>
              <a:off x="3777265"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123" name="tx123"/>
            <p:cNvSpPr/>
            <p:nvPr/>
          </p:nvSpPr>
          <p:spPr>
            <a:xfrm>
              <a:off x="5585169"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124" name="tx124"/>
            <p:cNvSpPr/>
            <p:nvPr/>
          </p:nvSpPr>
          <p:spPr>
            <a:xfrm>
              <a:off x="6037145"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25" name="tx125"/>
            <p:cNvSpPr/>
            <p:nvPr/>
          </p:nvSpPr>
          <p:spPr>
            <a:xfrm>
              <a:off x="6489121"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126" name="tx126"/>
            <p:cNvSpPr/>
            <p:nvPr/>
          </p:nvSpPr>
          <p:spPr>
            <a:xfrm>
              <a:off x="7393073"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127" name="tx127"/>
            <p:cNvSpPr/>
            <p:nvPr/>
          </p:nvSpPr>
          <p:spPr>
            <a:xfrm>
              <a:off x="4681217"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128" name="tx128"/>
            <p:cNvSpPr/>
            <p:nvPr/>
          </p:nvSpPr>
          <p:spPr>
            <a:xfrm>
              <a:off x="6941097"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129" name="tx129"/>
            <p:cNvSpPr/>
            <p:nvPr/>
          </p:nvSpPr>
          <p:spPr>
            <a:xfrm>
              <a:off x="5133193"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30" name="tx130"/>
            <p:cNvSpPr/>
            <p:nvPr/>
          </p:nvSpPr>
          <p:spPr>
            <a:xfrm>
              <a:off x="7845049"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131" name="tx131"/>
            <p:cNvSpPr/>
            <p:nvPr/>
          </p:nvSpPr>
          <p:spPr>
            <a:xfrm>
              <a:off x="1969362" y="53881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132" name="tx132"/>
            <p:cNvSpPr/>
            <p:nvPr/>
          </p:nvSpPr>
          <p:spPr>
            <a:xfrm>
              <a:off x="1969362"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33" name="tx133"/>
            <p:cNvSpPr/>
            <p:nvPr/>
          </p:nvSpPr>
          <p:spPr>
            <a:xfrm>
              <a:off x="2873313"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34" name="tx134"/>
            <p:cNvSpPr/>
            <p:nvPr/>
          </p:nvSpPr>
          <p:spPr>
            <a:xfrm>
              <a:off x="3325289"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35" name="tx135"/>
            <p:cNvSpPr/>
            <p:nvPr/>
          </p:nvSpPr>
          <p:spPr>
            <a:xfrm>
              <a:off x="4229241"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36" name="tx136"/>
            <p:cNvSpPr/>
            <p:nvPr/>
          </p:nvSpPr>
          <p:spPr>
            <a:xfrm>
              <a:off x="3777265"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37" name="tx137"/>
            <p:cNvSpPr/>
            <p:nvPr/>
          </p:nvSpPr>
          <p:spPr>
            <a:xfrm>
              <a:off x="5585169"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138" name="tx138"/>
            <p:cNvSpPr/>
            <p:nvPr/>
          </p:nvSpPr>
          <p:spPr>
            <a:xfrm>
              <a:off x="6489121"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139" name="tx139"/>
            <p:cNvSpPr/>
            <p:nvPr/>
          </p:nvSpPr>
          <p:spPr>
            <a:xfrm>
              <a:off x="8297025"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40" name="tx140"/>
            <p:cNvSpPr/>
            <p:nvPr/>
          </p:nvSpPr>
          <p:spPr>
            <a:xfrm>
              <a:off x="7845049"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41" name="tx141"/>
            <p:cNvSpPr/>
            <p:nvPr/>
          </p:nvSpPr>
          <p:spPr>
            <a:xfrm>
              <a:off x="1969362"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42" name="tx142"/>
            <p:cNvSpPr/>
            <p:nvPr/>
          </p:nvSpPr>
          <p:spPr>
            <a:xfrm>
              <a:off x="2873313"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43" name="tx143"/>
            <p:cNvSpPr/>
            <p:nvPr/>
          </p:nvSpPr>
          <p:spPr>
            <a:xfrm>
              <a:off x="3325289"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44" name="tx144"/>
            <p:cNvSpPr/>
            <p:nvPr/>
          </p:nvSpPr>
          <p:spPr>
            <a:xfrm>
              <a:off x="4229241"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45" name="tx145"/>
            <p:cNvSpPr/>
            <p:nvPr/>
          </p:nvSpPr>
          <p:spPr>
            <a:xfrm>
              <a:off x="3777265"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46" name="tx146"/>
            <p:cNvSpPr/>
            <p:nvPr/>
          </p:nvSpPr>
          <p:spPr>
            <a:xfrm>
              <a:off x="5585169"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47" name="tx147"/>
            <p:cNvSpPr/>
            <p:nvPr/>
          </p:nvSpPr>
          <p:spPr>
            <a:xfrm>
              <a:off x="6489121"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48" name="tx148"/>
            <p:cNvSpPr/>
            <p:nvPr/>
          </p:nvSpPr>
          <p:spPr>
            <a:xfrm>
              <a:off x="7393073"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149" name="tx149"/>
            <p:cNvSpPr/>
            <p:nvPr/>
          </p:nvSpPr>
          <p:spPr>
            <a:xfrm>
              <a:off x="4681217"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50" name="tx150"/>
            <p:cNvSpPr/>
            <p:nvPr/>
          </p:nvSpPr>
          <p:spPr>
            <a:xfrm>
              <a:off x="6941097"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51" name="tx151"/>
            <p:cNvSpPr/>
            <p:nvPr/>
          </p:nvSpPr>
          <p:spPr>
            <a:xfrm>
              <a:off x="5133193"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152" name="tx152"/>
            <p:cNvSpPr/>
            <p:nvPr/>
          </p:nvSpPr>
          <p:spPr>
            <a:xfrm>
              <a:off x="7845049"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153" name="tx153"/>
            <p:cNvSpPr/>
            <p:nvPr/>
          </p:nvSpPr>
          <p:spPr>
            <a:xfrm>
              <a:off x="1969362"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154" name="tx154"/>
            <p:cNvSpPr/>
            <p:nvPr/>
          </p:nvSpPr>
          <p:spPr>
            <a:xfrm>
              <a:off x="2873313"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155" name="tx155"/>
            <p:cNvSpPr/>
            <p:nvPr/>
          </p:nvSpPr>
          <p:spPr>
            <a:xfrm>
              <a:off x="3325289"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56" name="tx156"/>
            <p:cNvSpPr/>
            <p:nvPr/>
          </p:nvSpPr>
          <p:spPr>
            <a:xfrm>
              <a:off x="4229241"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57" name="tx157"/>
            <p:cNvSpPr/>
            <p:nvPr/>
          </p:nvSpPr>
          <p:spPr>
            <a:xfrm>
              <a:off x="3777265"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58" name="tx158"/>
            <p:cNvSpPr/>
            <p:nvPr/>
          </p:nvSpPr>
          <p:spPr>
            <a:xfrm>
              <a:off x="5585169"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159" name="tx159"/>
            <p:cNvSpPr/>
            <p:nvPr/>
          </p:nvSpPr>
          <p:spPr>
            <a:xfrm>
              <a:off x="6037145"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160" name="tx160"/>
            <p:cNvSpPr/>
            <p:nvPr/>
          </p:nvSpPr>
          <p:spPr>
            <a:xfrm>
              <a:off x="4681217"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161" name="tx161"/>
            <p:cNvSpPr/>
            <p:nvPr/>
          </p:nvSpPr>
          <p:spPr>
            <a:xfrm>
              <a:off x="5133193"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162" name="tx162"/>
            <p:cNvSpPr/>
            <p:nvPr/>
          </p:nvSpPr>
          <p:spPr>
            <a:xfrm>
              <a:off x="1969362"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163" name="tx163"/>
            <p:cNvSpPr/>
            <p:nvPr/>
          </p:nvSpPr>
          <p:spPr>
            <a:xfrm>
              <a:off x="287331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64" name="tx164"/>
            <p:cNvSpPr/>
            <p:nvPr/>
          </p:nvSpPr>
          <p:spPr>
            <a:xfrm>
              <a:off x="332528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165" name="tx165"/>
            <p:cNvSpPr/>
            <p:nvPr/>
          </p:nvSpPr>
          <p:spPr>
            <a:xfrm>
              <a:off x="422924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166" name="tx166"/>
            <p:cNvSpPr/>
            <p:nvPr/>
          </p:nvSpPr>
          <p:spPr>
            <a:xfrm>
              <a:off x="3777265"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167" name="tx167"/>
            <p:cNvSpPr/>
            <p:nvPr/>
          </p:nvSpPr>
          <p:spPr>
            <a:xfrm>
              <a:off x="558516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68" name="tx168"/>
            <p:cNvSpPr/>
            <p:nvPr/>
          </p:nvSpPr>
          <p:spPr>
            <a:xfrm>
              <a:off x="648912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169" name="tx169"/>
            <p:cNvSpPr/>
            <p:nvPr/>
          </p:nvSpPr>
          <p:spPr>
            <a:xfrm>
              <a:off x="784504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170" name="tx170"/>
            <p:cNvSpPr/>
            <p:nvPr/>
          </p:nvSpPr>
          <p:spPr>
            <a:xfrm>
              <a:off x="1969362"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171" name="tx171"/>
            <p:cNvSpPr/>
            <p:nvPr/>
          </p:nvSpPr>
          <p:spPr>
            <a:xfrm>
              <a:off x="2873313"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72" name="tx172"/>
            <p:cNvSpPr/>
            <p:nvPr/>
          </p:nvSpPr>
          <p:spPr>
            <a:xfrm>
              <a:off x="3325289"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173" name="tx173"/>
            <p:cNvSpPr/>
            <p:nvPr/>
          </p:nvSpPr>
          <p:spPr>
            <a:xfrm>
              <a:off x="4229241"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174" name="tx174"/>
            <p:cNvSpPr/>
            <p:nvPr/>
          </p:nvSpPr>
          <p:spPr>
            <a:xfrm>
              <a:off x="3777265"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175" name="tx175"/>
            <p:cNvSpPr/>
            <p:nvPr/>
          </p:nvSpPr>
          <p:spPr>
            <a:xfrm>
              <a:off x="5585169"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176" name="tx176"/>
            <p:cNvSpPr/>
            <p:nvPr/>
          </p:nvSpPr>
          <p:spPr>
            <a:xfrm>
              <a:off x="1969362"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77" name="tx177"/>
            <p:cNvSpPr/>
            <p:nvPr/>
          </p:nvSpPr>
          <p:spPr>
            <a:xfrm>
              <a:off x="2873313"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78" name="tx178"/>
            <p:cNvSpPr/>
            <p:nvPr/>
          </p:nvSpPr>
          <p:spPr>
            <a:xfrm>
              <a:off x="3325289"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79" name="tx179"/>
            <p:cNvSpPr/>
            <p:nvPr/>
          </p:nvSpPr>
          <p:spPr>
            <a:xfrm>
              <a:off x="4229241"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80" name="tx180"/>
            <p:cNvSpPr/>
            <p:nvPr/>
          </p:nvSpPr>
          <p:spPr>
            <a:xfrm>
              <a:off x="2421338"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181" name="tx181"/>
            <p:cNvSpPr/>
            <p:nvPr/>
          </p:nvSpPr>
          <p:spPr>
            <a:xfrm>
              <a:off x="3777265"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82" name="tx182"/>
            <p:cNvSpPr/>
            <p:nvPr/>
          </p:nvSpPr>
          <p:spPr>
            <a:xfrm>
              <a:off x="5585169"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83" name="tx183"/>
            <p:cNvSpPr/>
            <p:nvPr/>
          </p:nvSpPr>
          <p:spPr>
            <a:xfrm>
              <a:off x="6489121"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84" name="tx184"/>
            <p:cNvSpPr/>
            <p:nvPr/>
          </p:nvSpPr>
          <p:spPr>
            <a:xfrm>
              <a:off x="7393073"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85" name="tx185"/>
            <p:cNvSpPr/>
            <p:nvPr/>
          </p:nvSpPr>
          <p:spPr>
            <a:xfrm>
              <a:off x="4681217"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86" name="tx186"/>
            <p:cNvSpPr/>
            <p:nvPr/>
          </p:nvSpPr>
          <p:spPr>
            <a:xfrm>
              <a:off x="6941097"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87" name="tx187"/>
            <p:cNvSpPr/>
            <p:nvPr/>
          </p:nvSpPr>
          <p:spPr>
            <a:xfrm>
              <a:off x="5133193"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88" name="tx188"/>
            <p:cNvSpPr/>
            <p:nvPr/>
          </p:nvSpPr>
          <p:spPr>
            <a:xfrm>
              <a:off x="8749001"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89" name="tx189"/>
            <p:cNvSpPr/>
            <p:nvPr/>
          </p:nvSpPr>
          <p:spPr>
            <a:xfrm>
              <a:off x="2873313" y="53881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190" name="tx190"/>
            <p:cNvSpPr/>
            <p:nvPr/>
          </p:nvSpPr>
          <p:spPr>
            <a:xfrm>
              <a:off x="3325289" y="53881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191" name="tx191"/>
            <p:cNvSpPr/>
            <p:nvPr/>
          </p:nvSpPr>
          <p:spPr>
            <a:xfrm>
              <a:off x="4229241" y="53881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192" name="tx192"/>
            <p:cNvSpPr/>
            <p:nvPr/>
          </p:nvSpPr>
          <p:spPr>
            <a:xfrm>
              <a:off x="3777265" y="53881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193" name="tx193"/>
            <p:cNvSpPr/>
            <p:nvPr/>
          </p:nvSpPr>
          <p:spPr>
            <a:xfrm>
              <a:off x="5585169" y="53881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194" name="tx194"/>
            <p:cNvSpPr/>
            <p:nvPr/>
          </p:nvSpPr>
          <p:spPr>
            <a:xfrm>
              <a:off x="6489121" y="53881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195" name="tx195"/>
            <p:cNvSpPr/>
            <p:nvPr/>
          </p:nvSpPr>
          <p:spPr>
            <a:xfrm>
              <a:off x="8297025" y="53881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196" name="tx196"/>
            <p:cNvSpPr/>
            <p:nvPr/>
          </p:nvSpPr>
          <p:spPr>
            <a:xfrm>
              <a:off x="4681217" y="53881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197" name="tx197"/>
            <p:cNvSpPr/>
            <p:nvPr/>
          </p:nvSpPr>
          <p:spPr>
            <a:xfrm>
              <a:off x="7845049" y="53881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198" name="tx198"/>
            <p:cNvSpPr/>
            <p:nvPr/>
          </p:nvSpPr>
          <p:spPr>
            <a:xfrm>
              <a:off x="6037145"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199" name="tx199"/>
            <p:cNvSpPr/>
            <p:nvPr/>
          </p:nvSpPr>
          <p:spPr>
            <a:xfrm>
              <a:off x="7393073"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200" name="tx200"/>
            <p:cNvSpPr/>
            <p:nvPr/>
          </p:nvSpPr>
          <p:spPr>
            <a:xfrm>
              <a:off x="4681217"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201" name="tx201"/>
            <p:cNvSpPr/>
            <p:nvPr/>
          </p:nvSpPr>
          <p:spPr>
            <a:xfrm>
              <a:off x="5133193" y="43573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25</a:t>
              </a:r>
            </a:p>
          </p:txBody>
        </p:sp>
        <p:sp>
          <p:nvSpPr>
            <p:cNvPr id="202" name="tx202"/>
            <p:cNvSpPr/>
            <p:nvPr/>
          </p:nvSpPr>
          <p:spPr>
            <a:xfrm>
              <a:off x="6037145" y="22956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203" name="tx203"/>
            <p:cNvSpPr/>
            <p:nvPr/>
          </p:nvSpPr>
          <p:spPr>
            <a:xfrm>
              <a:off x="6489121"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204" name="tx204"/>
            <p:cNvSpPr/>
            <p:nvPr/>
          </p:nvSpPr>
          <p:spPr>
            <a:xfrm>
              <a:off x="7393073"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205" name="tx205"/>
            <p:cNvSpPr/>
            <p:nvPr/>
          </p:nvSpPr>
          <p:spPr>
            <a:xfrm>
              <a:off x="7845049"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206" name="tx206"/>
            <p:cNvSpPr/>
            <p:nvPr/>
          </p:nvSpPr>
          <p:spPr>
            <a:xfrm>
              <a:off x="739307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207" name="tx207"/>
            <p:cNvSpPr/>
            <p:nvPr/>
          </p:nvSpPr>
          <p:spPr>
            <a:xfrm>
              <a:off x="6489121"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208" name="tx208"/>
            <p:cNvSpPr/>
            <p:nvPr/>
          </p:nvSpPr>
          <p:spPr>
            <a:xfrm>
              <a:off x="7845049"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209" name="tx209"/>
            <p:cNvSpPr/>
            <p:nvPr/>
          </p:nvSpPr>
          <p:spPr>
            <a:xfrm>
              <a:off x="8749001"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210" name="tx210"/>
            <p:cNvSpPr/>
            <p:nvPr/>
          </p:nvSpPr>
          <p:spPr>
            <a:xfrm>
              <a:off x="1902519"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211" name="tx211"/>
            <p:cNvSpPr/>
            <p:nvPr/>
          </p:nvSpPr>
          <p:spPr>
            <a:xfrm>
              <a:off x="2298534"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212" name="tx212"/>
            <p:cNvSpPr/>
            <p:nvPr/>
          </p:nvSpPr>
          <p:spPr>
            <a:xfrm>
              <a:off x="2784754"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213" name="tx213"/>
            <p:cNvSpPr/>
            <p:nvPr/>
          </p:nvSpPr>
          <p:spPr>
            <a:xfrm>
              <a:off x="3236730"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214" name="tx214"/>
            <p:cNvSpPr/>
            <p:nvPr/>
          </p:nvSpPr>
          <p:spPr>
            <a:xfrm>
              <a:off x="3716595"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215" name="tx215"/>
            <p:cNvSpPr/>
            <p:nvPr/>
          </p:nvSpPr>
          <p:spPr>
            <a:xfrm>
              <a:off x="4112610"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216" name="tx216"/>
            <p:cNvSpPr/>
            <p:nvPr/>
          </p:nvSpPr>
          <p:spPr>
            <a:xfrm>
              <a:off x="4580268"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217" name="tx217"/>
            <p:cNvSpPr/>
            <p:nvPr/>
          </p:nvSpPr>
          <p:spPr>
            <a:xfrm>
              <a:off x="5029043"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218" name="tx218"/>
            <p:cNvSpPr/>
            <p:nvPr/>
          </p:nvSpPr>
          <p:spPr>
            <a:xfrm>
              <a:off x="5518235"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219" name="tx219"/>
            <p:cNvSpPr/>
            <p:nvPr/>
          </p:nvSpPr>
          <p:spPr>
            <a:xfrm>
              <a:off x="5960976"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220" name="tx220"/>
            <p:cNvSpPr/>
            <p:nvPr/>
          </p:nvSpPr>
          <p:spPr>
            <a:xfrm>
              <a:off x="6388126"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221" name="tx221"/>
            <p:cNvSpPr/>
            <p:nvPr/>
          </p:nvSpPr>
          <p:spPr>
            <a:xfrm>
              <a:off x="6846320"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222" name="tx222"/>
            <p:cNvSpPr/>
            <p:nvPr/>
          </p:nvSpPr>
          <p:spPr>
            <a:xfrm>
              <a:off x="7292078"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223" name="tx223"/>
            <p:cNvSpPr/>
            <p:nvPr/>
          </p:nvSpPr>
          <p:spPr>
            <a:xfrm>
              <a:off x="7790642"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224" name="tx224"/>
            <p:cNvSpPr/>
            <p:nvPr/>
          </p:nvSpPr>
          <p:spPr>
            <a:xfrm>
              <a:off x="8174175"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225" name="tx225"/>
            <p:cNvSpPr/>
            <p:nvPr/>
          </p:nvSpPr>
          <p:spPr>
            <a:xfrm>
              <a:off x="8660441"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226" name="tx226"/>
            <p:cNvSpPr/>
            <p:nvPr/>
          </p:nvSpPr>
          <p:spPr>
            <a:xfrm>
              <a:off x="1448368" y="5370118"/>
              <a:ext cx="2414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CAR</a:t>
              </a:r>
            </a:p>
          </p:txBody>
        </p:sp>
        <p:sp>
          <p:nvSpPr>
            <p:cNvPr id="227" name="tx227"/>
            <p:cNvSpPr/>
            <p:nvPr/>
          </p:nvSpPr>
          <p:spPr>
            <a:xfrm>
              <a:off x="1346687" y="4854712"/>
              <a:ext cx="3430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Gabon</a:t>
              </a:r>
            </a:p>
          </p:txBody>
        </p:sp>
        <p:sp>
          <p:nvSpPr>
            <p:cNvPr id="228" name="tx228"/>
            <p:cNvSpPr/>
            <p:nvPr/>
          </p:nvSpPr>
          <p:spPr>
            <a:xfrm>
              <a:off x="1416547" y="4339306"/>
              <a:ext cx="2732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Chad</a:t>
              </a:r>
            </a:p>
          </p:txBody>
        </p:sp>
        <p:sp>
          <p:nvSpPr>
            <p:cNvPr id="229" name="tx229"/>
            <p:cNvSpPr/>
            <p:nvPr/>
          </p:nvSpPr>
          <p:spPr>
            <a:xfrm>
              <a:off x="1442059" y="3823900"/>
              <a:ext cx="2477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DRC</a:t>
              </a:r>
            </a:p>
          </p:txBody>
        </p:sp>
        <p:sp>
          <p:nvSpPr>
            <p:cNvPr id="230" name="tx230"/>
            <p:cNvSpPr/>
            <p:nvPr/>
          </p:nvSpPr>
          <p:spPr>
            <a:xfrm>
              <a:off x="774913" y="3308494"/>
              <a:ext cx="51462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Equatorial</a:t>
              </a:r>
            </a:p>
          </p:txBody>
        </p:sp>
        <p:sp>
          <p:nvSpPr>
            <p:cNvPr id="231" name="tx231"/>
            <p:cNvSpPr/>
            <p:nvPr/>
          </p:nvSpPr>
          <p:spPr>
            <a:xfrm>
              <a:off x="1321267" y="3308494"/>
              <a:ext cx="3685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a:t>
              </a:r>
            </a:p>
          </p:txBody>
        </p:sp>
        <p:sp>
          <p:nvSpPr>
            <p:cNvPr id="232" name="tx232"/>
            <p:cNvSpPr/>
            <p:nvPr/>
          </p:nvSpPr>
          <p:spPr>
            <a:xfrm>
              <a:off x="1156217" y="2793088"/>
              <a:ext cx="5335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Cameroon</a:t>
              </a:r>
            </a:p>
          </p:txBody>
        </p:sp>
        <p:sp>
          <p:nvSpPr>
            <p:cNvPr id="233" name="tx233"/>
            <p:cNvSpPr/>
            <p:nvPr/>
          </p:nvSpPr>
          <p:spPr>
            <a:xfrm>
              <a:off x="1352996" y="2277682"/>
              <a:ext cx="33677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Congo</a:t>
              </a:r>
            </a:p>
          </p:txBody>
        </p:sp>
        <p:sp>
          <p:nvSpPr>
            <p:cNvPr id="234" name="tx234"/>
            <p:cNvSpPr/>
            <p:nvPr/>
          </p:nvSpPr>
          <p:spPr>
            <a:xfrm>
              <a:off x="508182" y="1762276"/>
              <a:ext cx="20336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Sao</a:t>
              </a:r>
            </a:p>
          </p:txBody>
        </p:sp>
        <p:sp>
          <p:nvSpPr>
            <p:cNvPr id="235" name="tx235"/>
            <p:cNvSpPr/>
            <p:nvPr/>
          </p:nvSpPr>
          <p:spPr>
            <a:xfrm>
              <a:off x="743274" y="1762276"/>
              <a:ext cx="27944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Tome</a:t>
              </a:r>
            </a:p>
          </p:txBody>
        </p:sp>
        <p:sp>
          <p:nvSpPr>
            <p:cNvPr id="236" name="tx236"/>
            <p:cNvSpPr/>
            <p:nvPr/>
          </p:nvSpPr>
          <p:spPr>
            <a:xfrm>
              <a:off x="1054445" y="1762276"/>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and</a:t>
              </a:r>
            </a:p>
          </p:txBody>
        </p:sp>
        <p:sp>
          <p:nvSpPr>
            <p:cNvPr id="237" name="tx237"/>
            <p:cNvSpPr/>
            <p:nvPr/>
          </p:nvSpPr>
          <p:spPr>
            <a:xfrm>
              <a:off x="1276827" y="1762276"/>
              <a:ext cx="4129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Principe</a:t>
              </a:r>
            </a:p>
          </p:txBody>
        </p:sp>
        <p:sp>
          <p:nvSpPr>
            <p:cNvPr id="238" name="tx238"/>
            <p:cNvSpPr/>
            <p:nvPr/>
          </p:nvSpPr>
          <p:spPr>
            <a:xfrm>
              <a:off x="1295846" y="1246871"/>
              <a:ext cx="39392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Burundi</a:t>
              </a:r>
            </a:p>
          </p:txBody>
        </p:sp>
        <p:sp>
          <p:nvSpPr>
            <p:cNvPr id="239" name="tx239"/>
            <p:cNvSpPr/>
            <p:nvPr/>
          </p:nvSpPr>
          <p:spPr>
            <a:xfrm>
              <a:off x="350760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40" name="pic240"/>
            <p:cNvPicPr/>
            <p:nvPr/>
          </p:nvPicPr>
          <p:blipFill>
            <a:blip r:embed="rId2" cstate="print"/>
            <a:stretch>
              <a:fillRect/>
            </a:stretch>
          </p:blipFill>
          <p:spPr>
            <a:xfrm>
              <a:off x="5159201" y="5941026"/>
              <a:ext cx="2160000" cy="219455"/>
            </a:xfrm>
            <a:prstGeom prst="rect">
              <a:avLst/>
            </a:prstGeom>
          </p:spPr>
        </p:pic>
        <p:sp>
          <p:nvSpPr>
            <p:cNvPr id="241" name="pl241"/>
            <p:cNvSpPr/>
            <p:nvPr/>
          </p:nvSpPr>
          <p:spPr>
            <a:xfrm>
              <a:off x="516280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42" name="pl242"/>
            <p:cNvSpPr/>
            <p:nvPr/>
          </p:nvSpPr>
          <p:spPr>
            <a:xfrm>
              <a:off x="645448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43" name="pl243"/>
            <p:cNvSpPr/>
            <p:nvPr/>
          </p:nvSpPr>
          <p:spPr>
            <a:xfrm>
              <a:off x="666976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44" name="pl244"/>
            <p:cNvSpPr/>
            <p:nvPr/>
          </p:nvSpPr>
          <p:spPr>
            <a:xfrm>
              <a:off x="688504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45" name="pl245"/>
            <p:cNvSpPr/>
            <p:nvPr/>
          </p:nvSpPr>
          <p:spPr>
            <a:xfrm>
              <a:off x="710032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46" name="pl246"/>
            <p:cNvSpPr/>
            <p:nvPr/>
          </p:nvSpPr>
          <p:spPr>
            <a:xfrm>
              <a:off x="731560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47" name="pl247"/>
            <p:cNvSpPr/>
            <p:nvPr/>
          </p:nvSpPr>
          <p:spPr>
            <a:xfrm>
              <a:off x="516280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48" name="pl248"/>
            <p:cNvSpPr/>
            <p:nvPr/>
          </p:nvSpPr>
          <p:spPr>
            <a:xfrm>
              <a:off x="645448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49" name="pl249"/>
            <p:cNvSpPr/>
            <p:nvPr/>
          </p:nvSpPr>
          <p:spPr>
            <a:xfrm>
              <a:off x="666976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50" name="pl250"/>
            <p:cNvSpPr/>
            <p:nvPr/>
          </p:nvSpPr>
          <p:spPr>
            <a:xfrm>
              <a:off x="688504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51" name="pl251"/>
            <p:cNvSpPr/>
            <p:nvPr/>
          </p:nvSpPr>
          <p:spPr>
            <a:xfrm>
              <a:off x="710032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52" name="pl252"/>
            <p:cNvSpPr/>
            <p:nvPr/>
          </p:nvSpPr>
          <p:spPr>
            <a:xfrm>
              <a:off x="731560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53" name="tx253"/>
            <p:cNvSpPr/>
            <p:nvPr/>
          </p:nvSpPr>
          <p:spPr>
            <a:xfrm>
              <a:off x="5131712"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54" name="tx254"/>
            <p:cNvSpPr/>
            <p:nvPr/>
          </p:nvSpPr>
          <p:spPr>
            <a:xfrm>
              <a:off x="639230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55" name="tx255"/>
            <p:cNvSpPr/>
            <p:nvPr/>
          </p:nvSpPr>
          <p:spPr>
            <a:xfrm>
              <a:off x="660758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56" name="tx256"/>
            <p:cNvSpPr/>
            <p:nvPr/>
          </p:nvSpPr>
          <p:spPr>
            <a:xfrm>
              <a:off x="682286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57" name="tx257"/>
            <p:cNvSpPr/>
            <p:nvPr/>
          </p:nvSpPr>
          <p:spPr>
            <a:xfrm>
              <a:off x="703814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58" name="tx258"/>
            <p:cNvSpPr/>
            <p:nvPr/>
          </p:nvSpPr>
          <p:spPr>
            <a:xfrm>
              <a:off x="7222333"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59" name="tx259"/>
            <p:cNvSpPr/>
            <p:nvPr/>
          </p:nvSpPr>
          <p:spPr>
            <a:xfrm>
              <a:off x="1752400" y="435349"/>
              <a:ext cx="37372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Central Africa, 2025</a:t>
              </a:r>
            </a:p>
          </p:txBody>
        </p:sp>
        <p:sp>
          <p:nvSpPr>
            <p:cNvPr id="260" name="tx26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1" name="tx261"/>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2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4 out of 9 countries achieved coverage of 90% or higher in at least one vaccine.
Chad, Congo, and Sao Tome and Principe had the highest percentage of vaccines (8%) in the national immunization schedule with coverage of at least 90%, followed by Cameroon (7%).
5 countries had not achieved 90% coverage of any vaccine (Burundi, CAR, DRC, Equatorial Guinea, and Gabon).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P7TF5XRZ5TZD-1674051314-5639</_dlc_DocId>
    <_dlc_DocIdUrl xmlns="5ce71423-0d49-4a04-8822-86064e799dcd">
      <Url>https://unicef.sharepoint.com/teams/DAPM-DataComm/_layouts/15/DocIdRedir.aspx?ID=P7TF5XRZ5TZD-1674051314-5639</Url>
      <Description>P7TF5XRZ5TZD-1674051314-5639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AF517A5-D4C3-48E5-8999-AA83093B5939}"/>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2026-07-17T16:17:19Z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0f22c699-30cd-479d-a8cf-2f957a7b3512</vt:lpwstr>
  </property>
</Properties>
</file>