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 id="326" r:id="rId81"/>
    <p:sldId id="327" r:id="rId82"/>
    <p:sldId id="328" r:id="rId83"/>
    <p:sldId id="329" r:id="rId84"/>
    <p:sldId id="330" r:id="rId85"/>
    <p:sldId id="331" r:id="rId86"/>
    <p:sldId id="332" r:id="rId87"/>
    <p:sldId id="333" r:id="rId88"/>
    <p:sldId id="334" r:id="rId89"/>
    <p:sldId id="335" r:id="rId90"/>
    <p:sldId id="336" r:id="rId9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 Id="rId81" Type="http://schemas.openxmlformats.org/officeDocument/2006/relationships/slide" Target="slides/slide71.xml"/>
<Relationship Id="rId82" Type="http://schemas.openxmlformats.org/officeDocument/2006/relationships/slide" Target="slides/slide72.xml"/>
<Relationship Id="rId83" Type="http://schemas.openxmlformats.org/officeDocument/2006/relationships/slide" Target="slides/slide73.xml"/>
<Relationship Id="rId84" Type="http://schemas.openxmlformats.org/officeDocument/2006/relationships/slide" Target="slides/slide74.xml"/>
<Relationship Id="rId85" Type="http://schemas.openxmlformats.org/officeDocument/2006/relationships/slide" Target="slides/slide75.xml"/>
<Relationship Id="rId86" Type="http://schemas.openxmlformats.org/officeDocument/2006/relationships/slide" Target="slides/slide76.xml"/>
<Relationship Id="rId87" Type="http://schemas.openxmlformats.org/officeDocument/2006/relationships/slide" Target="slides/slide77.xml"/>
<Relationship Id="rId88" Type="http://schemas.openxmlformats.org/officeDocument/2006/relationships/slide" Target="slides/slide78.xml"/>
<Relationship Id="rId89" Type="http://schemas.openxmlformats.org/officeDocument/2006/relationships/slide" Target="slides/slide79.xml"/>
<Relationship Id="rId90" Type="http://schemas.openxmlformats.org/officeDocument/2006/relationships/slide" Target="slides/slide80.xml"/>
<Relationship Id="rId91" Type="http://schemas.openxmlformats.org/officeDocument/2006/relationships/slide" Target="slides/slide8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b6660de81e3fa83857cbf33a7ea303980d1440c.png"/>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ab014672f4635e2e341e408c0f834f290b129d5.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dcf1d66dc7841f0baee453346a6ebc0b15c0bef6.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fb618b7fac9a1b0700211bfc13c41201640cba8.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9c8f2c2da0644afee4c9457fe677268ac5c82840.png"/>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7875bc38b46e5cafbc2c28eba02464543191b54.png"/>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b619ed85cae70e35d873e911b488908107f2693.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abbaed4068f0c76b1b136a0c4d88bde1fb7f500b.png"/>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fc61c43cceb35b61e20622ba7fa2c7a38c15c61c.png"/>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fc292d4c4a145cad1aa200be354b5b03e02b9978.png"/>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1.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7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7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8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8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5238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290779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06320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3300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48550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454" y="3382975"/>
              <a:ext cx="239877" cy="791704"/>
            </a:xfrm>
            <a:prstGeom prst="rect">
              <a:avLst/>
            </a:prstGeom>
            <a:solidFill>
              <a:srgbClr val="1CABE2">
                <a:alpha val="100000"/>
              </a:srgbClr>
            </a:solidFill>
          </p:spPr>
          <p:txBody>
            <a:bodyPr/>
            <a:lstStyle/>
            <a:p/>
          </p:txBody>
        </p:sp>
        <p:sp>
          <p:nvSpPr>
            <p:cNvPr id="23" name="rc23"/>
            <p:cNvSpPr/>
            <p:nvPr/>
          </p:nvSpPr>
          <p:spPr>
            <a:xfrm>
              <a:off x="1562984" y="3380884"/>
              <a:ext cx="239877" cy="793795"/>
            </a:xfrm>
            <a:prstGeom prst="rect">
              <a:avLst/>
            </a:prstGeom>
            <a:solidFill>
              <a:srgbClr val="1CABE2">
                <a:alpha val="100000"/>
              </a:srgbClr>
            </a:solidFill>
          </p:spPr>
          <p:txBody>
            <a:bodyPr/>
            <a:lstStyle/>
            <a:p/>
          </p:txBody>
        </p:sp>
        <p:sp>
          <p:nvSpPr>
            <p:cNvPr id="24" name="rc24"/>
            <p:cNvSpPr/>
            <p:nvPr/>
          </p:nvSpPr>
          <p:spPr>
            <a:xfrm>
              <a:off x="1829515" y="3390984"/>
              <a:ext cx="239877" cy="783695"/>
            </a:xfrm>
            <a:prstGeom prst="rect">
              <a:avLst/>
            </a:prstGeom>
            <a:solidFill>
              <a:srgbClr val="1CABE2">
                <a:alpha val="100000"/>
              </a:srgbClr>
            </a:solidFill>
          </p:spPr>
          <p:txBody>
            <a:bodyPr/>
            <a:lstStyle/>
            <a:p/>
          </p:txBody>
        </p:sp>
        <p:sp>
          <p:nvSpPr>
            <p:cNvPr id="25" name="rc25"/>
            <p:cNvSpPr/>
            <p:nvPr/>
          </p:nvSpPr>
          <p:spPr>
            <a:xfrm>
              <a:off x="2096045" y="3431117"/>
              <a:ext cx="239877" cy="743561"/>
            </a:xfrm>
            <a:prstGeom prst="rect">
              <a:avLst/>
            </a:prstGeom>
            <a:solidFill>
              <a:srgbClr val="1CABE2">
                <a:alpha val="100000"/>
              </a:srgbClr>
            </a:solidFill>
          </p:spPr>
          <p:txBody>
            <a:bodyPr/>
            <a:lstStyle/>
            <a:p/>
          </p:txBody>
        </p:sp>
        <p:sp>
          <p:nvSpPr>
            <p:cNvPr id="26" name="rc26"/>
            <p:cNvSpPr/>
            <p:nvPr/>
          </p:nvSpPr>
          <p:spPr>
            <a:xfrm>
              <a:off x="2362575" y="3459653"/>
              <a:ext cx="239877" cy="715025"/>
            </a:xfrm>
            <a:prstGeom prst="rect">
              <a:avLst/>
            </a:prstGeom>
            <a:solidFill>
              <a:srgbClr val="1CABE2">
                <a:alpha val="100000"/>
              </a:srgbClr>
            </a:solidFill>
          </p:spPr>
          <p:txBody>
            <a:bodyPr/>
            <a:lstStyle/>
            <a:p/>
          </p:txBody>
        </p:sp>
        <p:sp>
          <p:nvSpPr>
            <p:cNvPr id="27" name="rc27"/>
            <p:cNvSpPr/>
            <p:nvPr/>
          </p:nvSpPr>
          <p:spPr>
            <a:xfrm>
              <a:off x="2629106" y="3482566"/>
              <a:ext cx="239877" cy="692112"/>
            </a:xfrm>
            <a:prstGeom prst="rect">
              <a:avLst/>
            </a:prstGeom>
            <a:solidFill>
              <a:srgbClr val="1CABE2">
                <a:alpha val="100000"/>
              </a:srgbClr>
            </a:solidFill>
          </p:spPr>
          <p:txBody>
            <a:bodyPr/>
            <a:lstStyle/>
            <a:p/>
          </p:txBody>
        </p:sp>
        <p:sp>
          <p:nvSpPr>
            <p:cNvPr id="28" name="rc28"/>
            <p:cNvSpPr/>
            <p:nvPr/>
          </p:nvSpPr>
          <p:spPr>
            <a:xfrm>
              <a:off x="2895636" y="3523279"/>
              <a:ext cx="239877" cy="651400"/>
            </a:xfrm>
            <a:prstGeom prst="rect">
              <a:avLst/>
            </a:prstGeom>
            <a:solidFill>
              <a:srgbClr val="1CABE2">
                <a:alpha val="100000"/>
              </a:srgbClr>
            </a:solidFill>
          </p:spPr>
          <p:txBody>
            <a:bodyPr/>
            <a:lstStyle/>
            <a:p/>
          </p:txBody>
        </p:sp>
        <p:sp>
          <p:nvSpPr>
            <p:cNvPr id="29" name="rc29"/>
            <p:cNvSpPr/>
            <p:nvPr/>
          </p:nvSpPr>
          <p:spPr>
            <a:xfrm>
              <a:off x="3162166" y="3560920"/>
              <a:ext cx="239877" cy="613759"/>
            </a:xfrm>
            <a:prstGeom prst="rect">
              <a:avLst/>
            </a:prstGeom>
            <a:solidFill>
              <a:srgbClr val="1CABE2">
                <a:alpha val="100000"/>
              </a:srgbClr>
            </a:solidFill>
          </p:spPr>
          <p:txBody>
            <a:bodyPr/>
            <a:lstStyle/>
            <a:p/>
          </p:txBody>
        </p:sp>
        <p:sp>
          <p:nvSpPr>
            <p:cNvPr id="30" name="rc30"/>
            <p:cNvSpPr/>
            <p:nvPr/>
          </p:nvSpPr>
          <p:spPr>
            <a:xfrm>
              <a:off x="3428696" y="3601836"/>
              <a:ext cx="239877" cy="572843"/>
            </a:xfrm>
            <a:prstGeom prst="rect">
              <a:avLst/>
            </a:prstGeom>
            <a:solidFill>
              <a:srgbClr val="1CABE2">
                <a:alpha val="100000"/>
              </a:srgbClr>
            </a:solidFill>
          </p:spPr>
          <p:txBody>
            <a:bodyPr/>
            <a:lstStyle/>
            <a:p/>
          </p:txBody>
        </p:sp>
        <p:sp>
          <p:nvSpPr>
            <p:cNvPr id="31" name="rc31"/>
            <p:cNvSpPr/>
            <p:nvPr/>
          </p:nvSpPr>
          <p:spPr>
            <a:xfrm>
              <a:off x="3695227" y="3666254"/>
              <a:ext cx="239877" cy="508425"/>
            </a:xfrm>
            <a:prstGeom prst="rect">
              <a:avLst/>
            </a:prstGeom>
            <a:solidFill>
              <a:srgbClr val="1CABE2">
                <a:alpha val="100000"/>
              </a:srgbClr>
            </a:solidFill>
          </p:spPr>
          <p:txBody>
            <a:bodyPr/>
            <a:lstStyle/>
            <a:p/>
          </p:txBody>
        </p:sp>
        <p:sp>
          <p:nvSpPr>
            <p:cNvPr id="32" name="rc32"/>
            <p:cNvSpPr/>
            <p:nvPr/>
          </p:nvSpPr>
          <p:spPr>
            <a:xfrm>
              <a:off x="3961757" y="3588789"/>
              <a:ext cx="239877" cy="585890"/>
            </a:xfrm>
            <a:prstGeom prst="rect">
              <a:avLst/>
            </a:prstGeom>
            <a:solidFill>
              <a:srgbClr val="1CABE2">
                <a:alpha val="100000"/>
              </a:srgbClr>
            </a:solidFill>
          </p:spPr>
          <p:txBody>
            <a:bodyPr/>
            <a:lstStyle/>
            <a:p/>
          </p:txBody>
        </p:sp>
        <p:sp>
          <p:nvSpPr>
            <p:cNvPr id="33" name="rc33"/>
            <p:cNvSpPr/>
            <p:nvPr/>
          </p:nvSpPr>
          <p:spPr>
            <a:xfrm>
              <a:off x="4228287" y="3576017"/>
              <a:ext cx="239877" cy="598662"/>
            </a:xfrm>
            <a:prstGeom prst="rect">
              <a:avLst/>
            </a:prstGeom>
            <a:solidFill>
              <a:srgbClr val="1CABE2">
                <a:alpha val="100000"/>
              </a:srgbClr>
            </a:solidFill>
          </p:spPr>
          <p:txBody>
            <a:bodyPr/>
            <a:lstStyle/>
            <a:p/>
          </p:txBody>
        </p:sp>
        <p:sp>
          <p:nvSpPr>
            <p:cNvPr id="34" name="rc34"/>
            <p:cNvSpPr/>
            <p:nvPr/>
          </p:nvSpPr>
          <p:spPr>
            <a:xfrm>
              <a:off x="4494818" y="3520211"/>
              <a:ext cx="239877" cy="654467"/>
            </a:xfrm>
            <a:prstGeom prst="rect">
              <a:avLst/>
            </a:prstGeom>
            <a:solidFill>
              <a:srgbClr val="1CABE2">
                <a:alpha val="100000"/>
              </a:srgbClr>
            </a:solidFill>
          </p:spPr>
          <p:txBody>
            <a:bodyPr/>
            <a:lstStyle/>
            <a:p/>
          </p:txBody>
        </p:sp>
        <p:sp>
          <p:nvSpPr>
            <p:cNvPr id="35" name="rc35"/>
            <p:cNvSpPr/>
            <p:nvPr/>
          </p:nvSpPr>
          <p:spPr>
            <a:xfrm>
              <a:off x="4761348" y="3465840"/>
              <a:ext cx="239877" cy="708838"/>
            </a:xfrm>
            <a:prstGeom prst="rect">
              <a:avLst/>
            </a:prstGeom>
            <a:solidFill>
              <a:srgbClr val="1CABE2">
                <a:alpha val="100000"/>
              </a:srgbClr>
            </a:solidFill>
          </p:spPr>
          <p:txBody>
            <a:bodyPr/>
            <a:lstStyle/>
            <a:p/>
          </p:txBody>
        </p:sp>
        <p:sp>
          <p:nvSpPr>
            <p:cNvPr id="36" name="rc36"/>
            <p:cNvSpPr/>
            <p:nvPr/>
          </p:nvSpPr>
          <p:spPr>
            <a:xfrm>
              <a:off x="5027878" y="3505211"/>
              <a:ext cx="239877" cy="669468"/>
            </a:xfrm>
            <a:prstGeom prst="rect">
              <a:avLst/>
            </a:prstGeom>
            <a:solidFill>
              <a:srgbClr val="1CABE2">
                <a:alpha val="100000"/>
              </a:srgbClr>
            </a:solidFill>
          </p:spPr>
          <p:txBody>
            <a:bodyPr/>
            <a:lstStyle/>
            <a:p/>
          </p:txBody>
        </p:sp>
        <p:sp>
          <p:nvSpPr>
            <p:cNvPr id="37" name="rc37"/>
            <p:cNvSpPr/>
            <p:nvPr/>
          </p:nvSpPr>
          <p:spPr>
            <a:xfrm>
              <a:off x="5294409" y="3497137"/>
              <a:ext cx="239877" cy="677542"/>
            </a:xfrm>
            <a:prstGeom prst="rect">
              <a:avLst/>
            </a:prstGeom>
            <a:solidFill>
              <a:srgbClr val="1CABE2">
                <a:alpha val="100000"/>
              </a:srgbClr>
            </a:solidFill>
          </p:spPr>
          <p:txBody>
            <a:bodyPr/>
            <a:lstStyle/>
            <a:p/>
          </p:txBody>
        </p:sp>
        <p:sp>
          <p:nvSpPr>
            <p:cNvPr id="38" name="rc38"/>
            <p:cNvSpPr/>
            <p:nvPr/>
          </p:nvSpPr>
          <p:spPr>
            <a:xfrm>
              <a:off x="5560939" y="3565800"/>
              <a:ext cx="239877" cy="608879"/>
            </a:xfrm>
            <a:prstGeom prst="rect">
              <a:avLst/>
            </a:prstGeom>
            <a:solidFill>
              <a:srgbClr val="1CABE2">
                <a:alpha val="100000"/>
              </a:srgbClr>
            </a:solidFill>
          </p:spPr>
          <p:txBody>
            <a:bodyPr/>
            <a:lstStyle/>
            <a:p/>
          </p:txBody>
        </p:sp>
        <p:sp>
          <p:nvSpPr>
            <p:cNvPr id="39" name="rc39"/>
            <p:cNvSpPr/>
            <p:nvPr/>
          </p:nvSpPr>
          <p:spPr>
            <a:xfrm>
              <a:off x="5827469" y="3564268"/>
              <a:ext cx="239877" cy="610410"/>
            </a:xfrm>
            <a:prstGeom prst="rect">
              <a:avLst/>
            </a:prstGeom>
            <a:solidFill>
              <a:srgbClr val="1CABE2">
                <a:alpha val="100000"/>
              </a:srgbClr>
            </a:solidFill>
          </p:spPr>
          <p:txBody>
            <a:bodyPr/>
            <a:lstStyle/>
            <a:p/>
          </p:txBody>
        </p:sp>
        <p:sp>
          <p:nvSpPr>
            <p:cNvPr id="40" name="rc40"/>
            <p:cNvSpPr/>
            <p:nvPr/>
          </p:nvSpPr>
          <p:spPr>
            <a:xfrm>
              <a:off x="6094000" y="3600800"/>
              <a:ext cx="239877" cy="573878"/>
            </a:xfrm>
            <a:prstGeom prst="rect">
              <a:avLst/>
            </a:prstGeom>
            <a:solidFill>
              <a:srgbClr val="1CABE2">
                <a:alpha val="100000"/>
              </a:srgbClr>
            </a:solidFill>
          </p:spPr>
          <p:txBody>
            <a:bodyPr/>
            <a:lstStyle/>
            <a:p/>
          </p:txBody>
        </p:sp>
        <p:sp>
          <p:nvSpPr>
            <p:cNvPr id="41" name="rc41"/>
            <p:cNvSpPr/>
            <p:nvPr/>
          </p:nvSpPr>
          <p:spPr>
            <a:xfrm>
              <a:off x="6360530" y="3625697"/>
              <a:ext cx="239877" cy="548982"/>
            </a:xfrm>
            <a:prstGeom prst="rect">
              <a:avLst/>
            </a:prstGeom>
            <a:solidFill>
              <a:srgbClr val="1CABE2">
                <a:alpha val="100000"/>
              </a:srgbClr>
            </a:solidFill>
          </p:spPr>
          <p:txBody>
            <a:bodyPr/>
            <a:lstStyle/>
            <a:p/>
          </p:txBody>
        </p:sp>
        <p:sp>
          <p:nvSpPr>
            <p:cNvPr id="42" name="rc42"/>
            <p:cNvSpPr/>
            <p:nvPr/>
          </p:nvSpPr>
          <p:spPr>
            <a:xfrm>
              <a:off x="6627060" y="3571619"/>
              <a:ext cx="239877" cy="603059"/>
            </a:xfrm>
            <a:prstGeom prst="rect">
              <a:avLst/>
            </a:prstGeom>
            <a:solidFill>
              <a:srgbClr val="1CABE2">
                <a:alpha val="100000"/>
              </a:srgbClr>
            </a:solidFill>
          </p:spPr>
          <p:txBody>
            <a:bodyPr/>
            <a:lstStyle/>
            <a:p/>
          </p:txBody>
        </p:sp>
        <p:sp>
          <p:nvSpPr>
            <p:cNvPr id="43" name="rc43"/>
            <p:cNvSpPr/>
            <p:nvPr/>
          </p:nvSpPr>
          <p:spPr>
            <a:xfrm>
              <a:off x="6893590" y="3472276"/>
              <a:ext cx="239877" cy="702403"/>
            </a:xfrm>
            <a:prstGeom prst="rect">
              <a:avLst/>
            </a:prstGeom>
            <a:solidFill>
              <a:srgbClr val="1CABE2">
                <a:alpha val="100000"/>
              </a:srgbClr>
            </a:solidFill>
          </p:spPr>
          <p:txBody>
            <a:bodyPr/>
            <a:lstStyle/>
            <a:p/>
          </p:txBody>
        </p:sp>
        <p:sp>
          <p:nvSpPr>
            <p:cNvPr id="44" name="rc44"/>
            <p:cNvSpPr/>
            <p:nvPr/>
          </p:nvSpPr>
          <p:spPr>
            <a:xfrm>
              <a:off x="7160121" y="3517017"/>
              <a:ext cx="239877" cy="657662"/>
            </a:xfrm>
            <a:prstGeom prst="rect">
              <a:avLst/>
            </a:prstGeom>
            <a:solidFill>
              <a:srgbClr val="1CABE2">
                <a:alpha val="100000"/>
              </a:srgbClr>
            </a:solidFill>
          </p:spPr>
          <p:txBody>
            <a:bodyPr/>
            <a:lstStyle/>
            <a:p/>
          </p:txBody>
        </p:sp>
        <p:sp>
          <p:nvSpPr>
            <p:cNvPr id="45" name="rc45"/>
            <p:cNvSpPr/>
            <p:nvPr/>
          </p:nvSpPr>
          <p:spPr>
            <a:xfrm>
              <a:off x="7426651" y="3538940"/>
              <a:ext cx="239877" cy="635739"/>
            </a:xfrm>
            <a:prstGeom prst="rect">
              <a:avLst/>
            </a:prstGeom>
            <a:solidFill>
              <a:srgbClr val="1CABE2">
                <a:alpha val="100000"/>
              </a:srgbClr>
            </a:solidFill>
          </p:spPr>
          <p:txBody>
            <a:bodyPr/>
            <a:lstStyle/>
            <a:p/>
          </p:txBody>
        </p:sp>
        <p:sp>
          <p:nvSpPr>
            <p:cNvPr id="46" name="rc46"/>
            <p:cNvSpPr/>
            <p:nvPr/>
          </p:nvSpPr>
          <p:spPr>
            <a:xfrm>
              <a:off x="7693181" y="3519200"/>
              <a:ext cx="239877" cy="655479"/>
            </a:xfrm>
            <a:prstGeom prst="rect">
              <a:avLst/>
            </a:prstGeom>
            <a:solidFill>
              <a:srgbClr val="1CABE2">
                <a:alpha val="100000"/>
              </a:srgbClr>
            </a:solidFill>
          </p:spPr>
          <p:txBody>
            <a:bodyPr/>
            <a:lstStyle/>
            <a:p/>
          </p:txBody>
        </p:sp>
        <p:sp>
          <p:nvSpPr>
            <p:cNvPr id="47" name="rc47"/>
            <p:cNvSpPr/>
            <p:nvPr/>
          </p:nvSpPr>
          <p:spPr>
            <a:xfrm>
              <a:off x="7959712" y="3572636"/>
              <a:ext cx="239877" cy="602043"/>
            </a:xfrm>
            <a:prstGeom prst="rect">
              <a:avLst/>
            </a:prstGeom>
            <a:solidFill>
              <a:srgbClr val="1CABE2">
                <a:alpha val="100000"/>
              </a:srgbClr>
            </a:solidFill>
          </p:spPr>
          <p:txBody>
            <a:bodyPr/>
            <a:lstStyle/>
            <a:p/>
          </p:txBody>
        </p:sp>
        <p:sp>
          <p:nvSpPr>
            <p:cNvPr id="48" name="rc48"/>
            <p:cNvSpPr/>
            <p:nvPr/>
          </p:nvSpPr>
          <p:spPr>
            <a:xfrm>
              <a:off x="1296454" y="3036158"/>
              <a:ext cx="239877" cy="346816"/>
            </a:xfrm>
            <a:prstGeom prst="rect">
              <a:avLst/>
            </a:prstGeom>
            <a:solidFill>
              <a:srgbClr val="B3B3B3">
                <a:alpha val="100000"/>
              </a:srgbClr>
            </a:solidFill>
          </p:spPr>
          <p:txBody>
            <a:bodyPr/>
            <a:lstStyle/>
            <a:p/>
          </p:txBody>
        </p:sp>
        <p:sp>
          <p:nvSpPr>
            <p:cNvPr id="49" name="rc49"/>
            <p:cNvSpPr/>
            <p:nvPr/>
          </p:nvSpPr>
          <p:spPr>
            <a:xfrm>
              <a:off x="1562984" y="3035318"/>
              <a:ext cx="239877" cy="345565"/>
            </a:xfrm>
            <a:prstGeom prst="rect">
              <a:avLst/>
            </a:prstGeom>
            <a:solidFill>
              <a:srgbClr val="B3B3B3">
                <a:alpha val="100000"/>
              </a:srgbClr>
            </a:solidFill>
          </p:spPr>
          <p:txBody>
            <a:bodyPr/>
            <a:lstStyle/>
            <a:p/>
          </p:txBody>
        </p:sp>
        <p:sp>
          <p:nvSpPr>
            <p:cNvPr id="50" name="rc50"/>
            <p:cNvSpPr/>
            <p:nvPr/>
          </p:nvSpPr>
          <p:spPr>
            <a:xfrm>
              <a:off x="1829515" y="3036891"/>
              <a:ext cx="239877" cy="354092"/>
            </a:xfrm>
            <a:prstGeom prst="rect">
              <a:avLst/>
            </a:prstGeom>
            <a:solidFill>
              <a:srgbClr val="B3B3B3">
                <a:alpha val="100000"/>
              </a:srgbClr>
            </a:solidFill>
          </p:spPr>
          <p:txBody>
            <a:bodyPr/>
            <a:lstStyle/>
            <a:p/>
          </p:txBody>
        </p:sp>
        <p:sp>
          <p:nvSpPr>
            <p:cNvPr id="51" name="rc51"/>
            <p:cNvSpPr/>
            <p:nvPr/>
          </p:nvSpPr>
          <p:spPr>
            <a:xfrm>
              <a:off x="2096045" y="3087140"/>
              <a:ext cx="239877" cy="343977"/>
            </a:xfrm>
            <a:prstGeom prst="rect">
              <a:avLst/>
            </a:prstGeom>
            <a:solidFill>
              <a:srgbClr val="B3B3B3">
                <a:alpha val="100000"/>
              </a:srgbClr>
            </a:solidFill>
          </p:spPr>
          <p:txBody>
            <a:bodyPr/>
            <a:lstStyle/>
            <a:p/>
          </p:txBody>
        </p:sp>
        <p:sp>
          <p:nvSpPr>
            <p:cNvPr id="52" name="rc52"/>
            <p:cNvSpPr/>
            <p:nvPr/>
          </p:nvSpPr>
          <p:spPr>
            <a:xfrm>
              <a:off x="2362575" y="3138863"/>
              <a:ext cx="239877" cy="320790"/>
            </a:xfrm>
            <a:prstGeom prst="rect">
              <a:avLst/>
            </a:prstGeom>
            <a:solidFill>
              <a:srgbClr val="B3B3B3">
                <a:alpha val="100000"/>
              </a:srgbClr>
            </a:solidFill>
          </p:spPr>
          <p:txBody>
            <a:bodyPr/>
            <a:lstStyle/>
            <a:p/>
          </p:txBody>
        </p:sp>
        <p:sp>
          <p:nvSpPr>
            <p:cNvPr id="53" name="rc53"/>
            <p:cNvSpPr/>
            <p:nvPr/>
          </p:nvSpPr>
          <p:spPr>
            <a:xfrm>
              <a:off x="2629106" y="3199542"/>
              <a:ext cx="239877" cy="283024"/>
            </a:xfrm>
            <a:prstGeom prst="rect">
              <a:avLst/>
            </a:prstGeom>
            <a:solidFill>
              <a:srgbClr val="B3B3B3">
                <a:alpha val="100000"/>
              </a:srgbClr>
            </a:solidFill>
          </p:spPr>
          <p:txBody>
            <a:bodyPr/>
            <a:lstStyle/>
            <a:p/>
          </p:txBody>
        </p:sp>
        <p:sp>
          <p:nvSpPr>
            <p:cNvPr id="54" name="rc54"/>
            <p:cNvSpPr/>
            <p:nvPr/>
          </p:nvSpPr>
          <p:spPr>
            <a:xfrm>
              <a:off x="2895636" y="3233467"/>
              <a:ext cx="239877" cy="289811"/>
            </a:xfrm>
            <a:prstGeom prst="rect">
              <a:avLst/>
            </a:prstGeom>
            <a:solidFill>
              <a:srgbClr val="B3B3B3">
                <a:alpha val="100000"/>
              </a:srgbClr>
            </a:solidFill>
          </p:spPr>
          <p:txBody>
            <a:bodyPr/>
            <a:lstStyle/>
            <a:p/>
          </p:txBody>
        </p:sp>
        <p:sp>
          <p:nvSpPr>
            <p:cNvPr id="55" name="rc55"/>
            <p:cNvSpPr/>
            <p:nvPr/>
          </p:nvSpPr>
          <p:spPr>
            <a:xfrm>
              <a:off x="3162166" y="3261246"/>
              <a:ext cx="239877" cy="299673"/>
            </a:xfrm>
            <a:prstGeom prst="rect">
              <a:avLst/>
            </a:prstGeom>
            <a:solidFill>
              <a:srgbClr val="B3B3B3">
                <a:alpha val="100000"/>
              </a:srgbClr>
            </a:solidFill>
          </p:spPr>
          <p:txBody>
            <a:bodyPr/>
            <a:lstStyle/>
            <a:p/>
          </p:txBody>
        </p:sp>
        <p:sp>
          <p:nvSpPr>
            <p:cNvPr id="56" name="rc56"/>
            <p:cNvSpPr/>
            <p:nvPr/>
          </p:nvSpPr>
          <p:spPr>
            <a:xfrm>
              <a:off x="3428696" y="3322816"/>
              <a:ext cx="239877" cy="279019"/>
            </a:xfrm>
            <a:prstGeom prst="rect">
              <a:avLst/>
            </a:prstGeom>
            <a:solidFill>
              <a:srgbClr val="B3B3B3">
                <a:alpha val="100000"/>
              </a:srgbClr>
            </a:solidFill>
          </p:spPr>
          <p:txBody>
            <a:bodyPr/>
            <a:lstStyle/>
            <a:p/>
          </p:txBody>
        </p:sp>
        <p:sp>
          <p:nvSpPr>
            <p:cNvPr id="57" name="rc57"/>
            <p:cNvSpPr/>
            <p:nvPr/>
          </p:nvSpPr>
          <p:spPr>
            <a:xfrm>
              <a:off x="3695227" y="3397552"/>
              <a:ext cx="239877" cy="268702"/>
            </a:xfrm>
            <a:prstGeom prst="rect">
              <a:avLst/>
            </a:prstGeom>
            <a:solidFill>
              <a:srgbClr val="B3B3B3">
                <a:alpha val="100000"/>
              </a:srgbClr>
            </a:solidFill>
          </p:spPr>
          <p:txBody>
            <a:bodyPr/>
            <a:lstStyle/>
            <a:p/>
          </p:txBody>
        </p:sp>
        <p:sp>
          <p:nvSpPr>
            <p:cNvPr id="58" name="rc58"/>
            <p:cNvSpPr/>
            <p:nvPr/>
          </p:nvSpPr>
          <p:spPr>
            <a:xfrm>
              <a:off x="3961757" y="3353013"/>
              <a:ext cx="239877" cy="235775"/>
            </a:xfrm>
            <a:prstGeom prst="rect">
              <a:avLst/>
            </a:prstGeom>
            <a:solidFill>
              <a:srgbClr val="B3B3B3">
                <a:alpha val="100000"/>
              </a:srgbClr>
            </a:solidFill>
          </p:spPr>
          <p:txBody>
            <a:bodyPr/>
            <a:lstStyle/>
            <a:p/>
          </p:txBody>
        </p:sp>
        <p:sp>
          <p:nvSpPr>
            <p:cNvPr id="59" name="rc59"/>
            <p:cNvSpPr/>
            <p:nvPr/>
          </p:nvSpPr>
          <p:spPr>
            <a:xfrm>
              <a:off x="4228287" y="3322818"/>
              <a:ext cx="239877" cy="253199"/>
            </a:xfrm>
            <a:prstGeom prst="rect">
              <a:avLst/>
            </a:prstGeom>
            <a:solidFill>
              <a:srgbClr val="B3B3B3">
                <a:alpha val="100000"/>
              </a:srgbClr>
            </a:solidFill>
          </p:spPr>
          <p:txBody>
            <a:bodyPr/>
            <a:lstStyle/>
            <a:p/>
          </p:txBody>
        </p:sp>
        <p:sp>
          <p:nvSpPr>
            <p:cNvPr id="60" name="rc60"/>
            <p:cNvSpPr/>
            <p:nvPr/>
          </p:nvSpPr>
          <p:spPr>
            <a:xfrm>
              <a:off x="4494818" y="3267736"/>
              <a:ext cx="239877" cy="252475"/>
            </a:xfrm>
            <a:prstGeom prst="rect">
              <a:avLst/>
            </a:prstGeom>
            <a:solidFill>
              <a:srgbClr val="B3B3B3">
                <a:alpha val="100000"/>
              </a:srgbClr>
            </a:solidFill>
          </p:spPr>
          <p:txBody>
            <a:bodyPr/>
            <a:lstStyle/>
            <a:p/>
          </p:txBody>
        </p:sp>
        <p:sp>
          <p:nvSpPr>
            <p:cNvPr id="61" name="rc61"/>
            <p:cNvSpPr/>
            <p:nvPr/>
          </p:nvSpPr>
          <p:spPr>
            <a:xfrm>
              <a:off x="4761348" y="3248866"/>
              <a:ext cx="239877" cy="216974"/>
            </a:xfrm>
            <a:prstGeom prst="rect">
              <a:avLst/>
            </a:prstGeom>
            <a:solidFill>
              <a:srgbClr val="B3B3B3">
                <a:alpha val="100000"/>
              </a:srgbClr>
            </a:solidFill>
          </p:spPr>
          <p:txBody>
            <a:bodyPr/>
            <a:lstStyle/>
            <a:p/>
          </p:txBody>
        </p:sp>
        <p:sp>
          <p:nvSpPr>
            <p:cNvPr id="62" name="rc62"/>
            <p:cNvSpPr/>
            <p:nvPr/>
          </p:nvSpPr>
          <p:spPr>
            <a:xfrm>
              <a:off x="5027878" y="3269380"/>
              <a:ext cx="239877" cy="235830"/>
            </a:xfrm>
            <a:prstGeom prst="rect">
              <a:avLst/>
            </a:prstGeom>
            <a:solidFill>
              <a:srgbClr val="B3B3B3">
                <a:alpha val="100000"/>
              </a:srgbClr>
            </a:solidFill>
          </p:spPr>
          <p:txBody>
            <a:bodyPr/>
            <a:lstStyle/>
            <a:p/>
          </p:txBody>
        </p:sp>
        <p:sp>
          <p:nvSpPr>
            <p:cNvPr id="63" name="rc63"/>
            <p:cNvSpPr/>
            <p:nvPr/>
          </p:nvSpPr>
          <p:spPr>
            <a:xfrm>
              <a:off x="5294409" y="3244408"/>
              <a:ext cx="239877" cy="252728"/>
            </a:xfrm>
            <a:prstGeom prst="rect">
              <a:avLst/>
            </a:prstGeom>
            <a:solidFill>
              <a:srgbClr val="B3B3B3">
                <a:alpha val="100000"/>
              </a:srgbClr>
            </a:solidFill>
          </p:spPr>
          <p:txBody>
            <a:bodyPr/>
            <a:lstStyle/>
            <a:p/>
          </p:txBody>
        </p:sp>
        <p:sp>
          <p:nvSpPr>
            <p:cNvPr id="64" name="rc64"/>
            <p:cNvSpPr/>
            <p:nvPr/>
          </p:nvSpPr>
          <p:spPr>
            <a:xfrm>
              <a:off x="5560939" y="3325141"/>
              <a:ext cx="239877" cy="240658"/>
            </a:xfrm>
            <a:prstGeom prst="rect">
              <a:avLst/>
            </a:prstGeom>
            <a:solidFill>
              <a:srgbClr val="B3B3B3">
                <a:alpha val="100000"/>
              </a:srgbClr>
            </a:solidFill>
          </p:spPr>
          <p:txBody>
            <a:bodyPr/>
            <a:lstStyle/>
            <a:p/>
          </p:txBody>
        </p:sp>
        <p:sp>
          <p:nvSpPr>
            <p:cNvPr id="65" name="rc65"/>
            <p:cNvSpPr/>
            <p:nvPr/>
          </p:nvSpPr>
          <p:spPr>
            <a:xfrm>
              <a:off x="5827469" y="3326664"/>
              <a:ext cx="239877" cy="237603"/>
            </a:xfrm>
            <a:prstGeom prst="rect">
              <a:avLst/>
            </a:prstGeom>
            <a:solidFill>
              <a:srgbClr val="B3B3B3">
                <a:alpha val="100000"/>
              </a:srgbClr>
            </a:solidFill>
          </p:spPr>
          <p:txBody>
            <a:bodyPr/>
            <a:lstStyle/>
            <a:p/>
          </p:txBody>
        </p:sp>
        <p:sp>
          <p:nvSpPr>
            <p:cNvPr id="66" name="rc66"/>
            <p:cNvSpPr/>
            <p:nvPr/>
          </p:nvSpPr>
          <p:spPr>
            <a:xfrm>
              <a:off x="6094000" y="3377828"/>
              <a:ext cx="239877" cy="222971"/>
            </a:xfrm>
            <a:prstGeom prst="rect">
              <a:avLst/>
            </a:prstGeom>
            <a:solidFill>
              <a:srgbClr val="B3B3B3">
                <a:alpha val="100000"/>
              </a:srgbClr>
            </a:solidFill>
          </p:spPr>
          <p:txBody>
            <a:bodyPr/>
            <a:lstStyle/>
            <a:p/>
          </p:txBody>
        </p:sp>
        <p:sp>
          <p:nvSpPr>
            <p:cNvPr id="67" name="rc67"/>
            <p:cNvSpPr/>
            <p:nvPr/>
          </p:nvSpPr>
          <p:spPr>
            <a:xfrm>
              <a:off x="6360530" y="3415266"/>
              <a:ext cx="239877" cy="210430"/>
            </a:xfrm>
            <a:prstGeom prst="rect">
              <a:avLst/>
            </a:prstGeom>
            <a:solidFill>
              <a:srgbClr val="B3B3B3">
                <a:alpha val="100000"/>
              </a:srgbClr>
            </a:solidFill>
          </p:spPr>
          <p:txBody>
            <a:bodyPr/>
            <a:lstStyle/>
            <a:p/>
          </p:txBody>
        </p:sp>
        <p:sp>
          <p:nvSpPr>
            <p:cNvPr id="68" name="rc68"/>
            <p:cNvSpPr/>
            <p:nvPr/>
          </p:nvSpPr>
          <p:spPr>
            <a:xfrm>
              <a:off x="6627060" y="3316923"/>
              <a:ext cx="239877" cy="254696"/>
            </a:xfrm>
            <a:prstGeom prst="rect">
              <a:avLst/>
            </a:prstGeom>
            <a:solidFill>
              <a:srgbClr val="B3B3B3">
                <a:alpha val="100000"/>
              </a:srgbClr>
            </a:solidFill>
          </p:spPr>
          <p:txBody>
            <a:bodyPr/>
            <a:lstStyle/>
            <a:p/>
          </p:txBody>
        </p:sp>
        <p:sp>
          <p:nvSpPr>
            <p:cNvPr id="69" name="rc69"/>
            <p:cNvSpPr/>
            <p:nvPr/>
          </p:nvSpPr>
          <p:spPr>
            <a:xfrm>
              <a:off x="6893590" y="3194090"/>
              <a:ext cx="239877" cy="278185"/>
            </a:xfrm>
            <a:prstGeom prst="rect">
              <a:avLst/>
            </a:prstGeom>
            <a:solidFill>
              <a:srgbClr val="B3B3B3">
                <a:alpha val="100000"/>
              </a:srgbClr>
            </a:solidFill>
          </p:spPr>
          <p:txBody>
            <a:bodyPr/>
            <a:lstStyle/>
            <a:p/>
          </p:txBody>
        </p:sp>
        <p:sp>
          <p:nvSpPr>
            <p:cNvPr id="70" name="rc70"/>
            <p:cNvSpPr/>
            <p:nvPr/>
          </p:nvSpPr>
          <p:spPr>
            <a:xfrm>
              <a:off x="7160121" y="3223961"/>
              <a:ext cx="239877" cy="293056"/>
            </a:xfrm>
            <a:prstGeom prst="rect">
              <a:avLst/>
            </a:prstGeom>
            <a:solidFill>
              <a:srgbClr val="B3B3B3">
                <a:alpha val="100000"/>
              </a:srgbClr>
            </a:solidFill>
          </p:spPr>
          <p:txBody>
            <a:bodyPr/>
            <a:lstStyle/>
            <a:p/>
          </p:txBody>
        </p:sp>
        <p:sp>
          <p:nvSpPr>
            <p:cNvPr id="71" name="rc71"/>
            <p:cNvSpPr/>
            <p:nvPr/>
          </p:nvSpPr>
          <p:spPr>
            <a:xfrm>
              <a:off x="7426651" y="3245321"/>
              <a:ext cx="239877" cy="293619"/>
            </a:xfrm>
            <a:prstGeom prst="rect">
              <a:avLst/>
            </a:prstGeom>
            <a:solidFill>
              <a:srgbClr val="B3B3B3">
                <a:alpha val="100000"/>
              </a:srgbClr>
            </a:solidFill>
          </p:spPr>
          <p:txBody>
            <a:bodyPr/>
            <a:lstStyle/>
            <a:p/>
          </p:txBody>
        </p:sp>
        <p:sp>
          <p:nvSpPr>
            <p:cNvPr id="72" name="rc72"/>
            <p:cNvSpPr/>
            <p:nvPr/>
          </p:nvSpPr>
          <p:spPr>
            <a:xfrm>
              <a:off x="7693181" y="3235263"/>
              <a:ext cx="239877" cy="283936"/>
            </a:xfrm>
            <a:prstGeom prst="rect">
              <a:avLst/>
            </a:prstGeom>
            <a:solidFill>
              <a:srgbClr val="B3B3B3">
                <a:alpha val="100000"/>
              </a:srgbClr>
            </a:solidFill>
          </p:spPr>
          <p:txBody>
            <a:bodyPr/>
            <a:lstStyle/>
            <a:p/>
          </p:txBody>
        </p:sp>
        <p:sp>
          <p:nvSpPr>
            <p:cNvPr id="73" name="rc73"/>
            <p:cNvSpPr/>
            <p:nvPr/>
          </p:nvSpPr>
          <p:spPr>
            <a:xfrm>
              <a:off x="7959712" y="3293179"/>
              <a:ext cx="239877" cy="279457"/>
            </a:xfrm>
            <a:prstGeom prst="rect">
              <a:avLst/>
            </a:prstGeom>
            <a:solidFill>
              <a:srgbClr val="B3B3B3">
                <a:alpha val="100000"/>
              </a:srgbClr>
            </a:solidFill>
          </p:spPr>
          <p:txBody>
            <a:bodyPr/>
            <a:lstStyle/>
            <a:p/>
          </p:txBody>
        </p:sp>
        <p:sp>
          <p:nvSpPr>
            <p:cNvPr id="74" name="pl74"/>
            <p:cNvSpPr/>
            <p:nvPr/>
          </p:nvSpPr>
          <p:spPr>
            <a:xfrm>
              <a:off x="1416393" y="2237766"/>
              <a:ext cx="6663257" cy="364595"/>
            </a:xfrm>
            <a:custGeom>
              <a:avLst/>
              <a:pathLst>
                <a:path w="6663257" h="364595">
                  <a:moveTo>
                    <a:pt x="0" y="364595"/>
                  </a:moveTo>
                  <a:lnTo>
                    <a:pt x="266530" y="341808"/>
                  </a:lnTo>
                  <a:lnTo>
                    <a:pt x="533060" y="319021"/>
                  </a:lnTo>
                  <a:lnTo>
                    <a:pt x="799590" y="273446"/>
                  </a:lnTo>
                  <a:lnTo>
                    <a:pt x="1066121" y="250659"/>
                  </a:lnTo>
                  <a:lnTo>
                    <a:pt x="1332651" y="205084"/>
                  </a:lnTo>
                  <a:lnTo>
                    <a:pt x="1599181" y="159510"/>
                  </a:lnTo>
                  <a:lnTo>
                    <a:pt x="1865712" y="136723"/>
                  </a:lnTo>
                  <a:lnTo>
                    <a:pt x="2132242" y="91148"/>
                  </a:lnTo>
                  <a:lnTo>
                    <a:pt x="2398772" y="22787"/>
                  </a:lnTo>
                  <a:lnTo>
                    <a:pt x="2665303" y="68361"/>
                  </a:lnTo>
                  <a:lnTo>
                    <a:pt x="2931833" y="68361"/>
                  </a:lnTo>
                  <a:lnTo>
                    <a:pt x="3198363" y="113936"/>
                  </a:lnTo>
                  <a:lnTo>
                    <a:pt x="3464893" y="136723"/>
                  </a:lnTo>
                  <a:lnTo>
                    <a:pt x="3731424" y="113936"/>
                  </a:lnTo>
                  <a:lnTo>
                    <a:pt x="3997954" y="113936"/>
                  </a:lnTo>
                  <a:lnTo>
                    <a:pt x="4264484" y="68361"/>
                  </a:lnTo>
                  <a:lnTo>
                    <a:pt x="4531015" y="45574"/>
                  </a:lnTo>
                  <a:lnTo>
                    <a:pt x="4797545" y="22787"/>
                  </a:lnTo>
                  <a:lnTo>
                    <a:pt x="5064075" y="0"/>
                  </a:lnTo>
                  <a:lnTo>
                    <a:pt x="5330606" y="45574"/>
                  </a:lnTo>
                  <a:lnTo>
                    <a:pt x="5597136" y="91148"/>
                  </a:lnTo>
                  <a:lnTo>
                    <a:pt x="5863666" y="68361"/>
                  </a:lnTo>
                  <a:lnTo>
                    <a:pt x="6130197" y="45574"/>
                  </a:lnTo>
                  <a:lnTo>
                    <a:pt x="6396727" y="45574"/>
                  </a:lnTo>
                  <a:lnTo>
                    <a:pt x="6663257" y="22787"/>
                  </a:lnTo>
                </a:path>
              </a:pathLst>
            </a:custGeom>
            <a:ln w="27101" cap="flat">
              <a:solidFill>
                <a:srgbClr val="0058AB">
                  <a:alpha val="80000"/>
                </a:srgbClr>
              </a:solidFill>
              <a:prstDash val="solid"/>
              <a:round/>
            </a:ln>
          </p:spPr>
          <p:txBody>
            <a:bodyPr/>
            <a:lstStyle/>
            <a:p/>
          </p:txBody>
        </p:sp>
        <p:sp>
          <p:nvSpPr>
            <p:cNvPr id="75" name="pl75"/>
            <p:cNvSpPr/>
            <p:nvPr/>
          </p:nvSpPr>
          <p:spPr>
            <a:xfrm>
              <a:off x="1416393" y="2374489"/>
              <a:ext cx="6663257" cy="546893"/>
            </a:xfrm>
            <a:custGeom>
              <a:avLst/>
              <a:pathLst>
                <a:path w="6663257" h="546893">
                  <a:moveTo>
                    <a:pt x="0" y="546893"/>
                  </a:moveTo>
                  <a:lnTo>
                    <a:pt x="266530" y="524106"/>
                  </a:lnTo>
                  <a:lnTo>
                    <a:pt x="533060" y="501318"/>
                  </a:lnTo>
                  <a:lnTo>
                    <a:pt x="799590" y="432957"/>
                  </a:lnTo>
                  <a:lnTo>
                    <a:pt x="1066121" y="364595"/>
                  </a:lnTo>
                  <a:lnTo>
                    <a:pt x="1332651" y="296233"/>
                  </a:lnTo>
                  <a:lnTo>
                    <a:pt x="1599181" y="250659"/>
                  </a:lnTo>
                  <a:lnTo>
                    <a:pt x="1865712" y="227872"/>
                  </a:lnTo>
                  <a:lnTo>
                    <a:pt x="2132242" y="159510"/>
                  </a:lnTo>
                  <a:lnTo>
                    <a:pt x="2398772" y="91148"/>
                  </a:lnTo>
                  <a:lnTo>
                    <a:pt x="2665303" y="113936"/>
                  </a:lnTo>
                  <a:lnTo>
                    <a:pt x="2931833" y="113936"/>
                  </a:lnTo>
                  <a:lnTo>
                    <a:pt x="3198363" y="136723"/>
                  </a:lnTo>
                  <a:lnTo>
                    <a:pt x="3464893" y="159510"/>
                  </a:lnTo>
                  <a:lnTo>
                    <a:pt x="3731424" y="136723"/>
                  </a:lnTo>
                  <a:lnTo>
                    <a:pt x="3997954" y="136723"/>
                  </a:lnTo>
                  <a:lnTo>
                    <a:pt x="4264484" y="68361"/>
                  </a:lnTo>
                  <a:lnTo>
                    <a:pt x="4531015" y="68361"/>
                  </a:lnTo>
                  <a:lnTo>
                    <a:pt x="4797545" y="45574"/>
                  </a:lnTo>
                  <a:lnTo>
                    <a:pt x="5064075" y="0"/>
                  </a:lnTo>
                  <a:lnTo>
                    <a:pt x="5330606" y="68361"/>
                  </a:lnTo>
                  <a:lnTo>
                    <a:pt x="5597136" y="136723"/>
                  </a:lnTo>
                  <a:lnTo>
                    <a:pt x="5863666" y="113936"/>
                  </a:lnTo>
                  <a:lnTo>
                    <a:pt x="6130197" y="91148"/>
                  </a:lnTo>
                  <a:lnTo>
                    <a:pt x="6396727" y="91148"/>
                  </a:lnTo>
                  <a:lnTo>
                    <a:pt x="6663257" y="45574"/>
                  </a:lnTo>
                </a:path>
              </a:pathLst>
            </a:custGeom>
            <a:ln w="27101" cap="flat">
              <a:solidFill>
                <a:srgbClr val="333333">
                  <a:alpha val="80000"/>
                </a:srgbClr>
              </a:solidFill>
              <a:prstDash val="solid"/>
              <a:round/>
            </a:ln>
          </p:spPr>
          <p:txBody>
            <a:bodyPr/>
            <a:lstStyle/>
            <a:p/>
          </p:txBody>
        </p:sp>
        <p:sp>
          <p:nvSpPr>
            <p:cNvPr id="76" name="tx76"/>
            <p:cNvSpPr/>
            <p:nvPr/>
          </p:nvSpPr>
          <p:spPr>
            <a:xfrm>
              <a:off x="1346075" y="24213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77" name="tx77"/>
            <p:cNvSpPr/>
            <p:nvPr/>
          </p:nvSpPr>
          <p:spPr>
            <a:xfrm>
              <a:off x="2678727" y="226179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78" name="tx78"/>
            <p:cNvSpPr/>
            <p:nvPr/>
          </p:nvSpPr>
          <p:spPr>
            <a:xfrm>
              <a:off x="4011378" y="21250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79" name="tx79"/>
            <p:cNvSpPr/>
            <p:nvPr/>
          </p:nvSpPr>
          <p:spPr>
            <a:xfrm>
              <a:off x="5344030" y="21706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0" name="tx80"/>
            <p:cNvSpPr/>
            <p:nvPr/>
          </p:nvSpPr>
          <p:spPr>
            <a:xfrm>
              <a:off x="6410151" y="20567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1" name="tx81"/>
            <p:cNvSpPr/>
            <p:nvPr/>
          </p:nvSpPr>
          <p:spPr>
            <a:xfrm>
              <a:off x="6676681" y="210228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2" name="tx82"/>
            <p:cNvSpPr/>
            <p:nvPr/>
          </p:nvSpPr>
          <p:spPr>
            <a:xfrm>
              <a:off x="6943212" y="21478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3" name="tx83"/>
            <p:cNvSpPr/>
            <p:nvPr/>
          </p:nvSpPr>
          <p:spPr>
            <a:xfrm>
              <a:off x="7209742" y="21250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4" name="tx84"/>
            <p:cNvSpPr/>
            <p:nvPr/>
          </p:nvSpPr>
          <p:spPr>
            <a:xfrm>
              <a:off x="7476272" y="210228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5" name="tx85"/>
            <p:cNvSpPr/>
            <p:nvPr/>
          </p:nvSpPr>
          <p:spPr>
            <a:xfrm>
              <a:off x="7742803" y="210228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6" name="tx86"/>
            <p:cNvSpPr/>
            <p:nvPr/>
          </p:nvSpPr>
          <p:spPr>
            <a:xfrm>
              <a:off x="8009333" y="20795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7" name="tx87"/>
            <p:cNvSpPr/>
            <p:nvPr/>
          </p:nvSpPr>
          <p:spPr>
            <a:xfrm>
              <a:off x="1346075" y="29847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55</a:t>
              </a:r>
            </a:p>
          </p:txBody>
        </p:sp>
        <p:sp>
          <p:nvSpPr>
            <p:cNvPr id="88" name="tx88"/>
            <p:cNvSpPr/>
            <p:nvPr/>
          </p:nvSpPr>
          <p:spPr>
            <a:xfrm>
              <a:off x="2678727" y="27340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66</a:t>
              </a:r>
            </a:p>
          </p:txBody>
        </p:sp>
        <p:sp>
          <p:nvSpPr>
            <p:cNvPr id="89" name="tx89"/>
            <p:cNvSpPr/>
            <p:nvPr/>
          </p:nvSpPr>
          <p:spPr>
            <a:xfrm>
              <a:off x="4011378" y="2551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74</a:t>
              </a:r>
            </a:p>
          </p:txBody>
        </p:sp>
        <p:sp>
          <p:nvSpPr>
            <p:cNvPr id="90" name="tx90"/>
            <p:cNvSpPr/>
            <p:nvPr/>
          </p:nvSpPr>
          <p:spPr>
            <a:xfrm>
              <a:off x="5344030" y="257458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73</a:t>
              </a:r>
            </a:p>
          </p:txBody>
        </p:sp>
        <p:sp>
          <p:nvSpPr>
            <p:cNvPr id="91" name="tx91"/>
            <p:cNvSpPr/>
            <p:nvPr/>
          </p:nvSpPr>
          <p:spPr>
            <a:xfrm>
              <a:off x="6410151" y="243785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79</a:t>
              </a:r>
            </a:p>
          </p:txBody>
        </p:sp>
        <p:sp>
          <p:nvSpPr>
            <p:cNvPr id="92" name="tx92"/>
            <p:cNvSpPr/>
            <p:nvPr/>
          </p:nvSpPr>
          <p:spPr>
            <a:xfrm>
              <a:off x="6676681" y="250621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76</a:t>
              </a:r>
            </a:p>
          </p:txBody>
        </p:sp>
        <p:sp>
          <p:nvSpPr>
            <p:cNvPr id="93" name="tx93"/>
            <p:cNvSpPr/>
            <p:nvPr/>
          </p:nvSpPr>
          <p:spPr>
            <a:xfrm>
              <a:off x="6943212" y="257458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73</a:t>
              </a:r>
            </a:p>
          </p:txBody>
        </p:sp>
        <p:sp>
          <p:nvSpPr>
            <p:cNvPr id="94" name="tx94"/>
            <p:cNvSpPr/>
            <p:nvPr/>
          </p:nvSpPr>
          <p:spPr>
            <a:xfrm>
              <a:off x="7209742" y="2551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74</a:t>
              </a:r>
            </a:p>
          </p:txBody>
        </p:sp>
        <p:sp>
          <p:nvSpPr>
            <p:cNvPr id="95" name="tx95"/>
            <p:cNvSpPr/>
            <p:nvPr/>
          </p:nvSpPr>
          <p:spPr>
            <a:xfrm>
              <a:off x="7476272" y="25290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75</a:t>
              </a:r>
            </a:p>
          </p:txBody>
        </p:sp>
        <p:sp>
          <p:nvSpPr>
            <p:cNvPr id="96" name="tx96"/>
            <p:cNvSpPr/>
            <p:nvPr/>
          </p:nvSpPr>
          <p:spPr>
            <a:xfrm>
              <a:off x="7742803" y="25290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75</a:t>
              </a:r>
            </a:p>
          </p:txBody>
        </p:sp>
        <p:sp>
          <p:nvSpPr>
            <p:cNvPr id="97" name="tx97"/>
            <p:cNvSpPr/>
            <p:nvPr/>
          </p:nvSpPr>
          <p:spPr>
            <a:xfrm>
              <a:off x="8009333" y="248343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98" name="tx98"/>
            <p:cNvSpPr/>
            <p:nvPr/>
          </p:nvSpPr>
          <p:spPr>
            <a:xfrm>
              <a:off x="1341092" y="374001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9.4</a:t>
              </a:r>
            </a:p>
          </p:txBody>
        </p:sp>
        <p:sp>
          <p:nvSpPr>
            <p:cNvPr id="99" name="tx99"/>
            <p:cNvSpPr/>
            <p:nvPr/>
          </p:nvSpPr>
          <p:spPr>
            <a:xfrm>
              <a:off x="2673743" y="37898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8.2</a:t>
              </a:r>
            </a:p>
          </p:txBody>
        </p:sp>
        <p:sp>
          <p:nvSpPr>
            <p:cNvPr id="100" name="tx100"/>
            <p:cNvSpPr/>
            <p:nvPr/>
          </p:nvSpPr>
          <p:spPr>
            <a:xfrm>
              <a:off x="4006395" y="38429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6.9</a:t>
              </a:r>
            </a:p>
          </p:txBody>
        </p:sp>
        <p:sp>
          <p:nvSpPr>
            <p:cNvPr id="101" name="tx101"/>
            <p:cNvSpPr/>
            <p:nvPr/>
          </p:nvSpPr>
          <p:spPr>
            <a:xfrm>
              <a:off x="5384218" y="37970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02" name="tx102"/>
            <p:cNvSpPr/>
            <p:nvPr/>
          </p:nvSpPr>
          <p:spPr>
            <a:xfrm>
              <a:off x="6405168" y="38613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6.5</a:t>
              </a:r>
            </a:p>
          </p:txBody>
        </p:sp>
        <p:sp>
          <p:nvSpPr>
            <p:cNvPr id="103" name="tx103"/>
            <p:cNvSpPr/>
            <p:nvPr/>
          </p:nvSpPr>
          <p:spPr>
            <a:xfrm>
              <a:off x="6671698" y="38343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7.1</a:t>
              </a:r>
            </a:p>
          </p:txBody>
        </p:sp>
        <p:sp>
          <p:nvSpPr>
            <p:cNvPr id="104" name="tx104"/>
            <p:cNvSpPr/>
            <p:nvPr/>
          </p:nvSpPr>
          <p:spPr>
            <a:xfrm>
              <a:off x="6938228" y="37846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8.3</a:t>
              </a:r>
            </a:p>
          </p:txBody>
        </p:sp>
        <p:sp>
          <p:nvSpPr>
            <p:cNvPr id="105" name="tx105"/>
            <p:cNvSpPr/>
            <p:nvPr/>
          </p:nvSpPr>
          <p:spPr>
            <a:xfrm>
              <a:off x="7204759" y="38070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7.8</a:t>
              </a:r>
            </a:p>
          </p:txBody>
        </p:sp>
        <p:sp>
          <p:nvSpPr>
            <p:cNvPr id="106" name="tx106"/>
            <p:cNvSpPr/>
            <p:nvPr/>
          </p:nvSpPr>
          <p:spPr>
            <a:xfrm>
              <a:off x="7471289" y="38179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7.5</a:t>
              </a:r>
            </a:p>
          </p:txBody>
        </p:sp>
        <p:sp>
          <p:nvSpPr>
            <p:cNvPr id="107" name="tx107"/>
            <p:cNvSpPr/>
            <p:nvPr/>
          </p:nvSpPr>
          <p:spPr>
            <a:xfrm>
              <a:off x="7737819" y="38081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7.8</a:t>
              </a:r>
            </a:p>
          </p:txBody>
        </p:sp>
        <p:sp>
          <p:nvSpPr>
            <p:cNvPr id="108" name="tx108"/>
            <p:cNvSpPr/>
            <p:nvPr/>
          </p:nvSpPr>
          <p:spPr>
            <a:xfrm>
              <a:off x="8004349" y="38348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7.1</a:t>
              </a:r>
            </a:p>
          </p:txBody>
        </p:sp>
        <p:sp>
          <p:nvSpPr>
            <p:cNvPr id="109" name="tx109"/>
            <p:cNvSpPr/>
            <p:nvPr/>
          </p:nvSpPr>
          <p:spPr>
            <a:xfrm>
              <a:off x="1341092" y="317075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10" name="tx110"/>
            <p:cNvSpPr/>
            <p:nvPr/>
          </p:nvSpPr>
          <p:spPr>
            <a:xfrm>
              <a:off x="2673743" y="330223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11" name="tx111"/>
            <p:cNvSpPr/>
            <p:nvPr/>
          </p:nvSpPr>
          <p:spPr>
            <a:xfrm>
              <a:off x="4006395" y="34320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12" name="tx112"/>
            <p:cNvSpPr/>
            <p:nvPr/>
          </p:nvSpPr>
          <p:spPr>
            <a:xfrm>
              <a:off x="5384218" y="33319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13" name="tx113"/>
            <p:cNvSpPr/>
            <p:nvPr/>
          </p:nvSpPr>
          <p:spPr>
            <a:xfrm>
              <a:off x="6405168" y="34816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14" name="tx114"/>
            <p:cNvSpPr/>
            <p:nvPr/>
          </p:nvSpPr>
          <p:spPr>
            <a:xfrm>
              <a:off x="6716869" y="34054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15" name="tx115"/>
            <p:cNvSpPr/>
            <p:nvPr/>
          </p:nvSpPr>
          <p:spPr>
            <a:xfrm>
              <a:off x="6938228" y="32943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6" name="tx116"/>
            <p:cNvSpPr/>
            <p:nvPr/>
          </p:nvSpPr>
          <p:spPr>
            <a:xfrm>
              <a:off x="7204759" y="33316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7" name="tx117"/>
            <p:cNvSpPr/>
            <p:nvPr/>
          </p:nvSpPr>
          <p:spPr>
            <a:xfrm>
              <a:off x="7471289" y="33533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8" name="tx118"/>
            <p:cNvSpPr/>
            <p:nvPr/>
          </p:nvSpPr>
          <p:spPr>
            <a:xfrm>
              <a:off x="7737819" y="33384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19" name="tx119"/>
            <p:cNvSpPr/>
            <p:nvPr/>
          </p:nvSpPr>
          <p:spPr>
            <a:xfrm>
              <a:off x="8004349" y="33940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20" name="tx120"/>
            <p:cNvSpPr/>
            <p:nvPr/>
          </p:nvSpPr>
          <p:spPr>
            <a:xfrm>
              <a:off x="1310962" y="291970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21" name="tx121"/>
            <p:cNvSpPr/>
            <p:nvPr/>
          </p:nvSpPr>
          <p:spPr>
            <a:xfrm>
              <a:off x="2647637" y="3083093"/>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11.5</a:t>
              </a:r>
            </a:p>
          </p:txBody>
        </p:sp>
        <p:sp>
          <p:nvSpPr>
            <p:cNvPr id="122" name="tx122"/>
            <p:cNvSpPr/>
            <p:nvPr/>
          </p:nvSpPr>
          <p:spPr>
            <a:xfrm>
              <a:off x="4006395" y="32365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3" name="tx123"/>
            <p:cNvSpPr/>
            <p:nvPr/>
          </p:nvSpPr>
          <p:spPr>
            <a:xfrm>
              <a:off x="5358112" y="312796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4" name="tx124"/>
            <p:cNvSpPr/>
            <p:nvPr/>
          </p:nvSpPr>
          <p:spPr>
            <a:xfrm>
              <a:off x="6450339" y="32988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5" name="tx125"/>
            <p:cNvSpPr/>
            <p:nvPr/>
          </p:nvSpPr>
          <p:spPr>
            <a:xfrm>
              <a:off x="6641568" y="320047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10.2</a:t>
              </a:r>
            </a:p>
          </p:txBody>
        </p:sp>
        <p:sp>
          <p:nvSpPr>
            <p:cNvPr id="126" name="tx126"/>
            <p:cNvSpPr/>
            <p:nvPr/>
          </p:nvSpPr>
          <p:spPr>
            <a:xfrm>
              <a:off x="6912122" y="3077641"/>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11.6</a:t>
              </a:r>
            </a:p>
          </p:txBody>
        </p:sp>
        <p:sp>
          <p:nvSpPr>
            <p:cNvPr id="127" name="tx127"/>
            <p:cNvSpPr/>
            <p:nvPr/>
          </p:nvSpPr>
          <p:spPr>
            <a:xfrm>
              <a:off x="7178652" y="3107512"/>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11.3</a:t>
              </a:r>
            </a:p>
          </p:txBody>
        </p:sp>
        <p:sp>
          <p:nvSpPr>
            <p:cNvPr id="128" name="tx128"/>
            <p:cNvSpPr/>
            <p:nvPr/>
          </p:nvSpPr>
          <p:spPr>
            <a:xfrm>
              <a:off x="7490354" y="312887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9" name="tx129"/>
            <p:cNvSpPr/>
            <p:nvPr/>
          </p:nvSpPr>
          <p:spPr>
            <a:xfrm>
              <a:off x="7711713" y="3118814"/>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11.1</a:t>
              </a:r>
            </a:p>
          </p:txBody>
        </p:sp>
        <p:sp>
          <p:nvSpPr>
            <p:cNvPr id="130" name="tx130"/>
            <p:cNvSpPr/>
            <p:nvPr/>
          </p:nvSpPr>
          <p:spPr>
            <a:xfrm>
              <a:off x="7974220" y="31767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10.4</a:t>
              </a:r>
            </a:p>
          </p:txBody>
        </p:sp>
        <p:sp>
          <p:nvSpPr>
            <p:cNvPr id="131" name="tx131"/>
            <p:cNvSpPr/>
            <p:nvPr/>
          </p:nvSpPr>
          <p:spPr>
            <a:xfrm>
              <a:off x="694540" y="41246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2" name="tx132"/>
            <p:cNvSpPr/>
            <p:nvPr/>
          </p:nvSpPr>
          <p:spPr>
            <a:xfrm>
              <a:off x="616816" y="328007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33" name="tx133"/>
            <p:cNvSpPr/>
            <p:nvPr/>
          </p:nvSpPr>
          <p:spPr>
            <a:xfrm>
              <a:off x="616816" y="2435483"/>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34" name="tx134"/>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5" name="tx135"/>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6" name="tx136"/>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7" name="tx137"/>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8" name="tx138"/>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5" name="tx145"/>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6" name="tx146"/>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7" name="tx147"/>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8" name="tx148"/>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9" name="tx149"/>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0" name="tx150"/>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1" name="tx151"/>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2" name="pl152"/>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3" name="pl153"/>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4" name="tx154"/>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55" name="tx155"/>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56" name="rc156"/>
            <p:cNvSpPr/>
            <p:nvPr/>
          </p:nvSpPr>
          <p:spPr>
            <a:xfrm>
              <a:off x="4662982" y="5049879"/>
              <a:ext cx="201456" cy="201456"/>
            </a:xfrm>
            <a:prstGeom prst="rect">
              <a:avLst/>
            </a:prstGeom>
            <a:solidFill>
              <a:srgbClr val="B3B3B3">
                <a:alpha val="100000"/>
              </a:srgbClr>
            </a:solidFill>
          </p:spPr>
          <p:txBody>
            <a:bodyPr/>
            <a:lstStyle/>
            <a:p/>
          </p:txBody>
        </p:sp>
        <p:sp>
          <p:nvSpPr>
            <p:cNvPr id="157" name="rc157"/>
            <p:cNvSpPr/>
            <p:nvPr/>
          </p:nvSpPr>
          <p:spPr>
            <a:xfrm>
              <a:off x="5565318" y="5049879"/>
              <a:ext cx="201456" cy="201456"/>
            </a:xfrm>
            <a:prstGeom prst="rect">
              <a:avLst/>
            </a:prstGeom>
            <a:solidFill>
              <a:srgbClr val="1CABE2">
                <a:alpha val="100000"/>
              </a:srgbClr>
            </a:solidFill>
          </p:spPr>
          <p:txBody>
            <a:bodyPr/>
            <a:lstStyle/>
            <a:p/>
          </p:txBody>
        </p:sp>
        <p:sp>
          <p:nvSpPr>
            <p:cNvPr id="158" name="tx158"/>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59" name="tx159"/>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0" name="tx160"/>
            <p:cNvSpPr/>
            <p:nvPr/>
          </p:nvSpPr>
          <p:spPr>
            <a:xfrm>
              <a:off x="951297" y="1437626"/>
              <a:ext cx="719559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Africa, 2000-2025</a:t>
              </a:r>
            </a:p>
          </p:txBody>
        </p:sp>
        <p:sp>
          <p:nvSpPr>
            <p:cNvPr id="161" name="pl161"/>
            <p:cNvSpPr/>
            <p:nvPr/>
          </p:nvSpPr>
          <p:spPr>
            <a:xfrm>
              <a:off x="2227401"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089296"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951191"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813085"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6" name="pl166"/>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7" name="pl167"/>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58349"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020243"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882138"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454" y="5830992"/>
              <a:ext cx="4034098" cy="131596"/>
            </a:xfrm>
            <a:prstGeom prst="rect">
              <a:avLst/>
            </a:prstGeom>
            <a:solidFill>
              <a:srgbClr val="1CABE2">
                <a:alpha val="100000"/>
              </a:srgbClr>
            </a:solidFill>
          </p:spPr>
          <p:txBody>
            <a:bodyPr/>
            <a:lstStyle/>
            <a:p/>
          </p:txBody>
        </p:sp>
        <p:sp>
          <p:nvSpPr>
            <p:cNvPr id="173" name="rc173"/>
            <p:cNvSpPr/>
            <p:nvPr/>
          </p:nvSpPr>
          <p:spPr>
            <a:xfrm>
              <a:off x="1296454" y="5666496"/>
              <a:ext cx="4816674" cy="131596"/>
            </a:xfrm>
            <a:prstGeom prst="rect">
              <a:avLst/>
            </a:prstGeom>
            <a:solidFill>
              <a:srgbClr val="1CABE2">
                <a:alpha val="100000"/>
              </a:srgbClr>
            </a:solidFill>
          </p:spPr>
          <p:txBody>
            <a:bodyPr/>
            <a:lstStyle/>
            <a:p/>
          </p:txBody>
        </p:sp>
        <p:sp>
          <p:nvSpPr>
            <p:cNvPr id="174" name="rc174"/>
            <p:cNvSpPr/>
            <p:nvPr/>
          </p:nvSpPr>
          <p:spPr>
            <a:xfrm>
              <a:off x="1296454" y="5502001"/>
              <a:ext cx="4424006" cy="131596"/>
            </a:xfrm>
            <a:prstGeom prst="rect">
              <a:avLst/>
            </a:prstGeom>
            <a:solidFill>
              <a:srgbClr val="1CABE2">
                <a:alpha val="100000"/>
              </a:srgbClr>
            </a:solidFill>
          </p:spPr>
          <p:txBody>
            <a:bodyPr/>
            <a:lstStyle/>
            <a:p/>
          </p:txBody>
        </p:sp>
        <p:sp>
          <p:nvSpPr>
            <p:cNvPr id="175" name="rc175"/>
            <p:cNvSpPr/>
            <p:nvPr/>
          </p:nvSpPr>
          <p:spPr>
            <a:xfrm>
              <a:off x="5330552" y="5830992"/>
              <a:ext cx="1546312" cy="131596"/>
            </a:xfrm>
            <a:prstGeom prst="rect">
              <a:avLst/>
            </a:prstGeom>
            <a:solidFill>
              <a:srgbClr val="B3B3B3">
                <a:alpha val="100000"/>
              </a:srgbClr>
            </a:solidFill>
          </p:spPr>
          <p:txBody>
            <a:bodyPr/>
            <a:lstStyle/>
            <a:p/>
          </p:txBody>
        </p:sp>
        <p:sp>
          <p:nvSpPr>
            <p:cNvPr id="176" name="rc176"/>
            <p:cNvSpPr/>
            <p:nvPr/>
          </p:nvSpPr>
          <p:spPr>
            <a:xfrm>
              <a:off x="6113128" y="5666496"/>
              <a:ext cx="2086460" cy="131596"/>
            </a:xfrm>
            <a:prstGeom prst="rect">
              <a:avLst/>
            </a:prstGeom>
            <a:solidFill>
              <a:srgbClr val="B3B3B3">
                <a:alpha val="100000"/>
              </a:srgbClr>
            </a:solidFill>
          </p:spPr>
          <p:txBody>
            <a:bodyPr/>
            <a:lstStyle/>
            <a:p/>
          </p:txBody>
        </p:sp>
        <p:sp>
          <p:nvSpPr>
            <p:cNvPr id="177" name="rc177"/>
            <p:cNvSpPr/>
            <p:nvPr/>
          </p:nvSpPr>
          <p:spPr>
            <a:xfrm>
              <a:off x="5720461" y="5502001"/>
              <a:ext cx="2053543" cy="131596"/>
            </a:xfrm>
            <a:prstGeom prst="rect">
              <a:avLst/>
            </a:prstGeom>
            <a:solidFill>
              <a:srgbClr val="B3B3B3">
                <a:alpha val="100000"/>
              </a:srgbClr>
            </a:solidFill>
          </p:spPr>
          <p:txBody>
            <a:bodyPr/>
            <a:lstStyle/>
            <a:p/>
          </p:txBody>
        </p:sp>
        <p:sp>
          <p:nvSpPr>
            <p:cNvPr id="178" name="tx178"/>
            <p:cNvSpPr/>
            <p:nvPr/>
          </p:nvSpPr>
          <p:spPr>
            <a:xfrm>
              <a:off x="2976181" y="585797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6.5</a:t>
              </a:r>
            </a:p>
          </p:txBody>
        </p:sp>
        <p:sp>
          <p:nvSpPr>
            <p:cNvPr id="179" name="tx179"/>
            <p:cNvSpPr/>
            <p:nvPr/>
          </p:nvSpPr>
          <p:spPr>
            <a:xfrm>
              <a:off x="3367469"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7.8</a:t>
              </a:r>
            </a:p>
          </p:txBody>
        </p:sp>
        <p:sp>
          <p:nvSpPr>
            <p:cNvPr id="180" name="tx180"/>
            <p:cNvSpPr/>
            <p:nvPr/>
          </p:nvSpPr>
          <p:spPr>
            <a:xfrm>
              <a:off x="3171135"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7.1</a:t>
              </a:r>
            </a:p>
          </p:txBody>
        </p:sp>
        <p:sp>
          <p:nvSpPr>
            <p:cNvPr id="181" name="tx181"/>
            <p:cNvSpPr/>
            <p:nvPr/>
          </p:nvSpPr>
          <p:spPr>
            <a:xfrm>
              <a:off x="5802551"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2.5</a:t>
              </a:r>
            </a:p>
          </p:txBody>
        </p:sp>
        <p:sp>
          <p:nvSpPr>
            <p:cNvPr id="182" name="tx182"/>
            <p:cNvSpPr/>
            <p:nvPr/>
          </p:nvSpPr>
          <p:spPr>
            <a:xfrm>
              <a:off x="6855201"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3.4</a:t>
              </a:r>
            </a:p>
          </p:txBody>
        </p:sp>
        <p:sp>
          <p:nvSpPr>
            <p:cNvPr id="183" name="tx183"/>
            <p:cNvSpPr/>
            <p:nvPr/>
          </p:nvSpPr>
          <p:spPr>
            <a:xfrm>
              <a:off x="6446075"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3.3</a:t>
              </a:r>
            </a:p>
          </p:txBody>
        </p:sp>
        <p:sp>
          <p:nvSpPr>
            <p:cNvPr id="184" name="tx184"/>
            <p:cNvSpPr/>
            <p:nvPr/>
          </p:nvSpPr>
          <p:spPr>
            <a:xfrm>
              <a:off x="6897960" y="5851527"/>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9</a:t>
              </a:r>
            </a:p>
          </p:txBody>
        </p:sp>
        <p:sp>
          <p:nvSpPr>
            <p:cNvPr id="185" name="tx185"/>
            <p:cNvSpPr/>
            <p:nvPr/>
          </p:nvSpPr>
          <p:spPr>
            <a:xfrm>
              <a:off x="8270583" y="5687032"/>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11.1</a:t>
              </a:r>
            </a:p>
          </p:txBody>
        </p:sp>
        <p:sp>
          <p:nvSpPr>
            <p:cNvPr id="186" name="tx186"/>
            <p:cNvSpPr/>
            <p:nvPr/>
          </p:nvSpPr>
          <p:spPr>
            <a:xfrm>
              <a:off x="7847823" y="552253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10.4</a:t>
              </a:r>
            </a:p>
          </p:txBody>
        </p:sp>
        <p:sp>
          <p:nvSpPr>
            <p:cNvPr id="187" name="tx187"/>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8" name="tx188"/>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9" name="tx189"/>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0" name="tx190"/>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1" name="tx191"/>
            <p:cNvSpPr/>
            <p:nvPr/>
          </p:nvSpPr>
          <p:spPr>
            <a:xfrm>
              <a:off x="3041854"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92" name="tx192"/>
            <p:cNvSpPr/>
            <p:nvPr/>
          </p:nvSpPr>
          <p:spPr>
            <a:xfrm>
              <a:off x="490374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 M</a:t>
              </a:r>
            </a:p>
          </p:txBody>
        </p:sp>
        <p:sp>
          <p:nvSpPr>
            <p:cNvPr id="193" name="tx193"/>
            <p:cNvSpPr/>
            <p:nvPr/>
          </p:nvSpPr>
          <p:spPr>
            <a:xfrm>
              <a:off x="6765643"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 M</a:t>
              </a:r>
            </a:p>
          </p:txBody>
        </p:sp>
        <p:sp>
          <p:nvSpPr>
            <p:cNvPr id="194" name="tx194"/>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5" name="tx195"/>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relatively constant within 1% at 84%. The number of children missing out on any vaccination (zero-dose children) improved from 7,761,000 in 2024 to 7,128,000 in 2025.
DTP3 coverage increased at 77% in 2025, leaving 10,437,000 children vulnerable to vaccine-preventable diseases.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84% and DTP3 was 77%, leaving 10.4 million children un- or under-vaccinated, including 7.1 million zero-dose and 3.3 million with only partial protection.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76" y="3916123"/>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6" name="pl6"/>
            <p:cNvSpPr/>
            <p:nvPr/>
          </p:nvSpPr>
          <p:spPr>
            <a:xfrm>
              <a:off x="989976" y="3324944"/>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7" name="pl7"/>
            <p:cNvSpPr/>
            <p:nvPr/>
          </p:nvSpPr>
          <p:spPr>
            <a:xfrm>
              <a:off x="989976" y="2733766"/>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8" name="pl8"/>
            <p:cNvSpPr/>
            <p:nvPr/>
          </p:nvSpPr>
          <p:spPr>
            <a:xfrm>
              <a:off x="989976" y="2142587"/>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9" name="pl9"/>
            <p:cNvSpPr/>
            <p:nvPr/>
          </p:nvSpPr>
          <p:spPr>
            <a:xfrm>
              <a:off x="989976" y="421171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0" name="pl10"/>
            <p:cNvSpPr/>
            <p:nvPr/>
          </p:nvSpPr>
          <p:spPr>
            <a:xfrm>
              <a:off x="989976" y="3620534"/>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1" name="pl11"/>
            <p:cNvSpPr/>
            <p:nvPr/>
          </p:nvSpPr>
          <p:spPr>
            <a:xfrm>
              <a:off x="989976" y="3029355"/>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2" name="pl12"/>
            <p:cNvSpPr/>
            <p:nvPr/>
          </p:nvSpPr>
          <p:spPr>
            <a:xfrm>
              <a:off x="989976" y="2438176"/>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3" name="pl13"/>
            <p:cNvSpPr/>
            <p:nvPr/>
          </p:nvSpPr>
          <p:spPr>
            <a:xfrm>
              <a:off x="989976" y="1846998"/>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4" name="pl14"/>
            <p:cNvSpPr/>
            <p:nvPr/>
          </p:nvSpPr>
          <p:spPr>
            <a:xfrm>
              <a:off x="145270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6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2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098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15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3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50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67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8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01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75" y="3719599"/>
              <a:ext cx="238655" cy="492113"/>
            </a:xfrm>
            <a:prstGeom prst="rect">
              <a:avLst/>
            </a:prstGeom>
            <a:solidFill>
              <a:srgbClr val="80BD41">
                <a:alpha val="100000"/>
              </a:srgbClr>
            </a:solidFill>
          </p:spPr>
          <p:txBody>
            <a:bodyPr/>
            <a:lstStyle/>
            <a:p/>
          </p:txBody>
        </p:sp>
        <p:sp>
          <p:nvSpPr>
            <p:cNvPr id="26" name="rc26"/>
            <p:cNvSpPr/>
            <p:nvPr/>
          </p:nvSpPr>
          <p:spPr>
            <a:xfrm>
              <a:off x="1333375" y="3497935"/>
              <a:ext cx="238655" cy="221664"/>
            </a:xfrm>
            <a:prstGeom prst="rect">
              <a:avLst/>
            </a:prstGeom>
            <a:solidFill>
              <a:srgbClr val="1CABE2">
                <a:alpha val="100000"/>
              </a:srgbClr>
            </a:solidFill>
          </p:spPr>
          <p:txBody>
            <a:bodyPr/>
            <a:lstStyle/>
            <a:p/>
          </p:txBody>
        </p:sp>
        <p:sp>
          <p:nvSpPr>
            <p:cNvPr id="27" name="rc27"/>
            <p:cNvSpPr/>
            <p:nvPr/>
          </p:nvSpPr>
          <p:spPr>
            <a:xfrm>
              <a:off x="1598548" y="3704456"/>
              <a:ext cx="238655" cy="507256"/>
            </a:xfrm>
            <a:prstGeom prst="rect">
              <a:avLst/>
            </a:prstGeom>
            <a:solidFill>
              <a:srgbClr val="80BD41">
                <a:alpha val="100000"/>
              </a:srgbClr>
            </a:solidFill>
          </p:spPr>
          <p:txBody>
            <a:bodyPr/>
            <a:lstStyle/>
            <a:p/>
          </p:txBody>
        </p:sp>
        <p:sp>
          <p:nvSpPr>
            <p:cNvPr id="28" name="rc28"/>
            <p:cNvSpPr/>
            <p:nvPr/>
          </p:nvSpPr>
          <p:spPr>
            <a:xfrm>
              <a:off x="1598548" y="3482206"/>
              <a:ext cx="238655" cy="222249"/>
            </a:xfrm>
            <a:prstGeom prst="rect">
              <a:avLst/>
            </a:prstGeom>
            <a:solidFill>
              <a:srgbClr val="1CABE2">
                <a:alpha val="100000"/>
              </a:srgbClr>
            </a:solidFill>
          </p:spPr>
          <p:txBody>
            <a:bodyPr/>
            <a:lstStyle/>
            <a:p/>
          </p:txBody>
        </p:sp>
        <p:sp>
          <p:nvSpPr>
            <p:cNvPr id="29" name="rc29"/>
            <p:cNvSpPr/>
            <p:nvPr/>
          </p:nvSpPr>
          <p:spPr>
            <a:xfrm>
              <a:off x="1863720" y="3686557"/>
              <a:ext cx="238655" cy="525155"/>
            </a:xfrm>
            <a:prstGeom prst="rect">
              <a:avLst/>
            </a:prstGeom>
            <a:solidFill>
              <a:srgbClr val="80BD41">
                <a:alpha val="100000"/>
              </a:srgbClr>
            </a:solidFill>
          </p:spPr>
          <p:txBody>
            <a:bodyPr/>
            <a:lstStyle/>
            <a:p/>
          </p:txBody>
        </p:sp>
        <p:sp>
          <p:nvSpPr>
            <p:cNvPr id="30" name="rc30"/>
            <p:cNvSpPr/>
            <p:nvPr/>
          </p:nvSpPr>
          <p:spPr>
            <a:xfrm>
              <a:off x="1863720" y="3467135"/>
              <a:ext cx="238655" cy="219422"/>
            </a:xfrm>
            <a:prstGeom prst="rect">
              <a:avLst/>
            </a:prstGeom>
            <a:solidFill>
              <a:srgbClr val="1CABE2">
                <a:alpha val="100000"/>
              </a:srgbClr>
            </a:solidFill>
          </p:spPr>
          <p:txBody>
            <a:bodyPr/>
            <a:lstStyle/>
            <a:p/>
          </p:txBody>
        </p:sp>
        <p:sp>
          <p:nvSpPr>
            <p:cNvPr id="31" name="rc31"/>
            <p:cNvSpPr/>
            <p:nvPr/>
          </p:nvSpPr>
          <p:spPr>
            <a:xfrm>
              <a:off x="2128893" y="3658027"/>
              <a:ext cx="238655" cy="553685"/>
            </a:xfrm>
            <a:prstGeom prst="rect">
              <a:avLst/>
            </a:prstGeom>
            <a:solidFill>
              <a:srgbClr val="80BD41">
                <a:alpha val="100000"/>
              </a:srgbClr>
            </a:solidFill>
          </p:spPr>
          <p:txBody>
            <a:bodyPr/>
            <a:lstStyle/>
            <a:p/>
          </p:txBody>
        </p:sp>
        <p:sp>
          <p:nvSpPr>
            <p:cNvPr id="32" name="rc32"/>
            <p:cNvSpPr/>
            <p:nvPr/>
          </p:nvSpPr>
          <p:spPr>
            <a:xfrm>
              <a:off x="2128893" y="3449842"/>
              <a:ext cx="238655" cy="208185"/>
            </a:xfrm>
            <a:prstGeom prst="rect">
              <a:avLst/>
            </a:prstGeom>
            <a:solidFill>
              <a:srgbClr val="1CABE2">
                <a:alpha val="100000"/>
              </a:srgbClr>
            </a:solidFill>
          </p:spPr>
          <p:txBody>
            <a:bodyPr/>
            <a:lstStyle/>
            <a:p/>
          </p:txBody>
        </p:sp>
        <p:sp>
          <p:nvSpPr>
            <p:cNvPr id="33" name="rc33"/>
            <p:cNvSpPr/>
            <p:nvPr/>
          </p:nvSpPr>
          <p:spPr>
            <a:xfrm>
              <a:off x="2394066" y="3631402"/>
              <a:ext cx="238655" cy="580310"/>
            </a:xfrm>
            <a:prstGeom prst="rect">
              <a:avLst/>
            </a:prstGeom>
            <a:solidFill>
              <a:srgbClr val="80BD41">
                <a:alpha val="100000"/>
              </a:srgbClr>
            </a:solidFill>
          </p:spPr>
          <p:txBody>
            <a:bodyPr/>
            <a:lstStyle/>
            <a:p/>
          </p:txBody>
        </p:sp>
        <p:sp>
          <p:nvSpPr>
            <p:cNvPr id="34" name="rc34"/>
            <p:cNvSpPr/>
            <p:nvPr/>
          </p:nvSpPr>
          <p:spPr>
            <a:xfrm>
              <a:off x="2394066" y="3431206"/>
              <a:ext cx="238655" cy="200195"/>
            </a:xfrm>
            <a:prstGeom prst="rect">
              <a:avLst/>
            </a:prstGeom>
            <a:solidFill>
              <a:srgbClr val="1CABE2">
                <a:alpha val="100000"/>
              </a:srgbClr>
            </a:solidFill>
          </p:spPr>
          <p:txBody>
            <a:bodyPr/>
            <a:lstStyle/>
            <a:p/>
          </p:txBody>
        </p:sp>
        <p:sp>
          <p:nvSpPr>
            <p:cNvPr id="35" name="rc35"/>
            <p:cNvSpPr/>
            <p:nvPr/>
          </p:nvSpPr>
          <p:spPr>
            <a:xfrm>
              <a:off x="2659238" y="3604564"/>
              <a:ext cx="238655" cy="607148"/>
            </a:xfrm>
            <a:prstGeom prst="rect">
              <a:avLst/>
            </a:prstGeom>
            <a:solidFill>
              <a:srgbClr val="80BD41">
                <a:alpha val="100000"/>
              </a:srgbClr>
            </a:solidFill>
          </p:spPr>
          <p:txBody>
            <a:bodyPr/>
            <a:lstStyle/>
            <a:p/>
          </p:txBody>
        </p:sp>
        <p:sp>
          <p:nvSpPr>
            <p:cNvPr id="36" name="rc36"/>
            <p:cNvSpPr/>
            <p:nvPr/>
          </p:nvSpPr>
          <p:spPr>
            <a:xfrm>
              <a:off x="2659238" y="3410784"/>
              <a:ext cx="238655" cy="193780"/>
            </a:xfrm>
            <a:prstGeom prst="rect">
              <a:avLst/>
            </a:prstGeom>
            <a:solidFill>
              <a:srgbClr val="1CABE2">
                <a:alpha val="100000"/>
              </a:srgbClr>
            </a:solidFill>
          </p:spPr>
          <p:txBody>
            <a:bodyPr/>
            <a:lstStyle/>
            <a:p/>
          </p:txBody>
        </p:sp>
        <p:sp>
          <p:nvSpPr>
            <p:cNvPr id="37" name="rc37"/>
            <p:cNvSpPr/>
            <p:nvPr/>
          </p:nvSpPr>
          <p:spPr>
            <a:xfrm>
              <a:off x="2924411" y="3574280"/>
              <a:ext cx="238655" cy="637432"/>
            </a:xfrm>
            <a:prstGeom prst="rect">
              <a:avLst/>
            </a:prstGeom>
            <a:solidFill>
              <a:srgbClr val="80BD41">
                <a:alpha val="100000"/>
              </a:srgbClr>
            </a:solidFill>
          </p:spPr>
          <p:txBody>
            <a:bodyPr/>
            <a:lstStyle/>
            <a:p/>
          </p:txBody>
        </p:sp>
        <p:sp>
          <p:nvSpPr>
            <p:cNvPr id="38" name="rc38"/>
            <p:cNvSpPr/>
            <p:nvPr/>
          </p:nvSpPr>
          <p:spPr>
            <a:xfrm>
              <a:off x="2924411" y="3391898"/>
              <a:ext cx="238655" cy="182381"/>
            </a:xfrm>
            <a:prstGeom prst="rect">
              <a:avLst/>
            </a:prstGeom>
            <a:solidFill>
              <a:srgbClr val="1CABE2">
                <a:alpha val="100000"/>
              </a:srgbClr>
            </a:solidFill>
          </p:spPr>
          <p:txBody>
            <a:bodyPr/>
            <a:lstStyle/>
            <a:p/>
          </p:txBody>
        </p:sp>
        <p:sp>
          <p:nvSpPr>
            <p:cNvPr id="39" name="rc39"/>
            <p:cNvSpPr/>
            <p:nvPr/>
          </p:nvSpPr>
          <p:spPr>
            <a:xfrm>
              <a:off x="3189584" y="3545432"/>
              <a:ext cx="238655" cy="666280"/>
            </a:xfrm>
            <a:prstGeom prst="rect">
              <a:avLst/>
            </a:prstGeom>
            <a:solidFill>
              <a:srgbClr val="80BD41">
                <a:alpha val="100000"/>
              </a:srgbClr>
            </a:solidFill>
          </p:spPr>
          <p:txBody>
            <a:bodyPr/>
            <a:lstStyle/>
            <a:p/>
          </p:txBody>
        </p:sp>
        <p:sp>
          <p:nvSpPr>
            <p:cNvPr id="40" name="rc40"/>
            <p:cNvSpPr/>
            <p:nvPr/>
          </p:nvSpPr>
          <p:spPr>
            <a:xfrm>
              <a:off x="3189584" y="3373589"/>
              <a:ext cx="238655" cy="171842"/>
            </a:xfrm>
            <a:prstGeom prst="rect">
              <a:avLst/>
            </a:prstGeom>
            <a:solidFill>
              <a:srgbClr val="1CABE2">
                <a:alpha val="100000"/>
              </a:srgbClr>
            </a:solidFill>
          </p:spPr>
          <p:txBody>
            <a:bodyPr/>
            <a:lstStyle/>
            <a:p/>
          </p:txBody>
        </p:sp>
        <p:sp>
          <p:nvSpPr>
            <p:cNvPr id="41" name="rc41"/>
            <p:cNvSpPr/>
            <p:nvPr/>
          </p:nvSpPr>
          <p:spPr>
            <a:xfrm>
              <a:off x="3454756" y="3513387"/>
              <a:ext cx="238655" cy="698325"/>
            </a:xfrm>
            <a:prstGeom prst="rect">
              <a:avLst/>
            </a:prstGeom>
            <a:solidFill>
              <a:srgbClr val="80BD41">
                <a:alpha val="100000"/>
              </a:srgbClr>
            </a:solidFill>
          </p:spPr>
          <p:txBody>
            <a:bodyPr/>
            <a:lstStyle/>
            <a:p/>
          </p:txBody>
        </p:sp>
        <p:sp>
          <p:nvSpPr>
            <p:cNvPr id="42" name="rc42"/>
            <p:cNvSpPr/>
            <p:nvPr/>
          </p:nvSpPr>
          <p:spPr>
            <a:xfrm>
              <a:off x="3454756" y="3353000"/>
              <a:ext cx="238655" cy="160386"/>
            </a:xfrm>
            <a:prstGeom prst="rect">
              <a:avLst/>
            </a:prstGeom>
            <a:solidFill>
              <a:srgbClr val="1CABE2">
                <a:alpha val="100000"/>
              </a:srgbClr>
            </a:solidFill>
          </p:spPr>
          <p:txBody>
            <a:bodyPr/>
            <a:lstStyle/>
            <a:p/>
          </p:txBody>
        </p:sp>
        <p:sp>
          <p:nvSpPr>
            <p:cNvPr id="43" name="rc43"/>
            <p:cNvSpPr/>
            <p:nvPr/>
          </p:nvSpPr>
          <p:spPr>
            <a:xfrm>
              <a:off x="3719929" y="3478539"/>
              <a:ext cx="238655" cy="733173"/>
            </a:xfrm>
            <a:prstGeom prst="rect">
              <a:avLst/>
            </a:prstGeom>
            <a:solidFill>
              <a:srgbClr val="80BD41">
                <a:alpha val="100000"/>
              </a:srgbClr>
            </a:solidFill>
          </p:spPr>
          <p:txBody>
            <a:bodyPr/>
            <a:lstStyle/>
            <a:p/>
          </p:txBody>
        </p:sp>
        <p:sp>
          <p:nvSpPr>
            <p:cNvPr id="44" name="rc44"/>
            <p:cNvSpPr/>
            <p:nvPr/>
          </p:nvSpPr>
          <p:spPr>
            <a:xfrm>
              <a:off x="3719929" y="3336188"/>
              <a:ext cx="238655" cy="142350"/>
            </a:xfrm>
            <a:prstGeom prst="rect">
              <a:avLst/>
            </a:prstGeom>
            <a:solidFill>
              <a:srgbClr val="1CABE2">
                <a:alpha val="100000"/>
              </a:srgbClr>
            </a:solidFill>
          </p:spPr>
          <p:txBody>
            <a:bodyPr/>
            <a:lstStyle/>
            <a:p/>
          </p:txBody>
        </p:sp>
        <p:sp>
          <p:nvSpPr>
            <p:cNvPr id="45" name="rc45"/>
            <p:cNvSpPr/>
            <p:nvPr/>
          </p:nvSpPr>
          <p:spPr>
            <a:xfrm>
              <a:off x="3985102" y="3481859"/>
              <a:ext cx="238655" cy="729853"/>
            </a:xfrm>
            <a:prstGeom prst="rect">
              <a:avLst/>
            </a:prstGeom>
            <a:solidFill>
              <a:srgbClr val="80BD41">
                <a:alpha val="100000"/>
              </a:srgbClr>
            </a:solidFill>
          </p:spPr>
          <p:txBody>
            <a:bodyPr/>
            <a:lstStyle/>
            <a:p/>
          </p:txBody>
        </p:sp>
        <p:sp>
          <p:nvSpPr>
            <p:cNvPr id="46" name="rc46"/>
            <p:cNvSpPr/>
            <p:nvPr/>
          </p:nvSpPr>
          <p:spPr>
            <a:xfrm>
              <a:off x="3985102" y="3317819"/>
              <a:ext cx="238655" cy="164039"/>
            </a:xfrm>
            <a:prstGeom prst="rect">
              <a:avLst/>
            </a:prstGeom>
            <a:solidFill>
              <a:srgbClr val="1CABE2">
                <a:alpha val="100000"/>
              </a:srgbClr>
            </a:solidFill>
          </p:spPr>
          <p:txBody>
            <a:bodyPr/>
            <a:lstStyle/>
            <a:p/>
          </p:txBody>
        </p:sp>
        <p:sp>
          <p:nvSpPr>
            <p:cNvPr id="47" name="rc47"/>
            <p:cNvSpPr/>
            <p:nvPr/>
          </p:nvSpPr>
          <p:spPr>
            <a:xfrm>
              <a:off x="4250274" y="3470043"/>
              <a:ext cx="238655" cy="741668"/>
            </a:xfrm>
            <a:prstGeom prst="rect">
              <a:avLst/>
            </a:prstGeom>
            <a:solidFill>
              <a:srgbClr val="80BD41">
                <a:alpha val="100000"/>
              </a:srgbClr>
            </a:solidFill>
          </p:spPr>
          <p:txBody>
            <a:bodyPr/>
            <a:lstStyle/>
            <a:p/>
          </p:txBody>
        </p:sp>
        <p:sp>
          <p:nvSpPr>
            <p:cNvPr id="48" name="rc48"/>
            <p:cNvSpPr/>
            <p:nvPr/>
          </p:nvSpPr>
          <p:spPr>
            <a:xfrm>
              <a:off x="4250274" y="3302428"/>
              <a:ext cx="238655" cy="167615"/>
            </a:xfrm>
            <a:prstGeom prst="rect">
              <a:avLst/>
            </a:prstGeom>
            <a:solidFill>
              <a:srgbClr val="1CABE2">
                <a:alpha val="100000"/>
              </a:srgbClr>
            </a:solidFill>
          </p:spPr>
          <p:txBody>
            <a:bodyPr/>
            <a:lstStyle/>
            <a:p/>
          </p:txBody>
        </p:sp>
        <p:sp>
          <p:nvSpPr>
            <p:cNvPr id="49" name="rc49"/>
            <p:cNvSpPr/>
            <p:nvPr/>
          </p:nvSpPr>
          <p:spPr>
            <a:xfrm>
              <a:off x="4515447" y="3469202"/>
              <a:ext cx="238655" cy="742510"/>
            </a:xfrm>
            <a:prstGeom prst="rect">
              <a:avLst/>
            </a:prstGeom>
            <a:solidFill>
              <a:srgbClr val="80BD41">
                <a:alpha val="100000"/>
              </a:srgbClr>
            </a:solidFill>
          </p:spPr>
          <p:txBody>
            <a:bodyPr/>
            <a:lstStyle/>
            <a:p/>
          </p:txBody>
        </p:sp>
        <p:sp>
          <p:nvSpPr>
            <p:cNvPr id="50" name="rc50"/>
            <p:cNvSpPr/>
            <p:nvPr/>
          </p:nvSpPr>
          <p:spPr>
            <a:xfrm>
              <a:off x="4515447" y="3285961"/>
              <a:ext cx="238655" cy="183240"/>
            </a:xfrm>
            <a:prstGeom prst="rect">
              <a:avLst/>
            </a:prstGeom>
            <a:solidFill>
              <a:srgbClr val="1CABE2">
                <a:alpha val="100000"/>
              </a:srgbClr>
            </a:solidFill>
          </p:spPr>
          <p:txBody>
            <a:bodyPr/>
            <a:lstStyle/>
            <a:p/>
          </p:txBody>
        </p:sp>
        <p:sp>
          <p:nvSpPr>
            <p:cNvPr id="51" name="rc51"/>
            <p:cNvSpPr/>
            <p:nvPr/>
          </p:nvSpPr>
          <p:spPr>
            <a:xfrm>
              <a:off x="4780620" y="3470197"/>
              <a:ext cx="238655" cy="741515"/>
            </a:xfrm>
            <a:prstGeom prst="rect">
              <a:avLst/>
            </a:prstGeom>
            <a:solidFill>
              <a:srgbClr val="80BD41">
                <a:alpha val="100000"/>
              </a:srgbClr>
            </a:solidFill>
          </p:spPr>
          <p:txBody>
            <a:bodyPr/>
            <a:lstStyle/>
            <a:p/>
          </p:txBody>
        </p:sp>
        <p:sp>
          <p:nvSpPr>
            <p:cNvPr id="52" name="rc52"/>
            <p:cNvSpPr/>
            <p:nvPr/>
          </p:nvSpPr>
          <p:spPr>
            <a:xfrm>
              <a:off x="4780620" y="3271733"/>
              <a:ext cx="238655" cy="198463"/>
            </a:xfrm>
            <a:prstGeom prst="rect">
              <a:avLst/>
            </a:prstGeom>
            <a:solidFill>
              <a:srgbClr val="1CABE2">
                <a:alpha val="100000"/>
              </a:srgbClr>
            </a:solidFill>
          </p:spPr>
          <p:txBody>
            <a:bodyPr/>
            <a:lstStyle/>
            <a:p/>
          </p:txBody>
        </p:sp>
        <p:sp>
          <p:nvSpPr>
            <p:cNvPr id="53" name="rc53"/>
            <p:cNvSpPr/>
            <p:nvPr/>
          </p:nvSpPr>
          <p:spPr>
            <a:xfrm>
              <a:off x="5045792" y="3444792"/>
              <a:ext cx="238655" cy="766920"/>
            </a:xfrm>
            <a:prstGeom prst="rect">
              <a:avLst/>
            </a:prstGeom>
            <a:solidFill>
              <a:srgbClr val="80BD41">
                <a:alpha val="100000"/>
              </a:srgbClr>
            </a:solidFill>
          </p:spPr>
          <p:txBody>
            <a:bodyPr/>
            <a:lstStyle/>
            <a:p/>
          </p:txBody>
        </p:sp>
        <p:sp>
          <p:nvSpPr>
            <p:cNvPr id="54" name="rc54"/>
            <p:cNvSpPr/>
            <p:nvPr/>
          </p:nvSpPr>
          <p:spPr>
            <a:xfrm>
              <a:off x="5045792" y="3257351"/>
              <a:ext cx="238655" cy="187440"/>
            </a:xfrm>
            <a:prstGeom prst="rect">
              <a:avLst/>
            </a:prstGeom>
            <a:solidFill>
              <a:srgbClr val="1CABE2">
                <a:alpha val="100000"/>
              </a:srgbClr>
            </a:solidFill>
          </p:spPr>
          <p:txBody>
            <a:bodyPr/>
            <a:lstStyle/>
            <a:p/>
          </p:txBody>
        </p:sp>
        <p:sp>
          <p:nvSpPr>
            <p:cNvPr id="55" name="rc55"/>
            <p:cNvSpPr/>
            <p:nvPr/>
          </p:nvSpPr>
          <p:spPr>
            <a:xfrm>
              <a:off x="5310965" y="3435724"/>
              <a:ext cx="238655" cy="775987"/>
            </a:xfrm>
            <a:prstGeom prst="rect">
              <a:avLst/>
            </a:prstGeom>
            <a:solidFill>
              <a:srgbClr val="80BD41">
                <a:alpha val="100000"/>
              </a:srgbClr>
            </a:solidFill>
          </p:spPr>
          <p:txBody>
            <a:bodyPr/>
            <a:lstStyle/>
            <a:p/>
          </p:txBody>
        </p:sp>
        <p:sp>
          <p:nvSpPr>
            <p:cNvPr id="56" name="rc56"/>
            <p:cNvSpPr/>
            <p:nvPr/>
          </p:nvSpPr>
          <p:spPr>
            <a:xfrm>
              <a:off x="5310965" y="3246023"/>
              <a:ext cx="238655" cy="189701"/>
            </a:xfrm>
            <a:prstGeom prst="rect">
              <a:avLst/>
            </a:prstGeom>
            <a:solidFill>
              <a:srgbClr val="1CABE2">
                <a:alpha val="100000"/>
              </a:srgbClr>
            </a:solidFill>
          </p:spPr>
          <p:txBody>
            <a:bodyPr/>
            <a:lstStyle/>
            <a:p/>
          </p:txBody>
        </p:sp>
        <p:sp>
          <p:nvSpPr>
            <p:cNvPr id="57" name="rc57"/>
            <p:cNvSpPr/>
            <p:nvPr/>
          </p:nvSpPr>
          <p:spPr>
            <a:xfrm>
              <a:off x="5576138" y="3408990"/>
              <a:ext cx="238655" cy="802722"/>
            </a:xfrm>
            <a:prstGeom prst="rect">
              <a:avLst/>
            </a:prstGeom>
            <a:solidFill>
              <a:srgbClr val="80BD41">
                <a:alpha val="100000"/>
              </a:srgbClr>
            </a:solidFill>
          </p:spPr>
          <p:txBody>
            <a:bodyPr/>
            <a:lstStyle/>
            <a:p/>
          </p:txBody>
        </p:sp>
        <p:sp>
          <p:nvSpPr>
            <p:cNvPr id="58" name="rc58"/>
            <p:cNvSpPr/>
            <p:nvPr/>
          </p:nvSpPr>
          <p:spPr>
            <a:xfrm>
              <a:off x="5576138" y="3238513"/>
              <a:ext cx="238655" cy="170476"/>
            </a:xfrm>
            <a:prstGeom prst="rect">
              <a:avLst/>
            </a:prstGeom>
            <a:solidFill>
              <a:srgbClr val="1CABE2">
                <a:alpha val="100000"/>
              </a:srgbClr>
            </a:solidFill>
          </p:spPr>
          <p:txBody>
            <a:bodyPr/>
            <a:lstStyle/>
            <a:p/>
          </p:txBody>
        </p:sp>
        <p:sp>
          <p:nvSpPr>
            <p:cNvPr id="59" name="rc59"/>
            <p:cNvSpPr/>
            <p:nvPr/>
          </p:nvSpPr>
          <p:spPr>
            <a:xfrm>
              <a:off x="5841310" y="3398603"/>
              <a:ext cx="238655" cy="813109"/>
            </a:xfrm>
            <a:prstGeom prst="rect">
              <a:avLst/>
            </a:prstGeom>
            <a:solidFill>
              <a:srgbClr val="80BD41">
                <a:alpha val="100000"/>
              </a:srgbClr>
            </a:solidFill>
          </p:spPr>
          <p:txBody>
            <a:bodyPr/>
            <a:lstStyle/>
            <a:p/>
          </p:txBody>
        </p:sp>
        <p:sp>
          <p:nvSpPr>
            <p:cNvPr id="60" name="rc60"/>
            <p:cNvSpPr/>
            <p:nvPr/>
          </p:nvSpPr>
          <p:spPr>
            <a:xfrm>
              <a:off x="5841310" y="3227698"/>
              <a:ext cx="238655" cy="170905"/>
            </a:xfrm>
            <a:prstGeom prst="rect">
              <a:avLst/>
            </a:prstGeom>
            <a:solidFill>
              <a:srgbClr val="1CABE2">
                <a:alpha val="100000"/>
              </a:srgbClr>
            </a:solidFill>
          </p:spPr>
          <p:txBody>
            <a:bodyPr/>
            <a:lstStyle/>
            <a:p/>
          </p:txBody>
        </p:sp>
        <p:sp>
          <p:nvSpPr>
            <p:cNvPr id="61" name="rc61"/>
            <p:cNvSpPr/>
            <p:nvPr/>
          </p:nvSpPr>
          <p:spPr>
            <a:xfrm>
              <a:off x="6106483" y="3382145"/>
              <a:ext cx="238655" cy="829567"/>
            </a:xfrm>
            <a:prstGeom prst="rect">
              <a:avLst/>
            </a:prstGeom>
            <a:solidFill>
              <a:srgbClr val="80BD41">
                <a:alpha val="100000"/>
              </a:srgbClr>
            </a:solidFill>
          </p:spPr>
          <p:txBody>
            <a:bodyPr/>
            <a:lstStyle/>
            <a:p/>
          </p:txBody>
        </p:sp>
        <p:sp>
          <p:nvSpPr>
            <p:cNvPr id="62" name="rc62"/>
            <p:cNvSpPr/>
            <p:nvPr/>
          </p:nvSpPr>
          <p:spPr>
            <a:xfrm>
              <a:off x="6106483" y="3221468"/>
              <a:ext cx="238655" cy="160676"/>
            </a:xfrm>
            <a:prstGeom prst="rect">
              <a:avLst/>
            </a:prstGeom>
            <a:solidFill>
              <a:srgbClr val="1CABE2">
                <a:alpha val="100000"/>
              </a:srgbClr>
            </a:solidFill>
          </p:spPr>
          <p:txBody>
            <a:bodyPr/>
            <a:lstStyle/>
            <a:p/>
          </p:txBody>
        </p:sp>
        <p:sp>
          <p:nvSpPr>
            <p:cNvPr id="63" name="rc63"/>
            <p:cNvSpPr/>
            <p:nvPr/>
          </p:nvSpPr>
          <p:spPr>
            <a:xfrm>
              <a:off x="6371656" y="3366749"/>
              <a:ext cx="238655" cy="844963"/>
            </a:xfrm>
            <a:prstGeom prst="rect">
              <a:avLst/>
            </a:prstGeom>
            <a:solidFill>
              <a:srgbClr val="80BD41">
                <a:alpha val="100000"/>
              </a:srgbClr>
            </a:solidFill>
          </p:spPr>
          <p:txBody>
            <a:bodyPr/>
            <a:lstStyle/>
            <a:p/>
          </p:txBody>
        </p:sp>
        <p:sp>
          <p:nvSpPr>
            <p:cNvPr id="64" name="rc64"/>
            <p:cNvSpPr/>
            <p:nvPr/>
          </p:nvSpPr>
          <p:spPr>
            <a:xfrm>
              <a:off x="6371656" y="3213043"/>
              <a:ext cx="238655" cy="153706"/>
            </a:xfrm>
            <a:prstGeom prst="rect">
              <a:avLst/>
            </a:prstGeom>
            <a:solidFill>
              <a:srgbClr val="1CABE2">
                <a:alpha val="100000"/>
              </a:srgbClr>
            </a:solidFill>
          </p:spPr>
          <p:txBody>
            <a:bodyPr/>
            <a:lstStyle/>
            <a:p/>
          </p:txBody>
        </p:sp>
        <p:sp>
          <p:nvSpPr>
            <p:cNvPr id="65" name="rc65"/>
            <p:cNvSpPr/>
            <p:nvPr/>
          </p:nvSpPr>
          <p:spPr>
            <a:xfrm>
              <a:off x="6636828" y="3371448"/>
              <a:ext cx="238655" cy="840263"/>
            </a:xfrm>
            <a:prstGeom prst="rect">
              <a:avLst/>
            </a:prstGeom>
            <a:solidFill>
              <a:srgbClr val="80BD41">
                <a:alpha val="100000"/>
              </a:srgbClr>
            </a:solidFill>
          </p:spPr>
          <p:txBody>
            <a:bodyPr/>
            <a:lstStyle/>
            <a:p/>
          </p:txBody>
        </p:sp>
        <p:sp>
          <p:nvSpPr>
            <p:cNvPr id="66" name="rc66"/>
            <p:cNvSpPr/>
            <p:nvPr/>
          </p:nvSpPr>
          <p:spPr>
            <a:xfrm>
              <a:off x="6636828" y="3202601"/>
              <a:ext cx="238655" cy="168847"/>
            </a:xfrm>
            <a:prstGeom prst="rect">
              <a:avLst/>
            </a:prstGeom>
            <a:solidFill>
              <a:srgbClr val="1CABE2">
                <a:alpha val="100000"/>
              </a:srgbClr>
            </a:solidFill>
          </p:spPr>
          <p:txBody>
            <a:bodyPr/>
            <a:lstStyle/>
            <a:p/>
          </p:txBody>
        </p:sp>
        <p:sp>
          <p:nvSpPr>
            <p:cNvPr id="67" name="rc67"/>
            <p:cNvSpPr/>
            <p:nvPr/>
          </p:nvSpPr>
          <p:spPr>
            <a:xfrm>
              <a:off x="6902001" y="3386985"/>
              <a:ext cx="238655" cy="824727"/>
            </a:xfrm>
            <a:prstGeom prst="rect">
              <a:avLst/>
            </a:prstGeom>
            <a:solidFill>
              <a:srgbClr val="80BD41">
                <a:alpha val="100000"/>
              </a:srgbClr>
            </a:solidFill>
          </p:spPr>
          <p:txBody>
            <a:bodyPr/>
            <a:lstStyle/>
            <a:p/>
          </p:txBody>
        </p:sp>
        <p:sp>
          <p:nvSpPr>
            <p:cNvPr id="68" name="rc68"/>
            <p:cNvSpPr/>
            <p:nvPr/>
          </p:nvSpPr>
          <p:spPr>
            <a:xfrm>
              <a:off x="6902001" y="3190323"/>
              <a:ext cx="238655" cy="196661"/>
            </a:xfrm>
            <a:prstGeom prst="rect">
              <a:avLst/>
            </a:prstGeom>
            <a:solidFill>
              <a:srgbClr val="1CABE2">
                <a:alpha val="100000"/>
              </a:srgbClr>
            </a:solidFill>
          </p:spPr>
          <p:txBody>
            <a:bodyPr/>
            <a:lstStyle/>
            <a:p/>
          </p:txBody>
        </p:sp>
        <p:sp>
          <p:nvSpPr>
            <p:cNvPr id="69" name="rc69"/>
            <p:cNvSpPr/>
            <p:nvPr/>
          </p:nvSpPr>
          <p:spPr>
            <a:xfrm>
              <a:off x="7167174" y="3361121"/>
              <a:ext cx="238655" cy="850591"/>
            </a:xfrm>
            <a:prstGeom prst="rect">
              <a:avLst/>
            </a:prstGeom>
            <a:solidFill>
              <a:srgbClr val="80BD41">
                <a:alpha val="100000"/>
              </a:srgbClr>
            </a:solidFill>
          </p:spPr>
          <p:txBody>
            <a:bodyPr/>
            <a:lstStyle/>
            <a:p/>
          </p:txBody>
        </p:sp>
        <p:sp>
          <p:nvSpPr>
            <p:cNvPr id="70" name="rc70"/>
            <p:cNvSpPr/>
            <p:nvPr/>
          </p:nvSpPr>
          <p:spPr>
            <a:xfrm>
              <a:off x="7167174" y="3176986"/>
              <a:ext cx="238655" cy="184134"/>
            </a:xfrm>
            <a:prstGeom prst="rect">
              <a:avLst/>
            </a:prstGeom>
            <a:solidFill>
              <a:srgbClr val="1CABE2">
                <a:alpha val="100000"/>
              </a:srgbClr>
            </a:solidFill>
          </p:spPr>
          <p:txBody>
            <a:bodyPr/>
            <a:lstStyle/>
            <a:p/>
          </p:txBody>
        </p:sp>
        <p:sp>
          <p:nvSpPr>
            <p:cNvPr id="71" name="rc71"/>
            <p:cNvSpPr/>
            <p:nvPr/>
          </p:nvSpPr>
          <p:spPr>
            <a:xfrm>
              <a:off x="7432346" y="3340036"/>
              <a:ext cx="238655" cy="871676"/>
            </a:xfrm>
            <a:prstGeom prst="rect">
              <a:avLst/>
            </a:prstGeom>
            <a:solidFill>
              <a:srgbClr val="80BD41">
                <a:alpha val="100000"/>
              </a:srgbClr>
            </a:solidFill>
          </p:spPr>
          <p:txBody>
            <a:bodyPr/>
            <a:lstStyle/>
            <a:p/>
          </p:txBody>
        </p:sp>
        <p:sp>
          <p:nvSpPr>
            <p:cNvPr id="72" name="rc72"/>
            <p:cNvSpPr/>
            <p:nvPr/>
          </p:nvSpPr>
          <p:spPr>
            <a:xfrm>
              <a:off x="7432346" y="3162039"/>
              <a:ext cx="238655" cy="177996"/>
            </a:xfrm>
            <a:prstGeom prst="rect">
              <a:avLst/>
            </a:prstGeom>
            <a:solidFill>
              <a:srgbClr val="1CABE2">
                <a:alpha val="100000"/>
              </a:srgbClr>
            </a:solidFill>
          </p:spPr>
          <p:txBody>
            <a:bodyPr/>
            <a:lstStyle/>
            <a:p/>
          </p:txBody>
        </p:sp>
        <p:sp>
          <p:nvSpPr>
            <p:cNvPr id="73" name="rc73"/>
            <p:cNvSpPr/>
            <p:nvPr/>
          </p:nvSpPr>
          <p:spPr>
            <a:xfrm>
              <a:off x="7697519" y="3332193"/>
              <a:ext cx="238655" cy="879519"/>
            </a:xfrm>
            <a:prstGeom prst="rect">
              <a:avLst/>
            </a:prstGeom>
            <a:solidFill>
              <a:srgbClr val="80BD41">
                <a:alpha val="100000"/>
              </a:srgbClr>
            </a:solidFill>
          </p:spPr>
          <p:txBody>
            <a:bodyPr/>
            <a:lstStyle/>
            <a:p/>
          </p:txBody>
        </p:sp>
        <p:sp>
          <p:nvSpPr>
            <p:cNvPr id="74" name="rc74"/>
            <p:cNvSpPr/>
            <p:nvPr/>
          </p:nvSpPr>
          <p:spPr>
            <a:xfrm>
              <a:off x="7697519" y="3148670"/>
              <a:ext cx="238655" cy="183523"/>
            </a:xfrm>
            <a:prstGeom prst="rect">
              <a:avLst/>
            </a:prstGeom>
            <a:solidFill>
              <a:srgbClr val="1CABE2">
                <a:alpha val="100000"/>
              </a:srgbClr>
            </a:solidFill>
          </p:spPr>
          <p:txBody>
            <a:bodyPr/>
            <a:lstStyle/>
            <a:p/>
          </p:txBody>
        </p:sp>
        <p:sp>
          <p:nvSpPr>
            <p:cNvPr id="75" name="rc75"/>
            <p:cNvSpPr/>
            <p:nvPr/>
          </p:nvSpPr>
          <p:spPr>
            <a:xfrm>
              <a:off x="7962692" y="3306228"/>
              <a:ext cx="238655" cy="905484"/>
            </a:xfrm>
            <a:prstGeom prst="rect">
              <a:avLst/>
            </a:prstGeom>
            <a:solidFill>
              <a:srgbClr val="80BD41">
                <a:alpha val="100000"/>
              </a:srgbClr>
            </a:solidFill>
          </p:spPr>
          <p:txBody>
            <a:bodyPr/>
            <a:lstStyle/>
            <a:p/>
          </p:txBody>
        </p:sp>
        <p:sp>
          <p:nvSpPr>
            <p:cNvPr id="76" name="rc76"/>
            <p:cNvSpPr/>
            <p:nvPr/>
          </p:nvSpPr>
          <p:spPr>
            <a:xfrm>
              <a:off x="7962692" y="3137666"/>
              <a:ext cx="238655" cy="168562"/>
            </a:xfrm>
            <a:prstGeom prst="rect">
              <a:avLst/>
            </a:prstGeom>
            <a:solidFill>
              <a:srgbClr val="1CABE2">
                <a:alpha val="100000"/>
              </a:srgbClr>
            </a:solidFill>
          </p:spPr>
          <p:txBody>
            <a:bodyPr/>
            <a:lstStyle/>
            <a:p/>
          </p:txBody>
        </p:sp>
        <p:sp>
          <p:nvSpPr>
            <p:cNvPr id="77" name="pl77"/>
            <p:cNvSpPr/>
            <p:nvPr/>
          </p:nvSpPr>
          <p:spPr>
            <a:xfrm>
              <a:off x="1452703" y="2385833"/>
              <a:ext cx="6629316" cy="343694"/>
            </a:xfrm>
            <a:custGeom>
              <a:avLst/>
              <a:pathLst>
                <a:path w="6629316" h="343694">
                  <a:moveTo>
                    <a:pt x="0" y="343694"/>
                  </a:moveTo>
                  <a:lnTo>
                    <a:pt x="265172" y="322213"/>
                  </a:lnTo>
                  <a:lnTo>
                    <a:pt x="530345" y="300733"/>
                  </a:lnTo>
                  <a:lnTo>
                    <a:pt x="795518" y="257771"/>
                  </a:lnTo>
                  <a:lnTo>
                    <a:pt x="1060690" y="236290"/>
                  </a:lnTo>
                  <a:lnTo>
                    <a:pt x="1325863" y="193328"/>
                  </a:lnTo>
                  <a:lnTo>
                    <a:pt x="1591036" y="150366"/>
                  </a:lnTo>
                  <a:lnTo>
                    <a:pt x="1856208" y="128885"/>
                  </a:lnTo>
                  <a:lnTo>
                    <a:pt x="2121381" y="85923"/>
                  </a:lnTo>
                  <a:lnTo>
                    <a:pt x="2386554" y="21480"/>
                  </a:lnTo>
                  <a:lnTo>
                    <a:pt x="2651726" y="64442"/>
                  </a:lnTo>
                  <a:lnTo>
                    <a:pt x="2916899" y="64442"/>
                  </a:lnTo>
                  <a:lnTo>
                    <a:pt x="3182072" y="107404"/>
                  </a:lnTo>
                  <a:lnTo>
                    <a:pt x="3447244" y="128885"/>
                  </a:lnTo>
                  <a:lnTo>
                    <a:pt x="3712417" y="107404"/>
                  </a:lnTo>
                  <a:lnTo>
                    <a:pt x="3977590" y="107404"/>
                  </a:lnTo>
                  <a:lnTo>
                    <a:pt x="4242762" y="64442"/>
                  </a:lnTo>
                  <a:lnTo>
                    <a:pt x="4507935" y="42961"/>
                  </a:lnTo>
                  <a:lnTo>
                    <a:pt x="4773108" y="21480"/>
                  </a:lnTo>
                  <a:lnTo>
                    <a:pt x="5038280" y="0"/>
                  </a:lnTo>
                  <a:lnTo>
                    <a:pt x="5303453" y="42961"/>
                  </a:lnTo>
                  <a:lnTo>
                    <a:pt x="5568626" y="85923"/>
                  </a:lnTo>
                  <a:lnTo>
                    <a:pt x="5833798" y="64442"/>
                  </a:lnTo>
                  <a:lnTo>
                    <a:pt x="6098971" y="42961"/>
                  </a:lnTo>
                  <a:lnTo>
                    <a:pt x="6364144" y="42961"/>
                  </a:lnTo>
                  <a:lnTo>
                    <a:pt x="6629316" y="21480"/>
                  </a:lnTo>
                </a:path>
              </a:pathLst>
            </a:custGeom>
            <a:ln w="27101" cap="flat">
              <a:solidFill>
                <a:srgbClr val="0058AB">
                  <a:alpha val="100000"/>
                </a:srgbClr>
              </a:solidFill>
              <a:prstDash val="solid"/>
              <a:round/>
            </a:ln>
          </p:spPr>
          <p:txBody>
            <a:bodyPr/>
            <a:lstStyle/>
            <a:p/>
          </p:txBody>
        </p:sp>
        <p:sp>
          <p:nvSpPr>
            <p:cNvPr id="78" name="tx78"/>
            <p:cNvSpPr/>
            <p:nvPr/>
          </p:nvSpPr>
          <p:spPr>
            <a:xfrm>
              <a:off x="1382385" y="25484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79" name="tx79"/>
            <p:cNvSpPr/>
            <p:nvPr/>
          </p:nvSpPr>
          <p:spPr>
            <a:xfrm>
              <a:off x="2708249" y="23981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0" name="tx80"/>
            <p:cNvSpPr/>
            <p:nvPr/>
          </p:nvSpPr>
          <p:spPr>
            <a:xfrm>
              <a:off x="4034112"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1" name="tx81"/>
            <p:cNvSpPr/>
            <p:nvPr/>
          </p:nvSpPr>
          <p:spPr>
            <a:xfrm>
              <a:off x="5359975"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2" name="tx82"/>
            <p:cNvSpPr/>
            <p:nvPr/>
          </p:nvSpPr>
          <p:spPr>
            <a:xfrm>
              <a:off x="6420666" y="22047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3" name="tx83"/>
            <p:cNvSpPr/>
            <p:nvPr/>
          </p:nvSpPr>
          <p:spPr>
            <a:xfrm>
              <a:off x="6685839"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4" name="tx84"/>
            <p:cNvSpPr/>
            <p:nvPr/>
          </p:nvSpPr>
          <p:spPr>
            <a:xfrm>
              <a:off x="6951011" y="22907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5" name="tx85"/>
            <p:cNvSpPr/>
            <p:nvPr/>
          </p:nvSpPr>
          <p:spPr>
            <a:xfrm>
              <a:off x="7216184"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6" name="tx86"/>
            <p:cNvSpPr/>
            <p:nvPr/>
          </p:nvSpPr>
          <p:spPr>
            <a:xfrm>
              <a:off x="7481357"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7" name="tx87"/>
            <p:cNvSpPr/>
            <p:nvPr/>
          </p:nvSpPr>
          <p:spPr>
            <a:xfrm>
              <a:off x="7746529"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8" name="tx88"/>
            <p:cNvSpPr/>
            <p:nvPr/>
          </p:nvSpPr>
          <p:spPr>
            <a:xfrm>
              <a:off x="8011702"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9" name="tx89"/>
            <p:cNvSpPr/>
            <p:nvPr/>
          </p:nvSpPr>
          <p:spPr>
            <a:xfrm>
              <a:off x="1347272" y="392684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20.8</a:t>
              </a:r>
            </a:p>
          </p:txBody>
        </p:sp>
        <p:sp>
          <p:nvSpPr>
            <p:cNvPr id="90" name="tx90"/>
            <p:cNvSpPr/>
            <p:nvPr/>
          </p:nvSpPr>
          <p:spPr>
            <a:xfrm>
              <a:off x="1377402" y="35699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9.4</a:t>
              </a:r>
            </a:p>
          </p:txBody>
        </p:sp>
        <p:sp>
          <p:nvSpPr>
            <p:cNvPr id="91" name="tx91"/>
            <p:cNvSpPr/>
            <p:nvPr/>
          </p:nvSpPr>
          <p:spPr>
            <a:xfrm>
              <a:off x="2673136" y="38693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25.7</a:t>
              </a:r>
            </a:p>
          </p:txBody>
        </p:sp>
        <p:sp>
          <p:nvSpPr>
            <p:cNvPr id="92" name="tx92"/>
            <p:cNvSpPr/>
            <p:nvPr/>
          </p:nvSpPr>
          <p:spPr>
            <a:xfrm>
              <a:off x="2703265" y="34688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8.2</a:t>
              </a:r>
            </a:p>
          </p:txBody>
        </p:sp>
        <p:sp>
          <p:nvSpPr>
            <p:cNvPr id="93" name="tx93"/>
            <p:cNvSpPr/>
            <p:nvPr/>
          </p:nvSpPr>
          <p:spPr>
            <a:xfrm>
              <a:off x="3998999" y="380796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30.9</a:t>
              </a:r>
            </a:p>
          </p:txBody>
        </p:sp>
        <p:sp>
          <p:nvSpPr>
            <p:cNvPr id="94" name="tx94"/>
            <p:cNvSpPr/>
            <p:nvPr/>
          </p:nvSpPr>
          <p:spPr>
            <a:xfrm>
              <a:off x="4029129" y="33610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6.9</a:t>
              </a:r>
            </a:p>
          </p:txBody>
        </p:sp>
        <p:sp>
          <p:nvSpPr>
            <p:cNvPr id="95" name="tx95"/>
            <p:cNvSpPr/>
            <p:nvPr/>
          </p:nvSpPr>
          <p:spPr>
            <a:xfrm>
              <a:off x="5324862" y="3784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32.8</a:t>
              </a:r>
            </a:p>
          </p:txBody>
        </p:sp>
        <p:sp>
          <p:nvSpPr>
            <p:cNvPr id="96" name="tx96"/>
            <p:cNvSpPr/>
            <p:nvPr/>
          </p:nvSpPr>
          <p:spPr>
            <a:xfrm>
              <a:off x="5400163" y="33020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97" name="tx97"/>
            <p:cNvSpPr/>
            <p:nvPr/>
          </p:nvSpPr>
          <p:spPr>
            <a:xfrm>
              <a:off x="6385553" y="37504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35.7</a:t>
              </a:r>
            </a:p>
          </p:txBody>
        </p:sp>
        <p:sp>
          <p:nvSpPr>
            <p:cNvPr id="98" name="tx98"/>
            <p:cNvSpPr/>
            <p:nvPr/>
          </p:nvSpPr>
          <p:spPr>
            <a:xfrm>
              <a:off x="6415683" y="32510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6.5</a:t>
              </a:r>
            </a:p>
          </p:txBody>
        </p:sp>
        <p:sp>
          <p:nvSpPr>
            <p:cNvPr id="99" name="tx99"/>
            <p:cNvSpPr/>
            <p:nvPr/>
          </p:nvSpPr>
          <p:spPr>
            <a:xfrm>
              <a:off x="6650726" y="375276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35.5</a:t>
              </a:r>
            </a:p>
          </p:txBody>
        </p:sp>
        <p:sp>
          <p:nvSpPr>
            <p:cNvPr id="100" name="tx100"/>
            <p:cNvSpPr/>
            <p:nvPr/>
          </p:nvSpPr>
          <p:spPr>
            <a:xfrm>
              <a:off x="6680855" y="324820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7.1</a:t>
              </a:r>
            </a:p>
          </p:txBody>
        </p:sp>
        <p:sp>
          <p:nvSpPr>
            <p:cNvPr id="101" name="tx101"/>
            <p:cNvSpPr/>
            <p:nvPr/>
          </p:nvSpPr>
          <p:spPr>
            <a:xfrm>
              <a:off x="6915898" y="376053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34.9</a:t>
              </a:r>
            </a:p>
          </p:txBody>
        </p:sp>
        <p:sp>
          <p:nvSpPr>
            <p:cNvPr id="102" name="tx102"/>
            <p:cNvSpPr/>
            <p:nvPr/>
          </p:nvSpPr>
          <p:spPr>
            <a:xfrm>
              <a:off x="6946028" y="324983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8.3</a:t>
              </a:r>
            </a:p>
          </p:txBody>
        </p:sp>
        <p:sp>
          <p:nvSpPr>
            <p:cNvPr id="103" name="tx103"/>
            <p:cNvSpPr/>
            <p:nvPr/>
          </p:nvSpPr>
          <p:spPr>
            <a:xfrm>
              <a:off x="7226242" y="37476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04" name="tx104"/>
            <p:cNvSpPr/>
            <p:nvPr/>
          </p:nvSpPr>
          <p:spPr>
            <a:xfrm>
              <a:off x="7211201" y="323023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7.8</a:t>
              </a:r>
            </a:p>
          </p:txBody>
        </p:sp>
        <p:sp>
          <p:nvSpPr>
            <p:cNvPr id="105" name="tx105"/>
            <p:cNvSpPr/>
            <p:nvPr/>
          </p:nvSpPr>
          <p:spPr>
            <a:xfrm>
              <a:off x="7446244" y="373705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36.9</a:t>
              </a:r>
            </a:p>
          </p:txBody>
        </p:sp>
        <p:sp>
          <p:nvSpPr>
            <p:cNvPr id="106" name="tx106"/>
            <p:cNvSpPr/>
            <p:nvPr/>
          </p:nvSpPr>
          <p:spPr>
            <a:xfrm>
              <a:off x="7476373" y="32122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7.5</a:t>
              </a:r>
            </a:p>
          </p:txBody>
        </p:sp>
        <p:sp>
          <p:nvSpPr>
            <p:cNvPr id="107" name="tx107"/>
            <p:cNvSpPr/>
            <p:nvPr/>
          </p:nvSpPr>
          <p:spPr>
            <a:xfrm>
              <a:off x="7711416" y="373313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37.2</a:t>
              </a:r>
            </a:p>
          </p:txBody>
        </p:sp>
        <p:sp>
          <p:nvSpPr>
            <p:cNvPr id="108" name="tx108"/>
            <p:cNvSpPr/>
            <p:nvPr/>
          </p:nvSpPr>
          <p:spPr>
            <a:xfrm>
              <a:off x="7741546" y="32016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7.8</a:t>
              </a:r>
            </a:p>
          </p:txBody>
        </p:sp>
        <p:sp>
          <p:nvSpPr>
            <p:cNvPr id="109" name="tx109"/>
            <p:cNvSpPr/>
            <p:nvPr/>
          </p:nvSpPr>
          <p:spPr>
            <a:xfrm>
              <a:off x="7976589" y="372015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38.3</a:t>
              </a:r>
            </a:p>
          </p:txBody>
        </p:sp>
        <p:sp>
          <p:nvSpPr>
            <p:cNvPr id="110" name="tx110"/>
            <p:cNvSpPr/>
            <p:nvPr/>
          </p:nvSpPr>
          <p:spPr>
            <a:xfrm>
              <a:off x="8006719" y="31831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7.1</a:t>
              </a:r>
            </a:p>
          </p:txBody>
        </p:sp>
        <p:sp>
          <p:nvSpPr>
            <p:cNvPr id="111" name="tx111"/>
            <p:cNvSpPr/>
            <p:nvPr/>
          </p:nvSpPr>
          <p:spPr>
            <a:xfrm>
              <a:off x="1347272" y="334267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30.2</a:t>
              </a:r>
            </a:p>
          </p:txBody>
        </p:sp>
        <p:sp>
          <p:nvSpPr>
            <p:cNvPr id="112" name="tx112"/>
            <p:cNvSpPr/>
            <p:nvPr/>
          </p:nvSpPr>
          <p:spPr>
            <a:xfrm>
              <a:off x="2673136" y="325551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33.9</a:t>
              </a:r>
            </a:p>
          </p:txBody>
        </p:sp>
        <p:sp>
          <p:nvSpPr>
            <p:cNvPr id="113" name="tx113"/>
            <p:cNvSpPr/>
            <p:nvPr/>
          </p:nvSpPr>
          <p:spPr>
            <a:xfrm>
              <a:off x="3998999" y="316255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37.8</a:t>
              </a:r>
            </a:p>
          </p:txBody>
        </p:sp>
        <p:sp>
          <p:nvSpPr>
            <p:cNvPr id="114" name="tx114"/>
            <p:cNvSpPr/>
            <p:nvPr/>
          </p:nvSpPr>
          <p:spPr>
            <a:xfrm>
              <a:off x="5324862" y="309075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40.8</a:t>
              </a:r>
            </a:p>
          </p:txBody>
        </p:sp>
        <p:sp>
          <p:nvSpPr>
            <p:cNvPr id="115" name="tx115"/>
            <p:cNvSpPr/>
            <p:nvPr/>
          </p:nvSpPr>
          <p:spPr>
            <a:xfrm>
              <a:off x="6385553" y="305777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42.2</a:t>
              </a:r>
            </a:p>
          </p:txBody>
        </p:sp>
        <p:sp>
          <p:nvSpPr>
            <p:cNvPr id="116" name="tx116"/>
            <p:cNvSpPr/>
            <p:nvPr/>
          </p:nvSpPr>
          <p:spPr>
            <a:xfrm>
              <a:off x="6650726" y="304733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42.7</a:t>
              </a:r>
            </a:p>
          </p:txBody>
        </p:sp>
        <p:sp>
          <p:nvSpPr>
            <p:cNvPr id="117" name="tx117"/>
            <p:cNvSpPr/>
            <p:nvPr/>
          </p:nvSpPr>
          <p:spPr>
            <a:xfrm>
              <a:off x="6915898" y="303505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43.2</a:t>
              </a:r>
            </a:p>
          </p:txBody>
        </p:sp>
        <p:sp>
          <p:nvSpPr>
            <p:cNvPr id="118" name="tx118"/>
            <p:cNvSpPr/>
            <p:nvPr/>
          </p:nvSpPr>
          <p:spPr>
            <a:xfrm>
              <a:off x="7181071" y="302172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43.8</a:t>
              </a:r>
            </a:p>
          </p:txBody>
        </p:sp>
        <p:sp>
          <p:nvSpPr>
            <p:cNvPr id="119" name="tx119"/>
            <p:cNvSpPr/>
            <p:nvPr/>
          </p:nvSpPr>
          <p:spPr>
            <a:xfrm>
              <a:off x="7446244" y="300677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44.4</a:t>
              </a:r>
            </a:p>
          </p:txBody>
        </p:sp>
        <p:sp>
          <p:nvSpPr>
            <p:cNvPr id="120" name="tx120"/>
            <p:cNvSpPr/>
            <p:nvPr/>
          </p:nvSpPr>
          <p:spPr>
            <a:xfrm>
              <a:off x="7756588" y="29934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121" name="tx121"/>
            <p:cNvSpPr/>
            <p:nvPr/>
          </p:nvSpPr>
          <p:spPr>
            <a:xfrm>
              <a:off x="7976589" y="2982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45.4</a:t>
              </a:r>
            </a:p>
          </p:txBody>
        </p:sp>
        <p:sp>
          <p:nvSpPr>
            <p:cNvPr id="122" name="tx122"/>
            <p:cNvSpPr/>
            <p:nvPr/>
          </p:nvSpPr>
          <p:spPr>
            <a:xfrm>
              <a:off x="733219"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3" name="tx123"/>
            <p:cNvSpPr/>
            <p:nvPr/>
          </p:nvSpPr>
          <p:spPr>
            <a:xfrm>
              <a:off x="655495" y="357051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24" name="tx124"/>
            <p:cNvSpPr/>
            <p:nvPr/>
          </p:nvSpPr>
          <p:spPr>
            <a:xfrm>
              <a:off x="655495" y="297933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25" name="tx125"/>
            <p:cNvSpPr/>
            <p:nvPr/>
          </p:nvSpPr>
          <p:spPr>
            <a:xfrm>
              <a:off x="655495" y="2388159"/>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26" name="tx126"/>
            <p:cNvSpPr/>
            <p:nvPr/>
          </p:nvSpPr>
          <p:spPr>
            <a:xfrm>
              <a:off x="577771" y="1796980"/>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7" name="tx127"/>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29725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62311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489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748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3553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60070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658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3105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39622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613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657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5" name="pl145"/>
            <p:cNvSpPr/>
            <p:nvPr/>
          </p:nvSpPr>
          <p:spPr>
            <a:xfrm>
              <a:off x="2555826"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82292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7" name="rc147"/>
            <p:cNvSpPr/>
            <p:nvPr/>
          </p:nvSpPr>
          <p:spPr>
            <a:xfrm>
              <a:off x="4081100" y="5080054"/>
              <a:ext cx="201456" cy="201456"/>
            </a:xfrm>
            <a:prstGeom prst="rect">
              <a:avLst/>
            </a:prstGeom>
            <a:solidFill>
              <a:srgbClr val="1CABE2">
                <a:alpha val="100000"/>
              </a:srgbClr>
            </a:solidFill>
          </p:spPr>
          <p:txBody>
            <a:bodyPr/>
            <a:lstStyle/>
            <a:p/>
          </p:txBody>
        </p:sp>
        <p:sp>
          <p:nvSpPr>
            <p:cNvPr id="148" name="rc148"/>
            <p:cNvSpPr/>
            <p:nvPr/>
          </p:nvSpPr>
          <p:spPr>
            <a:xfrm>
              <a:off x="6039751" y="5080054"/>
              <a:ext cx="201456" cy="201456"/>
            </a:xfrm>
            <a:prstGeom prst="rect">
              <a:avLst/>
            </a:prstGeom>
            <a:solidFill>
              <a:srgbClr val="80BD41">
                <a:alpha val="100000"/>
              </a:srgbClr>
            </a:solidFill>
          </p:spPr>
          <p:txBody>
            <a:bodyPr/>
            <a:lstStyle/>
            <a:p/>
          </p:txBody>
        </p:sp>
        <p:sp>
          <p:nvSpPr>
            <p:cNvPr id="149" name="tx149"/>
            <p:cNvSpPr/>
            <p:nvPr/>
          </p:nvSpPr>
          <p:spPr>
            <a:xfrm>
              <a:off x="4361145"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50" name="tx150"/>
            <p:cNvSpPr/>
            <p:nvPr/>
          </p:nvSpPr>
          <p:spPr>
            <a:xfrm>
              <a:off x="6319796"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989976"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89976" y="1618677"/>
              <a:ext cx="132249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Africa, 2000-2025</a:t>
              </a:r>
            </a:p>
          </p:txBody>
        </p:sp>
        <p:sp>
          <p:nvSpPr>
            <p:cNvPr id="153" name="pl153"/>
            <p:cNvSpPr/>
            <p:nvPr/>
          </p:nvSpPr>
          <p:spPr>
            <a:xfrm>
              <a:off x="205342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49353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493364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373750"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813858"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89976" y="59024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9" name="pl159"/>
            <p:cNvSpPr/>
            <p:nvPr/>
          </p:nvSpPr>
          <p:spPr>
            <a:xfrm>
              <a:off x="989976" y="574738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60" name="pl160"/>
            <p:cNvSpPr/>
            <p:nvPr/>
          </p:nvSpPr>
          <p:spPr>
            <a:xfrm>
              <a:off x="989976" y="5592316"/>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61" name="pl161"/>
            <p:cNvSpPr/>
            <p:nvPr/>
          </p:nvSpPr>
          <p:spPr>
            <a:xfrm>
              <a:off x="13333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77348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213590"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65369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09380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533911"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333375" y="5840421"/>
              <a:ext cx="5145811" cy="124052"/>
            </a:xfrm>
            <a:prstGeom prst="rect">
              <a:avLst/>
            </a:prstGeom>
            <a:solidFill>
              <a:srgbClr val="80BD41">
                <a:alpha val="100000"/>
              </a:srgbClr>
            </a:solidFill>
          </p:spPr>
          <p:txBody>
            <a:bodyPr/>
            <a:lstStyle/>
            <a:p/>
          </p:txBody>
        </p:sp>
        <p:sp>
          <p:nvSpPr>
            <p:cNvPr id="168" name="rc168"/>
            <p:cNvSpPr/>
            <p:nvPr/>
          </p:nvSpPr>
          <p:spPr>
            <a:xfrm>
              <a:off x="6479187" y="5840421"/>
              <a:ext cx="936068" cy="124052"/>
            </a:xfrm>
            <a:prstGeom prst="rect">
              <a:avLst/>
            </a:prstGeom>
            <a:solidFill>
              <a:srgbClr val="1CABE2">
                <a:alpha val="100000"/>
              </a:srgbClr>
            </a:solidFill>
          </p:spPr>
          <p:txBody>
            <a:bodyPr/>
            <a:lstStyle/>
            <a:p/>
          </p:txBody>
        </p:sp>
        <p:sp>
          <p:nvSpPr>
            <p:cNvPr id="169" name="rc169"/>
            <p:cNvSpPr/>
            <p:nvPr/>
          </p:nvSpPr>
          <p:spPr>
            <a:xfrm>
              <a:off x="1333375" y="5685356"/>
              <a:ext cx="5356256" cy="124052"/>
            </a:xfrm>
            <a:prstGeom prst="rect">
              <a:avLst/>
            </a:prstGeom>
            <a:solidFill>
              <a:srgbClr val="80BD41">
                <a:alpha val="100000"/>
              </a:srgbClr>
            </a:solidFill>
          </p:spPr>
          <p:txBody>
            <a:bodyPr/>
            <a:lstStyle/>
            <a:p/>
          </p:txBody>
        </p:sp>
        <p:sp>
          <p:nvSpPr>
            <p:cNvPr id="170" name="rc170"/>
            <p:cNvSpPr/>
            <p:nvPr/>
          </p:nvSpPr>
          <p:spPr>
            <a:xfrm>
              <a:off x="6689631" y="5685356"/>
              <a:ext cx="1117656" cy="124052"/>
            </a:xfrm>
            <a:prstGeom prst="rect">
              <a:avLst/>
            </a:prstGeom>
            <a:solidFill>
              <a:srgbClr val="1CABE2">
                <a:alpha val="100000"/>
              </a:srgbClr>
            </a:solidFill>
          </p:spPr>
          <p:txBody>
            <a:bodyPr/>
            <a:lstStyle/>
            <a:p/>
          </p:txBody>
        </p:sp>
        <p:sp>
          <p:nvSpPr>
            <p:cNvPr id="171" name="rc171"/>
            <p:cNvSpPr/>
            <p:nvPr/>
          </p:nvSpPr>
          <p:spPr>
            <a:xfrm>
              <a:off x="1333375" y="5530290"/>
              <a:ext cx="5514383" cy="124052"/>
            </a:xfrm>
            <a:prstGeom prst="rect">
              <a:avLst/>
            </a:prstGeom>
            <a:solidFill>
              <a:srgbClr val="80BD41">
                <a:alpha val="100000"/>
              </a:srgbClr>
            </a:solidFill>
          </p:spPr>
          <p:txBody>
            <a:bodyPr/>
            <a:lstStyle/>
            <a:p/>
          </p:txBody>
        </p:sp>
        <p:sp>
          <p:nvSpPr>
            <p:cNvPr id="172" name="rc172"/>
            <p:cNvSpPr/>
            <p:nvPr/>
          </p:nvSpPr>
          <p:spPr>
            <a:xfrm>
              <a:off x="6847759" y="5530290"/>
              <a:ext cx="1026542" cy="124052"/>
            </a:xfrm>
            <a:prstGeom prst="rect">
              <a:avLst/>
            </a:prstGeom>
            <a:solidFill>
              <a:srgbClr val="1CABE2">
                <a:alpha val="100000"/>
              </a:srgbClr>
            </a:solidFill>
          </p:spPr>
          <p:txBody>
            <a:bodyPr/>
            <a:lstStyle/>
            <a:p/>
          </p:txBody>
        </p:sp>
        <p:sp>
          <p:nvSpPr>
            <p:cNvPr id="173" name="tx173"/>
            <p:cNvSpPr/>
            <p:nvPr/>
          </p:nvSpPr>
          <p:spPr>
            <a:xfrm>
              <a:off x="3783248"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35.7</a:t>
              </a:r>
            </a:p>
          </p:txBody>
        </p:sp>
        <p:sp>
          <p:nvSpPr>
            <p:cNvPr id="174" name="tx174"/>
            <p:cNvSpPr/>
            <p:nvPr/>
          </p:nvSpPr>
          <p:spPr>
            <a:xfrm>
              <a:off x="6859347"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6.5</a:t>
              </a:r>
            </a:p>
          </p:txBody>
        </p:sp>
        <p:sp>
          <p:nvSpPr>
            <p:cNvPr id="175" name="tx175"/>
            <p:cNvSpPr/>
            <p:nvPr/>
          </p:nvSpPr>
          <p:spPr>
            <a:xfrm>
              <a:off x="3888470"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37.2</a:t>
              </a:r>
            </a:p>
          </p:txBody>
        </p:sp>
        <p:sp>
          <p:nvSpPr>
            <p:cNvPr id="176" name="tx176"/>
            <p:cNvSpPr/>
            <p:nvPr/>
          </p:nvSpPr>
          <p:spPr>
            <a:xfrm>
              <a:off x="7160585"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7.8</a:t>
              </a:r>
            </a:p>
          </p:txBody>
        </p:sp>
        <p:sp>
          <p:nvSpPr>
            <p:cNvPr id="177" name="tx177"/>
            <p:cNvSpPr/>
            <p:nvPr/>
          </p:nvSpPr>
          <p:spPr>
            <a:xfrm>
              <a:off x="3967534"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38.3</a:t>
              </a:r>
            </a:p>
          </p:txBody>
        </p:sp>
        <p:sp>
          <p:nvSpPr>
            <p:cNvPr id="178" name="tx178"/>
            <p:cNvSpPr/>
            <p:nvPr/>
          </p:nvSpPr>
          <p:spPr>
            <a:xfrm>
              <a:off x="7273156"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7.1</a:t>
              </a:r>
            </a:p>
          </p:txBody>
        </p:sp>
        <p:sp>
          <p:nvSpPr>
            <p:cNvPr id="179" name="tx179"/>
            <p:cNvSpPr/>
            <p:nvPr/>
          </p:nvSpPr>
          <p:spPr>
            <a:xfrm>
              <a:off x="7596316"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42.2</a:t>
              </a:r>
            </a:p>
          </p:txBody>
        </p:sp>
        <p:sp>
          <p:nvSpPr>
            <p:cNvPr id="180" name="tx180"/>
            <p:cNvSpPr/>
            <p:nvPr/>
          </p:nvSpPr>
          <p:spPr>
            <a:xfrm>
              <a:off x="8060666" y="570211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45</a:t>
              </a:r>
            </a:p>
          </p:txBody>
        </p:sp>
        <p:sp>
          <p:nvSpPr>
            <p:cNvPr id="181" name="tx181"/>
            <p:cNvSpPr/>
            <p:nvPr/>
          </p:nvSpPr>
          <p:spPr>
            <a:xfrm>
              <a:off x="8078315"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45.4</a:t>
              </a:r>
            </a:p>
          </p:txBody>
        </p:sp>
        <p:sp>
          <p:nvSpPr>
            <p:cNvPr id="182" name="tx182"/>
            <p:cNvSpPr/>
            <p:nvPr/>
          </p:nvSpPr>
          <p:spPr>
            <a:xfrm>
              <a:off x="616450"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3" name="tx183"/>
            <p:cNvSpPr/>
            <p:nvPr/>
          </p:nvSpPr>
          <p:spPr>
            <a:xfrm>
              <a:off x="616450"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4" name="tx184"/>
            <p:cNvSpPr/>
            <p:nvPr/>
          </p:nvSpPr>
          <p:spPr>
            <a:xfrm>
              <a:off x="616450"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5" name="tx185"/>
            <p:cNvSpPr/>
            <p:nvPr/>
          </p:nvSpPr>
          <p:spPr>
            <a:xfrm>
              <a:off x="121688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6" name="tx186"/>
            <p:cNvSpPr/>
            <p:nvPr/>
          </p:nvSpPr>
          <p:spPr>
            <a:xfrm>
              <a:off x="2618126"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7" name="tx187"/>
            <p:cNvSpPr/>
            <p:nvPr/>
          </p:nvSpPr>
          <p:spPr>
            <a:xfrm>
              <a:off x="4058233"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8" name="tx188"/>
            <p:cNvSpPr/>
            <p:nvPr/>
          </p:nvSpPr>
          <p:spPr>
            <a:xfrm>
              <a:off x="5498340"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 M</a:t>
              </a:r>
            </a:p>
          </p:txBody>
        </p:sp>
        <p:sp>
          <p:nvSpPr>
            <p:cNvPr id="189" name="tx189"/>
            <p:cNvSpPr/>
            <p:nvPr/>
          </p:nvSpPr>
          <p:spPr>
            <a:xfrm>
              <a:off x="693844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 M</a:t>
              </a:r>
            </a:p>
          </p:txBody>
        </p:sp>
        <p:sp>
          <p:nvSpPr>
            <p:cNvPr id="190" name="tx190"/>
            <p:cNvSpPr/>
            <p:nvPr/>
          </p:nvSpPr>
          <p:spPr>
            <a:xfrm>
              <a:off x="8378555"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91" name="tx191"/>
            <p:cNvSpPr/>
            <p:nvPr/>
          </p:nvSpPr>
          <p:spPr>
            <a:xfrm>
              <a:off x="3878244"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92" name="tx192"/>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93" name="tx193"/>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(84%) was within 1% of coverage in 2019 (85%).
The number of children vaccinated with DTP1 increased 7% from 35.7 million in 2019 to 38.3 million in 2025.
The number of surviving infants increased approximately 8% from 42.2 million in 2019 to 45.4 million in 2025.
In 2025, 2.6 million more children were vaccinated than in 2019.
In 2025, there were 3.2 million more surviving infants (target population) than in 2019.
For vaccine coverage to increase, the number of children vaccinated must increase at a faster rate than the population increases.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84%: 38.3 million children received at least one dose of DTP-containing vaccine, but 7.1 million remain unreached.</a:t>
            </a:r>
          </a:p>
        </p:txBody>
      </p:sp>
      <p:grpSp xmlns:pic="http://schemas.openxmlformats.org/drawingml/2006/picture">
        <p:nvGrpSpPr>
          <p:cNvPr id="196" name=""/>
          <p:cNvGrpSpPr/>
          <p:nvPr/>
        </p:nvGrpSpPr>
        <p:grpSpPr>
          <a:xfrm>
            <a:off x="292608" y="1097280"/>
            <a:ext cx="8595360" cy="28575"/>
            <a:chOff x="292608" y="1097280"/>
            <a:chExt cx="8595360" cy="28575"/>
          </a:xfrm>
        </p:grpSpPr>
        <p:sp>
          <p:nvSpPr>
            <p:cNvPr id="19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678" y="4143616"/>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5" name="pl5"/>
            <p:cNvSpPr/>
            <p:nvPr/>
          </p:nvSpPr>
          <p:spPr>
            <a:xfrm>
              <a:off x="1142678" y="3179786"/>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6" name="pl6"/>
            <p:cNvSpPr/>
            <p:nvPr/>
          </p:nvSpPr>
          <p:spPr>
            <a:xfrm>
              <a:off x="1142678" y="2215956"/>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7" name="pl7"/>
            <p:cNvSpPr/>
            <p:nvPr/>
          </p:nvSpPr>
          <p:spPr>
            <a:xfrm>
              <a:off x="1142678" y="1252127"/>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8" name="pl8"/>
            <p:cNvSpPr/>
            <p:nvPr/>
          </p:nvSpPr>
          <p:spPr>
            <a:xfrm>
              <a:off x="1142678" y="46255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9" name="pl9"/>
            <p:cNvSpPr/>
            <p:nvPr/>
          </p:nvSpPr>
          <p:spPr>
            <a:xfrm>
              <a:off x="1142678" y="366170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0" name="pl10"/>
            <p:cNvSpPr/>
            <p:nvPr/>
          </p:nvSpPr>
          <p:spPr>
            <a:xfrm>
              <a:off x="1142678" y="269787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1" name="pl11"/>
            <p:cNvSpPr/>
            <p:nvPr/>
          </p:nvSpPr>
          <p:spPr>
            <a:xfrm>
              <a:off x="1142678" y="1734042"/>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2" name="pl12"/>
            <p:cNvSpPr/>
            <p:nvPr/>
          </p:nvSpPr>
          <p:spPr>
            <a:xfrm>
              <a:off x="1583713"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8906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9441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9976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581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840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2618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4725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6832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8939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84231" y="3981525"/>
              <a:ext cx="198963" cy="644005"/>
            </a:xfrm>
            <a:prstGeom prst="rect">
              <a:avLst/>
            </a:prstGeom>
            <a:solidFill>
              <a:srgbClr val="80BD41">
                <a:alpha val="100000"/>
              </a:srgbClr>
            </a:solidFill>
          </p:spPr>
          <p:txBody>
            <a:bodyPr/>
            <a:lstStyle/>
            <a:p/>
          </p:txBody>
        </p:sp>
        <p:sp>
          <p:nvSpPr>
            <p:cNvPr id="27" name="rc27"/>
            <p:cNvSpPr/>
            <p:nvPr/>
          </p:nvSpPr>
          <p:spPr>
            <a:xfrm>
              <a:off x="1484231" y="3461821"/>
              <a:ext cx="198963" cy="361391"/>
            </a:xfrm>
            <a:prstGeom prst="rect">
              <a:avLst/>
            </a:prstGeom>
            <a:solidFill>
              <a:srgbClr val="0058AB">
                <a:alpha val="100000"/>
              </a:srgbClr>
            </a:solidFill>
          </p:spPr>
          <p:txBody>
            <a:bodyPr/>
            <a:lstStyle/>
            <a:p/>
          </p:txBody>
        </p:sp>
        <p:sp>
          <p:nvSpPr>
            <p:cNvPr id="28" name="rc28"/>
            <p:cNvSpPr/>
            <p:nvPr/>
          </p:nvSpPr>
          <p:spPr>
            <a:xfrm>
              <a:off x="1484231" y="3823213"/>
              <a:ext cx="198963" cy="158312"/>
            </a:xfrm>
            <a:prstGeom prst="rect">
              <a:avLst/>
            </a:prstGeom>
            <a:solidFill>
              <a:srgbClr val="1CABE2">
                <a:alpha val="100000"/>
              </a:srgbClr>
            </a:solidFill>
          </p:spPr>
          <p:txBody>
            <a:bodyPr/>
            <a:lstStyle/>
            <a:p/>
          </p:txBody>
        </p:sp>
        <p:sp>
          <p:nvSpPr>
            <p:cNvPr id="29" name="rc29"/>
            <p:cNvSpPr/>
            <p:nvPr/>
          </p:nvSpPr>
          <p:spPr>
            <a:xfrm>
              <a:off x="1705302" y="3956264"/>
              <a:ext cx="198963" cy="669266"/>
            </a:xfrm>
            <a:prstGeom prst="rect">
              <a:avLst/>
            </a:prstGeom>
            <a:solidFill>
              <a:srgbClr val="80BD41">
                <a:alpha val="100000"/>
              </a:srgbClr>
            </a:solidFill>
          </p:spPr>
          <p:txBody>
            <a:bodyPr/>
            <a:lstStyle/>
            <a:p/>
          </p:txBody>
        </p:sp>
        <p:sp>
          <p:nvSpPr>
            <p:cNvPr id="30" name="rc30"/>
            <p:cNvSpPr/>
            <p:nvPr/>
          </p:nvSpPr>
          <p:spPr>
            <a:xfrm>
              <a:off x="1705302" y="3436177"/>
              <a:ext cx="198963" cy="362345"/>
            </a:xfrm>
            <a:prstGeom prst="rect">
              <a:avLst/>
            </a:prstGeom>
            <a:solidFill>
              <a:srgbClr val="0058AB">
                <a:alpha val="100000"/>
              </a:srgbClr>
            </a:solidFill>
          </p:spPr>
          <p:txBody>
            <a:bodyPr/>
            <a:lstStyle/>
            <a:p/>
          </p:txBody>
        </p:sp>
        <p:sp>
          <p:nvSpPr>
            <p:cNvPr id="31" name="rc31"/>
            <p:cNvSpPr/>
            <p:nvPr/>
          </p:nvSpPr>
          <p:spPr>
            <a:xfrm>
              <a:off x="1705302" y="3798523"/>
              <a:ext cx="198963" cy="157741"/>
            </a:xfrm>
            <a:prstGeom prst="rect">
              <a:avLst/>
            </a:prstGeom>
            <a:solidFill>
              <a:srgbClr val="1CABE2">
                <a:alpha val="100000"/>
              </a:srgbClr>
            </a:solidFill>
          </p:spPr>
          <p:txBody>
            <a:bodyPr/>
            <a:lstStyle/>
            <a:p/>
          </p:txBody>
        </p:sp>
        <p:sp>
          <p:nvSpPr>
            <p:cNvPr id="32" name="rc32"/>
            <p:cNvSpPr/>
            <p:nvPr/>
          </p:nvSpPr>
          <p:spPr>
            <a:xfrm>
              <a:off x="1926372" y="3930976"/>
              <a:ext cx="198963" cy="694554"/>
            </a:xfrm>
            <a:prstGeom prst="rect">
              <a:avLst/>
            </a:prstGeom>
            <a:solidFill>
              <a:srgbClr val="80BD41">
                <a:alpha val="100000"/>
              </a:srgbClr>
            </a:solidFill>
          </p:spPr>
          <p:txBody>
            <a:bodyPr/>
            <a:lstStyle/>
            <a:p/>
          </p:txBody>
        </p:sp>
        <p:sp>
          <p:nvSpPr>
            <p:cNvPr id="33" name="rc33"/>
            <p:cNvSpPr/>
            <p:nvPr/>
          </p:nvSpPr>
          <p:spPr>
            <a:xfrm>
              <a:off x="1926372" y="3411606"/>
              <a:ext cx="198963" cy="357735"/>
            </a:xfrm>
            <a:prstGeom prst="rect">
              <a:avLst/>
            </a:prstGeom>
            <a:solidFill>
              <a:srgbClr val="0058AB">
                <a:alpha val="100000"/>
              </a:srgbClr>
            </a:solidFill>
          </p:spPr>
          <p:txBody>
            <a:bodyPr/>
            <a:lstStyle/>
            <a:p/>
          </p:txBody>
        </p:sp>
        <p:sp>
          <p:nvSpPr>
            <p:cNvPr id="34" name="rc34"/>
            <p:cNvSpPr/>
            <p:nvPr/>
          </p:nvSpPr>
          <p:spPr>
            <a:xfrm>
              <a:off x="1926372" y="3769342"/>
              <a:ext cx="198963" cy="161633"/>
            </a:xfrm>
            <a:prstGeom prst="rect">
              <a:avLst/>
            </a:prstGeom>
            <a:solidFill>
              <a:srgbClr val="1CABE2">
                <a:alpha val="100000"/>
              </a:srgbClr>
            </a:solidFill>
          </p:spPr>
          <p:txBody>
            <a:bodyPr/>
            <a:lstStyle/>
            <a:p/>
          </p:txBody>
        </p:sp>
        <p:sp>
          <p:nvSpPr>
            <p:cNvPr id="35" name="rc35"/>
            <p:cNvSpPr/>
            <p:nvPr/>
          </p:nvSpPr>
          <p:spPr>
            <a:xfrm>
              <a:off x="2147442" y="3879845"/>
              <a:ext cx="198963" cy="745685"/>
            </a:xfrm>
            <a:prstGeom prst="rect">
              <a:avLst/>
            </a:prstGeom>
            <a:solidFill>
              <a:srgbClr val="80BD41">
                <a:alpha val="100000"/>
              </a:srgbClr>
            </a:solidFill>
          </p:spPr>
          <p:txBody>
            <a:bodyPr/>
            <a:lstStyle/>
            <a:p/>
          </p:txBody>
        </p:sp>
        <p:sp>
          <p:nvSpPr>
            <p:cNvPr id="36" name="rc36"/>
            <p:cNvSpPr/>
            <p:nvPr/>
          </p:nvSpPr>
          <p:spPr>
            <a:xfrm>
              <a:off x="2147442" y="3383413"/>
              <a:ext cx="198963" cy="339415"/>
            </a:xfrm>
            <a:prstGeom prst="rect">
              <a:avLst/>
            </a:prstGeom>
            <a:solidFill>
              <a:srgbClr val="0058AB">
                <a:alpha val="100000"/>
              </a:srgbClr>
            </a:solidFill>
          </p:spPr>
          <p:txBody>
            <a:bodyPr/>
            <a:lstStyle/>
            <a:p/>
          </p:txBody>
        </p:sp>
        <p:sp>
          <p:nvSpPr>
            <p:cNvPr id="37" name="rc37"/>
            <p:cNvSpPr/>
            <p:nvPr/>
          </p:nvSpPr>
          <p:spPr>
            <a:xfrm>
              <a:off x="2147442" y="3722829"/>
              <a:ext cx="198963" cy="157016"/>
            </a:xfrm>
            <a:prstGeom prst="rect">
              <a:avLst/>
            </a:prstGeom>
            <a:solidFill>
              <a:srgbClr val="1CABE2">
                <a:alpha val="100000"/>
              </a:srgbClr>
            </a:solidFill>
          </p:spPr>
          <p:txBody>
            <a:bodyPr/>
            <a:lstStyle/>
            <a:p/>
          </p:txBody>
        </p:sp>
        <p:sp>
          <p:nvSpPr>
            <p:cNvPr id="38" name="rc38"/>
            <p:cNvSpPr/>
            <p:nvPr/>
          </p:nvSpPr>
          <p:spPr>
            <a:xfrm>
              <a:off x="2368512" y="3825852"/>
              <a:ext cx="198963" cy="799678"/>
            </a:xfrm>
            <a:prstGeom prst="rect">
              <a:avLst/>
            </a:prstGeom>
            <a:solidFill>
              <a:srgbClr val="80BD41">
                <a:alpha val="100000"/>
              </a:srgbClr>
            </a:solidFill>
          </p:spPr>
          <p:txBody>
            <a:bodyPr/>
            <a:lstStyle/>
            <a:p/>
          </p:txBody>
        </p:sp>
        <p:sp>
          <p:nvSpPr>
            <p:cNvPr id="39" name="rc39"/>
            <p:cNvSpPr/>
            <p:nvPr/>
          </p:nvSpPr>
          <p:spPr>
            <a:xfrm>
              <a:off x="2368512" y="3353030"/>
              <a:ext cx="198963" cy="326389"/>
            </a:xfrm>
            <a:prstGeom prst="rect">
              <a:avLst/>
            </a:prstGeom>
            <a:solidFill>
              <a:srgbClr val="0058AB">
                <a:alpha val="100000"/>
              </a:srgbClr>
            </a:solidFill>
          </p:spPr>
          <p:txBody>
            <a:bodyPr/>
            <a:lstStyle/>
            <a:p/>
          </p:txBody>
        </p:sp>
        <p:sp>
          <p:nvSpPr>
            <p:cNvPr id="40" name="rc40"/>
            <p:cNvSpPr/>
            <p:nvPr/>
          </p:nvSpPr>
          <p:spPr>
            <a:xfrm>
              <a:off x="2368512" y="3679420"/>
              <a:ext cx="198963" cy="146431"/>
            </a:xfrm>
            <a:prstGeom prst="rect">
              <a:avLst/>
            </a:prstGeom>
            <a:solidFill>
              <a:srgbClr val="1CABE2">
                <a:alpha val="100000"/>
              </a:srgbClr>
            </a:solidFill>
          </p:spPr>
          <p:txBody>
            <a:bodyPr/>
            <a:lstStyle/>
            <a:p/>
          </p:txBody>
        </p:sp>
        <p:sp>
          <p:nvSpPr>
            <p:cNvPr id="41" name="rc41"/>
            <p:cNvSpPr/>
            <p:nvPr/>
          </p:nvSpPr>
          <p:spPr>
            <a:xfrm>
              <a:off x="2589583" y="3764858"/>
              <a:ext cx="198963" cy="860672"/>
            </a:xfrm>
            <a:prstGeom prst="rect">
              <a:avLst/>
            </a:prstGeom>
            <a:solidFill>
              <a:srgbClr val="80BD41">
                <a:alpha val="100000"/>
              </a:srgbClr>
            </a:solidFill>
          </p:spPr>
          <p:txBody>
            <a:bodyPr/>
            <a:lstStyle/>
            <a:p/>
          </p:txBody>
        </p:sp>
        <p:sp>
          <p:nvSpPr>
            <p:cNvPr id="42" name="rc42"/>
            <p:cNvSpPr/>
            <p:nvPr/>
          </p:nvSpPr>
          <p:spPr>
            <a:xfrm>
              <a:off x="2589583" y="3319735"/>
              <a:ext cx="198963" cy="315930"/>
            </a:xfrm>
            <a:prstGeom prst="rect">
              <a:avLst/>
            </a:prstGeom>
            <a:solidFill>
              <a:srgbClr val="0058AB">
                <a:alpha val="100000"/>
              </a:srgbClr>
            </a:solidFill>
          </p:spPr>
          <p:txBody>
            <a:bodyPr/>
            <a:lstStyle/>
            <a:p/>
          </p:txBody>
        </p:sp>
        <p:sp>
          <p:nvSpPr>
            <p:cNvPr id="43" name="rc43"/>
            <p:cNvSpPr/>
            <p:nvPr/>
          </p:nvSpPr>
          <p:spPr>
            <a:xfrm>
              <a:off x="2589583" y="3635665"/>
              <a:ext cx="198963" cy="129192"/>
            </a:xfrm>
            <a:prstGeom prst="rect">
              <a:avLst/>
            </a:prstGeom>
            <a:solidFill>
              <a:srgbClr val="1CABE2">
                <a:alpha val="100000"/>
              </a:srgbClr>
            </a:solidFill>
          </p:spPr>
          <p:txBody>
            <a:bodyPr/>
            <a:lstStyle/>
            <a:p/>
          </p:txBody>
        </p:sp>
        <p:sp>
          <p:nvSpPr>
            <p:cNvPr id="44" name="rc44"/>
            <p:cNvSpPr/>
            <p:nvPr/>
          </p:nvSpPr>
          <p:spPr>
            <a:xfrm>
              <a:off x="2810653" y="3718581"/>
              <a:ext cx="198963" cy="906949"/>
            </a:xfrm>
            <a:prstGeom prst="rect">
              <a:avLst/>
            </a:prstGeom>
            <a:solidFill>
              <a:srgbClr val="80BD41">
                <a:alpha val="100000"/>
              </a:srgbClr>
            </a:solidFill>
          </p:spPr>
          <p:txBody>
            <a:bodyPr/>
            <a:lstStyle/>
            <a:p/>
          </p:txBody>
        </p:sp>
        <p:sp>
          <p:nvSpPr>
            <p:cNvPr id="45" name="rc45"/>
            <p:cNvSpPr/>
            <p:nvPr/>
          </p:nvSpPr>
          <p:spPr>
            <a:xfrm>
              <a:off x="2810653" y="3288944"/>
              <a:ext cx="198963" cy="297346"/>
            </a:xfrm>
            <a:prstGeom prst="rect">
              <a:avLst/>
            </a:prstGeom>
            <a:solidFill>
              <a:srgbClr val="0058AB">
                <a:alpha val="100000"/>
              </a:srgbClr>
            </a:solidFill>
          </p:spPr>
          <p:txBody>
            <a:bodyPr/>
            <a:lstStyle/>
            <a:p/>
          </p:txBody>
        </p:sp>
        <p:sp>
          <p:nvSpPr>
            <p:cNvPr id="46" name="rc46"/>
            <p:cNvSpPr/>
            <p:nvPr/>
          </p:nvSpPr>
          <p:spPr>
            <a:xfrm>
              <a:off x="2810653" y="3586290"/>
              <a:ext cx="198963" cy="132290"/>
            </a:xfrm>
            <a:prstGeom prst="rect">
              <a:avLst/>
            </a:prstGeom>
            <a:solidFill>
              <a:srgbClr val="1CABE2">
                <a:alpha val="100000"/>
              </a:srgbClr>
            </a:solidFill>
          </p:spPr>
          <p:txBody>
            <a:bodyPr/>
            <a:lstStyle/>
            <a:p/>
          </p:txBody>
        </p:sp>
        <p:sp>
          <p:nvSpPr>
            <p:cNvPr id="47" name="rc47"/>
            <p:cNvSpPr/>
            <p:nvPr/>
          </p:nvSpPr>
          <p:spPr>
            <a:xfrm>
              <a:off x="3031723" y="3676051"/>
              <a:ext cx="198963" cy="949479"/>
            </a:xfrm>
            <a:prstGeom prst="rect">
              <a:avLst/>
            </a:prstGeom>
            <a:solidFill>
              <a:srgbClr val="80BD41">
                <a:alpha val="100000"/>
              </a:srgbClr>
            </a:solidFill>
          </p:spPr>
          <p:txBody>
            <a:bodyPr/>
            <a:lstStyle/>
            <a:p/>
          </p:txBody>
        </p:sp>
        <p:sp>
          <p:nvSpPr>
            <p:cNvPr id="48" name="rc48"/>
            <p:cNvSpPr/>
            <p:nvPr/>
          </p:nvSpPr>
          <p:spPr>
            <a:xfrm>
              <a:off x="3031723" y="3259094"/>
              <a:ext cx="198963" cy="280164"/>
            </a:xfrm>
            <a:prstGeom prst="rect">
              <a:avLst/>
            </a:prstGeom>
            <a:solidFill>
              <a:srgbClr val="0058AB">
                <a:alpha val="100000"/>
              </a:srgbClr>
            </a:solidFill>
          </p:spPr>
          <p:txBody>
            <a:bodyPr/>
            <a:lstStyle/>
            <a:p/>
          </p:txBody>
        </p:sp>
        <p:sp>
          <p:nvSpPr>
            <p:cNvPr id="49" name="rc49"/>
            <p:cNvSpPr/>
            <p:nvPr/>
          </p:nvSpPr>
          <p:spPr>
            <a:xfrm>
              <a:off x="3031723" y="3539258"/>
              <a:ext cx="198963" cy="136792"/>
            </a:xfrm>
            <a:prstGeom prst="rect">
              <a:avLst/>
            </a:prstGeom>
            <a:solidFill>
              <a:srgbClr val="1CABE2">
                <a:alpha val="100000"/>
              </a:srgbClr>
            </a:solidFill>
          </p:spPr>
          <p:txBody>
            <a:bodyPr/>
            <a:lstStyle/>
            <a:p/>
          </p:txBody>
        </p:sp>
        <p:sp>
          <p:nvSpPr>
            <p:cNvPr id="50" name="rc50"/>
            <p:cNvSpPr/>
            <p:nvPr/>
          </p:nvSpPr>
          <p:spPr>
            <a:xfrm>
              <a:off x="3252793" y="3614379"/>
              <a:ext cx="198963" cy="1011151"/>
            </a:xfrm>
            <a:prstGeom prst="rect">
              <a:avLst/>
            </a:prstGeom>
            <a:solidFill>
              <a:srgbClr val="80BD41">
                <a:alpha val="100000"/>
              </a:srgbClr>
            </a:solidFill>
          </p:spPr>
          <p:txBody>
            <a:bodyPr/>
            <a:lstStyle/>
            <a:p/>
          </p:txBody>
        </p:sp>
        <p:sp>
          <p:nvSpPr>
            <p:cNvPr id="51" name="rc51"/>
            <p:cNvSpPr/>
            <p:nvPr/>
          </p:nvSpPr>
          <p:spPr>
            <a:xfrm>
              <a:off x="3252793" y="3225527"/>
              <a:ext cx="198963" cy="261487"/>
            </a:xfrm>
            <a:prstGeom prst="rect">
              <a:avLst/>
            </a:prstGeom>
            <a:solidFill>
              <a:srgbClr val="0058AB">
                <a:alpha val="100000"/>
              </a:srgbClr>
            </a:solidFill>
          </p:spPr>
          <p:txBody>
            <a:bodyPr/>
            <a:lstStyle/>
            <a:p/>
          </p:txBody>
        </p:sp>
        <p:sp>
          <p:nvSpPr>
            <p:cNvPr id="52" name="rc52"/>
            <p:cNvSpPr/>
            <p:nvPr/>
          </p:nvSpPr>
          <p:spPr>
            <a:xfrm>
              <a:off x="3252793" y="3487014"/>
              <a:ext cx="198963" cy="127364"/>
            </a:xfrm>
            <a:prstGeom prst="rect">
              <a:avLst/>
            </a:prstGeom>
            <a:solidFill>
              <a:srgbClr val="1CABE2">
                <a:alpha val="100000"/>
              </a:srgbClr>
            </a:solidFill>
          </p:spPr>
          <p:txBody>
            <a:bodyPr/>
            <a:lstStyle/>
            <a:p/>
          </p:txBody>
        </p:sp>
        <p:sp>
          <p:nvSpPr>
            <p:cNvPr id="53" name="rc53"/>
            <p:cNvSpPr/>
            <p:nvPr/>
          </p:nvSpPr>
          <p:spPr>
            <a:xfrm>
              <a:off x="3473863" y="3552855"/>
              <a:ext cx="198963" cy="1072675"/>
            </a:xfrm>
            <a:prstGeom prst="rect">
              <a:avLst/>
            </a:prstGeom>
            <a:solidFill>
              <a:srgbClr val="80BD41">
                <a:alpha val="100000"/>
              </a:srgbClr>
            </a:solidFill>
          </p:spPr>
          <p:txBody>
            <a:bodyPr/>
            <a:lstStyle/>
            <a:p/>
          </p:txBody>
        </p:sp>
        <p:sp>
          <p:nvSpPr>
            <p:cNvPr id="54" name="rc54"/>
            <p:cNvSpPr/>
            <p:nvPr/>
          </p:nvSpPr>
          <p:spPr>
            <a:xfrm>
              <a:off x="3473863" y="3198117"/>
              <a:ext cx="198963" cy="232082"/>
            </a:xfrm>
            <a:prstGeom prst="rect">
              <a:avLst/>
            </a:prstGeom>
            <a:solidFill>
              <a:srgbClr val="0058AB">
                <a:alpha val="100000"/>
              </a:srgbClr>
            </a:solidFill>
          </p:spPr>
          <p:txBody>
            <a:bodyPr/>
            <a:lstStyle/>
            <a:p/>
          </p:txBody>
        </p:sp>
        <p:sp>
          <p:nvSpPr>
            <p:cNvPr id="55" name="rc55"/>
            <p:cNvSpPr/>
            <p:nvPr/>
          </p:nvSpPr>
          <p:spPr>
            <a:xfrm>
              <a:off x="3473863" y="3430199"/>
              <a:ext cx="198963" cy="122655"/>
            </a:xfrm>
            <a:prstGeom prst="rect">
              <a:avLst/>
            </a:prstGeom>
            <a:solidFill>
              <a:srgbClr val="1CABE2">
                <a:alpha val="100000"/>
              </a:srgbClr>
            </a:solidFill>
          </p:spPr>
          <p:txBody>
            <a:bodyPr/>
            <a:lstStyle/>
            <a:p/>
          </p:txBody>
        </p:sp>
        <p:sp>
          <p:nvSpPr>
            <p:cNvPr id="56" name="rc56"/>
            <p:cNvSpPr/>
            <p:nvPr/>
          </p:nvSpPr>
          <p:spPr>
            <a:xfrm>
              <a:off x="3694934" y="3543237"/>
              <a:ext cx="198963" cy="1082293"/>
            </a:xfrm>
            <a:prstGeom prst="rect">
              <a:avLst/>
            </a:prstGeom>
            <a:solidFill>
              <a:srgbClr val="80BD41">
                <a:alpha val="100000"/>
              </a:srgbClr>
            </a:solidFill>
          </p:spPr>
          <p:txBody>
            <a:bodyPr/>
            <a:lstStyle/>
            <a:p/>
          </p:txBody>
        </p:sp>
        <p:sp>
          <p:nvSpPr>
            <p:cNvPr id="57" name="rc57"/>
            <p:cNvSpPr/>
            <p:nvPr/>
          </p:nvSpPr>
          <p:spPr>
            <a:xfrm>
              <a:off x="3694934" y="3168169"/>
              <a:ext cx="198963" cy="267442"/>
            </a:xfrm>
            <a:prstGeom prst="rect">
              <a:avLst/>
            </a:prstGeom>
            <a:solidFill>
              <a:srgbClr val="0058AB">
                <a:alpha val="100000"/>
              </a:srgbClr>
            </a:solidFill>
          </p:spPr>
          <p:txBody>
            <a:bodyPr/>
            <a:lstStyle/>
            <a:p/>
          </p:txBody>
        </p:sp>
        <p:sp>
          <p:nvSpPr>
            <p:cNvPr id="58" name="rc58"/>
            <p:cNvSpPr/>
            <p:nvPr/>
          </p:nvSpPr>
          <p:spPr>
            <a:xfrm>
              <a:off x="3694934" y="3435612"/>
              <a:ext cx="198963" cy="107625"/>
            </a:xfrm>
            <a:prstGeom prst="rect">
              <a:avLst/>
            </a:prstGeom>
            <a:solidFill>
              <a:srgbClr val="1CABE2">
                <a:alpha val="100000"/>
              </a:srgbClr>
            </a:solidFill>
          </p:spPr>
          <p:txBody>
            <a:bodyPr/>
            <a:lstStyle/>
            <a:p/>
          </p:txBody>
        </p:sp>
        <p:sp>
          <p:nvSpPr>
            <p:cNvPr id="59" name="rc59"/>
            <p:cNvSpPr/>
            <p:nvPr/>
          </p:nvSpPr>
          <p:spPr>
            <a:xfrm>
              <a:off x="3916004" y="3531927"/>
              <a:ext cx="198963" cy="1093603"/>
            </a:xfrm>
            <a:prstGeom prst="rect">
              <a:avLst/>
            </a:prstGeom>
            <a:solidFill>
              <a:srgbClr val="80BD41">
                <a:alpha val="100000"/>
              </a:srgbClr>
            </a:solidFill>
          </p:spPr>
          <p:txBody>
            <a:bodyPr/>
            <a:lstStyle/>
            <a:p/>
          </p:txBody>
        </p:sp>
        <p:sp>
          <p:nvSpPr>
            <p:cNvPr id="60" name="rc60"/>
            <p:cNvSpPr/>
            <p:nvPr/>
          </p:nvSpPr>
          <p:spPr>
            <a:xfrm>
              <a:off x="3916004" y="3143076"/>
              <a:ext cx="198963" cy="273272"/>
            </a:xfrm>
            <a:prstGeom prst="rect">
              <a:avLst/>
            </a:prstGeom>
            <a:solidFill>
              <a:srgbClr val="0058AB">
                <a:alpha val="100000"/>
              </a:srgbClr>
            </a:solidFill>
          </p:spPr>
          <p:txBody>
            <a:bodyPr/>
            <a:lstStyle/>
            <a:p/>
          </p:txBody>
        </p:sp>
        <p:sp>
          <p:nvSpPr>
            <p:cNvPr id="61" name="rc61"/>
            <p:cNvSpPr/>
            <p:nvPr/>
          </p:nvSpPr>
          <p:spPr>
            <a:xfrm>
              <a:off x="3916004" y="3416349"/>
              <a:ext cx="198963" cy="115578"/>
            </a:xfrm>
            <a:prstGeom prst="rect">
              <a:avLst/>
            </a:prstGeom>
            <a:solidFill>
              <a:srgbClr val="1CABE2">
                <a:alpha val="100000"/>
              </a:srgbClr>
            </a:solidFill>
          </p:spPr>
          <p:txBody>
            <a:bodyPr/>
            <a:lstStyle/>
            <a:p/>
          </p:txBody>
        </p:sp>
        <p:sp>
          <p:nvSpPr>
            <p:cNvPr id="62" name="rc62"/>
            <p:cNvSpPr/>
            <p:nvPr/>
          </p:nvSpPr>
          <p:spPr>
            <a:xfrm>
              <a:off x="4137074" y="3530225"/>
              <a:ext cx="198963" cy="1095305"/>
            </a:xfrm>
            <a:prstGeom prst="rect">
              <a:avLst/>
            </a:prstGeom>
            <a:solidFill>
              <a:srgbClr val="80BD41">
                <a:alpha val="100000"/>
              </a:srgbClr>
            </a:solidFill>
          </p:spPr>
          <p:txBody>
            <a:bodyPr/>
            <a:lstStyle/>
            <a:p/>
          </p:txBody>
        </p:sp>
        <p:sp>
          <p:nvSpPr>
            <p:cNvPr id="63" name="rc63"/>
            <p:cNvSpPr/>
            <p:nvPr/>
          </p:nvSpPr>
          <p:spPr>
            <a:xfrm>
              <a:off x="4137074" y="3116230"/>
              <a:ext cx="198963" cy="298746"/>
            </a:xfrm>
            <a:prstGeom prst="rect">
              <a:avLst/>
            </a:prstGeom>
            <a:solidFill>
              <a:srgbClr val="0058AB">
                <a:alpha val="100000"/>
              </a:srgbClr>
            </a:solidFill>
          </p:spPr>
          <p:txBody>
            <a:bodyPr/>
            <a:lstStyle/>
            <a:p/>
          </p:txBody>
        </p:sp>
        <p:sp>
          <p:nvSpPr>
            <p:cNvPr id="64" name="rc64"/>
            <p:cNvSpPr/>
            <p:nvPr/>
          </p:nvSpPr>
          <p:spPr>
            <a:xfrm>
              <a:off x="4137074" y="3414977"/>
              <a:ext cx="198963" cy="115247"/>
            </a:xfrm>
            <a:prstGeom prst="rect">
              <a:avLst/>
            </a:prstGeom>
            <a:solidFill>
              <a:srgbClr val="1CABE2">
                <a:alpha val="100000"/>
              </a:srgbClr>
            </a:solidFill>
          </p:spPr>
          <p:txBody>
            <a:bodyPr/>
            <a:lstStyle/>
            <a:p/>
          </p:txBody>
        </p:sp>
        <p:sp>
          <p:nvSpPr>
            <p:cNvPr id="65" name="rc65"/>
            <p:cNvSpPr/>
            <p:nvPr/>
          </p:nvSpPr>
          <p:spPr>
            <a:xfrm>
              <a:off x="4358144" y="3515642"/>
              <a:ext cx="198963" cy="1109888"/>
            </a:xfrm>
            <a:prstGeom prst="rect">
              <a:avLst/>
            </a:prstGeom>
            <a:solidFill>
              <a:srgbClr val="80BD41">
                <a:alpha val="100000"/>
              </a:srgbClr>
            </a:solidFill>
          </p:spPr>
          <p:txBody>
            <a:bodyPr/>
            <a:lstStyle/>
            <a:p/>
          </p:txBody>
        </p:sp>
        <p:sp>
          <p:nvSpPr>
            <p:cNvPr id="66" name="rc66"/>
            <p:cNvSpPr/>
            <p:nvPr/>
          </p:nvSpPr>
          <p:spPr>
            <a:xfrm>
              <a:off x="4358144" y="3093034"/>
              <a:ext cx="198963" cy="323565"/>
            </a:xfrm>
            <a:prstGeom prst="rect">
              <a:avLst/>
            </a:prstGeom>
            <a:solidFill>
              <a:srgbClr val="0058AB">
                <a:alpha val="100000"/>
              </a:srgbClr>
            </a:solidFill>
          </p:spPr>
          <p:txBody>
            <a:bodyPr/>
            <a:lstStyle/>
            <a:p/>
          </p:txBody>
        </p:sp>
        <p:sp>
          <p:nvSpPr>
            <p:cNvPr id="67" name="rc67"/>
            <p:cNvSpPr/>
            <p:nvPr/>
          </p:nvSpPr>
          <p:spPr>
            <a:xfrm>
              <a:off x="4358144" y="3416599"/>
              <a:ext cx="198963" cy="99042"/>
            </a:xfrm>
            <a:prstGeom prst="rect">
              <a:avLst/>
            </a:prstGeom>
            <a:solidFill>
              <a:srgbClr val="1CABE2">
                <a:alpha val="100000"/>
              </a:srgbClr>
            </a:solidFill>
          </p:spPr>
          <p:txBody>
            <a:bodyPr/>
            <a:lstStyle/>
            <a:p/>
          </p:txBody>
        </p:sp>
        <p:sp>
          <p:nvSpPr>
            <p:cNvPr id="68" name="rc68"/>
            <p:cNvSpPr/>
            <p:nvPr/>
          </p:nvSpPr>
          <p:spPr>
            <a:xfrm>
              <a:off x="4579214" y="3482830"/>
              <a:ext cx="198963" cy="1142700"/>
            </a:xfrm>
            <a:prstGeom prst="rect">
              <a:avLst/>
            </a:prstGeom>
            <a:solidFill>
              <a:srgbClr val="80BD41">
                <a:alpha val="100000"/>
              </a:srgbClr>
            </a:solidFill>
          </p:spPr>
          <p:txBody>
            <a:bodyPr/>
            <a:lstStyle/>
            <a:p/>
          </p:txBody>
        </p:sp>
        <p:sp>
          <p:nvSpPr>
            <p:cNvPr id="69" name="rc69"/>
            <p:cNvSpPr/>
            <p:nvPr/>
          </p:nvSpPr>
          <p:spPr>
            <a:xfrm>
              <a:off x="4579214" y="3069585"/>
              <a:ext cx="198963" cy="305594"/>
            </a:xfrm>
            <a:prstGeom prst="rect">
              <a:avLst/>
            </a:prstGeom>
            <a:solidFill>
              <a:srgbClr val="0058AB">
                <a:alpha val="100000"/>
              </a:srgbClr>
            </a:solidFill>
          </p:spPr>
          <p:txBody>
            <a:bodyPr/>
            <a:lstStyle/>
            <a:p/>
          </p:txBody>
        </p:sp>
        <p:sp>
          <p:nvSpPr>
            <p:cNvPr id="70" name="rc70"/>
            <p:cNvSpPr/>
            <p:nvPr/>
          </p:nvSpPr>
          <p:spPr>
            <a:xfrm>
              <a:off x="4579214" y="3375179"/>
              <a:ext cx="198963" cy="107650"/>
            </a:xfrm>
            <a:prstGeom prst="rect">
              <a:avLst/>
            </a:prstGeom>
            <a:solidFill>
              <a:srgbClr val="1CABE2">
                <a:alpha val="100000"/>
              </a:srgbClr>
            </a:solidFill>
          </p:spPr>
          <p:txBody>
            <a:bodyPr/>
            <a:lstStyle/>
            <a:p/>
          </p:txBody>
        </p:sp>
        <p:sp>
          <p:nvSpPr>
            <p:cNvPr id="71" name="rc71"/>
            <p:cNvSpPr/>
            <p:nvPr/>
          </p:nvSpPr>
          <p:spPr>
            <a:xfrm>
              <a:off x="4800285" y="3475760"/>
              <a:ext cx="198963" cy="1149770"/>
            </a:xfrm>
            <a:prstGeom prst="rect">
              <a:avLst/>
            </a:prstGeom>
            <a:solidFill>
              <a:srgbClr val="80BD41">
                <a:alpha val="100000"/>
              </a:srgbClr>
            </a:solidFill>
          </p:spPr>
          <p:txBody>
            <a:bodyPr/>
            <a:lstStyle/>
            <a:p/>
          </p:txBody>
        </p:sp>
        <p:sp>
          <p:nvSpPr>
            <p:cNvPr id="72" name="rc72"/>
            <p:cNvSpPr/>
            <p:nvPr/>
          </p:nvSpPr>
          <p:spPr>
            <a:xfrm>
              <a:off x="4800285" y="3051117"/>
              <a:ext cx="198963" cy="309279"/>
            </a:xfrm>
            <a:prstGeom prst="rect">
              <a:avLst/>
            </a:prstGeom>
            <a:solidFill>
              <a:srgbClr val="0058AB">
                <a:alpha val="100000"/>
              </a:srgbClr>
            </a:solidFill>
          </p:spPr>
          <p:txBody>
            <a:bodyPr/>
            <a:lstStyle/>
            <a:p/>
          </p:txBody>
        </p:sp>
        <p:sp>
          <p:nvSpPr>
            <p:cNvPr id="73" name="rc73"/>
            <p:cNvSpPr/>
            <p:nvPr/>
          </p:nvSpPr>
          <p:spPr>
            <a:xfrm>
              <a:off x="4800285" y="3360397"/>
              <a:ext cx="198963" cy="115363"/>
            </a:xfrm>
            <a:prstGeom prst="rect">
              <a:avLst/>
            </a:prstGeom>
            <a:solidFill>
              <a:srgbClr val="1CABE2">
                <a:alpha val="100000"/>
              </a:srgbClr>
            </a:solidFill>
          </p:spPr>
          <p:txBody>
            <a:bodyPr/>
            <a:lstStyle/>
            <a:p/>
          </p:txBody>
        </p:sp>
        <p:sp>
          <p:nvSpPr>
            <p:cNvPr id="74" name="rc74"/>
            <p:cNvSpPr/>
            <p:nvPr/>
          </p:nvSpPr>
          <p:spPr>
            <a:xfrm>
              <a:off x="5021355" y="3426664"/>
              <a:ext cx="198963" cy="1198866"/>
            </a:xfrm>
            <a:prstGeom prst="rect">
              <a:avLst/>
            </a:prstGeom>
            <a:solidFill>
              <a:srgbClr val="80BD41">
                <a:alpha val="100000"/>
              </a:srgbClr>
            </a:solidFill>
          </p:spPr>
          <p:txBody>
            <a:bodyPr/>
            <a:lstStyle/>
            <a:p/>
          </p:txBody>
        </p:sp>
        <p:sp>
          <p:nvSpPr>
            <p:cNvPr id="75" name="rc75"/>
            <p:cNvSpPr/>
            <p:nvPr/>
          </p:nvSpPr>
          <p:spPr>
            <a:xfrm>
              <a:off x="5021355" y="3038873"/>
              <a:ext cx="198963" cy="277936"/>
            </a:xfrm>
            <a:prstGeom prst="rect">
              <a:avLst/>
            </a:prstGeom>
            <a:solidFill>
              <a:srgbClr val="0058AB">
                <a:alpha val="100000"/>
              </a:srgbClr>
            </a:solidFill>
          </p:spPr>
          <p:txBody>
            <a:bodyPr/>
            <a:lstStyle/>
            <a:p/>
          </p:txBody>
        </p:sp>
        <p:sp>
          <p:nvSpPr>
            <p:cNvPr id="76" name="rc76"/>
            <p:cNvSpPr/>
            <p:nvPr/>
          </p:nvSpPr>
          <p:spPr>
            <a:xfrm>
              <a:off x="5021355" y="3316810"/>
              <a:ext cx="198963" cy="109854"/>
            </a:xfrm>
            <a:prstGeom prst="rect">
              <a:avLst/>
            </a:prstGeom>
            <a:solidFill>
              <a:srgbClr val="1CABE2">
                <a:alpha val="100000"/>
              </a:srgbClr>
            </a:solidFill>
          </p:spPr>
          <p:txBody>
            <a:bodyPr/>
            <a:lstStyle/>
            <a:p/>
          </p:txBody>
        </p:sp>
        <p:sp>
          <p:nvSpPr>
            <p:cNvPr id="77" name="rc77"/>
            <p:cNvSpPr/>
            <p:nvPr/>
          </p:nvSpPr>
          <p:spPr>
            <a:xfrm>
              <a:off x="5242425" y="3408336"/>
              <a:ext cx="198963" cy="1217194"/>
            </a:xfrm>
            <a:prstGeom prst="rect">
              <a:avLst/>
            </a:prstGeom>
            <a:solidFill>
              <a:srgbClr val="80BD41">
                <a:alpha val="100000"/>
              </a:srgbClr>
            </a:solidFill>
          </p:spPr>
          <p:txBody>
            <a:bodyPr/>
            <a:lstStyle/>
            <a:p/>
          </p:txBody>
        </p:sp>
        <p:sp>
          <p:nvSpPr>
            <p:cNvPr id="78" name="rc78"/>
            <p:cNvSpPr/>
            <p:nvPr/>
          </p:nvSpPr>
          <p:spPr>
            <a:xfrm>
              <a:off x="5242425" y="3021240"/>
              <a:ext cx="198963" cy="278635"/>
            </a:xfrm>
            <a:prstGeom prst="rect">
              <a:avLst/>
            </a:prstGeom>
            <a:solidFill>
              <a:srgbClr val="0058AB">
                <a:alpha val="100000"/>
              </a:srgbClr>
            </a:solidFill>
          </p:spPr>
          <p:txBody>
            <a:bodyPr/>
            <a:lstStyle/>
            <a:p/>
          </p:txBody>
        </p:sp>
        <p:sp>
          <p:nvSpPr>
            <p:cNvPr id="79" name="rc79"/>
            <p:cNvSpPr/>
            <p:nvPr/>
          </p:nvSpPr>
          <p:spPr>
            <a:xfrm>
              <a:off x="5242425" y="3299876"/>
              <a:ext cx="198963" cy="108459"/>
            </a:xfrm>
            <a:prstGeom prst="rect">
              <a:avLst/>
            </a:prstGeom>
            <a:solidFill>
              <a:srgbClr val="1CABE2">
                <a:alpha val="100000"/>
              </a:srgbClr>
            </a:solidFill>
          </p:spPr>
          <p:txBody>
            <a:bodyPr/>
            <a:lstStyle/>
            <a:p/>
          </p:txBody>
        </p:sp>
        <p:sp>
          <p:nvSpPr>
            <p:cNvPr id="80" name="rc80"/>
            <p:cNvSpPr/>
            <p:nvPr/>
          </p:nvSpPr>
          <p:spPr>
            <a:xfrm>
              <a:off x="5463495" y="3374824"/>
              <a:ext cx="198963" cy="1250706"/>
            </a:xfrm>
            <a:prstGeom prst="rect">
              <a:avLst/>
            </a:prstGeom>
            <a:solidFill>
              <a:srgbClr val="80BD41">
                <a:alpha val="100000"/>
              </a:srgbClr>
            </a:solidFill>
          </p:spPr>
          <p:txBody>
            <a:bodyPr/>
            <a:lstStyle/>
            <a:p/>
          </p:txBody>
        </p:sp>
        <p:sp>
          <p:nvSpPr>
            <p:cNvPr id="81" name="rc81"/>
            <p:cNvSpPr/>
            <p:nvPr/>
          </p:nvSpPr>
          <p:spPr>
            <a:xfrm>
              <a:off x="5463495" y="3011084"/>
              <a:ext cx="198963" cy="261959"/>
            </a:xfrm>
            <a:prstGeom prst="rect">
              <a:avLst/>
            </a:prstGeom>
            <a:solidFill>
              <a:srgbClr val="0058AB">
                <a:alpha val="100000"/>
              </a:srgbClr>
            </a:solidFill>
          </p:spPr>
          <p:txBody>
            <a:bodyPr/>
            <a:lstStyle/>
            <a:p/>
          </p:txBody>
        </p:sp>
        <p:sp>
          <p:nvSpPr>
            <p:cNvPr id="82" name="rc82"/>
            <p:cNvSpPr/>
            <p:nvPr/>
          </p:nvSpPr>
          <p:spPr>
            <a:xfrm>
              <a:off x="5463495" y="3273044"/>
              <a:ext cx="198963" cy="101780"/>
            </a:xfrm>
            <a:prstGeom prst="rect">
              <a:avLst/>
            </a:prstGeom>
            <a:solidFill>
              <a:srgbClr val="1CABE2">
                <a:alpha val="100000"/>
              </a:srgbClr>
            </a:solidFill>
          </p:spPr>
          <p:txBody>
            <a:bodyPr/>
            <a:lstStyle/>
            <a:p/>
          </p:txBody>
        </p:sp>
        <p:sp>
          <p:nvSpPr>
            <p:cNvPr id="83" name="rc83"/>
            <p:cNvSpPr/>
            <p:nvPr/>
          </p:nvSpPr>
          <p:spPr>
            <a:xfrm>
              <a:off x="5684565" y="3343998"/>
              <a:ext cx="198963" cy="1281532"/>
            </a:xfrm>
            <a:prstGeom prst="rect">
              <a:avLst/>
            </a:prstGeom>
            <a:solidFill>
              <a:srgbClr val="80BD41">
                <a:alpha val="100000"/>
              </a:srgbClr>
            </a:solidFill>
          </p:spPr>
          <p:txBody>
            <a:bodyPr/>
            <a:lstStyle/>
            <a:p/>
          </p:txBody>
        </p:sp>
        <p:sp>
          <p:nvSpPr>
            <p:cNvPr id="84" name="rc84"/>
            <p:cNvSpPr/>
            <p:nvPr/>
          </p:nvSpPr>
          <p:spPr>
            <a:xfrm>
              <a:off x="5684565" y="2997347"/>
              <a:ext cx="198963" cy="250595"/>
            </a:xfrm>
            <a:prstGeom prst="rect">
              <a:avLst/>
            </a:prstGeom>
            <a:solidFill>
              <a:srgbClr val="0058AB">
                <a:alpha val="100000"/>
              </a:srgbClr>
            </a:solidFill>
          </p:spPr>
          <p:txBody>
            <a:bodyPr/>
            <a:lstStyle/>
            <a:p/>
          </p:txBody>
        </p:sp>
        <p:sp>
          <p:nvSpPr>
            <p:cNvPr id="85" name="rc85"/>
            <p:cNvSpPr/>
            <p:nvPr/>
          </p:nvSpPr>
          <p:spPr>
            <a:xfrm>
              <a:off x="5684565" y="3247943"/>
              <a:ext cx="198963" cy="96055"/>
            </a:xfrm>
            <a:prstGeom prst="rect">
              <a:avLst/>
            </a:prstGeom>
            <a:solidFill>
              <a:srgbClr val="1CABE2">
                <a:alpha val="100000"/>
              </a:srgbClr>
            </a:solidFill>
          </p:spPr>
          <p:txBody>
            <a:bodyPr/>
            <a:lstStyle/>
            <a:p/>
          </p:txBody>
        </p:sp>
        <p:sp>
          <p:nvSpPr>
            <p:cNvPr id="86" name="rc86"/>
            <p:cNvSpPr/>
            <p:nvPr/>
          </p:nvSpPr>
          <p:spPr>
            <a:xfrm>
              <a:off x="5905636" y="3371866"/>
              <a:ext cx="198963" cy="1253664"/>
            </a:xfrm>
            <a:prstGeom prst="rect">
              <a:avLst/>
            </a:prstGeom>
            <a:solidFill>
              <a:srgbClr val="80BD41">
                <a:alpha val="100000"/>
              </a:srgbClr>
            </a:solidFill>
          </p:spPr>
          <p:txBody>
            <a:bodyPr/>
            <a:lstStyle/>
            <a:p/>
          </p:txBody>
        </p:sp>
        <p:sp>
          <p:nvSpPr>
            <p:cNvPr id="87" name="rc87"/>
            <p:cNvSpPr/>
            <p:nvPr/>
          </p:nvSpPr>
          <p:spPr>
            <a:xfrm>
              <a:off x="5905636" y="2980324"/>
              <a:ext cx="198963" cy="275280"/>
            </a:xfrm>
            <a:prstGeom prst="rect">
              <a:avLst/>
            </a:prstGeom>
            <a:solidFill>
              <a:srgbClr val="0058AB">
                <a:alpha val="100000"/>
              </a:srgbClr>
            </a:solidFill>
          </p:spPr>
          <p:txBody>
            <a:bodyPr/>
            <a:lstStyle/>
            <a:p/>
          </p:txBody>
        </p:sp>
        <p:sp>
          <p:nvSpPr>
            <p:cNvPr id="88" name="rc88"/>
            <p:cNvSpPr/>
            <p:nvPr/>
          </p:nvSpPr>
          <p:spPr>
            <a:xfrm>
              <a:off x="5905636" y="3255604"/>
              <a:ext cx="198963" cy="116261"/>
            </a:xfrm>
            <a:prstGeom prst="rect">
              <a:avLst/>
            </a:prstGeom>
            <a:solidFill>
              <a:srgbClr val="1CABE2">
                <a:alpha val="100000"/>
              </a:srgbClr>
            </a:solidFill>
          </p:spPr>
          <p:txBody>
            <a:bodyPr/>
            <a:lstStyle/>
            <a:p/>
          </p:txBody>
        </p:sp>
        <p:sp>
          <p:nvSpPr>
            <p:cNvPr id="89" name="rc89"/>
            <p:cNvSpPr/>
            <p:nvPr/>
          </p:nvSpPr>
          <p:spPr>
            <a:xfrm>
              <a:off x="6126706" y="3407918"/>
              <a:ext cx="198963" cy="1217612"/>
            </a:xfrm>
            <a:prstGeom prst="rect">
              <a:avLst/>
            </a:prstGeom>
            <a:solidFill>
              <a:srgbClr val="80BD41">
                <a:alpha val="100000"/>
              </a:srgbClr>
            </a:solidFill>
          </p:spPr>
          <p:txBody>
            <a:bodyPr/>
            <a:lstStyle/>
            <a:p/>
          </p:txBody>
        </p:sp>
        <p:sp>
          <p:nvSpPr>
            <p:cNvPr id="90" name="rc90"/>
            <p:cNvSpPr/>
            <p:nvPr/>
          </p:nvSpPr>
          <p:spPr>
            <a:xfrm>
              <a:off x="6126706" y="2960306"/>
              <a:ext cx="198963" cy="320627"/>
            </a:xfrm>
            <a:prstGeom prst="rect">
              <a:avLst/>
            </a:prstGeom>
            <a:solidFill>
              <a:srgbClr val="0058AB">
                <a:alpha val="100000"/>
              </a:srgbClr>
            </a:solidFill>
          </p:spPr>
          <p:txBody>
            <a:bodyPr/>
            <a:lstStyle/>
            <a:p/>
          </p:txBody>
        </p:sp>
        <p:sp>
          <p:nvSpPr>
            <p:cNvPr id="91" name="rc91"/>
            <p:cNvSpPr/>
            <p:nvPr/>
          </p:nvSpPr>
          <p:spPr>
            <a:xfrm>
              <a:off x="6126706" y="3280934"/>
              <a:ext cx="198963" cy="126983"/>
            </a:xfrm>
            <a:prstGeom prst="rect">
              <a:avLst/>
            </a:prstGeom>
            <a:solidFill>
              <a:srgbClr val="1CABE2">
                <a:alpha val="100000"/>
              </a:srgbClr>
            </a:solidFill>
          </p:spPr>
          <p:txBody>
            <a:bodyPr/>
            <a:lstStyle/>
            <a:p/>
          </p:txBody>
        </p:sp>
        <p:sp>
          <p:nvSpPr>
            <p:cNvPr id="92" name="rc92"/>
            <p:cNvSpPr/>
            <p:nvPr/>
          </p:nvSpPr>
          <p:spPr>
            <a:xfrm>
              <a:off x="6347776" y="3372539"/>
              <a:ext cx="198963" cy="1252991"/>
            </a:xfrm>
            <a:prstGeom prst="rect">
              <a:avLst/>
            </a:prstGeom>
            <a:solidFill>
              <a:srgbClr val="80BD41">
                <a:alpha val="100000"/>
              </a:srgbClr>
            </a:solidFill>
          </p:spPr>
          <p:txBody>
            <a:bodyPr/>
            <a:lstStyle/>
            <a:p/>
          </p:txBody>
        </p:sp>
        <p:sp>
          <p:nvSpPr>
            <p:cNvPr id="93" name="rc93"/>
            <p:cNvSpPr/>
            <p:nvPr/>
          </p:nvSpPr>
          <p:spPr>
            <a:xfrm>
              <a:off x="6347776" y="2938562"/>
              <a:ext cx="198963" cy="300204"/>
            </a:xfrm>
            <a:prstGeom prst="rect">
              <a:avLst/>
            </a:prstGeom>
            <a:solidFill>
              <a:srgbClr val="0058AB">
                <a:alpha val="100000"/>
              </a:srgbClr>
            </a:solidFill>
          </p:spPr>
          <p:txBody>
            <a:bodyPr/>
            <a:lstStyle/>
            <a:p/>
          </p:txBody>
        </p:sp>
        <p:sp>
          <p:nvSpPr>
            <p:cNvPr id="94" name="rc94"/>
            <p:cNvSpPr/>
            <p:nvPr/>
          </p:nvSpPr>
          <p:spPr>
            <a:xfrm>
              <a:off x="6347776" y="3238767"/>
              <a:ext cx="198963" cy="133772"/>
            </a:xfrm>
            <a:prstGeom prst="rect">
              <a:avLst/>
            </a:prstGeom>
            <a:solidFill>
              <a:srgbClr val="1CABE2">
                <a:alpha val="100000"/>
              </a:srgbClr>
            </a:solidFill>
          </p:spPr>
          <p:txBody>
            <a:bodyPr/>
            <a:lstStyle/>
            <a:p/>
          </p:txBody>
        </p:sp>
        <p:sp>
          <p:nvSpPr>
            <p:cNvPr id="95" name="rc95"/>
            <p:cNvSpPr/>
            <p:nvPr/>
          </p:nvSpPr>
          <p:spPr>
            <a:xfrm>
              <a:off x="6568846" y="3338420"/>
              <a:ext cx="198963" cy="1287110"/>
            </a:xfrm>
            <a:prstGeom prst="rect">
              <a:avLst/>
            </a:prstGeom>
            <a:solidFill>
              <a:srgbClr val="80BD41">
                <a:alpha val="100000"/>
              </a:srgbClr>
            </a:solidFill>
          </p:spPr>
          <p:txBody>
            <a:bodyPr/>
            <a:lstStyle/>
            <a:p/>
          </p:txBody>
        </p:sp>
        <p:sp>
          <p:nvSpPr>
            <p:cNvPr id="96" name="rc96"/>
            <p:cNvSpPr/>
            <p:nvPr/>
          </p:nvSpPr>
          <p:spPr>
            <a:xfrm>
              <a:off x="6568846" y="2914193"/>
              <a:ext cx="198963" cy="290197"/>
            </a:xfrm>
            <a:prstGeom prst="rect">
              <a:avLst/>
            </a:prstGeom>
            <a:solidFill>
              <a:srgbClr val="0058AB">
                <a:alpha val="100000"/>
              </a:srgbClr>
            </a:solidFill>
          </p:spPr>
          <p:txBody>
            <a:bodyPr/>
            <a:lstStyle/>
            <a:p/>
          </p:txBody>
        </p:sp>
        <p:sp>
          <p:nvSpPr>
            <p:cNvPr id="97" name="rc97"/>
            <p:cNvSpPr/>
            <p:nvPr/>
          </p:nvSpPr>
          <p:spPr>
            <a:xfrm>
              <a:off x="6568846" y="3204391"/>
              <a:ext cx="198963" cy="134029"/>
            </a:xfrm>
            <a:prstGeom prst="rect">
              <a:avLst/>
            </a:prstGeom>
            <a:solidFill>
              <a:srgbClr val="1CABE2">
                <a:alpha val="100000"/>
              </a:srgbClr>
            </a:solidFill>
          </p:spPr>
          <p:txBody>
            <a:bodyPr/>
            <a:lstStyle/>
            <a:p/>
          </p:txBody>
        </p:sp>
        <p:sp>
          <p:nvSpPr>
            <p:cNvPr id="98" name="rc98"/>
            <p:cNvSpPr/>
            <p:nvPr/>
          </p:nvSpPr>
          <p:spPr>
            <a:xfrm>
              <a:off x="6789916" y="3321214"/>
              <a:ext cx="198963" cy="1304316"/>
            </a:xfrm>
            <a:prstGeom prst="rect">
              <a:avLst/>
            </a:prstGeom>
            <a:solidFill>
              <a:srgbClr val="80BD41">
                <a:alpha val="100000"/>
              </a:srgbClr>
            </a:solidFill>
          </p:spPr>
          <p:txBody>
            <a:bodyPr/>
            <a:lstStyle/>
            <a:p/>
          </p:txBody>
        </p:sp>
        <p:sp>
          <p:nvSpPr>
            <p:cNvPr id="99" name="rc99"/>
            <p:cNvSpPr/>
            <p:nvPr/>
          </p:nvSpPr>
          <p:spPr>
            <a:xfrm>
              <a:off x="6789916" y="2892396"/>
              <a:ext cx="198963" cy="299208"/>
            </a:xfrm>
            <a:prstGeom prst="rect">
              <a:avLst/>
            </a:prstGeom>
            <a:solidFill>
              <a:srgbClr val="0058AB">
                <a:alpha val="100000"/>
              </a:srgbClr>
            </a:solidFill>
          </p:spPr>
          <p:txBody>
            <a:bodyPr/>
            <a:lstStyle/>
            <a:p/>
          </p:txBody>
        </p:sp>
        <p:sp>
          <p:nvSpPr>
            <p:cNvPr id="100" name="rc100"/>
            <p:cNvSpPr/>
            <p:nvPr/>
          </p:nvSpPr>
          <p:spPr>
            <a:xfrm>
              <a:off x="6789916" y="3191605"/>
              <a:ext cx="198963" cy="129609"/>
            </a:xfrm>
            <a:prstGeom prst="rect">
              <a:avLst/>
            </a:prstGeom>
            <a:solidFill>
              <a:srgbClr val="1CABE2">
                <a:alpha val="100000"/>
              </a:srgbClr>
            </a:solidFill>
          </p:spPr>
          <p:txBody>
            <a:bodyPr/>
            <a:lstStyle/>
            <a:p/>
          </p:txBody>
        </p:sp>
        <p:sp>
          <p:nvSpPr>
            <p:cNvPr id="101" name="rc101"/>
            <p:cNvSpPr/>
            <p:nvPr/>
          </p:nvSpPr>
          <p:spPr>
            <a:xfrm>
              <a:off x="7010987" y="3276837"/>
              <a:ext cx="198963" cy="1348693"/>
            </a:xfrm>
            <a:prstGeom prst="rect">
              <a:avLst/>
            </a:prstGeom>
            <a:solidFill>
              <a:srgbClr val="80BD41">
                <a:alpha val="100000"/>
              </a:srgbClr>
            </a:solidFill>
          </p:spPr>
          <p:txBody>
            <a:bodyPr/>
            <a:lstStyle/>
            <a:p/>
          </p:txBody>
        </p:sp>
        <p:sp>
          <p:nvSpPr>
            <p:cNvPr id="102" name="rc102"/>
            <p:cNvSpPr/>
            <p:nvPr/>
          </p:nvSpPr>
          <p:spPr>
            <a:xfrm>
              <a:off x="7010987" y="2874456"/>
              <a:ext cx="198963" cy="274816"/>
            </a:xfrm>
            <a:prstGeom prst="rect">
              <a:avLst/>
            </a:prstGeom>
            <a:solidFill>
              <a:srgbClr val="0058AB">
                <a:alpha val="100000"/>
              </a:srgbClr>
            </a:solidFill>
          </p:spPr>
          <p:txBody>
            <a:bodyPr/>
            <a:lstStyle/>
            <a:p/>
          </p:txBody>
        </p:sp>
        <p:sp>
          <p:nvSpPr>
            <p:cNvPr id="103" name="rc103"/>
            <p:cNvSpPr/>
            <p:nvPr/>
          </p:nvSpPr>
          <p:spPr>
            <a:xfrm>
              <a:off x="7010987" y="3149272"/>
              <a:ext cx="198963" cy="127564"/>
            </a:xfrm>
            <a:prstGeom prst="rect">
              <a:avLst/>
            </a:prstGeom>
            <a:solidFill>
              <a:srgbClr val="1CABE2">
                <a:alpha val="100000"/>
              </a:srgbClr>
            </a:solidFill>
          </p:spPr>
          <p:txBody>
            <a:bodyPr/>
            <a:lstStyle/>
            <a:p/>
          </p:txBody>
        </p:sp>
        <p:sp>
          <p:nvSpPr>
            <p:cNvPr id="104" name="rc104"/>
            <p:cNvSpPr/>
            <p:nvPr/>
          </p:nvSpPr>
          <p:spPr>
            <a:xfrm>
              <a:off x="7232057" y="2855623"/>
              <a:ext cx="198963" cy="234867"/>
            </a:xfrm>
            <a:prstGeom prst="rect">
              <a:avLst/>
            </a:prstGeom>
            <a:solidFill>
              <a:srgbClr val="F26A21">
                <a:alpha val="100000"/>
              </a:srgbClr>
            </a:solidFill>
          </p:spPr>
          <p:txBody>
            <a:bodyPr/>
            <a:lstStyle/>
            <a:p/>
          </p:txBody>
        </p:sp>
        <p:sp>
          <p:nvSpPr>
            <p:cNvPr id="105" name="rc105"/>
            <p:cNvSpPr/>
            <p:nvPr/>
          </p:nvSpPr>
          <p:spPr>
            <a:xfrm>
              <a:off x="7232057" y="3090490"/>
              <a:ext cx="198963" cy="1535040"/>
            </a:xfrm>
            <a:prstGeom prst="rect">
              <a:avLst/>
            </a:prstGeom>
            <a:solidFill>
              <a:srgbClr val="FFC20E">
                <a:alpha val="100000"/>
              </a:srgbClr>
            </a:solidFill>
          </p:spPr>
          <p:txBody>
            <a:bodyPr/>
            <a:lstStyle/>
            <a:p/>
          </p:txBody>
        </p:sp>
        <p:sp>
          <p:nvSpPr>
            <p:cNvPr id="106" name="rc106"/>
            <p:cNvSpPr/>
            <p:nvPr/>
          </p:nvSpPr>
          <p:spPr>
            <a:xfrm>
              <a:off x="7453127" y="2837712"/>
              <a:ext cx="198963" cy="200725"/>
            </a:xfrm>
            <a:prstGeom prst="rect">
              <a:avLst/>
            </a:prstGeom>
            <a:solidFill>
              <a:srgbClr val="F26A21">
                <a:alpha val="100000"/>
              </a:srgbClr>
            </a:solidFill>
          </p:spPr>
          <p:txBody>
            <a:bodyPr/>
            <a:lstStyle/>
            <a:p/>
          </p:txBody>
        </p:sp>
        <p:sp>
          <p:nvSpPr>
            <p:cNvPr id="107" name="rc107"/>
            <p:cNvSpPr/>
            <p:nvPr/>
          </p:nvSpPr>
          <p:spPr>
            <a:xfrm>
              <a:off x="7453127" y="3038438"/>
              <a:ext cx="198963" cy="1587092"/>
            </a:xfrm>
            <a:prstGeom prst="rect">
              <a:avLst/>
            </a:prstGeom>
            <a:solidFill>
              <a:srgbClr val="FFC20E">
                <a:alpha val="100000"/>
              </a:srgbClr>
            </a:solidFill>
          </p:spPr>
          <p:txBody>
            <a:bodyPr/>
            <a:lstStyle/>
            <a:p/>
          </p:txBody>
        </p:sp>
        <p:sp>
          <p:nvSpPr>
            <p:cNvPr id="108" name="rc108"/>
            <p:cNvSpPr/>
            <p:nvPr/>
          </p:nvSpPr>
          <p:spPr>
            <a:xfrm>
              <a:off x="7674197" y="2819270"/>
              <a:ext cx="198963" cy="171546"/>
            </a:xfrm>
            <a:prstGeom prst="rect">
              <a:avLst/>
            </a:prstGeom>
            <a:solidFill>
              <a:srgbClr val="F26A21">
                <a:alpha val="100000"/>
              </a:srgbClr>
            </a:solidFill>
          </p:spPr>
          <p:txBody>
            <a:bodyPr/>
            <a:lstStyle/>
            <a:p/>
          </p:txBody>
        </p:sp>
        <p:sp>
          <p:nvSpPr>
            <p:cNvPr id="109" name="rc109"/>
            <p:cNvSpPr/>
            <p:nvPr/>
          </p:nvSpPr>
          <p:spPr>
            <a:xfrm>
              <a:off x="7674197" y="2990817"/>
              <a:ext cx="198963" cy="1634713"/>
            </a:xfrm>
            <a:prstGeom prst="rect">
              <a:avLst/>
            </a:prstGeom>
            <a:solidFill>
              <a:srgbClr val="FFC20E">
                <a:alpha val="100000"/>
              </a:srgbClr>
            </a:solidFill>
          </p:spPr>
          <p:txBody>
            <a:bodyPr/>
            <a:lstStyle/>
            <a:p/>
          </p:txBody>
        </p:sp>
        <p:sp>
          <p:nvSpPr>
            <p:cNvPr id="110" name="rc110"/>
            <p:cNvSpPr/>
            <p:nvPr/>
          </p:nvSpPr>
          <p:spPr>
            <a:xfrm>
              <a:off x="7895267" y="2800701"/>
              <a:ext cx="198963" cy="146609"/>
            </a:xfrm>
            <a:prstGeom prst="rect">
              <a:avLst/>
            </a:prstGeom>
            <a:solidFill>
              <a:srgbClr val="F26A21">
                <a:alpha val="100000"/>
              </a:srgbClr>
            </a:solidFill>
          </p:spPr>
          <p:txBody>
            <a:bodyPr/>
            <a:lstStyle/>
            <a:p/>
          </p:txBody>
        </p:sp>
        <p:sp>
          <p:nvSpPr>
            <p:cNvPr id="111" name="rc111"/>
            <p:cNvSpPr/>
            <p:nvPr/>
          </p:nvSpPr>
          <p:spPr>
            <a:xfrm>
              <a:off x="7895267" y="2947311"/>
              <a:ext cx="198963" cy="1678219"/>
            </a:xfrm>
            <a:prstGeom prst="rect">
              <a:avLst/>
            </a:prstGeom>
            <a:solidFill>
              <a:srgbClr val="FFC20E">
                <a:alpha val="100000"/>
              </a:srgbClr>
            </a:solidFill>
          </p:spPr>
          <p:txBody>
            <a:bodyPr/>
            <a:lstStyle/>
            <a:p/>
          </p:txBody>
        </p:sp>
        <p:sp>
          <p:nvSpPr>
            <p:cNvPr id="112" name="rc112"/>
            <p:cNvSpPr/>
            <p:nvPr/>
          </p:nvSpPr>
          <p:spPr>
            <a:xfrm>
              <a:off x="8116338" y="2783966"/>
              <a:ext cx="198963" cy="125297"/>
            </a:xfrm>
            <a:prstGeom prst="rect">
              <a:avLst/>
            </a:prstGeom>
            <a:solidFill>
              <a:srgbClr val="F26A21">
                <a:alpha val="100000"/>
              </a:srgbClr>
            </a:solidFill>
          </p:spPr>
          <p:txBody>
            <a:bodyPr/>
            <a:lstStyle/>
            <a:p/>
          </p:txBody>
        </p:sp>
        <p:sp>
          <p:nvSpPr>
            <p:cNvPr id="113" name="rc113"/>
            <p:cNvSpPr/>
            <p:nvPr/>
          </p:nvSpPr>
          <p:spPr>
            <a:xfrm>
              <a:off x="8116338" y="2909264"/>
              <a:ext cx="198963" cy="1716266"/>
            </a:xfrm>
            <a:prstGeom prst="rect">
              <a:avLst/>
            </a:prstGeom>
            <a:solidFill>
              <a:srgbClr val="FFC20E">
                <a:alpha val="100000"/>
              </a:srgbClr>
            </a:solidFill>
          </p:spPr>
          <p:txBody>
            <a:bodyPr/>
            <a:lstStyle/>
            <a:p/>
          </p:txBody>
        </p:sp>
        <p:sp>
          <p:nvSpPr>
            <p:cNvPr id="114" name="pl114"/>
            <p:cNvSpPr/>
            <p:nvPr/>
          </p:nvSpPr>
          <p:spPr>
            <a:xfrm>
              <a:off x="1583713" y="1707877"/>
              <a:ext cx="5526755" cy="549205"/>
            </a:xfrm>
            <a:custGeom>
              <a:avLst/>
              <a:pathLst>
                <a:path w="5526755" h="549205">
                  <a:moveTo>
                    <a:pt x="0" y="549205"/>
                  </a:moveTo>
                  <a:lnTo>
                    <a:pt x="221070" y="514880"/>
                  </a:lnTo>
                  <a:lnTo>
                    <a:pt x="442140" y="480554"/>
                  </a:lnTo>
                  <a:lnTo>
                    <a:pt x="663210" y="411904"/>
                  </a:lnTo>
                  <a:lnTo>
                    <a:pt x="884280" y="377578"/>
                  </a:lnTo>
                  <a:lnTo>
                    <a:pt x="1105351" y="308928"/>
                  </a:lnTo>
                  <a:lnTo>
                    <a:pt x="1326421" y="240277"/>
                  </a:lnTo>
                  <a:lnTo>
                    <a:pt x="1547491" y="205952"/>
                  </a:lnTo>
                  <a:lnTo>
                    <a:pt x="1768561" y="137301"/>
                  </a:lnTo>
                  <a:lnTo>
                    <a:pt x="1989631" y="34325"/>
                  </a:lnTo>
                  <a:lnTo>
                    <a:pt x="2210702" y="102976"/>
                  </a:lnTo>
                  <a:lnTo>
                    <a:pt x="2431772" y="102976"/>
                  </a:lnTo>
                  <a:lnTo>
                    <a:pt x="2652842" y="171626"/>
                  </a:lnTo>
                  <a:lnTo>
                    <a:pt x="2873912" y="205952"/>
                  </a:lnTo>
                  <a:lnTo>
                    <a:pt x="3094982" y="171626"/>
                  </a:lnTo>
                  <a:lnTo>
                    <a:pt x="3316053" y="171626"/>
                  </a:lnTo>
                  <a:lnTo>
                    <a:pt x="3537123" y="102976"/>
                  </a:lnTo>
                  <a:lnTo>
                    <a:pt x="3758193" y="68650"/>
                  </a:lnTo>
                  <a:lnTo>
                    <a:pt x="3979263" y="34325"/>
                  </a:lnTo>
                  <a:lnTo>
                    <a:pt x="4200333" y="0"/>
                  </a:lnTo>
                  <a:lnTo>
                    <a:pt x="4421404" y="68650"/>
                  </a:lnTo>
                  <a:lnTo>
                    <a:pt x="4642474" y="137301"/>
                  </a:lnTo>
                  <a:lnTo>
                    <a:pt x="4863544" y="102976"/>
                  </a:lnTo>
                  <a:lnTo>
                    <a:pt x="5084614" y="68650"/>
                  </a:lnTo>
                  <a:lnTo>
                    <a:pt x="5305684" y="68650"/>
                  </a:lnTo>
                  <a:lnTo>
                    <a:pt x="5526755" y="34325"/>
                  </a:lnTo>
                </a:path>
              </a:pathLst>
            </a:custGeom>
            <a:ln w="27101" cap="flat">
              <a:solidFill>
                <a:srgbClr val="0058AB">
                  <a:alpha val="100000"/>
                </a:srgbClr>
              </a:solidFill>
              <a:prstDash val="solid"/>
              <a:round/>
            </a:ln>
          </p:spPr>
          <p:txBody>
            <a:bodyPr/>
            <a:lstStyle/>
            <a:p/>
          </p:txBody>
        </p:sp>
        <p:sp>
          <p:nvSpPr>
            <p:cNvPr id="115" name="pl115"/>
            <p:cNvSpPr/>
            <p:nvPr/>
          </p:nvSpPr>
          <p:spPr>
            <a:xfrm>
              <a:off x="1583713" y="1913829"/>
              <a:ext cx="5526755" cy="823808"/>
            </a:xfrm>
            <a:custGeom>
              <a:avLst/>
              <a:pathLst>
                <a:path w="5526755" h="823808">
                  <a:moveTo>
                    <a:pt x="0" y="823808"/>
                  </a:moveTo>
                  <a:lnTo>
                    <a:pt x="221070" y="789482"/>
                  </a:lnTo>
                  <a:lnTo>
                    <a:pt x="442140" y="755157"/>
                  </a:lnTo>
                  <a:lnTo>
                    <a:pt x="663210" y="652181"/>
                  </a:lnTo>
                  <a:lnTo>
                    <a:pt x="884280" y="549205"/>
                  </a:lnTo>
                  <a:lnTo>
                    <a:pt x="1105351" y="446229"/>
                  </a:lnTo>
                  <a:lnTo>
                    <a:pt x="1326421" y="377578"/>
                  </a:lnTo>
                  <a:lnTo>
                    <a:pt x="1547491" y="343253"/>
                  </a:lnTo>
                  <a:lnTo>
                    <a:pt x="1768561" y="240277"/>
                  </a:lnTo>
                  <a:lnTo>
                    <a:pt x="1989631" y="137301"/>
                  </a:lnTo>
                  <a:lnTo>
                    <a:pt x="2210702" y="171626"/>
                  </a:lnTo>
                  <a:lnTo>
                    <a:pt x="2431772" y="171626"/>
                  </a:lnTo>
                  <a:lnTo>
                    <a:pt x="2652842" y="205952"/>
                  </a:lnTo>
                  <a:lnTo>
                    <a:pt x="2873912" y="240277"/>
                  </a:lnTo>
                  <a:lnTo>
                    <a:pt x="3094982" y="205952"/>
                  </a:lnTo>
                  <a:lnTo>
                    <a:pt x="3316053" y="205952"/>
                  </a:lnTo>
                  <a:lnTo>
                    <a:pt x="3537123" y="102976"/>
                  </a:lnTo>
                  <a:lnTo>
                    <a:pt x="3758193" y="102976"/>
                  </a:lnTo>
                  <a:lnTo>
                    <a:pt x="3979263" y="68650"/>
                  </a:lnTo>
                  <a:lnTo>
                    <a:pt x="4200333" y="0"/>
                  </a:lnTo>
                  <a:lnTo>
                    <a:pt x="4421404" y="102976"/>
                  </a:lnTo>
                  <a:lnTo>
                    <a:pt x="4642474" y="205952"/>
                  </a:lnTo>
                  <a:lnTo>
                    <a:pt x="4863544" y="171626"/>
                  </a:lnTo>
                  <a:lnTo>
                    <a:pt x="5084614" y="137301"/>
                  </a:lnTo>
                  <a:lnTo>
                    <a:pt x="5305684" y="137301"/>
                  </a:lnTo>
                  <a:lnTo>
                    <a:pt x="5526755" y="68650"/>
                  </a:lnTo>
                </a:path>
              </a:pathLst>
            </a:custGeom>
            <a:ln w="27101" cap="flat">
              <a:solidFill>
                <a:srgbClr val="80BD41">
                  <a:alpha val="100000"/>
                </a:srgbClr>
              </a:solidFill>
              <a:prstDash val="solid"/>
              <a:round/>
            </a:ln>
          </p:spPr>
          <p:txBody>
            <a:bodyPr/>
            <a:lstStyle/>
            <a:p/>
          </p:txBody>
        </p:sp>
        <p:sp>
          <p:nvSpPr>
            <p:cNvPr id="116" name="tx116"/>
            <p:cNvSpPr/>
            <p:nvPr/>
          </p:nvSpPr>
          <p:spPr>
            <a:xfrm>
              <a:off x="1515407" y="205476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69</a:t>
              </a:r>
            </a:p>
          </p:txBody>
        </p:sp>
        <p:sp>
          <p:nvSpPr>
            <p:cNvPr id="117" name="tx117"/>
            <p:cNvSpPr/>
            <p:nvPr/>
          </p:nvSpPr>
          <p:spPr>
            <a:xfrm>
              <a:off x="2620758" y="18144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76</a:t>
              </a:r>
            </a:p>
          </p:txBody>
        </p:sp>
        <p:sp>
          <p:nvSpPr>
            <p:cNvPr id="118" name="tx118"/>
            <p:cNvSpPr/>
            <p:nvPr/>
          </p:nvSpPr>
          <p:spPr>
            <a:xfrm>
              <a:off x="3726109" y="16085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82</a:t>
              </a:r>
            </a:p>
          </p:txBody>
        </p:sp>
        <p:sp>
          <p:nvSpPr>
            <p:cNvPr id="119" name="tx119"/>
            <p:cNvSpPr/>
            <p:nvPr/>
          </p:nvSpPr>
          <p:spPr>
            <a:xfrm>
              <a:off x="4831460" y="16771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20" name="tx120"/>
            <p:cNvSpPr/>
            <p:nvPr/>
          </p:nvSpPr>
          <p:spPr>
            <a:xfrm>
              <a:off x="5715741" y="150555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85</a:t>
              </a:r>
            </a:p>
          </p:txBody>
        </p:sp>
        <p:sp>
          <p:nvSpPr>
            <p:cNvPr id="121" name="tx121"/>
            <p:cNvSpPr/>
            <p:nvPr/>
          </p:nvSpPr>
          <p:spPr>
            <a:xfrm>
              <a:off x="5936812" y="157420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83</a:t>
              </a:r>
            </a:p>
          </p:txBody>
        </p:sp>
        <p:sp>
          <p:nvSpPr>
            <p:cNvPr id="122" name="tx122"/>
            <p:cNvSpPr/>
            <p:nvPr/>
          </p:nvSpPr>
          <p:spPr>
            <a:xfrm>
              <a:off x="6157882" y="16428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81</a:t>
              </a:r>
            </a:p>
          </p:txBody>
        </p:sp>
        <p:sp>
          <p:nvSpPr>
            <p:cNvPr id="123" name="tx123"/>
            <p:cNvSpPr/>
            <p:nvPr/>
          </p:nvSpPr>
          <p:spPr>
            <a:xfrm>
              <a:off x="6378952" y="16085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82</a:t>
              </a:r>
            </a:p>
          </p:txBody>
        </p:sp>
        <p:sp>
          <p:nvSpPr>
            <p:cNvPr id="124" name="tx124"/>
            <p:cNvSpPr/>
            <p:nvPr/>
          </p:nvSpPr>
          <p:spPr>
            <a:xfrm>
              <a:off x="6600022" y="157420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83</a:t>
              </a:r>
            </a:p>
          </p:txBody>
        </p:sp>
        <p:sp>
          <p:nvSpPr>
            <p:cNvPr id="125" name="tx125"/>
            <p:cNvSpPr/>
            <p:nvPr/>
          </p:nvSpPr>
          <p:spPr>
            <a:xfrm>
              <a:off x="6821092" y="157420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83</a:t>
              </a:r>
            </a:p>
          </p:txBody>
        </p:sp>
        <p:sp>
          <p:nvSpPr>
            <p:cNvPr id="126" name="tx126"/>
            <p:cNvSpPr/>
            <p:nvPr/>
          </p:nvSpPr>
          <p:spPr>
            <a:xfrm>
              <a:off x="7042163" y="153988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84</a:t>
              </a:r>
            </a:p>
          </p:txBody>
        </p:sp>
        <p:sp>
          <p:nvSpPr>
            <p:cNvPr id="127" name="tx127"/>
            <p:cNvSpPr/>
            <p:nvPr/>
          </p:nvSpPr>
          <p:spPr>
            <a:xfrm>
              <a:off x="1515407" y="280800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55</a:t>
              </a:r>
            </a:p>
          </p:txBody>
        </p:sp>
        <p:sp>
          <p:nvSpPr>
            <p:cNvPr id="128" name="tx128"/>
            <p:cNvSpPr/>
            <p:nvPr/>
          </p:nvSpPr>
          <p:spPr>
            <a:xfrm>
              <a:off x="2620758" y="243043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66</a:t>
              </a:r>
            </a:p>
          </p:txBody>
        </p:sp>
        <p:sp>
          <p:nvSpPr>
            <p:cNvPr id="129" name="tx129"/>
            <p:cNvSpPr/>
            <p:nvPr/>
          </p:nvSpPr>
          <p:spPr>
            <a:xfrm>
              <a:off x="3726109" y="215582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74</a:t>
              </a:r>
            </a:p>
          </p:txBody>
        </p:sp>
        <p:sp>
          <p:nvSpPr>
            <p:cNvPr id="130" name="tx130"/>
            <p:cNvSpPr/>
            <p:nvPr/>
          </p:nvSpPr>
          <p:spPr>
            <a:xfrm>
              <a:off x="4831460" y="2190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73</a:t>
              </a:r>
            </a:p>
          </p:txBody>
        </p:sp>
        <p:sp>
          <p:nvSpPr>
            <p:cNvPr id="131" name="tx131"/>
            <p:cNvSpPr/>
            <p:nvPr/>
          </p:nvSpPr>
          <p:spPr>
            <a:xfrm>
              <a:off x="5715741" y="1984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79</a:t>
              </a:r>
            </a:p>
          </p:txBody>
        </p:sp>
        <p:sp>
          <p:nvSpPr>
            <p:cNvPr id="132" name="tx132"/>
            <p:cNvSpPr/>
            <p:nvPr/>
          </p:nvSpPr>
          <p:spPr>
            <a:xfrm>
              <a:off x="5936812" y="208717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76</a:t>
              </a:r>
            </a:p>
          </p:txBody>
        </p:sp>
        <p:sp>
          <p:nvSpPr>
            <p:cNvPr id="133" name="tx133"/>
            <p:cNvSpPr/>
            <p:nvPr/>
          </p:nvSpPr>
          <p:spPr>
            <a:xfrm>
              <a:off x="6157882" y="2190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73</a:t>
              </a:r>
            </a:p>
          </p:txBody>
        </p:sp>
        <p:sp>
          <p:nvSpPr>
            <p:cNvPr id="134" name="tx134"/>
            <p:cNvSpPr/>
            <p:nvPr/>
          </p:nvSpPr>
          <p:spPr>
            <a:xfrm>
              <a:off x="6378952" y="215582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74</a:t>
              </a:r>
            </a:p>
          </p:txBody>
        </p:sp>
        <p:sp>
          <p:nvSpPr>
            <p:cNvPr id="135" name="tx135"/>
            <p:cNvSpPr/>
            <p:nvPr/>
          </p:nvSpPr>
          <p:spPr>
            <a:xfrm>
              <a:off x="6600022" y="21215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75</a:t>
              </a:r>
            </a:p>
          </p:txBody>
        </p:sp>
        <p:sp>
          <p:nvSpPr>
            <p:cNvPr id="136" name="tx136"/>
            <p:cNvSpPr/>
            <p:nvPr/>
          </p:nvSpPr>
          <p:spPr>
            <a:xfrm>
              <a:off x="6821092" y="21215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75</a:t>
              </a:r>
            </a:p>
          </p:txBody>
        </p:sp>
        <p:sp>
          <p:nvSpPr>
            <p:cNvPr id="137" name="tx137"/>
            <p:cNvSpPr/>
            <p:nvPr/>
          </p:nvSpPr>
          <p:spPr>
            <a:xfrm>
              <a:off x="7042163" y="20528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77</a:t>
              </a:r>
            </a:p>
          </p:txBody>
        </p:sp>
        <p:sp>
          <p:nvSpPr>
            <p:cNvPr id="138" name="tx138"/>
            <p:cNvSpPr/>
            <p:nvPr/>
          </p:nvSpPr>
          <p:spPr>
            <a:xfrm>
              <a:off x="1016497"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9" name="tx139"/>
            <p:cNvSpPr/>
            <p:nvPr/>
          </p:nvSpPr>
          <p:spPr>
            <a:xfrm>
              <a:off x="508182" y="3620782"/>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25,000,000</a:t>
              </a:r>
            </a:p>
          </p:txBody>
        </p:sp>
        <p:sp>
          <p:nvSpPr>
            <p:cNvPr id="140" name="tx140"/>
            <p:cNvSpPr/>
            <p:nvPr/>
          </p:nvSpPr>
          <p:spPr>
            <a:xfrm>
              <a:off x="508182" y="2656952"/>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50,000,000</a:t>
              </a:r>
            </a:p>
          </p:txBody>
        </p:sp>
        <p:sp>
          <p:nvSpPr>
            <p:cNvPr id="141" name="tx141"/>
            <p:cNvSpPr/>
            <p:nvPr/>
          </p:nvSpPr>
          <p:spPr>
            <a:xfrm>
              <a:off x="508182" y="1693122"/>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75,000,000</a:t>
              </a:r>
            </a:p>
          </p:txBody>
        </p:sp>
        <p:sp>
          <p:nvSpPr>
            <p:cNvPr id="142" name="tx142"/>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3" name="tx143"/>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4" name="tx144"/>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5" name="tx145"/>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6" name="tx146"/>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7" name="tx147"/>
            <p:cNvSpPr/>
            <p:nvPr/>
          </p:nvSpPr>
          <p:spPr>
            <a:xfrm rot="-5400000">
              <a:off x="145661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8" name="tx148"/>
            <p:cNvSpPr/>
            <p:nvPr/>
          </p:nvSpPr>
          <p:spPr>
            <a:xfrm rot="-5400000">
              <a:off x="256196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9" name="tx149"/>
            <p:cNvSpPr/>
            <p:nvPr/>
          </p:nvSpPr>
          <p:spPr>
            <a:xfrm rot="-5400000">
              <a:off x="366731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50" name="tx150"/>
            <p:cNvSpPr/>
            <p:nvPr/>
          </p:nvSpPr>
          <p:spPr>
            <a:xfrm rot="-5400000">
              <a:off x="477266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1" name="tx151"/>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2" name="tx152"/>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3" name="tx153"/>
            <p:cNvSpPr/>
            <p:nvPr/>
          </p:nvSpPr>
          <p:spPr>
            <a:xfrm rot="-5400000">
              <a:off x="808871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4" name="tx154"/>
            <p:cNvSpPr/>
            <p:nvPr/>
          </p:nvSpPr>
          <p:spPr>
            <a:xfrm rot="-5400000">
              <a:off x="56569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5" name="tx155"/>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6" name="tx156"/>
            <p:cNvSpPr/>
            <p:nvPr/>
          </p:nvSpPr>
          <p:spPr>
            <a:xfrm rot="-5400000">
              <a:off x="609908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7" name="tx157"/>
            <p:cNvSpPr/>
            <p:nvPr/>
          </p:nvSpPr>
          <p:spPr>
            <a:xfrm rot="-5400000">
              <a:off x="632015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8" name="tx158"/>
            <p:cNvSpPr/>
            <p:nvPr/>
          </p:nvSpPr>
          <p:spPr>
            <a:xfrm rot="-5400000">
              <a:off x="654122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9" name="tx159"/>
            <p:cNvSpPr/>
            <p:nvPr/>
          </p:nvSpPr>
          <p:spPr>
            <a:xfrm rot="-5400000">
              <a:off x="676229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60" name="tx160"/>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1" name="tx161"/>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2" name="tx162"/>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3" name="rc163"/>
            <p:cNvSpPr/>
            <p:nvPr/>
          </p:nvSpPr>
          <p:spPr>
            <a:xfrm>
              <a:off x="1887666" y="5504613"/>
              <a:ext cx="201455" cy="201456"/>
            </a:xfrm>
            <a:prstGeom prst="rect">
              <a:avLst/>
            </a:prstGeom>
            <a:solidFill>
              <a:srgbClr val="80BD41">
                <a:alpha val="100000"/>
              </a:srgbClr>
            </a:solidFill>
          </p:spPr>
          <p:txBody>
            <a:bodyPr/>
            <a:lstStyle/>
            <a:p/>
          </p:txBody>
        </p:sp>
        <p:sp>
          <p:nvSpPr>
            <p:cNvPr id="164" name="rc164"/>
            <p:cNvSpPr/>
            <p:nvPr/>
          </p:nvSpPr>
          <p:spPr>
            <a:xfrm>
              <a:off x="2603373" y="5504613"/>
              <a:ext cx="201456" cy="201456"/>
            </a:xfrm>
            <a:prstGeom prst="rect">
              <a:avLst/>
            </a:prstGeom>
            <a:solidFill>
              <a:srgbClr val="1CABE2">
                <a:alpha val="100000"/>
              </a:srgbClr>
            </a:solidFill>
          </p:spPr>
          <p:txBody>
            <a:bodyPr/>
            <a:lstStyle/>
            <a:p/>
          </p:txBody>
        </p:sp>
        <p:sp>
          <p:nvSpPr>
            <p:cNvPr id="165" name="rc165"/>
            <p:cNvSpPr/>
            <p:nvPr/>
          </p:nvSpPr>
          <p:spPr>
            <a:xfrm>
              <a:off x="3676245" y="5504613"/>
              <a:ext cx="201456" cy="201456"/>
            </a:xfrm>
            <a:prstGeom prst="rect">
              <a:avLst/>
            </a:prstGeom>
            <a:solidFill>
              <a:srgbClr val="0058AB">
                <a:alpha val="100000"/>
              </a:srgbClr>
            </a:solidFill>
          </p:spPr>
          <p:txBody>
            <a:bodyPr/>
            <a:lstStyle/>
            <a:p/>
          </p:txBody>
        </p:sp>
        <p:sp>
          <p:nvSpPr>
            <p:cNvPr id="166" name="rc166"/>
            <p:cNvSpPr/>
            <p:nvPr/>
          </p:nvSpPr>
          <p:spPr>
            <a:xfrm>
              <a:off x="4671759" y="5504613"/>
              <a:ext cx="201456" cy="201456"/>
            </a:xfrm>
            <a:prstGeom prst="rect">
              <a:avLst/>
            </a:prstGeom>
            <a:solidFill>
              <a:srgbClr val="FFC20E">
                <a:alpha val="100000"/>
              </a:srgbClr>
            </a:solidFill>
          </p:spPr>
          <p:txBody>
            <a:bodyPr/>
            <a:lstStyle/>
            <a:p/>
          </p:txBody>
        </p:sp>
        <p:sp>
          <p:nvSpPr>
            <p:cNvPr id="167" name="rc167"/>
            <p:cNvSpPr/>
            <p:nvPr/>
          </p:nvSpPr>
          <p:spPr>
            <a:xfrm>
              <a:off x="6576552" y="5504613"/>
              <a:ext cx="201455" cy="201456"/>
            </a:xfrm>
            <a:prstGeom prst="rect">
              <a:avLst/>
            </a:prstGeom>
            <a:solidFill>
              <a:srgbClr val="F26A21">
                <a:alpha val="100000"/>
              </a:srgbClr>
            </a:solidFill>
          </p:spPr>
          <p:txBody>
            <a:bodyPr/>
            <a:lstStyle/>
            <a:p/>
          </p:txBody>
        </p:sp>
        <p:sp>
          <p:nvSpPr>
            <p:cNvPr id="168" name="tx168"/>
            <p:cNvSpPr/>
            <p:nvPr/>
          </p:nvSpPr>
          <p:spPr>
            <a:xfrm>
              <a:off x="2167711"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9" name="tx169"/>
            <p:cNvSpPr/>
            <p:nvPr/>
          </p:nvSpPr>
          <p:spPr>
            <a:xfrm>
              <a:off x="2883418"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70" name="tx170"/>
            <p:cNvSpPr/>
            <p:nvPr/>
          </p:nvSpPr>
          <p:spPr>
            <a:xfrm>
              <a:off x="3956290"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1" name="tx171"/>
            <p:cNvSpPr/>
            <p:nvPr/>
          </p:nvSpPr>
          <p:spPr>
            <a:xfrm>
              <a:off x="4951804"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2" name="tx172"/>
            <p:cNvSpPr/>
            <p:nvPr/>
          </p:nvSpPr>
          <p:spPr>
            <a:xfrm>
              <a:off x="6856597"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3" name="pl173"/>
            <p:cNvSpPr/>
            <p:nvPr/>
          </p:nvSpPr>
          <p:spPr>
            <a:xfrm>
              <a:off x="3627054"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56506"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94153"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6" name="tx176"/>
            <p:cNvSpPr/>
            <p:nvPr/>
          </p:nvSpPr>
          <p:spPr>
            <a:xfrm>
              <a:off x="5223606"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7" name="tx177"/>
            <p:cNvSpPr/>
            <p:nvPr/>
          </p:nvSpPr>
          <p:spPr>
            <a:xfrm>
              <a:off x="1142678"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1142678" y="616400"/>
              <a:ext cx="40887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Africa</a:t>
              </a:r>
            </a:p>
          </p:txBody>
        </p:sp>
        <p:sp>
          <p:nvSpPr>
            <p:cNvPr id="179" name="tx179"/>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Africa is projected to have a  large increase (&gt;=1 million) in the number of surviving infants by 2030. Maintaining current coverage requires vaccinating an increasing number of children.
To achieve the IA2030 ZD target, more (~3.06%) children need to be vaccinated with DTP1 each year.
To improve coverage and reach the 2030 ZD target will require substantial increases in immunization programme and health system capacity.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604" y="4589328"/>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5" name="pl5"/>
            <p:cNvSpPr/>
            <p:nvPr/>
          </p:nvSpPr>
          <p:spPr>
            <a:xfrm>
              <a:off x="1192604" y="3782440"/>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6" name="pl6"/>
            <p:cNvSpPr/>
            <p:nvPr/>
          </p:nvSpPr>
          <p:spPr>
            <a:xfrm>
              <a:off x="1192604" y="2975551"/>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7" name="pl7"/>
            <p:cNvSpPr/>
            <p:nvPr/>
          </p:nvSpPr>
          <p:spPr>
            <a:xfrm>
              <a:off x="1192604" y="2168662"/>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8" name="pl8"/>
            <p:cNvSpPr/>
            <p:nvPr/>
          </p:nvSpPr>
          <p:spPr>
            <a:xfrm>
              <a:off x="1192604" y="499277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9" name="pl9"/>
            <p:cNvSpPr/>
            <p:nvPr/>
          </p:nvSpPr>
          <p:spPr>
            <a:xfrm>
              <a:off x="1192604" y="4185884"/>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0" name="pl10"/>
            <p:cNvSpPr/>
            <p:nvPr/>
          </p:nvSpPr>
          <p:spPr>
            <a:xfrm>
              <a:off x="1192604" y="3378995"/>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1" name="pl11"/>
            <p:cNvSpPr/>
            <p:nvPr/>
          </p:nvSpPr>
          <p:spPr>
            <a:xfrm>
              <a:off x="1192604" y="2572107"/>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2" name="pl12"/>
            <p:cNvSpPr/>
            <p:nvPr/>
          </p:nvSpPr>
          <p:spPr>
            <a:xfrm>
              <a:off x="165521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8710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98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08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8276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1464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4653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841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030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4219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740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059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3784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6973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0162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13350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36539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972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8291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6105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929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52482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75671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8859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2204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523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6117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550868" y="1967315"/>
              <a:ext cx="208697" cy="3025457"/>
            </a:xfrm>
            <a:prstGeom prst="rect">
              <a:avLst/>
            </a:prstGeom>
            <a:solidFill>
              <a:srgbClr val="0058AB">
                <a:alpha val="100000"/>
              </a:srgbClr>
            </a:solidFill>
          </p:spPr>
          <p:txBody>
            <a:bodyPr/>
            <a:lstStyle/>
            <a:p/>
          </p:txBody>
        </p:sp>
        <p:sp>
          <p:nvSpPr>
            <p:cNvPr id="40" name="rc40"/>
            <p:cNvSpPr/>
            <p:nvPr/>
          </p:nvSpPr>
          <p:spPr>
            <a:xfrm>
              <a:off x="1782754" y="1959324"/>
              <a:ext cx="208697" cy="3033448"/>
            </a:xfrm>
            <a:prstGeom prst="rect">
              <a:avLst/>
            </a:prstGeom>
            <a:solidFill>
              <a:srgbClr val="0058AB">
                <a:alpha val="100000"/>
              </a:srgbClr>
            </a:solidFill>
          </p:spPr>
          <p:txBody>
            <a:bodyPr/>
            <a:lstStyle/>
            <a:p/>
          </p:txBody>
        </p:sp>
        <p:sp>
          <p:nvSpPr>
            <p:cNvPr id="41" name="rc41"/>
            <p:cNvSpPr/>
            <p:nvPr/>
          </p:nvSpPr>
          <p:spPr>
            <a:xfrm>
              <a:off x="2014640" y="1997920"/>
              <a:ext cx="208697" cy="2994852"/>
            </a:xfrm>
            <a:prstGeom prst="rect">
              <a:avLst/>
            </a:prstGeom>
            <a:solidFill>
              <a:srgbClr val="0058AB">
                <a:alpha val="100000"/>
              </a:srgbClr>
            </a:solidFill>
          </p:spPr>
          <p:txBody>
            <a:bodyPr/>
            <a:lstStyle/>
            <a:p/>
          </p:txBody>
        </p:sp>
        <p:sp>
          <p:nvSpPr>
            <p:cNvPr id="42" name="rc42"/>
            <p:cNvSpPr/>
            <p:nvPr/>
          </p:nvSpPr>
          <p:spPr>
            <a:xfrm>
              <a:off x="2246526" y="2151289"/>
              <a:ext cx="208697" cy="2841483"/>
            </a:xfrm>
            <a:prstGeom prst="rect">
              <a:avLst/>
            </a:prstGeom>
            <a:solidFill>
              <a:srgbClr val="0058AB">
                <a:alpha val="100000"/>
              </a:srgbClr>
            </a:solidFill>
          </p:spPr>
          <p:txBody>
            <a:bodyPr/>
            <a:lstStyle/>
            <a:p/>
          </p:txBody>
        </p:sp>
        <p:sp>
          <p:nvSpPr>
            <p:cNvPr id="43" name="rc43"/>
            <p:cNvSpPr/>
            <p:nvPr/>
          </p:nvSpPr>
          <p:spPr>
            <a:xfrm>
              <a:off x="2478412" y="2260339"/>
              <a:ext cx="208697" cy="2732434"/>
            </a:xfrm>
            <a:prstGeom prst="rect">
              <a:avLst/>
            </a:prstGeom>
            <a:solidFill>
              <a:srgbClr val="0058AB">
                <a:alpha val="100000"/>
              </a:srgbClr>
            </a:solidFill>
          </p:spPr>
          <p:txBody>
            <a:bodyPr/>
            <a:lstStyle/>
            <a:p/>
          </p:txBody>
        </p:sp>
        <p:sp>
          <p:nvSpPr>
            <p:cNvPr id="44" name="rc44"/>
            <p:cNvSpPr/>
            <p:nvPr/>
          </p:nvSpPr>
          <p:spPr>
            <a:xfrm>
              <a:off x="2710298" y="2347899"/>
              <a:ext cx="208697" cy="2644873"/>
            </a:xfrm>
            <a:prstGeom prst="rect">
              <a:avLst/>
            </a:prstGeom>
            <a:solidFill>
              <a:srgbClr val="0058AB">
                <a:alpha val="100000"/>
              </a:srgbClr>
            </a:solidFill>
          </p:spPr>
          <p:txBody>
            <a:bodyPr/>
            <a:lstStyle/>
            <a:p/>
          </p:txBody>
        </p:sp>
        <p:sp>
          <p:nvSpPr>
            <p:cNvPr id="45" name="rc45"/>
            <p:cNvSpPr/>
            <p:nvPr/>
          </p:nvSpPr>
          <p:spPr>
            <a:xfrm>
              <a:off x="2942184" y="2503480"/>
              <a:ext cx="208697" cy="2489292"/>
            </a:xfrm>
            <a:prstGeom prst="rect">
              <a:avLst/>
            </a:prstGeom>
            <a:solidFill>
              <a:srgbClr val="0058AB">
                <a:alpha val="100000"/>
              </a:srgbClr>
            </a:solidFill>
          </p:spPr>
          <p:txBody>
            <a:bodyPr/>
            <a:lstStyle/>
            <a:p/>
          </p:txBody>
        </p:sp>
        <p:sp>
          <p:nvSpPr>
            <p:cNvPr id="46" name="rc46"/>
            <p:cNvSpPr/>
            <p:nvPr/>
          </p:nvSpPr>
          <p:spPr>
            <a:xfrm>
              <a:off x="3174070" y="2647323"/>
              <a:ext cx="208697" cy="2345449"/>
            </a:xfrm>
            <a:prstGeom prst="rect">
              <a:avLst/>
            </a:prstGeom>
            <a:solidFill>
              <a:srgbClr val="0058AB">
                <a:alpha val="100000"/>
              </a:srgbClr>
            </a:solidFill>
          </p:spPr>
          <p:txBody>
            <a:bodyPr/>
            <a:lstStyle/>
            <a:p/>
          </p:txBody>
        </p:sp>
        <p:sp>
          <p:nvSpPr>
            <p:cNvPr id="47" name="rc47"/>
            <p:cNvSpPr/>
            <p:nvPr/>
          </p:nvSpPr>
          <p:spPr>
            <a:xfrm>
              <a:off x="3405956" y="2803682"/>
              <a:ext cx="208697" cy="2189091"/>
            </a:xfrm>
            <a:prstGeom prst="rect">
              <a:avLst/>
            </a:prstGeom>
            <a:solidFill>
              <a:srgbClr val="0058AB">
                <a:alpha val="100000"/>
              </a:srgbClr>
            </a:solidFill>
          </p:spPr>
          <p:txBody>
            <a:bodyPr/>
            <a:lstStyle/>
            <a:p/>
          </p:txBody>
        </p:sp>
        <p:sp>
          <p:nvSpPr>
            <p:cNvPr id="48" name="rc48"/>
            <p:cNvSpPr/>
            <p:nvPr/>
          </p:nvSpPr>
          <p:spPr>
            <a:xfrm>
              <a:off x="3637842" y="3049852"/>
              <a:ext cx="208697" cy="1942920"/>
            </a:xfrm>
            <a:prstGeom prst="rect">
              <a:avLst/>
            </a:prstGeom>
            <a:solidFill>
              <a:srgbClr val="0058AB">
                <a:alpha val="100000"/>
              </a:srgbClr>
            </a:solidFill>
          </p:spPr>
          <p:txBody>
            <a:bodyPr/>
            <a:lstStyle/>
            <a:p/>
          </p:txBody>
        </p:sp>
        <p:sp>
          <p:nvSpPr>
            <p:cNvPr id="49" name="rc49"/>
            <p:cNvSpPr/>
            <p:nvPr/>
          </p:nvSpPr>
          <p:spPr>
            <a:xfrm>
              <a:off x="3869728" y="2753823"/>
              <a:ext cx="208697" cy="2238949"/>
            </a:xfrm>
            <a:prstGeom prst="rect">
              <a:avLst/>
            </a:prstGeom>
            <a:solidFill>
              <a:srgbClr val="0058AB">
                <a:alpha val="100000"/>
              </a:srgbClr>
            </a:solidFill>
          </p:spPr>
          <p:txBody>
            <a:bodyPr/>
            <a:lstStyle/>
            <a:p/>
          </p:txBody>
        </p:sp>
        <p:sp>
          <p:nvSpPr>
            <p:cNvPr id="50" name="rc50"/>
            <p:cNvSpPr/>
            <p:nvPr/>
          </p:nvSpPr>
          <p:spPr>
            <a:xfrm>
              <a:off x="4101615" y="2705016"/>
              <a:ext cx="208697" cy="2287756"/>
            </a:xfrm>
            <a:prstGeom prst="rect">
              <a:avLst/>
            </a:prstGeom>
            <a:solidFill>
              <a:srgbClr val="0058AB">
                <a:alpha val="100000"/>
              </a:srgbClr>
            </a:solidFill>
          </p:spPr>
          <p:txBody>
            <a:bodyPr/>
            <a:lstStyle/>
            <a:p/>
          </p:txBody>
        </p:sp>
        <p:sp>
          <p:nvSpPr>
            <p:cNvPr id="51" name="rc51"/>
            <p:cNvSpPr/>
            <p:nvPr/>
          </p:nvSpPr>
          <p:spPr>
            <a:xfrm>
              <a:off x="4333501" y="2491757"/>
              <a:ext cx="208697" cy="2501015"/>
            </a:xfrm>
            <a:prstGeom prst="rect">
              <a:avLst/>
            </a:prstGeom>
            <a:solidFill>
              <a:srgbClr val="0058AB">
                <a:alpha val="100000"/>
              </a:srgbClr>
            </a:solidFill>
          </p:spPr>
          <p:txBody>
            <a:bodyPr/>
            <a:lstStyle/>
            <a:p/>
          </p:txBody>
        </p:sp>
        <p:sp>
          <p:nvSpPr>
            <p:cNvPr id="52" name="rc52"/>
            <p:cNvSpPr/>
            <p:nvPr/>
          </p:nvSpPr>
          <p:spPr>
            <a:xfrm>
              <a:off x="4565387" y="2283981"/>
              <a:ext cx="208697" cy="2708791"/>
            </a:xfrm>
            <a:prstGeom prst="rect">
              <a:avLst/>
            </a:prstGeom>
            <a:solidFill>
              <a:srgbClr val="0058AB">
                <a:alpha val="100000"/>
              </a:srgbClr>
            </a:solidFill>
          </p:spPr>
          <p:txBody>
            <a:bodyPr/>
            <a:lstStyle/>
            <a:p/>
          </p:txBody>
        </p:sp>
        <p:sp>
          <p:nvSpPr>
            <p:cNvPr id="53" name="rc53"/>
            <p:cNvSpPr/>
            <p:nvPr/>
          </p:nvSpPr>
          <p:spPr>
            <a:xfrm>
              <a:off x="4797273" y="2434433"/>
              <a:ext cx="208697" cy="2558339"/>
            </a:xfrm>
            <a:prstGeom prst="rect">
              <a:avLst/>
            </a:prstGeom>
            <a:solidFill>
              <a:srgbClr val="0058AB">
                <a:alpha val="100000"/>
              </a:srgbClr>
            </a:solidFill>
          </p:spPr>
          <p:txBody>
            <a:bodyPr/>
            <a:lstStyle/>
            <a:p/>
          </p:txBody>
        </p:sp>
        <p:sp>
          <p:nvSpPr>
            <p:cNvPr id="54" name="rc54"/>
            <p:cNvSpPr/>
            <p:nvPr/>
          </p:nvSpPr>
          <p:spPr>
            <a:xfrm>
              <a:off x="5029159" y="2403579"/>
              <a:ext cx="208697" cy="2589193"/>
            </a:xfrm>
            <a:prstGeom prst="rect">
              <a:avLst/>
            </a:prstGeom>
            <a:solidFill>
              <a:srgbClr val="0058AB">
                <a:alpha val="100000"/>
              </a:srgbClr>
            </a:solidFill>
          </p:spPr>
          <p:txBody>
            <a:bodyPr/>
            <a:lstStyle/>
            <a:p/>
          </p:txBody>
        </p:sp>
        <p:sp>
          <p:nvSpPr>
            <p:cNvPr id="55" name="rc55"/>
            <p:cNvSpPr/>
            <p:nvPr/>
          </p:nvSpPr>
          <p:spPr>
            <a:xfrm>
              <a:off x="5261045" y="2665971"/>
              <a:ext cx="208697" cy="2326801"/>
            </a:xfrm>
            <a:prstGeom prst="rect">
              <a:avLst/>
            </a:prstGeom>
            <a:solidFill>
              <a:srgbClr val="0058AB">
                <a:alpha val="100000"/>
              </a:srgbClr>
            </a:solidFill>
          </p:spPr>
          <p:txBody>
            <a:bodyPr/>
            <a:lstStyle/>
            <a:p/>
          </p:txBody>
        </p:sp>
        <p:sp>
          <p:nvSpPr>
            <p:cNvPr id="56" name="rc56"/>
            <p:cNvSpPr/>
            <p:nvPr/>
          </p:nvSpPr>
          <p:spPr>
            <a:xfrm>
              <a:off x="5492931" y="2660118"/>
              <a:ext cx="208697" cy="2332654"/>
            </a:xfrm>
            <a:prstGeom prst="rect">
              <a:avLst/>
            </a:prstGeom>
            <a:solidFill>
              <a:srgbClr val="0058AB">
                <a:alpha val="100000"/>
              </a:srgbClr>
            </a:solidFill>
          </p:spPr>
          <p:txBody>
            <a:bodyPr/>
            <a:lstStyle/>
            <a:p/>
          </p:txBody>
        </p:sp>
        <p:sp>
          <p:nvSpPr>
            <p:cNvPr id="57" name="rc57"/>
            <p:cNvSpPr/>
            <p:nvPr/>
          </p:nvSpPr>
          <p:spPr>
            <a:xfrm>
              <a:off x="5724817" y="2799724"/>
              <a:ext cx="208697" cy="2193048"/>
            </a:xfrm>
            <a:prstGeom prst="rect">
              <a:avLst/>
            </a:prstGeom>
            <a:solidFill>
              <a:srgbClr val="0058AB">
                <a:alpha val="100000"/>
              </a:srgbClr>
            </a:solidFill>
          </p:spPr>
          <p:txBody>
            <a:bodyPr/>
            <a:lstStyle/>
            <a:p/>
          </p:txBody>
        </p:sp>
        <p:sp>
          <p:nvSpPr>
            <p:cNvPr id="58" name="rc58"/>
            <p:cNvSpPr/>
            <p:nvPr/>
          </p:nvSpPr>
          <p:spPr>
            <a:xfrm>
              <a:off x="5956703" y="2894866"/>
              <a:ext cx="208697" cy="2097907"/>
            </a:xfrm>
            <a:prstGeom prst="rect">
              <a:avLst/>
            </a:prstGeom>
            <a:solidFill>
              <a:srgbClr val="0058AB">
                <a:alpha val="100000"/>
              </a:srgbClr>
            </a:solidFill>
          </p:spPr>
          <p:txBody>
            <a:bodyPr/>
            <a:lstStyle/>
            <a:p/>
          </p:txBody>
        </p:sp>
        <p:sp>
          <p:nvSpPr>
            <p:cNvPr id="59" name="rc59"/>
            <p:cNvSpPr/>
            <p:nvPr/>
          </p:nvSpPr>
          <p:spPr>
            <a:xfrm>
              <a:off x="6188589" y="2688210"/>
              <a:ext cx="208697" cy="2304562"/>
            </a:xfrm>
            <a:prstGeom prst="rect">
              <a:avLst/>
            </a:prstGeom>
            <a:solidFill>
              <a:srgbClr val="0058AB">
                <a:alpha val="100000"/>
              </a:srgbClr>
            </a:solidFill>
          </p:spPr>
          <p:txBody>
            <a:bodyPr/>
            <a:lstStyle/>
            <a:p/>
          </p:txBody>
        </p:sp>
        <p:sp>
          <p:nvSpPr>
            <p:cNvPr id="60" name="rc60"/>
            <p:cNvSpPr/>
            <p:nvPr/>
          </p:nvSpPr>
          <p:spPr>
            <a:xfrm>
              <a:off x="6420475" y="2308573"/>
              <a:ext cx="208697" cy="2684199"/>
            </a:xfrm>
            <a:prstGeom prst="rect">
              <a:avLst/>
            </a:prstGeom>
            <a:solidFill>
              <a:srgbClr val="0058AB">
                <a:alpha val="100000"/>
              </a:srgbClr>
            </a:solidFill>
          </p:spPr>
          <p:txBody>
            <a:bodyPr/>
            <a:lstStyle/>
            <a:p/>
          </p:txBody>
        </p:sp>
        <p:sp>
          <p:nvSpPr>
            <p:cNvPr id="61" name="rc61"/>
            <p:cNvSpPr/>
            <p:nvPr/>
          </p:nvSpPr>
          <p:spPr>
            <a:xfrm>
              <a:off x="6652361" y="2479549"/>
              <a:ext cx="208697" cy="2513223"/>
            </a:xfrm>
            <a:prstGeom prst="rect">
              <a:avLst/>
            </a:prstGeom>
            <a:solidFill>
              <a:srgbClr val="0058AB">
                <a:alpha val="100000"/>
              </a:srgbClr>
            </a:solidFill>
          </p:spPr>
          <p:txBody>
            <a:bodyPr/>
            <a:lstStyle/>
            <a:p/>
          </p:txBody>
        </p:sp>
        <p:sp>
          <p:nvSpPr>
            <p:cNvPr id="62" name="rc62"/>
            <p:cNvSpPr/>
            <p:nvPr/>
          </p:nvSpPr>
          <p:spPr>
            <a:xfrm>
              <a:off x="6884247" y="2563327"/>
              <a:ext cx="208697" cy="2429445"/>
            </a:xfrm>
            <a:prstGeom prst="rect">
              <a:avLst/>
            </a:prstGeom>
            <a:solidFill>
              <a:srgbClr val="0058AB">
                <a:alpha val="100000"/>
              </a:srgbClr>
            </a:solidFill>
          </p:spPr>
          <p:txBody>
            <a:bodyPr/>
            <a:lstStyle/>
            <a:p/>
          </p:txBody>
        </p:sp>
        <p:sp>
          <p:nvSpPr>
            <p:cNvPr id="63" name="rc63"/>
            <p:cNvSpPr/>
            <p:nvPr/>
          </p:nvSpPr>
          <p:spPr>
            <a:xfrm>
              <a:off x="7116133" y="2487892"/>
              <a:ext cx="208697" cy="2504880"/>
            </a:xfrm>
            <a:prstGeom prst="rect">
              <a:avLst/>
            </a:prstGeom>
            <a:solidFill>
              <a:srgbClr val="0058AB">
                <a:alpha val="100000"/>
              </a:srgbClr>
            </a:solidFill>
          </p:spPr>
          <p:txBody>
            <a:bodyPr/>
            <a:lstStyle/>
            <a:p/>
          </p:txBody>
        </p:sp>
        <p:sp>
          <p:nvSpPr>
            <p:cNvPr id="64" name="rc64"/>
            <p:cNvSpPr/>
            <p:nvPr/>
          </p:nvSpPr>
          <p:spPr>
            <a:xfrm>
              <a:off x="7348019" y="2692096"/>
              <a:ext cx="208697" cy="2300676"/>
            </a:xfrm>
            <a:prstGeom prst="rect">
              <a:avLst/>
            </a:prstGeom>
            <a:solidFill>
              <a:srgbClr val="0058AB">
                <a:alpha val="100000"/>
              </a:srgbClr>
            </a:solidFill>
          </p:spPr>
          <p:txBody>
            <a:bodyPr/>
            <a:lstStyle/>
            <a:p/>
          </p:txBody>
        </p:sp>
        <p:sp>
          <p:nvSpPr>
            <p:cNvPr id="65" name="rc65"/>
            <p:cNvSpPr/>
            <p:nvPr/>
          </p:nvSpPr>
          <p:spPr>
            <a:xfrm>
              <a:off x="8507449" y="3943819"/>
              <a:ext cx="208697" cy="1048953"/>
            </a:xfrm>
            <a:prstGeom prst="rect">
              <a:avLst/>
            </a:prstGeom>
            <a:solidFill>
              <a:srgbClr val="69DBFF">
                <a:alpha val="100000"/>
              </a:srgbClr>
            </a:solidFill>
          </p:spPr>
          <p:txBody>
            <a:bodyPr/>
            <a:lstStyle/>
            <a:p/>
          </p:txBody>
        </p:sp>
        <p:sp>
          <p:nvSpPr>
            <p:cNvPr id="66" name="pl66"/>
            <p:cNvSpPr/>
            <p:nvPr/>
          </p:nvSpPr>
          <p:spPr>
            <a:xfrm>
              <a:off x="6292938" y="2894866"/>
              <a:ext cx="2318860" cy="1048953"/>
            </a:xfrm>
            <a:custGeom>
              <a:avLst/>
              <a:pathLst>
                <a:path w="2318860" h="1048953">
                  <a:moveTo>
                    <a:pt x="0" y="0"/>
                  </a:moveTo>
                  <a:lnTo>
                    <a:pt x="231886" y="104895"/>
                  </a:lnTo>
                  <a:lnTo>
                    <a:pt x="463772" y="209790"/>
                  </a:lnTo>
                  <a:lnTo>
                    <a:pt x="695658" y="314686"/>
                  </a:lnTo>
                  <a:lnTo>
                    <a:pt x="927544" y="419581"/>
                  </a:lnTo>
                  <a:lnTo>
                    <a:pt x="1159430" y="524476"/>
                  </a:lnTo>
                  <a:lnTo>
                    <a:pt x="1391316" y="629372"/>
                  </a:lnTo>
                  <a:lnTo>
                    <a:pt x="1623202" y="734267"/>
                  </a:lnTo>
                  <a:lnTo>
                    <a:pt x="1855088" y="839162"/>
                  </a:lnTo>
                  <a:lnTo>
                    <a:pt x="2086974" y="944058"/>
                  </a:lnTo>
                  <a:lnTo>
                    <a:pt x="2318860" y="1048953"/>
                  </a:lnTo>
                </a:path>
              </a:pathLst>
            </a:custGeom>
            <a:ln w="20325" cap="flat">
              <a:solidFill>
                <a:srgbClr val="000000">
                  <a:alpha val="100000"/>
                </a:srgbClr>
              </a:solidFill>
              <a:prstDash val="solid"/>
              <a:round/>
            </a:ln>
          </p:spPr>
          <p:txBody>
            <a:bodyPr/>
            <a:lstStyle/>
            <a:p/>
          </p:txBody>
        </p:sp>
        <p:sp>
          <p:nvSpPr>
            <p:cNvPr id="67" name="pt67"/>
            <p:cNvSpPr/>
            <p:nvPr/>
          </p:nvSpPr>
          <p:spPr>
            <a:xfrm>
              <a:off x="6261336" y="286326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93222" y="296816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725108" y="307305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56994" y="317795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88880" y="328284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420766" y="338774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52652" y="349263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84538" y="359753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116425" y="370242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48311" y="380732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80197" y="391221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4990678" y="1660221"/>
              <a:ext cx="2856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Africa</a:t>
              </a:r>
            </a:p>
          </p:txBody>
        </p:sp>
        <p:sp>
          <p:nvSpPr>
            <p:cNvPr id="79" name="tx79"/>
            <p:cNvSpPr/>
            <p:nvPr/>
          </p:nvSpPr>
          <p:spPr>
            <a:xfrm rot="-5400000">
              <a:off x="149976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0" name="tx80"/>
            <p:cNvSpPr/>
            <p:nvPr/>
          </p:nvSpPr>
          <p:spPr>
            <a:xfrm rot="-5400000">
              <a:off x="173165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1" name="tx81"/>
            <p:cNvSpPr/>
            <p:nvPr/>
          </p:nvSpPr>
          <p:spPr>
            <a:xfrm rot="-5400000">
              <a:off x="196354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2" name="tx82"/>
            <p:cNvSpPr/>
            <p:nvPr/>
          </p:nvSpPr>
          <p:spPr>
            <a:xfrm rot="-5400000">
              <a:off x="21954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3" name="tx83"/>
            <p:cNvSpPr/>
            <p:nvPr/>
          </p:nvSpPr>
          <p:spPr>
            <a:xfrm rot="-5400000">
              <a:off x="242731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4" name="tx84"/>
            <p:cNvSpPr/>
            <p:nvPr/>
          </p:nvSpPr>
          <p:spPr>
            <a:xfrm rot="-5400000">
              <a:off x="265919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5" name="tx85"/>
            <p:cNvSpPr/>
            <p:nvPr/>
          </p:nvSpPr>
          <p:spPr>
            <a:xfrm rot="-5400000">
              <a:off x="289108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6" name="tx86"/>
            <p:cNvSpPr/>
            <p:nvPr/>
          </p:nvSpPr>
          <p:spPr>
            <a:xfrm rot="-5400000">
              <a:off x="312297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7" name="tx87"/>
            <p:cNvSpPr/>
            <p:nvPr/>
          </p:nvSpPr>
          <p:spPr>
            <a:xfrm rot="-5400000">
              <a:off x="335485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8" name="tx88"/>
            <p:cNvSpPr/>
            <p:nvPr/>
          </p:nvSpPr>
          <p:spPr>
            <a:xfrm rot="-5400000">
              <a:off x="358674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9" name="tx89"/>
            <p:cNvSpPr/>
            <p:nvPr/>
          </p:nvSpPr>
          <p:spPr>
            <a:xfrm rot="-5400000">
              <a:off x="38186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0" name="tx90"/>
            <p:cNvSpPr/>
            <p:nvPr/>
          </p:nvSpPr>
          <p:spPr>
            <a:xfrm rot="-5400000">
              <a:off x="4055682"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1" name="tx91"/>
            <p:cNvSpPr/>
            <p:nvPr/>
          </p:nvSpPr>
          <p:spPr>
            <a:xfrm rot="-5400000">
              <a:off x="428240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2" name="tx92"/>
            <p:cNvSpPr/>
            <p:nvPr/>
          </p:nvSpPr>
          <p:spPr>
            <a:xfrm rot="-5400000">
              <a:off x="451428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3" name="tx93"/>
            <p:cNvSpPr/>
            <p:nvPr/>
          </p:nvSpPr>
          <p:spPr>
            <a:xfrm rot="-5400000">
              <a:off x="474617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4" name="tx94"/>
            <p:cNvSpPr/>
            <p:nvPr/>
          </p:nvSpPr>
          <p:spPr>
            <a:xfrm rot="-5400000">
              <a:off x="497805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5" name="tx95"/>
            <p:cNvSpPr/>
            <p:nvPr/>
          </p:nvSpPr>
          <p:spPr>
            <a:xfrm rot="-5400000">
              <a:off x="520994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6" name="tx96"/>
            <p:cNvSpPr/>
            <p:nvPr/>
          </p:nvSpPr>
          <p:spPr>
            <a:xfrm rot="-5400000">
              <a:off x="54418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7" name="tx97"/>
            <p:cNvSpPr/>
            <p:nvPr/>
          </p:nvSpPr>
          <p:spPr>
            <a:xfrm rot="-5400000">
              <a:off x="56737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8" name="tx98"/>
            <p:cNvSpPr/>
            <p:nvPr/>
          </p:nvSpPr>
          <p:spPr>
            <a:xfrm rot="-5400000">
              <a:off x="590560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9" name="tx99"/>
            <p:cNvSpPr/>
            <p:nvPr/>
          </p:nvSpPr>
          <p:spPr>
            <a:xfrm rot="-5400000">
              <a:off x="61374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0" name="tx100"/>
            <p:cNvSpPr/>
            <p:nvPr/>
          </p:nvSpPr>
          <p:spPr>
            <a:xfrm rot="-5400000">
              <a:off x="636937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1" name="tx101"/>
            <p:cNvSpPr/>
            <p:nvPr/>
          </p:nvSpPr>
          <p:spPr>
            <a:xfrm rot="-5400000">
              <a:off x="660126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2" name="tx102"/>
            <p:cNvSpPr/>
            <p:nvPr/>
          </p:nvSpPr>
          <p:spPr>
            <a:xfrm rot="-5400000">
              <a:off x="683314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3" name="tx103"/>
            <p:cNvSpPr/>
            <p:nvPr/>
          </p:nvSpPr>
          <p:spPr>
            <a:xfrm rot="-5400000">
              <a:off x="70650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4" name="tx104"/>
            <p:cNvSpPr/>
            <p:nvPr/>
          </p:nvSpPr>
          <p:spPr>
            <a:xfrm rot="-5400000">
              <a:off x="72969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5" name="tx105"/>
            <p:cNvSpPr/>
            <p:nvPr/>
          </p:nvSpPr>
          <p:spPr>
            <a:xfrm rot="-5400000">
              <a:off x="84563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6" name="tx106"/>
            <p:cNvSpPr/>
            <p:nvPr/>
          </p:nvSpPr>
          <p:spPr>
            <a:xfrm>
              <a:off x="1052250"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7" name="tx107"/>
            <p:cNvSpPr/>
            <p:nvPr/>
          </p:nvSpPr>
          <p:spPr>
            <a:xfrm>
              <a:off x="508182" y="4135866"/>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2,500,000</a:t>
              </a:r>
            </a:p>
          </p:txBody>
        </p:sp>
        <p:sp>
          <p:nvSpPr>
            <p:cNvPr id="108" name="tx108"/>
            <p:cNvSpPr/>
            <p:nvPr/>
          </p:nvSpPr>
          <p:spPr>
            <a:xfrm>
              <a:off x="508182" y="3328978"/>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5,000,000</a:t>
              </a:r>
            </a:p>
          </p:txBody>
        </p:sp>
        <p:sp>
          <p:nvSpPr>
            <p:cNvPr id="109" name="tx109"/>
            <p:cNvSpPr/>
            <p:nvPr/>
          </p:nvSpPr>
          <p:spPr>
            <a:xfrm>
              <a:off x="508182" y="2522089"/>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7,500,000</a:t>
              </a:r>
            </a:p>
          </p:txBody>
        </p:sp>
        <p:sp>
          <p:nvSpPr>
            <p:cNvPr id="110" name="tx110"/>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1" name="rc111"/>
            <p:cNvSpPr/>
            <p:nvPr/>
          </p:nvSpPr>
          <p:spPr>
            <a:xfrm>
              <a:off x="2573396" y="5900012"/>
              <a:ext cx="201456" cy="201456"/>
            </a:xfrm>
            <a:prstGeom prst="rect">
              <a:avLst/>
            </a:prstGeom>
            <a:solidFill>
              <a:srgbClr val="0058AB">
                <a:alpha val="100000"/>
              </a:srgbClr>
            </a:solidFill>
          </p:spPr>
          <p:txBody>
            <a:bodyPr/>
            <a:lstStyle/>
            <a:p/>
          </p:txBody>
        </p:sp>
        <p:sp>
          <p:nvSpPr>
            <p:cNvPr id="112" name="rc112"/>
            <p:cNvSpPr/>
            <p:nvPr/>
          </p:nvSpPr>
          <p:spPr>
            <a:xfrm>
              <a:off x="3475641" y="5900012"/>
              <a:ext cx="201456" cy="201456"/>
            </a:xfrm>
            <a:prstGeom prst="rect">
              <a:avLst/>
            </a:prstGeom>
            <a:solidFill>
              <a:srgbClr val="69DBFF">
                <a:alpha val="100000"/>
              </a:srgbClr>
            </a:solidFill>
          </p:spPr>
          <p:txBody>
            <a:bodyPr/>
            <a:lstStyle/>
            <a:p/>
          </p:txBody>
        </p:sp>
        <p:sp>
          <p:nvSpPr>
            <p:cNvPr id="113" name="tx113"/>
            <p:cNvSpPr/>
            <p:nvPr/>
          </p:nvSpPr>
          <p:spPr>
            <a:xfrm>
              <a:off x="2853441"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4" name="tx114"/>
            <p:cNvSpPr/>
            <p:nvPr/>
          </p:nvSpPr>
          <p:spPr>
            <a:xfrm>
              <a:off x="3755686"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5" name="pl115"/>
            <p:cNvSpPr/>
            <p:nvPr/>
          </p:nvSpPr>
          <p:spPr>
            <a:xfrm>
              <a:off x="5555513"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6" name="pt116"/>
            <p:cNvSpPr/>
            <p:nvPr/>
          </p:nvSpPr>
          <p:spPr>
            <a:xfrm>
              <a:off x="5611694"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17" name="tx117"/>
            <p:cNvSpPr/>
            <p:nvPr/>
          </p:nvSpPr>
          <p:spPr>
            <a:xfrm>
              <a:off x="5822612"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18" name="tx118"/>
            <p:cNvSpPr/>
            <p:nvPr/>
          </p:nvSpPr>
          <p:spPr>
            <a:xfrm>
              <a:off x="2223246" y="1368037"/>
              <a:ext cx="582052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Africa</a:t>
              </a:r>
            </a:p>
          </p:txBody>
        </p:sp>
        <p:sp>
          <p:nvSpPr>
            <p:cNvPr id="119" name="tx119"/>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20" name="tx120"/>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2" name="tx122"/>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46% higher than the annual milestone to reach the target.</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46% above the annual IA2030 milestone,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76785" y="3940821"/>
              <a:ext cx="263649" cy="58378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 name="rc5"/>
            <p:cNvSpPr/>
            <p:nvPr/>
          </p:nvSpPr>
          <p:spPr>
            <a:xfrm>
              <a:off x="2140435" y="3940821"/>
              <a:ext cx="263649" cy="58378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6" name="rc6"/>
            <p:cNvSpPr/>
            <p:nvPr/>
          </p:nvSpPr>
          <p:spPr>
            <a:xfrm>
              <a:off x="2404084" y="3940821"/>
              <a:ext cx="263649" cy="58378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 name="rc7"/>
            <p:cNvSpPr/>
            <p:nvPr/>
          </p:nvSpPr>
          <p:spPr>
            <a:xfrm>
              <a:off x="2667733" y="3940821"/>
              <a:ext cx="263649" cy="58378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 name="rc8"/>
            <p:cNvSpPr/>
            <p:nvPr/>
          </p:nvSpPr>
          <p:spPr>
            <a:xfrm>
              <a:off x="2931382" y="3940821"/>
              <a:ext cx="263649" cy="58378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 name="rc9"/>
            <p:cNvSpPr/>
            <p:nvPr/>
          </p:nvSpPr>
          <p:spPr>
            <a:xfrm>
              <a:off x="3195032" y="3940821"/>
              <a:ext cx="263649" cy="5837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 name="rc10"/>
            <p:cNvSpPr/>
            <p:nvPr/>
          </p:nvSpPr>
          <p:spPr>
            <a:xfrm>
              <a:off x="3458681" y="3940821"/>
              <a:ext cx="263649" cy="5837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 name="rc11"/>
            <p:cNvSpPr/>
            <p:nvPr/>
          </p:nvSpPr>
          <p:spPr>
            <a:xfrm>
              <a:off x="3722330" y="3940821"/>
              <a:ext cx="263649" cy="58378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 name="rc12"/>
            <p:cNvSpPr/>
            <p:nvPr/>
          </p:nvSpPr>
          <p:spPr>
            <a:xfrm>
              <a:off x="3985979" y="3940821"/>
              <a:ext cx="263649" cy="5837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 name="rc13"/>
            <p:cNvSpPr/>
            <p:nvPr/>
          </p:nvSpPr>
          <p:spPr>
            <a:xfrm>
              <a:off x="4249629" y="3940821"/>
              <a:ext cx="263649" cy="5837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 name="rc14"/>
            <p:cNvSpPr/>
            <p:nvPr/>
          </p:nvSpPr>
          <p:spPr>
            <a:xfrm>
              <a:off x="4513278" y="3940821"/>
              <a:ext cx="263649" cy="58378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 name="rc15"/>
            <p:cNvSpPr/>
            <p:nvPr/>
          </p:nvSpPr>
          <p:spPr>
            <a:xfrm>
              <a:off x="4776927" y="3940821"/>
              <a:ext cx="263649" cy="58378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 name="rc16"/>
            <p:cNvSpPr/>
            <p:nvPr/>
          </p:nvSpPr>
          <p:spPr>
            <a:xfrm>
              <a:off x="5040577" y="3940821"/>
              <a:ext cx="263649" cy="58378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 name="rc17"/>
            <p:cNvSpPr/>
            <p:nvPr/>
          </p:nvSpPr>
          <p:spPr>
            <a:xfrm>
              <a:off x="5304226" y="3940821"/>
              <a:ext cx="263649" cy="5837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 name="rc18"/>
            <p:cNvSpPr/>
            <p:nvPr/>
          </p:nvSpPr>
          <p:spPr>
            <a:xfrm>
              <a:off x="5567875" y="3940821"/>
              <a:ext cx="263649" cy="5837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 name="rc19"/>
            <p:cNvSpPr/>
            <p:nvPr/>
          </p:nvSpPr>
          <p:spPr>
            <a:xfrm>
              <a:off x="5831524" y="3940821"/>
              <a:ext cx="263649" cy="58378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 name="rc20"/>
            <p:cNvSpPr/>
            <p:nvPr/>
          </p:nvSpPr>
          <p:spPr>
            <a:xfrm>
              <a:off x="6095174" y="3940821"/>
              <a:ext cx="263649" cy="58378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 name="rc21"/>
            <p:cNvSpPr/>
            <p:nvPr/>
          </p:nvSpPr>
          <p:spPr>
            <a:xfrm>
              <a:off x="6358823" y="3940821"/>
              <a:ext cx="263649" cy="58378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 name="rc22"/>
            <p:cNvSpPr/>
            <p:nvPr/>
          </p:nvSpPr>
          <p:spPr>
            <a:xfrm>
              <a:off x="6622472" y="3940821"/>
              <a:ext cx="263649" cy="58378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 name="rc23"/>
            <p:cNvSpPr/>
            <p:nvPr/>
          </p:nvSpPr>
          <p:spPr>
            <a:xfrm>
              <a:off x="6886121" y="3940821"/>
              <a:ext cx="263649" cy="5837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 name="rc24"/>
            <p:cNvSpPr/>
            <p:nvPr/>
          </p:nvSpPr>
          <p:spPr>
            <a:xfrm>
              <a:off x="7149771" y="3940821"/>
              <a:ext cx="263649" cy="5837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 name="rc25"/>
            <p:cNvSpPr/>
            <p:nvPr/>
          </p:nvSpPr>
          <p:spPr>
            <a:xfrm>
              <a:off x="7413420" y="3940821"/>
              <a:ext cx="263649" cy="5837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 name="rc26"/>
            <p:cNvSpPr/>
            <p:nvPr/>
          </p:nvSpPr>
          <p:spPr>
            <a:xfrm>
              <a:off x="7677069" y="3940821"/>
              <a:ext cx="263649" cy="5837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 name="rc27"/>
            <p:cNvSpPr/>
            <p:nvPr/>
          </p:nvSpPr>
          <p:spPr>
            <a:xfrm>
              <a:off x="7940719" y="3940821"/>
              <a:ext cx="263649" cy="5837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 name="rc28"/>
            <p:cNvSpPr/>
            <p:nvPr/>
          </p:nvSpPr>
          <p:spPr>
            <a:xfrm>
              <a:off x="8204368" y="3940821"/>
              <a:ext cx="263649" cy="5837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9" name="rc29"/>
            <p:cNvSpPr/>
            <p:nvPr/>
          </p:nvSpPr>
          <p:spPr>
            <a:xfrm>
              <a:off x="8468017" y="3940821"/>
              <a:ext cx="263649" cy="58378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 name="rc30"/>
            <p:cNvSpPr/>
            <p:nvPr/>
          </p:nvSpPr>
          <p:spPr>
            <a:xfrm>
              <a:off x="1876785" y="2773256"/>
              <a:ext cx="263649" cy="5837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 name="rc31"/>
            <p:cNvSpPr/>
            <p:nvPr/>
          </p:nvSpPr>
          <p:spPr>
            <a:xfrm>
              <a:off x="2140435" y="2773256"/>
              <a:ext cx="263649" cy="58378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2" name="rc32"/>
            <p:cNvSpPr/>
            <p:nvPr/>
          </p:nvSpPr>
          <p:spPr>
            <a:xfrm>
              <a:off x="2404084" y="2773256"/>
              <a:ext cx="263649" cy="5837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3" name="rc33"/>
            <p:cNvSpPr/>
            <p:nvPr/>
          </p:nvSpPr>
          <p:spPr>
            <a:xfrm>
              <a:off x="2667733" y="2773256"/>
              <a:ext cx="263649" cy="5837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4" name="rc34"/>
            <p:cNvSpPr/>
            <p:nvPr/>
          </p:nvSpPr>
          <p:spPr>
            <a:xfrm>
              <a:off x="2931382" y="2773256"/>
              <a:ext cx="263649" cy="58378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5" name="rc35"/>
            <p:cNvSpPr/>
            <p:nvPr/>
          </p:nvSpPr>
          <p:spPr>
            <a:xfrm>
              <a:off x="3195032" y="2773256"/>
              <a:ext cx="263649" cy="58378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6" name="rc36"/>
            <p:cNvSpPr/>
            <p:nvPr/>
          </p:nvSpPr>
          <p:spPr>
            <a:xfrm>
              <a:off x="3458681" y="2773256"/>
              <a:ext cx="263649" cy="58378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7" name="rc37"/>
            <p:cNvSpPr/>
            <p:nvPr/>
          </p:nvSpPr>
          <p:spPr>
            <a:xfrm>
              <a:off x="3722330" y="2773256"/>
              <a:ext cx="263649" cy="58378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8" name="rc38"/>
            <p:cNvSpPr/>
            <p:nvPr/>
          </p:nvSpPr>
          <p:spPr>
            <a:xfrm>
              <a:off x="3985979" y="2773256"/>
              <a:ext cx="263649" cy="5837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9" name="rc39"/>
            <p:cNvSpPr/>
            <p:nvPr/>
          </p:nvSpPr>
          <p:spPr>
            <a:xfrm>
              <a:off x="4249629" y="2773256"/>
              <a:ext cx="263649" cy="5837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0" name="rc40"/>
            <p:cNvSpPr/>
            <p:nvPr/>
          </p:nvSpPr>
          <p:spPr>
            <a:xfrm>
              <a:off x="4513278" y="2773256"/>
              <a:ext cx="263649" cy="5837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1" name="rc41"/>
            <p:cNvSpPr/>
            <p:nvPr/>
          </p:nvSpPr>
          <p:spPr>
            <a:xfrm>
              <a:off x="4776927" y="2773256"/>
              <a:ext cx="263649" cy="58378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 name="rc42"/>
            <p:cNvSpPr/>
            <p:nvPr/>
          </p:nvSpPr>
          <p:spPr>
            <a:xfrm>
              <a:off x="5040577" y="2773256"/>
              <a:ext cx="263649" cy="5837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3" name="rc43"/>
            <p:cNvSpPr/>
            <p:nvPr/>
          </p:nvSpPr>
          <p:spPr>
            <a:xfrm>
              <a:off x="5304226" y="2773256"/>
              <a:ext cx="263649" cy="5837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4" name="rc44"/>
            <p:cNvSpPr/>
            <p:nvPr/>
          </p:nvSpPr>
          <p:spPr>
            <a:xfrm>
              <a:off x="5567875" y="2773256"/>
              <a:ext cx="263649" cy="5837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5" name="rc45"/>
            <p:cNvSpPr/>
            <p:nvPr/>
          </p:nvSpPr>
          <p:spPr>
            <a:xfrm>
              <a:off x="5831524" y="2773256"/>
              <a:ext cx="263649" cy="58378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6" name="rc46"/>
            <p:cNvSpPr/>
            <p:nvPr/>
          </p:nvSpPr>
          <p:spPr>
            <a:xfrm>
              <a:off x="6095174" y="2773256"/>
              <a:ext cx="263649" cy="58378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7" name="rc47"/>
            <p:cNvSpPr/>
            <p:nvPr/>
          </p:nvSpPr>
          <p:spPr>
            <a:xfrm>
              <a:off x="6358823" y="2773256"/>
              <a:ext cx="263649" cy="5837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8" name="rc48"/>
            <p:cNvSpPr/>
            <p:nvPr/>
          </p:nvSpPr>
          <p:spPr>
            <a:xfrm>
              <a:off x="6622472" y="2773256"/>
              <a:ext cx="263649" cy="5837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9" name="rc49"/>
            <p:cNvSpPr/>
            <p:nvPr/>
          </p:nvSpPr>
          <p:spPr>
            <a:xfrm>
              <a:off x="6886121" y="2773256"/>
              <a:ext cx="263649" cy="5837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0" name="rc50"/>
            <p:cNvSpPr/>
            <p:nvPr/>
          </p:nvSpPr>
          <p:spPr>
            <a:xfrm>
              <a:off x="7149771" y="2773256"/>
              <a:ext cx="263649" cy="5837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1" name="rc51"/>
            <p:cNvSpPr/>
            <p:nvPr/>
          </p:nvSpPr>
          <p:spPr>
            <a:xfrm>
              <a:off x="7413420" y="2773256"/>
              <a:ext cx="263649" cy="5837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2" name="rc52"/>
            <p:cNvSpPr/>
            <p:nvPr/>
          </p:nvSpPr>
          <p:spPr>
            <a:xfrm>
              <a:off x="7677069" y="2773256"/>
              <a:ext cx="263649" cy="58378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3" name="rc53"/>
            <p:cNvSpPr/>
            <p:nvPr/>
          </p:nvSpPr>
          <p:spPr>
            <a:xfrm>
              <a:off x="7940719" y="2773256"/>
              <a:ext cx="263649" cy="5837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4" name="rc54"/>
            <p:cNvSpPr/>
            <p:nvPr/>
          </p:nvSpPr>
          <p:spPr>
            <a:xfrm>
              <a:off x="8204368" y="2773256"/>
              <a:ext cx="263649" cy="5837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5" name="rc55"/>
            <p:cNvSpPr/>
            <p:nvPr/>
          </p:nvSpPr>
          <p:spPr>
            <a:xfrm>
              <a:off x="8468017" y="2773256"/>
              <a:ext cx="263649" cy="5837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 name="rc56"/>
            <p:cNvSpPr/>
            <p:nvPr/>
          </p:nvSpPr>
          <p:spPr>
            <a:xfrm>
              <a:off x="1876785" y="2189473"/>
              <a:ext cx="263649" cy="5837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 name="rc57"/>
            <p:cNvSpPr/>
            <p:nvPr/>
          </p:nvSpPr>
          <p:spPr>
            <a:xfrm>
              <a:off x="2140435" y="2189473"/>
              <a:ext cx="263649" cy="5837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 name="rc58"/>
            <p:cNvSpPr/>
            <p:nvPr/>
          </p:nvSpPr>
          <p:spPr>
            <a:xfrm>
              <a:off x="2404084" y="2189473"/>
              <a:ext cx="263649" cy="5837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 name="rc59"/>
            <p:cNvSpPr/>
            <p:nvPr/>
          </p:nvSpPr>
          <p:spPr>
            <a:xfrm>
              <a:off x="2667733" y="2189473"/>
              <a:ext cx="263649" cy="5837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2931382" y="2189473"/>
              <a:ext cx="263649" cy="5837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 name="rc61"/>
            <p:cNvSpPr/>
            <p:nvPr/>
          </p:nvSpPr>
          <p:spPr>
            <a:xfrm>
              <a:off x="3195032" y="2189473"/>
              <a:ext cx="263649" cy="5837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 name="rc62"/>
            <p:cNvSpPr/>
            <p:nvPr/>
          </p:nvSpPr>
          <p:spPr>
            <a:xfrm>
              <a:off x="3458681" y="2189473"/>
              <a:ext cx="263649" cy="58378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722330" y="2189473"/>
              <a:ext cx="263649" cy="58378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3985979" y="2189473"/>
              <a:ext cx="263649" cy="58378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4249629" y="2189473"/>
              <a:ext cx="263649" cy="5837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4513278" y="2189473"/>
              <a:ext cx="263649" cy="5837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4776927" y="2189473"/>
              <a:ext cx="263649" cy="58378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 name="rc68"/>
            <p:cNvSpPr/>
            <p:nvPr/>
          </p:nvSpPr>
          <p:spPr>
            <a:xfrm>
              <a:off x="5040577" y="2189473"/>
              <a:ext cx="263649" cy="5837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5304226" y="2189473"/>
              <a:ext cx="263649" cy="58378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567875" y="2189473"/>
              <a:ext cx="263649" cy="5837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 name="rc71"/>
            <p:cNvSpPr/>
            <p:nvPr/>
          </p:nvSpPr>
          <p:spPr>
            <a:xfrm>
              <a:off x="5831524" y="2189473"/>
              <a:ext cx="263649" cy="5837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 name="rc72"/>
            <p:cNvSpPr/>
            <p:nvPr/>
          </p:nvSpPr>
          <p:spPr>
            <a:xfrm>
              <a:off x="6095174" y="2189473"/>
              <a:ext cx="263649" cy="5837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6358823" y="2189473"/>
              <a:ext cx="263649" cy="5837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 name="rc74"/>
            <p:cNvSpPr/>
            <p:nvPr/>
          </p:nvSpPr>
          <p:spPr>
            <a:xfrm>
              <a:off x="6622472" y="2189473"/>
              <a:ext cx="263649" cy="5837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5" name="rc75"/>
            <p:cNvSpPr/>
            <p:nvPr/>
          </p:nvSpPr>
          <p:spPr>
            <a:xfrm>
              <a:off x="6886121" y="2189473"/>
              <a:ext cx="263649" cy="5837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7149771" y="2189473"/>
              <a:ext cx="263649" cy="5837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7413420" y="2189473"/>
              <a:ext cx="263649" cy="5837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7677069" y="2189473"/>
              <a:ext cx="263649" cy="5837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7940719" y="2189473"/>
              <a:ext cx="263649" cy="5837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8204368" y="2189473"/>
              <a:ext cx="263649" cy="58378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1" name="rc81"/>
            <p:cNvSpPr/>
            <p:nvPr/>
          </p:nvSpPr>
          <p:spPr>
            <a:xfrm>
              <a:off x="8468017" y="2189473"/>
              <a:ext cx="263649" cy="5837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1876785" y="4524604"/>
              <a:ext cx="263649" cy="5837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3" name="rc83"/>
            <p:cNvSpPr/>
            <p:nvPr/>
          </p:nvSpPr>
          <p:spPr>
            <a:xfrm>
              <a:off x="2140435" y="4524604"/>
              <a:ext cx="263649" cy="5837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4" name="rc84"/>
            <p:cNvSpPr/>
            <p:nvPr/>
          </p:nvSpPr>
          <p:spPr>
            <a:xfrm>
              <a:off x="2404084" y="4524604"/>
              <a:ext cx="263649" cy="5837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5" name="rc85"/>
            <p:cNvSpPr/>
            <p:nvPr/>
          </p:nvSpPr>
          <p:spPr>
            <a:xfrm>
              <a:off x="2667733" y="4524604"/>
              <a:ext cx="263649" cy="58378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6" name="rc86"/>
            <p:cNvSpPr/>
            <p:nvPr/>
          </p:nvSpPr>
          <p:spPr>
            <a:xfrm>
              <a:off x="2931382" y="4524604"/>
              <a:ext cx="263649" cy="5837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7" name="rc87"/>
            <p:cNvSpPr/>
            <p:nvPr/>
          </p:nvSpPr>
          <p:spPr>
            <a:xfrm>
              <a:off x="3195032" y="4524604"/>
              <a:ext cx="263649" cy="5837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8" name="rc88"/>
            <p:cNvSpPr/>
            <p:nvPr/>
          </p:nvSpPr>
          <p:spPr>
            <a:xfrm>
              <a:off x="3458681" y="4524604"/>
              <a:ext cx="263649" cy="5837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9" name="rc89"/>
            <p:cNvSpPr/>
            <p:nvPr/>
          </p:nvSpPr>
          <p:spPr>
            <a:xfrm>
              <a:off x="3722330" y="4524604"/>
              <a:ext cx="263649" cy="5837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0" name="rc90"/>
            <p:cNvSpPr/>
            <p:nvPr/>
          </p:nvSpPr>
          <p:spPr>
            <a:xfrm>
              <a:off x="3985979" y="4524604"/>
              <a:ext cx="263649" cy="5837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1" name="rc91"/>
            <p:cNvSpPr/>
            <p:nvPr/>
          </p:nvSpPr>
          <p:spPr>
            <a:xfrm>
              <a:off x="4249629" y="4524604"/>
              <a:ext cx="263649" cy="5837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2" name="rc92"/>
            <p:cNvSpPr/>
            <p:nvPr/>
          </p:nvSpPr>
          <p:spPr>
            <a:xfrm>
              <a:off x="4513278" y="4524604"/>
              <a:ext cx="263649" cy="58378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3" name="rc93"/>
            <p:cNvSpPr/>
            <p:nvPr/>
          </p:nvSpPr>
          <p:spPr>
            <a:xfrm>
              <a:off x="4776927" y="4524604"/>
              <a:ext cx="263649" cy="58378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4" name="rc94"/>
            <p:cNvSpPr/>
            <p:nvPr/>
          </p:nvSpPr>
          <p:spPr>
            <a:xfrm>
              <a:off x="5040577" y="4524604"/>
              <a:ext cx="263649" cy="58378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5" name="rc95"/>
            <p:cNvSpPr/>
            <p:nvPr/>
          </p:nvSpPr>
          <p:spPr>
            <a:xfrm>
              <a:off x="5304226" y="4524604"/>
              <a:ext cx="263649" cy="5837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6" name="rc96"/>
            <p:cNvSpPr/>
            <p:nvPr/>
          </p:nvSpPr>
          <p:spPr>
            <a:xfrm>
              <a:off x="5567875" y="4524604"/>
              <a:ext cx="263649" cy="58378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7" name="rc97"/>
            <p:cNvSpPr/>
            <p:nvPr/>
          </p:nvSpPr>
          <p:spPr>
            <a:xfrm>
              <a:off x="5831524" y="4524604"/>
              <a:ext cx="263649" cy="5837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8" name="rc98"/>
            <p:cNvSpPr/>
            <p:nvPr/>
          </p:nvSpPr>
          <p:spPr>
            <a:xfrm>
              <a:off x="6095174" y="4524604"/>
              <a:ext cx="263649" cy="5837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9" name="rc99"/>
            <p:cNvSpPr/>
            <p:nvPr/>
          </p:nvSpPr>
          <p:spPr>
            <a:xfrm>
              <a:off x="6358823" y="4524604"/>
              <a:ext cx="263649" cy="58378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0" name="rc100"/>
            <p:cNvSpPr/>
            <p:nvPr/>
          </p:nvSpPr>
          <p:spPr>
            <a:xfrm>
              <a:off x="6622472" y="4524604"/>
              <a:ext cx="263649" cy="5837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1" name="rc101"/>
            <p:cNvSpPr/>
            <p:nvPr/>
          </p:nvSpPr>
          <p:spPr>
            <a:xfrm>
              <a:off x="6886121" y="4524604"/>
              <a:ext cx="263649" cy="5837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2" name="rc102"/>
            <p:cNvSpPr/>
            <p:nvPr/>
          </p:nvSpPr>
          <p:spPr>
            <a:xfrm>
              <a:off x="7149771" y="4524604"/>
              <a:ext cx="263649" cy="5837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3" name="rc103"/>
            <p:cNvSpPr/>
            <p:nvPr/>
          </p:nvSpPr>
          <p:spPr>
            <a:xfrm>
              <a:off x="7413420" y="4524604"/>
              <a:ext cx="263649" cy="58378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4" name="rc104"/>
            <p:cNvSpPr/>
            <p:nvPr/>
          </p:nvSpPr>
          <p:spPr>
            <a:xfrm>
              <a:off x="7677069" y="4524604"/>
              <a:ext cx="263649" cy="5837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5" name="rc105"/>
            <p:cNvSpPr/>
            <p:nvPr/>
          </p:nvSpPr>
          <p:spPr>
            <a:xfrm>
              <a:off x="7940719" y="4524604"/>
              <a:ext cx="263649" cy="5837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6" name="rc106"/>
            <p:cNvSpPr/>
            <p:nvPr/>
          </p:nvSpPr>
          <p:spPr>
            <a:xfrm>
              <a:off x="8204368" y="4524604"/>
              <a:ext cx="263649" cy="5837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7" name="rc107"/>
            <p:cNvSpPr/>
            <p:nvPr/>
          </p:nvSpPr>
          <p:spPr>
            <a:xfrm>
              <a:off x="8468017" y="4524604"/>
              <a:ext cx="263649" cy="58378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8" name="rc108"/>
            <p:cNvSpPr/>
            <p:nvPr/>
          </p:nvSpPr>
          <p:spPr>
            <a:xfrm>
              <a:off x="1876785" y="5108386"/>
              <a:ext cx="263649" cy="58378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9" name="rc109"/>
            <p:cNvSpPr/>
            <p:nvPr/>
          </p:nvSpPr>
          <p:spPr>
            <a:xfrm>
              <a:off x="2140435" y="5108386"/>
              <a:ext cx="263649" cy="58378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0" name="rc110"/>
            <p:cNvSpPr/>
            <p:nvPr/>
          </p:nvSpPr>
          <p:spPr>
            <a:xfrm>
              <a:off x="2404084" y="5108386"/>
              <a:ext cx="263649" cy="58378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11" name="rc111"/>
            <p:cNvSpPr/>
            <p:nvPr/>
          </p:nvSpPr>
          <p:spPr>
            <a:xfrm>
              <a:off x="2667733" y="5108386"/>
              <a:ext cx="263649" cy="58378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2" name="rc112"/>
            <p:cNvSpPr/>
            <p:nvPr/>
          </p:nvSpPr>
          <p:spPr>
            <a:xfrm>
              <a:off x="2931382" y="5108386"/>
              <a:ext cx="263649" cy="58378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3" name="rc113"/>
            <p:cNvSpPr/>
            <p:nvPr/>
          </p:nvSpPr>
          <p:spPr>
            <a:xfrm>
              <a:off x="3195032" y="5108386"/>
              <a:ext cx="263649" cy="58378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4" name="rc114"/>
            <p:cNvSpPr/>
            <p:nvPr/>
          </p:nvSpPr>
          <p:spPr>
            <a:xfrm>
              <a:off x="3458681" y="5108386"/>
              <a:ext cx="263649" cy="58378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5" name="rc115"/>
            <p:cNvSpPr/>
            <p:nvPr/>
          </p:nvSpPr>
          <p:spPr>
            <a:xfrm>
              <a:off x="3722330" y="5108386"/>
              <a:ext cx="263649" cy="5837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6" name="rc116"/>
            <p:cNvSpPr/>
            <p:nvPr/>
          </p:nvSpPr>
          <p:spPr>
            <a:xfrm>
              <a:off x="3985979" y="5108386"/>
              <a:ext cx="263649" cy="5837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7" name="rc117"/>
            <p:cNvSpPr/>
            <p:nvPr/>
          </p:nvSpPr>
          <p:spPr>
            <a:xfrm>
              <a:off x="4249629" y="5108386"/>
              <a:ext cx="263649" cy="58378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8" name="rc118"/>
            <p:cNvSpPr/>
            <p:nvPr/>
          </p:nvSpPr>
          <p:spPr>
            <a:xfrm>
              <a:off x="4513278" y="5108386"/>
              <a:ext cx="263649" cy="5837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9" name="rc119"/>
            <p:cNvSpPr/>
            <p:nvPr/>
          </p:nvSpPr>
          <p:spPr>
            <a:xfrm>
              <a:off x="4776927" y="5108386"/>
              <a:ext cx="263649" cy="5837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0" name="rc120"/>
            <p:cNvSpPr/>
            <p:nvPr/>
          </p:nvSpPr>
          <p:spPr>
            <a:xfrm>
              <a:off x="5040577" y="5108386"/>
              <a:ext cx="263649" cy="5837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1" name="rc121"/>
            <p:cNvSpPr/>
            <p:nvPr/>
          </p:nvSpPr>
          <p:spPr>
            <a:xfrm>
              <a:off x="5304226" y="5108386"/>
              <a:ext cx="263649" cy="58378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2" name="rc122"/>
            <p:cNvSpPr/>
            <p:nvPr/>
          </p:nvSpPr>
          <p:spPr>
            <a:xfrm>
              <a:off x="5567875" y="5108386"/>
              <a:ext cx="263649" cy="58378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3" name="rc123"/>
            <p:cNvSpPr/>
            <p:nvPr/>
          </p:nvSpPr>
          <p:spPr>
            <a:xfrm>
              <a:off x="5831524" y="5108386"/>
              <a:ext cx="263649" cy="58378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4" name="rc124"/>
            <p:cNvSpPr/>
            <p:nvPr/>
          </p:nvSpPr>
          <p:spPr>
            <a:xfrm>
              <a:off x="6095174" y="5108386"/>
              <a:ext cx="263649" cy="58378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5" name="rc125"/>
            <p:cNvSpPr/>
            <p:nvPr/>
          </p:nvSpPr>
          <p:spPr>
            <a:xfrm>
              <a:off x="6358823" y="5108386"/>
              <a:ext cx="263649" cy="5837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6" name="rc126"/>
            <p:cNvSpPr/>
            <p:nvPr/>
          </p:nvSpPr>
          <p:spPr>
            <a:xfrm>
              <a:off x="6622472" y="5108386"/>
              <a:ext cx="263649" cy="58378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7" name="rc127"/>
            <p:cNvSpPr/>
            <p:nvPr/>
          </p:nvSpPr>
          <p:spPr>
            <a:xfrm>
              <a:off x="6886121" y="5108386"/>
              <a:ext cx="263649" cy="5837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8" name="rc128"/>
            <p:cNvSpPr/>
            <p:nvPr/>
          </p:nvSpPr>
          <p:spPr>
            <a:xfrm>
              <a:off x="7149771" y="5108386"/>
              <a:ext cx="263649" cy="58378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9" name="rc129"/>
            <p:cNvSpPr/>
            <p:nvPr/>
          </p:nvSpPr>
          <p:spPr>
            <a:xfrm>
              <a:off x="7413420" y="5108386"/>
              <a:ext cx="263649" cy="58378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0" name="rc130"/>
            <p:cNvSpPr/>
            <p:nvPr/>
          </p:nvSpPr>
          <p:spPr>
            <a:xfrm>
              <a:off x="7677069" y="5108386"/>
              <a:ext cx="263649" cy="58378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1" name="rc131"/>
            <p:cNvSpPr/>
            <p:nvPr/>
          </p:nvSpPr>
          <p:spPr>
            <a:xfrm>
              <a:off x="7940719" y="5108386"/>
              <a:ext cx="263649" cy="5837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2" name="rc132"/>
            <p:cNvSpPr/>
            <p:nvPr/>
          </p:nvSpPr>
          <p:spPr>
            <a:xfrm>
              <a:off x="8204368" y="5108386"/>
              <a:ext cx="263649" cy="58378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3" name="rc133"/>
            <p:cNvSpPr/>
            <p:nvPr/>
          </p:nvSpPr>
          <p:spPr>
            <a:xfrm>
              <a:off x="8468017" y="5108386"/>
              <a:ext cx="263649" cy="5837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4" name="rc134"/>
            <p:cNvSpPr/>
            <p:nvPr/>
          </p:nvSpPr>
          <p:spPr>
            <a:xfrm>
              <a:off x="1876785" y="3357039"/>
              <a:ext cx="263649" cy="5837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5" name="rc135"/>
            <p:cNvSpPr/>
            <p:nvPr/>
          </p:nvSpPr>
          <p:spPr>
            <a:xfrm>
              <a:off x="2140435" y="3357039"/>
              <a:ext cx="263649" cy="5837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6" name="rc136"/>
            <p:cNvSpPr/>
            <p:nvPr/>
          </p:nvSpPr>
          <p:spPr>
            <a:xfrm>
              <a:off x="2404084" y="3357039"/>
              <a:ext cx="263649" cy="58378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7" name="rc137"/>
            <p:cNvSpPr/>
            <p:nvPr/>
          </p:nvSpPr>
          <p:spPr>
            <a:xfrm>
              <a:off x="2667733" y="3357039"/>
              <a:ext cx="263649" cy="58378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8" name="rc138"/>
            <p:cNvSpPr/>
            <p:nvPr/>
          </p:nvSpPr>
          <p:spPr>
            <a:xfrm>
              <a:off x="2931382" y="3357039"/>
              <a:ext cx="263649" cy="5837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9" name="rc139"/>
            <p:cNvSpPr/>
            <p:nvPr/>
          </p:nvSpPr>
          <p:spPr>
            <a:xfrm>
              <a:off x="3195032" y="3357039"/>
              <a:ext cx="263649" cy="58378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0" name="rc140"/>
            <p:cNvSpPr/>
            <p:nvPr/>
          </p:nvSpPr>
          <p:spPr>
            <a:xfrm>
              <a:off x="3458681" y="3357039"/>
              <a:ext cx="263649" cy="58378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1" name="rc141"/>
            <p:cNvSpPr/>
            <p:nvPr/>
          </p:nvSpPr>
          <p:spPr>
            <a:xfrm>
              <a:off x="3722330" y="3357039"/>
              <a:ext cx="263649" cy="58378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2" name="rc142"/>
            <p:cNvSpPr/>
            <p:nvPr/>
          </p:nvSpPr>
          <p:spPr>
            <a:xfrm>
              <a:off x="3985979" y="3357039"/>
              <a:ext cx="263649" cy="58378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3" name="rc143"/>
            <p:cNvSpPr/>
            <p:nvPr/>
          </p:nvSpPr>
          <p:spPr>
            <a:xfrm>
              <a:off x="4249629" y="3357039"/>
              <a:ext cx="263649" cy="5837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4" name="rc144"/>
            <p:cNvSpPr/>
            <p:nvPr/>
          </p:nvSpPr>
          <p:spPr>
            <a:xfrm>
              <a:off x="4513278" y="3357039"/>
              <a:ext cx="263649" cy="5837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5" name="rc145"/>
            <p:cNvSpPr/>
            <p:nvPr/>
          </p:nvSpPr>
          <p:spPr>
            <a:xfrm>
              <a:off x="4776927" y="3357039"/>
              <a:ext cx="263649" cy="5837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6" name="rc146"/>
            <p:cNvSpPr/>
            <p:nvPr/>
          </p:nvSpPr>
          <p:spPr>
            <a:xfrm>
              <a:off x="5040577" y="3357039"/>
              <a:ext cx="263649" cy="5837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7" name="rc147"/>
            <p:cNvSpPr/>
            <p:nvPr/>
          </p:nvSpPr>
          <p:spPr>
            <a:xfrm>
              <a:off x="5304226" y="3357039"/>
              <a:ext cx="263649" cy="58378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8" name="rc148"/>
            <p:cNvSpPr/>
            <p:nvPr/>
          </p:nvSpPr>
          <p:spPr>
            <a:xfrm>
              <a:off x="5567875" y="3357039"/>
              <a:ext cx="263649" cy="5837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9" name="rc149"/>
            <p:cNvSpPr/>
            <p:nvPr/>
          </p:nvSpPr>
          <p:spPr>
            <a:xfrm>
              <a:off x="5831524" y="3357039"/>
              <a:ext cx="263649" cy="5837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0" name="rc150"/>
            <p:cNvSpPr/>
            <p:nvPr/>
          </p:nvSpPr>
          <p:spPr>
            <a:xfrm>
              <a:off x="6095174" y="3357039"/>
              <a:ext cx="263649" cy="5837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1" name="rc151"/>
            <p:cNvSpPr/>
            <p:nvPr/>
          </p:nvSpPr>
          <p:spPr>
            <a:xfrm>
              <a:off x="6358823" y="3357039"/>
              <a:ext cx="263649" cy="58378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2" name="rc152"/>
            <p:cNvSpPr/>
            <p:nvPr/>
          </p:nvSpPr>
          <p:spPr>
            <a:xfrm>
              <a:off x="6622472" y="3357039"/>
              <a:ext cx="263649" cy="5837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3" name="rc153"/>
            <p:cNvSpPr/>
            <p:nvPr/>
          </p:nvSpPr>
          <p:spPr>
            <a:xfrm>
              <a:off x="6886121" y="3357039"/>
              <a:ext cx="263649" cy="58378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4" name="rc154"/>
            <p:cNvSpPr/>
            <p:nvPr/>
          </p:nvSpPr>
          <p:spPr>
            <a:xfrm>
              <a:off x="7149771" y="3357039"/>
              <a:ext cx="263649" cy="58378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5" name="rc155"/>
            <p:cNvSpPr/>
            <p:nvPr/>
          </p:nvSpPr>
          <p:spPr>
            <a:xfrm>
              <a:off x="7413420" y="3357039"/>
              <a:ext cx="263649" cy="58378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6" name="rc156"/>
            <p:cNvSpPr/>
            <p:nvPr/>
          </p:nvSpPr>
          <p:spPr>
            <a:xfrm>
              <a:off x="7677069" y="3357039"/>
              <a:ext cx="263649" cy="5837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7" name="rc157"/>
            <p:cNvSpPr/>
            <p:nvPr/>
          </p:nvSpPr>
          <p:spPr>
            <a:xfrm>
              <a:off x="7940719" y="3357039"/>
              <a:ext cx="263649" cy="58378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8" name="rc158"/>
            <p:cNvSpPr/>
            <p:nvPr/>
          </p:nvSpPr>
          <p:spPr>
            <a:xfrm>
              <a:off x="8204368" y="3357039"/>
              <a:ext cx="263649" cy="58378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9" name="rc159"/>
            <p:cNvSpPr/>
            <p:nvPr/>
          </p:nvSpPr>
          <p:spPr>
            <a:xfrm>
              <a:off x="8468017" y="3357039"/>
              <a:ext cx="263649" cy="5837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0" name="tx160"/>
            <p:cNvSpPr/>
            <p:nvPr/>
          </p:nvSpPr>
          <p:spPr>
            <a:xfrm>
              <a:off x="2739299"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61" name="tx161"/>
            <p:cNvSpPr/>
            <p:nvPr/>
          </p:nvSpPr>
          <p:spPr>
            <a:xfrm>
              <a:off x="3002948"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62" name="tx162"/>
            <p:cNvSpPr/>
            <p:nvPr/>
          </p:nvSpPr>
          <p:spPr>
            <a:xfrm>
              <a:off x="3266597"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63" name="tx163"/>
            <p:cNvSpPr/>
            <p:nvPr/>
          </p:nvSpPr>
          <p:spPr>
            <a:xfrm>
              <a:off x="3530247"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64" name="tx164"/>
            <p:cNvSpPr/>
            <p:nvPr/>
          </p:nvSpPr>
          <p:spPr>
            <a:xfrm>
              <a:off x="3793896"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65" name="tx165"/>
            <p:cNvSpPr/>
            <p:nvPr/>
          </p:nvSpPr>
          <p:spPr>
            <a:xfrm>
              <a:off x="4057545"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66" name="tx166"/>
            <p:cNvSpPr/>
            <p:nvPr/>
          </p:nvSpPr>
          <p:spPr>
            <a:xfrm>
              <a:off x="4321194"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67" name="tx167"/>
            <p:cNvSpPr/>
            <p:nvPr/>
          </p:nvSpPr>
          <p:spPr>
            <a:xfrm>
              <a:off x="4584844"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68" name="tx168"/>
            <p:cNvSpPr/>
            <p:nvPr/>
          </p:nvSpPr>
          <p:spPr>
            <a:xfrm>
              <a:off x="4848493"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69" name="tx169"/>
            <p:cNvSpPr/>
            <p:nvPr/>
          </p:nvSpPr>
          <p:spPr>
            <a:xfrm>
              <a:off x="5112142"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70" name="tx170"/>
            <p:cNvSpPr/>
            <p:nvPr/>
          </p:nvSpPr>
          <p:spPr>
            <a:xfrm>
              <a:off x="5375792"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71" name="tx171"/>
            <p:cNvSpPr/>
            <p:nvPr/>
          </p:nvSpPr>
          <p:spPr>
            <a:xfrm>
              <a:off x="5639441"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72" name="tx172"/>
            <p:cNvSpPr/>
            <p:nvPr/>
          </p:nvSpPr>
          <p:spPr>
            <a:xfrm>
              <a:off x="5903090"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73" name="tx173"/>
            <p:cNvSpPr/>
            <p:nvPr/>
          </p:nvSpPr>
          <p:spPr>
            <a:xfrm>
              <a:off x="6166739"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74" name="tx174"/>
            <p:cNvSpPr/>
            <p:nvPr/>
          </p:nvSpPr>
          <p:spPr>
            <a:xfrm>
              <a:off x="6430389"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75" name="tx175"/>
            <p:cNvSpPr/>
            <p:nvPr/>
          </p:nvSpPr>
          <p:spPr>
            <a:xfrm>
              <a:off x="6694038"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76" name="tx176"/>
            <p:cNvSpPr/>
            <p:nvPr/>
          </p:nvSpPr>
          <p:spPr>
            <a:xfrm>
              <a:off x="6957687"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77" name="tx177"/>
            <p:cNvSpPr/>
            <p:nvPr/>
          </p:nvSpPr>
          <p:spPr>
            <a:xfrm>
              <a:off x="7221336"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78" name="tx178"/>
            <p:cNvSpPr/>
            <p:nvPr/>
          </p:nvSpPr>
          <p:spPr>
            <a:xfrm>
              <a:off x="7484986"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79" name="tx179"/>
            <p:cNvSpPr/>
            <p:nvPr/>
          </p:nvSpPr>
          <p:spPr>
            <a:xfrm>
              <a:off x="7748635"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80" name="tx180"/>
            <p:cNvSpPr/>
            <p:nvPr/>
          </p:nvSpPr>
          <p:spPr>
            <a:xfrm>
              <a:off x="8012284"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81" name="tx181"/>
            <p:cNvSpPr/>
            <p:nvPr/>
          </p:nvSpPr>
          <p:spPr>
            <a:xfrm>
              <a:off x="8275934"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82" name="tx182"/>
            <p:cNvSpPr/>
            <p:nvPr/>
          </p:nvSpPr>
          <p:spPr>
            <a:xfrm>
              <a:off x="8539583"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83" name="tx183"/>
            <p:cNvSpPr/>
            <p:nvPr/>
          </p:nvSpPr>
          <p:spPr>
            <a:xfrm>
              <a:off x="1948351"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4" name="tx184"/>
            <p:cNvSpPr/>
            <p:nvPr/>
          </p:nvSpPr>
          <p:spPr>
            <a:xfrm>
              <a:off x="2212000"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85" name="tx185"/>
            <p:cNvSpPr/>
            <p:nvPr/>
          </p:nvSpPr>
          <p:spPr>
            <a:xfrm>
              <a:off x="2475649"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86" name="tx186"/>
            <p:cNvSpPr/>
            <p:nvPr/>
          </p:nvSpPr>
          <p:spPr>
            <a:xfrm>
              <a:off x="2739299"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87" name="tx187"/>
            <p:cNvSpPr/>
            <p:nvPr/>
          </p:nvSpPr>
          <p:spPr>
            <a:xfrm>
              <a:off x="3002948"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88" name="tx188"/>
            <p:cNvSpPr/>
            <p:nvPr/>
          </p:nvSpPr>
          <p:spPr>
            <a:xfrm>
              <a:off x="3266597"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89" name="tx189"/>
            <p:cNvSpPr/>
            <p:nvPr/>
          </p:nvSpPr>
          <p:spPr>
            <a:xfrm>
              <a:off x="3530247"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90" name="tx190"/>
            <p:cNvSpPr/>
            <p:nvPr/>
          </p:nvSpPr>
          <p:spPr>
            <a:xfrm>
              <a:off x="3793896"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91" name="tx191"/>
            <p:cNvSpPr/>
            <p:nvPr/>
          </p:nvSpPr>
          <p:spPr>
            <a:xfrm>
              <a:off x="4057545"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92" name="tx192"/>
            <p:cNvSpPr/>
            <p:nvPr/>
          </p:nvSpPr>
          <p:spPr>
            <a:xfrm>
              <a:off x="4321194"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93" name="tx193"/>
            <p:cNvSpPr/>
            <p:nvPr/>
          </p:nvSpPr>
          <p:spPr>
            <a:xfrm>
              <a:off x="4584844"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94" name="tx194"/>
            <p:cNvSpPr/>
            <p:nvPr/>
          </p:nvSpPr>
          <p:spPr>
            <a:xfrm>
              <a:off x="4848493"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95" name="tx195"/>
            <p:cNvSpPr/>
            <p:nvPr/>
          </p:nvSpPr>
          <p:spPr>
            <a:xfrm>
              <a:off x="5112142"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96" name="tx196"/>
            <p:cNvSpPr/>
            <p:nvPr/>
          </p:nvSpPr>
          <p:spPr>
            <a:xfrm>
              <a:off x="5375792"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97" name="tx197"/>
            <p:cNvSpPr/>
            <p:nvPr/>
          </p:nvSpPr>
          <p:spPr>
            <a:xfrm>
              <a:off x="5639441"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98" name="tx198"/>
            <p:cNvSpPr/>
            <p:nvPr/>
          </p:nvSpPr>
          <p:spPr>
            <a:xfrm>
              <a:off x="5903090"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99" name="tx199"/>
            <p:cNvSpPr/>
            <p:nvPr/>
          </p:nvSpPr>
          <p:spPr>
            <a:xfrm>
              <a:off x="6166739"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00" name="tx200"/>
            <p:cNvSpPr/>
            <p:nvPr/>
          </p:nvSpPr>
          <p:spPr>
            <a:xfrm>
              <a:off x="6430389"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01" name="tx201"/>
            <p:cNvSpPr/>
            <p:nvPr/>
          </p:nvSpPr>
          <p:spPr>
            <a:xfrm>
              <a:off x="6694038"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02" name="tx202"/>
            <p:cNvSpPr/>
            <p:nvPr/>
          </p:nvSpPr>
          <p:spPr>
            <a:xfrm>
              <a:off x="6957687"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03" name="tx203"/>
            <p:cNvSpPr/>
            <p:nvPr/>
          </p:nvSpPr>
          <p:spPr>
            <a:xfrm>
              <a:off x="7221336"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04" name="tx204"/>
            <p:cNvSpPr/>
            <p:nvPr/>
          </p:nvSpPr>
          <p:spPr>
            <a:xfrm>
              <a:off x="7484986"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05" name="tx205"/>
            <p:cNvSpPr/>
            <p:nvPr/>
          </p:nvSpPr>
          <p:spPr>
            <a:xfrm>
              <a:off x="7748635"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06" name="tx206"/>
            <p:cNvSpPr/>
            <p:nvPr/>
          </p:nvSpPr>
          <p:spPr>
            <a:xfrm>
              <a:off x="8012284"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07" name="tx207"/>
            <p:cNvSpPr/>
            <p:nvPr/>
          </p:nvSpPr>
          <p:spPr>
            <a:xfrm>
              <a:off x="8275934"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08" name="tx208"/>
            <p:cNvSpPr/>
            <p:nvPr/>
          </p:nvSpPr>
          <p:spPr>
            <a:xfrm>
              <a:off x="8539583"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09" name="tx209"/>
            <p:cNvSpPr/>
            <p:nvPr/>
          </p:nvSpPr>
          <p:spPr>
            <a:xfrm>
              <a:off x="1948351"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10" name="tx210"/>
            <p:cNvSpPr/>
            <p:nvPr/>
          </p:nvSpPr>
          <p:spPr>
            <a:xfrm>
              <a:off x="2212000"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11" name="tx211"/>
            <p:cNvSpPr/>
            <p:nvPr/>
          </p:nvSpPr>
          <p:spPr>
            <a:xfrm>
              <a:off x="2475649"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12" name="tx212"/>
            <p:cNvSpPr/>
            <p:nvPr/>
          </p:nvSpPr>
          <p:spPr>
            <a:xfrm>
              <a:off x="2739299"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13" name="tx213"/>
            <p:cNvSpPr/>
            <p:nvPr/>
          </p:nvSpPr>
          <p:spPr>
            <a:xfrm>
              <a:off x="3002948"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14" name="tx214"/>
            <p:cNvSpPr/>
            <p:nvPr/>
          </p:nvSpPr>
          <p:spPr>
            <a:xfrm>
              <a:off x="3266597"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15" name="tx215"/>
            <p:cNvSpPr/>
            <p:nvPr/>
          </p:nvSpPr>
          <p:spPr>
            <a:xfrm>
              <a:off x="3530247"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6" name="tx216"/>
            <p:cNvSpPr/>
            <p:nvPr/>
          </p:nvSpPr>
          <p:spPr>
            <a:xfrm>
              <a:off x="3793896"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7" name="tx217"/>
            <p:cNvSpPr/>
            <p:nvPr/>
          </p:nvSpPr>
          <p:spPr>
            <a:xfrm>
              <a:off x="4057545"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8" name="tx218"/>
            <p:cNvSpPr/>
            <p:nvPr/>
          </p:nvSpPr>
          <p:spPr>
            <a:xfrm>
              <a:off x="4321194"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19" name="tx219"/>
            <p:cNvSpPr/>
            <p:nvPr/>
          </p:nvSpPr>
          <p:spPr>
            <a:xfrm>
              <a:off x="4584844"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20" name="tx220"/>
            <p:cNvSpPr/>
            <p:nvPr/>
          </p:nvSpPr>
          <p:spPr>
            <a:xfrm>
              <a:off x="4848493"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21" name="tx221"/>
            <p:cNvSpPr/>
            <p:nvPr/>
          </p:nvSpPr>
          <p:spPr>
            <a:xfrm>
              <a:off x="5112142"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22" name="tx222"/>
            <p:cNvSpPr/>
            <p:nvPr/>
          </p:nvSpPr>
          <p:spPr>
            <a:xfrm>
              <a:off x="5375792"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23" name="tx223"/>
            <p:cNvSpPr/>
            <p:nvPr/>
          </p:nvSpPr>
          <p:spPr>
            <a:xfrm>
              <a:off x="5639441"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24" name="tx224"/>
            <p:cNvSpPr/>
            <p:nvPr/>
          </p:nvSpPr>
          <p:spPr>
            <a:xfrm>
              <a:off x="5903090"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25" name="tx225"/>
            <p:cNvSpPr/>
            <p:nvPr/>
          </p:nvSpPr>
          <p:spPr>
            <a:xfrm>
              <a:off x="6166739"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26" name="tx226"/>
            <p:cNvSpPr/>
            <p:nvPr/>
          </p:nvSpPr>
          <p:spPr>
            <a:xfrm>
              <a:off x="6430389"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27" name="tx227"/>
            <p:cNvSpPr/>
            <p:nvPr/>
          </p:nvSpPr>
          <p:spPr>
            <a:xfrm>
              <a:off x="6694038"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28" name="tx228"/>
            <p:cNvSpPr/>
            <p:nvPr/>
          </p:nvSpPr>
          <p:spPr>
            <a:xfrm>
              <a:off x="6957687"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9" name="tx229"/>
            <p:cNvSpPr/>
            <p:nvPr/>
          </p:nvSpPr>
          <p:spPr>
            <a:xfrm>
              <a:off x="7221336"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30" name="tx230"/>
            <p:cNvSpPr/>
            <p:nvPr/>
          </p:nvSpPr>
          <p:spPr>
            <a:xfrm>
              <a:off x="7484986"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31" name="tx231"/>
            <p:cNvSpPr/>
            <p:nvPr/>
          </p:nvSpPr>
          <p:spPr>
            <a:xfrm>
              <a:off x="7748635"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32" name="tx232"/>
            <p:cNvSpPr/>
            <p:nvPr/>
          </p:nvSpPr>
          <p:spPr>
            <a:xfrm>
              <a:off x="8012284"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33" name="tx233"/>
            <p:cNvSpPr/>
            <p:nvPr/>
          </p:nvSpPr>
          <p:spPr>
            <a:xfrm>
              <a:off x="8275934"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34" name="tx234"/>
            <p:cNvSpPr/>
            <p:nvPr/>
          </p:nvSpPr>
          <p:spPr>
            <a:xfrm>
              <a:off x="8539583"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35" name="tx235"/>
            <p:cNvSpPr/>
            <p:nvPr/>
          </p:nvSpPr>
          <p:spPr>
            <a:xfrm>
              <a:off x="1948351"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36" name="tx236"/>
            <p:cNvSpPr/>
            <p:nvPr/>
          </p:nvSpPr>
          <p:spPr>
            <a:xfrm>
              <a:off x="2212000"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37" name="tx237"/>
            <p:cNvSpPr/>
            <p:nvPr/>
          </p:nvSpPr>
          <p:spPr>
            <a:xfrm>
              <a:off x="2475649"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38" name="tx238"/>
            <p:cNvSpPr/>
            <p:nvPr/>
          </p:nvSpPr>
          <p:spPr>
            <a:xfrm>
              <a:off x="2739299"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39" name="tx239"/>
            <p:cNvSpPr/>
            <p:nvPr/>
          </p:nvSpPr>
          <p:spPr>
            <a:xfrm>
              <a:off x="3002948"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0" name="tx240"/>
            <p:cNvSpPr/>
            <p:nvPr/>
          </p:nvSpPr>
          <p:spPr>
            <a:xfrm>
              <a:off x="3266597"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41" name="tx241"/>
            <p:cNvSpPr/>
            <p:nvPr/>
          </p:nvSpPr>
          <p:spPr>
            <a:xfrm>
              <a:off x="3530247"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42" name="tx242"/>
            <p:cNvSpPr/>
            <p:nvPr/>
          </p:nvSpPr>
          <p:spPr>
            <a:xfrm>
              <a:off x="3793896"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43" name="tx243"/>
            <p:cNvSpPr/>
            <p:nvPr/>
          </p:nvSpPr>
          <p:spPr>
            <a:xfrm>
              <a:off x="4057545"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44" name="tx244"/>
            <p:cNvSpPr/>
            <p:nvPr/>
          </p:nvSpPr>
          <p:spPr>
            <a:xfrm>
              <a:off x="4321194"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5" name="tx245"/>
            <p:cNvSpPr/>
            <p:nvPr/>
          </p:nvSpPr>
          <p:spPr>
            <a:xfrm>
              <a:off x="4584844"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46" name="tx246"/>
            <p:cNvSpPr/>
            <p:nvPr/>
          </p:nvSpPr>
          <p:spPr>
            <a:xfrm>
              <a:off x="4848493"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47" name="tx247"/>
            <p:cNvSpPr/>
            <p:nvPr/>
          </p:nvSpPr>
          <p:spPr>
            <a:xfrm>
              <a:off x="5112142"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48" name="tx248"/>
            <p:cNvSpPr/>
            <p:nvPr/>
          </p:nvSpPr>
          <p:spPr>
            <a:xfrm>
              <a:off x="5375792"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9" name="tx249"/>
            <p:cNvSpPr/>
            <p:nvPr/>
          </p:nvSpPr>
          <p:spPr>
            <a:xfrm>
              <a:off x="5639441"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50" name="tx250"/>
            <p:cNvSpPr/>
            <p:nvPr/>
          </p:nvSpPr>
          <p:spPr>
            <a:xfrm>
              <a:off x="5903090"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51" name="tx251"/>
            <p:cNvSpPr/>
            <p:nvPr/>
          </p:nvSpPr>
          <p:spPr>
            <a:xfrm>
              <a:off x="6166739"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52" name="tx252"/>
            <p:cNvSpPr/>
            <p:nvPr/>
          </p:nvSpPr>
          <p:spPr>
            <a:xfrm>
              <a:off x="6430389"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53" name="tx253"/>
            <p:cNvSpPr/>
            <p:nvPr/>
          </p:nvSpPr>
          <p:spPr>
            <a:xfrm>
              <a:off x="6694038"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54" name="tx254"/>
            <p:cNvSpPr/>
            <p:nvPr/>
          </p:nvSpPr>
          <p:spPr>
            <a:xfrm>
              <a:off x="6957687"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55" name="tx255"/>
            <p:cNvSpPr/>
            <p:nvPr/>
          </p:nvSpPr>
          <p:spPr>
            <a:xfrm>
              <a:off x="7221336"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56" name="tx256"/>
            <p:cNvSpPr/>
            <p:nvPr/>
          </p:nvSpPr>
          <p:spPr>
            <a:xfrm>
              <a:off x="7484986"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57" name="tx257"/>
            <p:cNvSpPr/>
            <p:nvPr/>
          </p:nvSpPr>
          <p:spPr>
            <a:xfrm>
              <a:off x="7748635"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58" name="tx258"/>
            <p:cNvSpPr/>
            <p:nvPr/>
          </p:nvSpPr>
          <p:spPr>
            <a:xfrm>
              <a:off x="8012284"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59" name="tx259"/>
            <p:cNvSpPr/>
            <p:nvPr/>
          </p:nvSpPr>
          <p:spPr>
            <a:xfrm>
              <a:off x="8275934"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60" name="tx260"/>
            <p:cNvSpPr/>
            <p:nvPr/>
          </p:nvSpPr>
          <p:spPr>
            <a:xfrm>
              <a:off x="8539583"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61" name="tx261"/>
            <p:cNvSpPr/>
            <p:nvPr/>
          </p:nvSpPr>
          <p:spPr>
            <a:xfrm>
              <a:off x="2739299"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62" name="tx262"/>
            <p:cNvSpPr/>
            <p:nvPr/>
          </p:nvSpPr>
          <p:spPr>
            <a:xfrm>
              <a:off x="3002948"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63" name="tx263"/>
            <p:cNvSpPr/>
            <p:nvPr/>
          </p:nvSpPr>
          <p:spPr>
            <a:xfrm>
              <a:off x="3266597"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64" name="tx264"/>
            <p:cNvSpPr/>
            <p:nvPr/>
          </p:nvSpPr>
          <p:spPr>
            <a:xfrm>
              <a:off x="3530247"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65" name="tx265"/>
            <p:cNvSpPr/>
            <p:nvPr/>
          </p:nvSpPr>
          <p:spPr>
            <a:xfrm>
              <a:off x="3793896"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66" name="tx266"/>
            <p:cNvSpPr/>
            <p:nvPr/>
          </p:nvSpPr>
          <p:spPr>
            <a:xfrm>
              <a:off x="4057545"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67" name="tx267"/>
            <p:cNvSpPr/>
            <p:nvPr/>
          </p:nvSpPr>
          <p:spPr>
            <a:xfrm>
              <a:off x="4321194"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68" name="tx268"/>
            <p:cNvSpPr/>
            <p:nvPr/>
          </p:nvSpPr>
          <p:spPr>
            <a:xfrm>
              <a:off x="4584844"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69" name="tx269"/>
            <p:cNvSpPr/>
            <p:nvPr/>
          </p:nvSpPr>
          <p:spPr>
            <a:xfrm>
              <a:off x="4848493"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70" name="tx270"/>
            <p:cNvSpPr/>
            <p:nvPr/>
          </p:nvSpPr>
          <p:spPr>
            <a:xfrm>
              <a:off x="5112142"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71" name="tx271"/>
            <p:cNvSpPr/>
            <p:nvPr/>
          </p:nvSpPr>
          <p:spPr>
            <a:xfrm>
              <a:off x="5375792"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72" name="tx272"/>
            <p:cNvSpPr/>
            <p:nvPr/>
          </p:nvSpPr>
          <p:spPr>
            <a:xfrm>
              <a:off x="5639441"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73" name="tx273"/>
            <p:cNvSpPr/>
            <p:nvPr/>
          </p:nvSpPr>
          <p:spPr>
            <a:xfrm>
              <a:off x="5903090"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74" name="tx274"/>
            <p:cNvSpPr/>
            <p:nvPr/>
          </p:nvSpPr>
          <p:spPr>
            <a:xfrm>
              <a:off x="6166739"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75" name="tx275"/>
            <p:cNvSpPr/>
            <p:nvPr/>
          </p:nvSpPr>
          <p:spPr>
            <a:xfrm>
              <a:off x="6430389"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76" name="tx276"/>
            <p:cNvSpPr/>
            <p:nvPr/>
          </p:nvSpPr>
          <p:spPr>
            <a:xfrm>
              <a:off x="6694038"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77" name="tx277"/>
            <p:cNvSpPr/>
            <p:nvPr/>
          </p:nvSpPr>
          <p:spPr>
            <a:xfrm>
              <a:off x="6957687"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78" name="tx278"/>
            <p:cNvSpPr/>
            <p:nvPr/>
          </p:nvSpPr>
          <p:spPr>
            <a:xfrm>
              <a:off x="7221336"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79" name="tx279"/>
            <p:cNvSpPr/>
            <p:nvPr/>
          </p:nvSpPr>
          <p:spPr>
            <a:xfrm>
              <a:off x="7484986"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80" name="tx280"/>
            <p:cNvSpPr/>
            <p:nvPr/>
          </p:nvSpPr>
          <p:spPr>
            <a:xfrm>
              <a:off x="7748635"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81" name="tx281"/>
            <p:cNvSpPr/>
            <p:nvPr/>
          </p:nvSpPr>
          <p:spPr>
            <a:xfrm>
              <a:off x="8012284"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82" name="tx282"/>
            <p:cNvSpPr/>
            <p:nvPr/>
          </p:nvSpPr>
          <p:spPr>
            <a:xfrm>
              <a:off x="8275934"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83" name="tx283"/>
            <p:cNvSpPr/>
            <p:nvPr/>
          </p:nvSpPr>
          <p:spPr>
            <a:xfrm>
              <a:off x="8539583"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84" name="tx284"/>
            <p:cNvSpPr/>
            <p:nvPr/>
          </p:nvSpPr>
          <p:spPr>
            <a:xfrm>
              <a:off x="1948351"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85" name="tx285"/>
            <p:cNvSpPr/>
            <p:nvPr/>
          </p:nvSpPr>
          <p:spPr>
            <a:xfrm>
              <a:off x="2212000"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86" name="tx286"/>
            <p:cNvSpPr/>
            <p:nvPr/>
          </p:nvSpPr>
          <p:spPr>
            <a:xfrm>
              <a:off x="2475649"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87" name="tx287"/>
            <p:cNvSpPr/>
            <p:nvPr/>
          </p:nvSpPr>
          <p:spPr>
            <a:xfrm>
              <a:off x="2739299"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88" name="tx288"/>
            <p:cNvSpPr/>
            <p:nvPr/>
          </p:nvSpPr>
          <p:spPr>
            <a:xfrm>
              <a:off x="3002948"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89" name="tx289"/>
            <p:cNvSpPr/>
            <p:nvPr/>
          </p:nvSpPr>
          <p:spPr>
            <a:xfrm>
              <a:off x="3266597"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90" name="tx290"/>
            <p:cNvSpPr/>
            <p:nvPr/>
          </p:nvSpPr>
          <p:spPr>
            <a:xfrm>
              <a:off x="3530247"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91" name="tx291"/>
            <p:cNvSpPr/>
            <p:nvPr/>
          </p:nvSpPr>
          <p:spPr>
            <a:xfrm>
              <a:off x="3793896"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92" name="tx292"/>
            <p:cNvSpPr/>
            <p:nvPr/>
          </p:nvSpPr>
          <p:spPr>
            <a:xfrm>
              <a:off x="4057545"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93" name="tx293"/>
            <p:cNvSpPr/>
            <p:nvPr/>
          </p:nvSpPr>
          <p:spPr>
            <a:xfrm>
              <a:off x="4321194"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94" name="tx294"/>
            <p:cNvSpPr/>
            <p:nvPr/>
          </p:nvSpPr>
          <p:spPr>
            <a:xfrm>
              <a:off x="4584844"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95" name="tx295"/>
            <p:cNvSpPr/>
            <p:nvPr/>
          </p:nvSpPr>
          <p:spPr>
            <a:xfrm>
              <a:off x="4848493"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96" name="tx296"/>
            <p:cNvSpPr/>
            <p:nvPr/>
          </p:nvSpPr>
          <p:spPr>
            <a:xfrm>
              <a:off x="5112142"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97" name="tx297"/>
            <p:cNvSpPr/>
            <p:nvPr/>
          </p:nvSpPr>
          <p:spPr>
            <a:xfrm>
              <a:off x="5375792"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98" name="tx298"/>
            <p:cNvSpPr/>
            <p:nvPr/>
          </p:nvSpPr>
          <p:spPr>
            <a:xfrm>
              <a:off x="5639441"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99" name="tx299"/>
            <p:cNvSpPr/>
            <p:nvPr/>
          </p:nvSpPr>
          <p:spPr>
            <a:xfrm>
              <a:off x="5903090"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00" name="tx300"/>
            <p:cNvSpPr/>
            <p:nvPr/>
          </p:nvSpPr>
          <p:spPr>
            <a:xfrm>
              <a:off x="6166739"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01" name="tx301"/>
            <p:cNvSpPr/>
            <p:nvPr/>
          </p:nvSpPr>
          <p:spPr>
            <a:xfrm>
              <a:off x="6430389"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02" name="tx302"/>
            <p:cNvSpPr/>
            <p:nvPr/>
          </p:nvSpPr>
          <p:spPr>
            <a:xfrm>
              <a:off x="6694038"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03" name="tx303"/>
            <p:cNvSpPr/>
            <p:nvPr/>
          </p:nvSpPr>
          <p:spPr>
            <a:xfrm>
              <a:off x="6957687"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4" name="tx304"/>
            <p:cNvSpPr/>
            <p:nvPr/>
          </p:nvSpPr>
          <p:spPr>
            <a:xfrm>
              <a:off x="7221336"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05" name="tx305"/>
            <p:cNvSpPr/>
            <p:nvPr/>
          </p:nvSpPr>
          <p:spPr>
            <a:xfrm>
              <a:off x="7484986"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06" name="tx306"/>
            <p:cNvSpPr/>
            <p:nvPr/>
          </p:nvSpPr>
          <p:spPr>
            <a:xfrm>
              <a:off x="7748635"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07" name="tx307"/>
            <p:cNvSpPr/>
            <p:nvPr/>
          </p:nvSpPr>
          <p:spPr>
            <a:xfrm>
              <a:off x="8012284"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08" name="tx308"/>
            <p:cNvSpPr/>
            <p:nvPr/>
          </p:nvSpPr>
          <p:spPr>
            <a:xfrm>
              <a:off x="8275934"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09" name="tx309"/>
            <p:cNvSpPr/>
            <p:nvPr/>
          </p:nvSpPr>
          <p:spPr>
            <a:xfrm>
              <a:off x="8539583"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10" name="tx310"/>
            <p:cNvSpPr/>
            <p:nvPr/>
          </p:nvSpPr>
          <p:spPr>
            <a:xfrm>
              <a:off x="1948351"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311" name="tx311"/>
            <p:cNvSpPr/>
            <p:nvPr/>
          </p:nvSpPr>
          <p:spPr>
            <a:xfrm>
              <a:off x="2212000"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312" name="tx312"/>
            <p:cNvSpPr/>
            <p:nvPr/>
          </p:nvSpPr>
          <p:spPr>
            <a:xfrm>
              <a:off x="2475649"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313" name="tx313"/>
            <p:cNvSpPr/>
            <p:nvPr/>
          </p:nvSpPr>
          <p:spPr>
            <a:xfrm>
              <a:off x="1948351"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314" name="tx314"/>
            <p:cNvSpPr/>
            <p:nvPr/>
          </p:nvSpPr>
          <p:spPr>
            <a:xfrm>
              <a:off x="2212000"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315" name="tx315"/>
            <p:cNvSpPr/>
            <p:nvPr/>
          </p:nvSpPr>
          <p:spPr>
            <a:xfrm>
              <a:off x="2475649"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316" name="rc31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17" name="rc31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18" name="rc31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19" name="rc31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20" name="rc32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21" name="rc32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22" name="rc32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23" name="rc32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24" name="rc32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25" name="rc32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26" name="rc32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27" name="rc32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28" name="rc32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29" name="rc32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30" name="rc33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31" name="rc33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32" name="rc33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33" name="rc33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34" name="rc33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35" name="rc33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36" name="rc33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37" name="rc33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38" name="rc33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39" name="rc33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40" name="rc34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41" name="rc34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42" name="rc34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43" name="rc34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44" name="rc34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45" name="rc34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46" name="rc34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47" name="rc34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48" name="rc34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49" name="rc34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50" name="rc35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51" name="rc35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52" name="rc35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53" name="rc35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54" name="rc35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55" name="rc35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56" name="rc35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57" name="rc35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58" name="rc35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59" name="rc35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60" name="rc36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61" name="rc36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62" name="rc36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63" name="rc36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64" name="rc36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65" name="rc36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66" name="rc36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67" name="rc36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68" name="rc36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69" name="rc36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70" name="rc37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71" name="rc37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72" name="rc37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73" name="rc37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74" name="rc37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75" name="rc37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76" name="rc37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77" name="rc37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78" name="rc37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79" name="rc37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80" name="rc38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81" name="rc38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82" name="rc38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83" name="rc38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84" name="rc38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85" name="rc38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86" name="rc38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87" name="rc38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88" name="rc38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89" name="rc38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90" name="rc39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91" name="rc39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92" name="rc39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93" name="rc39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94" name="rc39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95" name="rc39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96" name="rc39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97" name="rc39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98" name="rc39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99" name="rc39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00" name="rc40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01" name="rc40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02" name="rc40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03" name="rc40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04" name="rc40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05" name="rc40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06" name="rc40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07" name="rc40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08" name="rc40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09" name="rc40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10" name="rc41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11" name="rc41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12" name="rc41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13" name="rc41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14" name="rc41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15" name="rc41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16" name="rc41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17" name="rc41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18" name="rc41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19" name="rc41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20" name="rc42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21" name="rc42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22" name="rc42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23" name="rc42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24" name="rc42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25" name="rc42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26" name="rc42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27" name="rc42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28" name="rc42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29" name="rc42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30" name="rc43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31" name="rc43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32" name="rc43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33" name="rc43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34" name="rc43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35" name="rc43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36" name="rc43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37" name="rc43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38" name="rc43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39" name="rc43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40" name="rc44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41" name="rc44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42" name="rc44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43" name="rc44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44" name="rc44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45" name="rc44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46" name="rc44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47" name="rc44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48" name="rc44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49" name="rc44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50" name="rc45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51" name="rc45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52" name="rc45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53" name="rc45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54" name="rc45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55" name="rc45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56" name="rc45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57" name="rc45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58" name="rc45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59" name="rc45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60" name="rc46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61" name="rc46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62" name="rc46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63" name="rc46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64" name="rc46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65" name="rc46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66" name="rc46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67" name="rc46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68" name="rc46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69" name="rc46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70" name="rc47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71" name="rc47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72" name="tx472"/>
            <p:cNvSpPr/>
            <p:nvPr/>
          </p:nvSpPr>
          <p:spPr>
            <a:xfrm rot="-2700000">
              <a:off x="192771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73" name="tx473"/>
            <p:cNvSpPr/>
            <p:nvPr/>
          </p:nvSpPr>
          <p:spPr>
            <a:xfrm rot="-2700000">
              <a:off x="219136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474" name="tx474"/>
            <p:cNvSpPr/>
            <p:nvPr/>
          </p:nvSpPr>
          <p:spPr>
            <a:xfrm rot="-2700000">
              <a:off x="245501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475" name="tx475"/>
            <p:cNvSpPr/>
            <p:nvPr/>
          </p:nvSpPr>
          <p:spPr>
            <a:xfrm rot="-2700000">
              <a:off x="271866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476" name="tx476"/>
            <p:cNvSpPr/>
            <p:nvPr/>
          </p:nvSpPr>
          <p:spPr>
            <a:xfrm rot="-2700000">
              <a:off x="298230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477" name="tx477"/>
            <p:cNvSpPr/>
            <p:nvPr/>
          </p:nvSpPr>
          <p:spPr>
            <a:xfrm rot="-2700000">
              <a:off x="324595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78" name="tx478"/>
            <p:cNvSpPr/>
            <p:nvPr/>
          </p:nvSpPr>
          <p:spPr>
            <a:xfrm rot="-2700000">
              <a:off x="350960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479" name="tx479"/>
            <p:cNvSpPr/>
            <p:nvPr/>
          </p:nvSpPr>
          <p:spPr>
            <a:xfrm rot="-2700000">
              <a:off x="377325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480" name="tx480"/>
            <p:cNvSpPr/>
            <p:nvPr/>
          </p:nvSpPr>
          <p:spPr>
            <a:xfrm rot="-2700000">
              <a:off x="403690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481" name="tx481"/>
            <p:cNvSpPr/>
            <p:nvPr/>
          </p:nvSpPr>
          <p:spPr>
            <a:xfrm rot="-2700000">
              <a:off x="430055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482" name="tx482"/>
            <p:cNvSpPr/>
            <p:nvPr/>
          </p:nvSpPr>
          <p:spPr>
            <a:xfrm rot="-2700000">
              <a:off x="456420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483" name="tx483"/>
            <p:cNvSpPr/>
            <p:nvPr/>
          </p:nvSpPr>
          <p:spPr>
            <a:xfrm rot="-2700000">
              <a:off x="4829368"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484" name="tx484"/>
            <p:cNvSpPr/>
            <p:nvPr/>
          </p:nvSpPr>
          <p:spPr>
            <a:xfrm rot="-2700000">
              <a:off x="509150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485" name="tx485"/>
            <p:cNvSpPr/>
            <p:nvPr/>
          </p:nvSpPr>
          <p:spPr>
            <a:xfrm rot="-2700000">
              <a:off x="535515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486" name="tx486"/>
            <p:cNvSpPr/>
            <p:nvPr/>
          </p:nvSpPr>
          <p:spPr>
            <a:xfrm rot="-2700000">
              <a:off x="561880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487" name="tx487"/>
            <p:cNvSpPr/>
            <p:nvPr/>
          </p:nvSpPr>
          <p:spPr>
            <a:xfrm rot="-2700000">
              <a:off x="588245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488" name="tx488"/>
            <p:cNvSpPr/>
            <p:nvPr/>
          </p:nvSpPr>
          <p:spPr>
            <a:xfrm rot="-2700000">
              <a:off x="614610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489" name="tx489"/>
            <p:cNvSpPr/>
            <p:nvPr/>
          </p:nvSpPr>
          <p:spPr>
            <a:xfrm rot="-2700000">
              <a:off x="640975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490" name="tx490"/>
            <p:cNvSpPr/>
            <p:nvPr/>
          </p:nvSpPr>
          <p:spPr>
            <a:xfrm rot="-2700000">
              <a:off x="667339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491" name="tx491"/>
            <p:cNvSpPr/>
            <p:nvPr/>
          </p:nvSpPr>
          <p:spPr>
            <a:xfrm rot="-2700000">
              <a:off x="693704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492" name="tx492"/>
            <p:cNvSpPr/>
            <p:nvPr/>
          </p:nvSpPr>
          <p:spPr>
            <a:xfrm rot="-2700000">
              <a:off x="720069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493" name="tx493"/>
            <p:cNvSpPr/>
            <p:nvPr/>
          </p:nvSpPr>
          <p:spPr>
            <a:xfrm rot="-2700000">
              <a:off x="746434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494" name="tx494"/>
            <p:cNvSpPr/>
            <p:nvPr/>
          </p:nvSpPr>
          <p:spPr>
            <a:xfrm rot="-2700000">
              <a:off x="772799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495" name="tx495"/>
            <p:cNvSpPr/>
            <p:nvPr/>
          </p:nvSpPr>
          <p:spPr>
            <a:xfrm rot="-2700000">
              <a:off x="799164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496" name="tx496"/>
            <p:cNvSpPr/>
            <p:nvPr/>
          </p:nvSpPr>
          <p:spPr>
            <a:xfrm rot="-2700000">
              <a:off x="825529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497" name="tx497"/>
            <p:cNvSpPr/>
            <p:nvPr/>
          </p:nvSpPr>
          <p:spPr>
            <a:xfrm rot="-2700000">
              <a:off x="851894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498" name="tx498"/>
            <p:cNvSpPr/>
            <p:nvPr/>
          </p:nvSpPr>
          <p:spPr>
            <a:xfrm>
              <a:off x="557651" y="5335538"/>
              <a:ext cx="5177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Western</a:t>
              </a:r>
            </a:p>
          </p:txBody>
        </p:sp>
        <p:sp>
          <p:nvSpPr>
            <p:cNvPr id="499" name="tx499"/>
            <p:cNvSpPr/>
            <p:nvPr/>
          </p:nvSpPr>
          <p:spPr>
            <a:xfrm>
              <a:off x="1114246" y="5335538"/>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500" name="tx500"/>
            <p:cNvSpPr/>
            <p:nvPr/>
          </p:nvSpPr>
          <p:spPr>
            <a:xfrm>
              <a:off x="508182" y="4751756"/>
              <a:ext cx="5672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Southern</a:t>
              </a:r>
            </a:p>
          </p:txBody>
        </p:sp>
        <p:sp>
          <p:nvSpPr>
            <p:cNvPr id="501" name="tx501"/>
            <p:cNvSpPr/>
            <p:nvPr/>
          </p:nvSpPr>
          <p:spPr>
            <a:xfrm>
              <a:off x="1114246" y="4751756"/>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502" name="tx502"/>
            <p:cNvSpPr/>
            <p:nvPr/>
          </p:nvSpPr>
          <p:spPr>
            <a:xfrm>
              <a:off x="624951" y="4167973"/>
              <a:ext cx="4504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Central</a:t>
              </a:r>
            </a:p>
          </p:txBody>
        </p:sp>
        <p:sp>
          <p:nvSpPr>
            <p:cNvPr id="503" name="tx503"/>
            <p:cNvSpPr/>
            <p:nvPr/>
          </p:nvSpPr>
          <p:spPr>
            <a:xfrm>
              <a:off x="1114246" y="4167973"/>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504" name="tx504"/>
            <p:cNvSpPr/>
            <p:nvPr/>
          </p:nvSpPr>
          <p:spPr>
            <a:xfrm>
              <a:off x="1075293" y="3584190"/>
              <a:ext cx="39611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Africa</a:t>
              </a:r>
            </a:p>
          </p:txBody>
        </p:sp>
        <p:sp>
          <p:nvSpPr>
            <p:cNvPr id="505" name="tx505"/>
            <p:cNvSpPr/>
            <p:nvPr/>
          </p:nvSpPr>
          <p:spPr>
            <a:xfrm>
              <a:off x="593770" y="3000408"/>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Eastern</a:t>
              </a:r>
            </a:p>
          </p:txBody>
        </p:sp>
        <p:sp>
          <p:nvSpPr>
            <p:cNvPr id="506" name="tx506"/>
            <p:cNvSpPr/>
            <p:nvPr/>
          </p:nvSpPr>
          <p:spPr>
            <a:xfrm>
              <a:off x="1114246" y="3000408"/>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507" name="tx507"/>
            <p:cNvSpPr/>
            <p:nvPr/>
          </p:nvSpPr>
          <p:spPr>
            <a:xfrm>
              <a:off x="531682" y="2416625"/>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Northern</a:t>
              </a:r>
            </a:p>
          </p:txBody>
        </p:sp>
        <p:sp>
          <p:nvSpPr>
            <p:cNvPr id="508" name="tx508"/>
            <p:cNvSpPr/>
            <p:nvPr/>
          </p:nvSpPr>
          <p:spPr>
            <a:xfrm>
              <a:off x="1114246" y="2416625"/>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509" name="tx509"/>
            <p:cNvSpPr/>
            <p:nvPr/>
          </p:nvSpPr>
          <p:spPr>
            <a:xfrm>
              <a:off x="3398430"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510" name="pic510"/>
            <p:cNvPicPr/>
            <p:nvPr/>
          </p:nvPicPr>
          <p:blipFill>
            <a:blip r:embed="rId2" cstate="print"/>
            <a:stretch>
              <a:fillRect/>
            </a:stretch>
          </p:blipFill>
          <p:spPr>
            <a:xfrm>
              <a:off x="5050022" y="5959314"/>
              <a:ext cx="2160000" cy="219455"/>
            </a:xfrm>
            <a:prstGeom prst="rect">
              <a:avLst/>
            </a:prstGeom>
          </p:spPr>
        </p:pic>
        <p:sp>
          <p:nvSpPr>
            <p:cNvPr id="511" name="pl511"/>
            <p:cNvSpPr/>
            <p:nvPr/>
          </p:nvSpPr>
          <p:spPr>
            <a:xfrm>
              <a:off x="5053622"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2" name="pl512"/>
            <p:cNvSpPr/>
            <p:nvPr/>
          </p:nvSpPr>
          <p:spPr>
            <a:xfrm>
              <a:off x="6345302"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3" name="pl513"/>
            <p:cNvSpPr/>
            <p:nvPr/>
          </p:nvSpPr>
          <p:spPr>
            <a:xfrm>
              <a:off x="6560582"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4" name="pl514"/>
            <p:cNvSpPr/>
            <p:nvPr/>
          </p:nvSpPr>
          <p:spPr>
            <a:xfrm>
              <a:off x="6775862"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5" name="pl515"/>
            <p:cNvSpPr/>
            <p:nvPr/>
          </p:nvSpPr>
          <p:spPr>
            <a:xfrm>
              <a:off x="6991142"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6" name="pl516"/>
            <p:cNvSpPr/>
            <p:nvPr/>
          </p:nvSpPr>
          <p:spPr>
            <a:xfrm>
              <a:off x="7206422"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7" name="pl517"/>
            <p:cNvSpPr/>
            <p:nvPr/>
          </p:nvSpPr>
          <p:spPr>
            <a:xfrm>
              <a:off x="5053622"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8" name="pl518"/>
            <p:cNvSpPr/>
            <p:nvPr/>
          </p:nvSpPr>
          <p:spPr>
            <a:xfrm>
              <a:off x="6345302"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9" name="pl519"/>
            <p:cNvSpPr/>
            <p:nvPr/>
          </p:nvSpPr>
          <p:spPr>
            <a:xfrm>
              <a:off x="6560582"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0" name="pl520"/>
            <p:cNvSpPr/>
            <p:nvPr/>
          </p:nvSpPr>
          <p:spPr>
            <a:xfrm>
              <a:off x="6775862"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1" name="pl521"/>
            <p:cNvSpPr/>
            <p:nvPr/>
          </p:nvSpPr>
          <p:spPr>
            <a:xfrm>
              <a:off x="6991142"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2" name="pl522"/>
            <p:cNvSpPr/>
            <p:nvPr/>
          </p:nvSpPr>
          <p:spPr>
            <a:xfrm>
              <a:off x="7206422"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3" name="tx523"/>
            <p:cNvSpPr/>
            <p:nvPr/>
          </p:nvSpPr>
          <p:spPr>
            <a:xfrm>
              <a:off x="5022532"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524" name="tx524"/>
            <p:cNvSpPr/>
            <p:nvPr/>
          </p:nvSpPr>
          <p:spPr>
            <a:xfrm>
              <a:off x="6283123"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525" name="tx525"/>
            <p:cNvSpPr/>
            <p:nvPr/>
          </p:nvSpPr>
          <p:spPr>
            <a:xfrm>
              <a:off x="6498403"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526" name="tx526"/>
            <p:cNvSpPr/>
            <p:nvPr/>
          </p:nvSpPr>
          <p:spPr>
            <a:xfrm>
              <a:off x="6713683"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527" name="tx527"/>
            <p:cNvSpPr/>
            <p:nvPr/>
          </p:nvSpPr>
          <p:spPr>
            <a:xfrm>
              <a:off x="6928963"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528" name="tx528"/>
            <p:cNvSpPr/>
            <p:nvPr/>
          </p:nvSpPr>
          <p:spPr>
            <a:xfrm>
              <a:off x="7113153"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529" name="tx529"/>
            <p:cNvSpPr/>
            <p:nvPr/>
          </p:nvSpPr>
          <p:spPr>
            <a:xfrm>
              <a:off x="1534041" y="1368037"/>
              <a:ext cx="28404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region, 2000-2025</a:t>
              </a:r>
            </a:p>
          </p:txBody>
        </p:sp>
        <p:sp>
          <p:nvSpPr>
            <p:cNvPr id="530" name="tx53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31" name="tx531"/>
            <p:cNvSpPr/>
            <p:nvPr/>
          </p:nvSpPr>
          <p:spPr>
            <a:xfrm>
              <a:off x="5619167" y="6611748"/>
              <a:ext cx="34552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DTP1 coverage in 2025.</a:t>
              </a:r>
            </a:p>
          </p:txBody>
        </p:sp>
      </p:grpSp>
      <p:sp>
        <p:nvSpPr>
          <p:cNvPr id="5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5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2023-2025, Northern Africa maintained DTP1 coverage ≥90%. Western Africa had the lowest coverage in 2025, but with an increase since 2023.</a:t>
            </a:r>
          </a:p>
        </p:txBody>
      </p:sp>
      <p:grpSp xmlns:pic="http://schemas.openxmlformats.org/drawingml/2006/picture">
        <p:nvGrpSpPr>
          <p:cNvPr id="534" name=""/>
          <p:cNvGrpSpPr/>
          <p:nvPr/>
        </p:nvGrpSpPr>
        <p:grpSpPr>
          <a:xfrm>
            <a:off x="292608" y="1005840"/>
            <a:ext cx="8595360" cy="28575"/>
            <a:chOff x="292608" y="1005840"/>
            <a:chExt cx="8595360" cy="28575"/>
          </a:xfrm>
        </p:grpSpPr>
        <p:sp>
          <p:nvSpPr>
            <p:cNvPr id="53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3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85066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38457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1848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45240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8631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61761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15153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68544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1935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83054" y="2545617"/>
              <a:ext cx="3434315" cy="1305045"/>
            </a:xfrm>
            <a:custGeom>
              <a:avLst/>
              <a:pathLst>
                <a:path w="3434315" h="1305045">
                  <a:moveTo>
                    <a:pt x="0" y="1305045"/>
                  </a:moveTo>
                  <a:lnTo>
                    <a:pt x="137372" y="1305045"/>
                  </a:lnTo>
                  <a:lnTo>
                    <a:pt x="274745" y="1258437"/>
                  </a:lnTo>
                  <a:lnTo>
                    <a:pt x="412117" y="1072002"/>
                  </a:lnTo>
                  <a:lnTo>
                    <a:pt x="549490" y="745740"/>
                  </a:lnTo>
                  <a:lnTo>
                    <a:pt x="686863" y="605914"/>
                  </a:lnTo>
                  <a:lnTo>
                    <a:pt x="824235" y="419479"/>
                  </a:lnTo>
                  <a:lnTo>
                    <a:pt x="961608" y="372870"/>
                  </a:lnTo>
                  <a:lnTo>
                    <a:pt x="1098981" y="279652"/>
                  </a:lnTo>
                  <a:lnTo>
                    <a:pt x="1236353" y="279652"/>
                  </a:lnTo>
                  <a:lnTo>
                    <a:pt x="1373726" y="466087"/>
                  </a:lnTo>
                  <a:lnTo>
                    <a:pt x="1511098" y="186435"/>
                  </a:lnTo>
                  <a:lnTo>
                    <a:pt x="1648471" y="233043"/>
                  </a:lnTo>
                  <a:lnTo>
                    <a:pt x="1785844" y="279652"/>
                  </a:lnTo>
                  <a:lnTo>
                    <a:pt x="1923216" y="139826"/>
                  </a:lnTo>
                  <a:lnTo>
                    <a:pt x="2060589" y="186435"/>
                  </a:lnTo>
                  <a:lnTo>
                    <a:pt x="2197962" y="186435"/>
                  </a:lnTo>
                  <a:lnTo>
                    <a:pt x="2335334" y="233043"/>
                  </a:lnTo>
                  <a:lnTo>
                    <a:pt x="2472707" y="233043"/>
                  </a:lnTo>
                  <a:lnTo>
                    <a:pt x="2610079" y="139826"/>
                  </a:lnTo>
                  <a:lnTo>
                    <a:pt x="2747452" y="139826"/>
                  </a:lnTo>
                  <a:lnTo>
                    <a:pt x="2884825" y="139826"/>
                  </a:lnTo>
                  <a:lnTo>
                    <a:pt x="3022197" y="139826"/>
                  </a:lnTo>
                  <a:lnTo>
                    <a:pt x="3159570" y="139826"/>
                  </a:lnTo>
                  <a:lnTo>
                    <a:pt x="3296943" y="46608"/>
                  </a:lnTo>
                  <a:lnTo>
                    <a:pt x="3434315" y="0"/>
                  </a:lnTo>
                </a:path>
              </a:pathLst>
            </a:custGeom>
            <a:ln w="27101" cap="flat">
              <a:solidFill>
                <a:srgbClr val="0058AB">
                  <a:alpha val="100000"/>
                </a:srgbClr>
              </a:solidFill>
              <a:prstDash val="solid"/>
              <a:round/>
            </a:ln>
          </p:spPr>
          <p:txBody>
            <a:bodyPr/>
            <a:lstStyle/>
            <a:p/>
          </p:txBody>
        </p:sp>
        <p:sp>
          <p:nvSpPr>
            <p:cNvPr id="22" name="pl22"/>
            <p:cNvSpPr/>
            <p:nvPr/>
          </p:nvSpPr>
          <p:spPr>
            <a:xfrm>
              <a:off x="1083054" y="2312573"/>
              <a:ext cx="3434315" cy="838958"/>
            </a:xfrm>
            <a:custGeom>
              <a:avLst/>
              <a:pathLst>
                <a:path w="3434315" h="838958">
                  <a:moveTo>
                    <a:pt x="0" y="838958"/>
                  </a:moveTo>
                  <a:lnTo>
                    <a:pt x="137372" y="745740"/>
                  </a:lnTo>
                  <a:lnTo>
                    <a:pt x="274745" y="652522"/>
                  </a:lnTo>
                  <a:lnTo>
                    <a:pt x="412117" y="512696"/>
                  </a:lnTo>
                  <a:lnTo>
                    <a:pt x="549490" y="466087"/>
                  </a:lnTo>
                  <a:lnTo>
                    <a:pt x="686863" y="419479"/>
                  </a:lnTo>
                  <a:lnTo>
                    <a:pt x="824235" y="326261"/>
                  </a:lnTo>
                  <a:lnTo>
                    <a:pt x="961608" y="233043"/>
                  </a:lnTo>
                  <a:lnTo>
                    <a:pt x="1098981" y="279652"/>
                  </a:lnTo>
                  <a:lnTo>
                    <a:pt x="1236353" y="186435"/>
                  </a:lnTo>
                  <a:lnTo>
                    <a:pt x="1373726" y="46608"/>
                  </a:lnTo>
                  <a:lnTo>
                    <a:pt x="1511098" y="0"/>
                  </a:lnTo>
                  <a:lnTo>
                    <a:pt x="1648471" y="93217"/>
                  </a:lnTo>
                  <a:lnTo>
                    <a:pt x="1785844" y="186435"/>
                  </a:lnTo>
                  <a:lnTo>
                    <a:pt x="1923216" y="93217"/>
                  </a:lnTo>
                  <a:lnTo>
                    <a:pt x="2060589" y="139826"/>
                  </a:lnTo>
                  <a:lnTo>
                    <a:pt x="2197962" y="139826"/>
                  </a:lnTo>
                  <a:lnTo>
                    <a:pt x="2335334" y="186435"/>
                  </a:lnTo>
                  <a:lnTo>
                    <a:pt x="2472707" y="93217"/>
                  </a:lnTo>
                  <a:lnTo>
                    <a:pt x="2610079" y="93217"/>
                  </a:lnTo>
                  <a:lnTo>
                    <a:pt x="2747452" y="93217"/>
                  </a:lnTo>
                  <a:lnTo>
                    <a:pt x="2884825" y="186435"/>
                  </a:lnTo>
                  <a:lnTo>
                    <a:pt x="3022197" y="139826"/>
                  </a:lnTo>
                  <a:lnTo>
                    <a:pt x="3159570" y="279652"/>
                  </a:lnTo>
                  <a:lnTo>
                    <a:pt x="3296943" y="372870"/>
                  </a:lnTo>
                  <a:lnTo>
                    <a:pt x="3434315" y="93217"/>
                  </a:lnTo>
                </a:path>
              </a:pathLst>
            </a:custGeom>
            <a:ln w="27101" cap="flat">
              <a:solidFill>
                <a:srgbClr val="1CABE2">
                  <a:alpha val="100000"/>
                </a:srgbClr>
              </a:solidFill>
              <a:prstDash val="solid"/>
              <a:round/>
            </a:ln>
          </p:spPr>
          <p:txBody>
            <a:bodyPr/>
            <a:lstStyle/>
            <a:p/>
          </p:txBody>
        </p:sp>
        <p:sp>
          <p:nvSpPr>
            <p:cNvPr id="23" name="pl23"/>
            <p:cNvSpPr/>
            <p:nvPr/>
          </p:nvSpPr>
          <p:spPr>
            <a:xfrm>
              <a:off x="1083054" y="1799877"/>
              <a:ext cx="3434315" cy="186435"/>
            </a:xfrm>
            <a:custGeom>
              <a:avLst/>
              <a:pathLst>
                <a:path w="3434315" h="186435">
                  <a:moveTo>
                    <a:pt x="0" y="93217"/>
                  </a:moveTo>
                  <a:lnTo>
                    <a:pt x="137372" y="93217"/>
                  </a:lnTo>
                  <a:lnTo>
                    <a:pt x="274745" y="93217"/>
                  </a:lnTo>
                  <a:lnTo>
                    <a:pt x="412117" y="139826"/>
                  </a:lnTo>
                  <a:lnTo>
                    <a:pt x="549490" y="93217"/>
                  </a:lnTo>
                  <a:lnTo>
                    <a:pt x="686863" y="93217"/>
                  </a:lnTo>
                  <a:lnTo>
                    <a:pt x="824235" y="46608"/>
                  </a:lnTo>
                  <a:lnTo>
                    <a:pt x="961608" y="46608"/>
                  </a:lnTo>
                  <a:lnTo>
                    <a:pt x="1098981" y="46608"/>
                  </a:lnTo>
                  <a:lnTo>
                    <a:pt x="1236353" y="93217"/>
                  </a:lnTo>
                  <a:lnTo>
                    <a:pt x="1373726" y="93217"/>
                  </a:lnTo>
                  <a:lnTo>
                    <a:pt x="1511098" y="46608"/>
                  </a:lnTo>
                  <a:lnTo>
                    <a:pt x="1648471" y="139826"/>
                  </a:lnTo>
                  <a:lnTo>
                    <a:pt x="1785844" y="46608"/>
                  </a:lnTo>
                  <a:lnTo>
                    <a:pt x="1923216" y="93217"/>
                  </a:lnTo>
                  <a:lnTo>
                    <a:pt x="2060589" y="139826"/>
                  </a:lnTo>
                  <a:lnTo>
                    <a:pt x="2197962" y="139826"/>
                  </a:lnTo>
                  <a:lnTo>
                    <a:pt x="2335334" y="139826"/>
                  </a:lnTo>
                  <a:lnTo>
                    <a:pt x="2472707" y="139826"/>
                  </a:lnTo>
                  <a:lnTo>
                    <a:pt x="2610079" y="186435"/>
                  </a:lnTo>
                  <a:lnTo>
                    <a:pt x="2747452" y="186435"/>
                  </a:lnTo>
                  <a:lnTo>
                    <a:pt x="2884825" y="186435"/>
                  </a:lnTo>
                  <a:lnTo>
                    <a:pt x="3022197" y="186435"/>
                  </a:lnTo>
                  <a:lnTo>
                    <a:pt x="3159570" y="93217"/>
                  </a:lnTo>
                  <a:lnTo>
                    <a:pt x="3296943" y="46608"/>
                  </a:lnTo>
                  <a:lnTo>
                    <a:pt x="3434315" y="0"/>
                  </a:lnTo>
                </a:path>
              </a:pathLst>
            </a:custGeom>
            <a:ln w="27101" cap="flat">
              <a:solidFill>
                <a:srgbClr val="00833D">
                  <a:alpha val="100000"/>
                </a:srgbClr>
              </a:solidFill>
              <a:prstDash val="solid"/>
              <a:round/>
            </a:ln>
          </p:spPr>
          <p:txBody>
            <a:bodyPr/>
            <a:lstStyle/>
            <a:p/>
          </p:txBody>
        </p:sp>
        <p:sp>
          <p:nvSpPr>
            <p:cNvPr id="24" name="pl24"/>
            <p:cNvSpPr/>
            <p:nvPr/>
          </p:nvSpPr>
          <p:spPr>
            <a:xfrm>
              <a:off x="1083054" y="2312573"/>
              <a:ext cx="3434315" cy="372870"/>
            </a:xfrm>
            <a:custGeom>
              <a:avLst/>
              <a:pathLst>
                <a:path w="3434315" h="372870">
                  <a:moveTo>
                    <a:pt x="0" y="372870"/>
                  </a:moveTo>
                  <a:lnTo>
                    <a:pt x="137372" y="279652"/>
                  </a:lnTo>
                  <a:lnTo>
                    <a:pt x="274745" y="279652"/>
                  </a:lnTo>
                  <a:lnTo>
                    <a:pt x="412117" y="233043"/>
                  </a:lnTo>
                  <a:lnTo>
                    <a:pt x="549490" y="186435"/>
                  </a:lnTo>
                  <a:lnTo>
                    <a:pt x="686863" y="279652"/>
                  </a:lnTo>
                  <a:lnTo>
                    <a:pt x="824235" y="93217"/>
                  </a:lnTo>
                  <a:lnTo>
                    <a:pt x="961608" y="46608"/>
                  </a:lnTo>
                  <a:lnTo>
                    <a:pt x="1098981" y="46608"/>
                  </a:lnTo>
                  <a:lnTo>
                    <a:pt x="1236353" y="186435"/>
                  </a:lnTo>
                  <a:lnTo>
                    <a:pt x="1373726" y="139826"/>
                  </a:lnTo>
                  <a:lnTo>
                    <a:pt x="1511098" y="139826"/>
                  </a:lnTo>
                  <a:lnTo>
                    <a:pt x="1648471" y="233043"/>
                  </a:lnTo>
                  <a:lnTo>
                    <a:pt x="1785844" y="186435"/>
                  </a:lnTo>
                  <a:lnTo>
                    <a:pt x="1923216" y="0"/>
                  </a:lnTo>
                  <a:lnTo>
                    <a:pt x="2060589" y="46608"/>
                  </a:lnTo>
                  <a:lnTo>
                    <a:pt x="2197962" y="46608"/>
                  </a:lnTo>
                  <a:lnTo>
                    <a:pt x="2335334" y="139826"/>
                  </a:lnTo>
                  <a:lnTo>
                    <a:pt x="2472707" y="46608"/>
                  </a:lnTo>
                  <a:lnTo>
                    <a:pt x="2610079" y="46608"/>
                  </a:lnTo>
                  <a:lnTo>
                    <a:pt x="2747452" y="186435"/>
                  </a:lnTo>
                  <a:lnTo>
                    <a:pt x="2884825" y="233043"/>
                  </a:lnTo>
                  <a:lnTo>
                    <a:pt x="3022197" y="279652"/>
                  </a:lnTo>
                  <a:lnTo>
                    <a:pt x="3159570" y="46608"/>
                  </a:lnTo>
                  <a:lnTo>
                    <a:pt x="3296943" y="186435"/>
                  </a:lnTo>
                  <a:lnTo>
                    <a:pt x="3434315" y="326261"/>
                  </a:lnTo>
                </a:path>
              </a:pathLst>
            </a:custGeom>
            <a:ln w="27101" cap="flat">
              <a:solidFill>
                <a:srgbClr val="80BD41">
                  <a:alpha val="100000"/>
                </a:srgbClr>
              </a:solidFill>
              <a:prstDash val="solid"/>
              <a:round/>
            </a:ln>
          </p:spPr>
          <p:txBody>
            <a:bodyPr/>
            <a:lstStyle/>
            <a:p/>
          </p:txBody>
        </p:sp>
        <p:sp>
          <p:nvSpPr>
            <p:cNvPr id="25" name="pl25"/>
            <p:cNvSpPr/>
            <p:nvPr/>
          </p:nvSpPr>
          <p:spPr>
            <a:xfrm>
              <a:off x="1083054" y="2638835"/>
              <a:ext cx="3434315" cy="1072002"/>
            </a:xfrm>
            <a:custGeom>
              <a:avLst/>
              <a:pathLst>
                <a:path w="3434315" h="1072002">
                  <a:moveTo>
                    <a:pt x="0" y="1072002"/>
                  </a:moveTo>
                  <a:lnTo>
                    <a:pt x="137372" y="1072002"/>
                  </a:lnTo>
                  <a:lnTo>
                    <a:pt x="274745" y="1025393"/>
                  </a:lnTo>
                  <a:lnTo>
                    <a:pt x="412117" y="932175"/>
                  </a:lnTo>
                  <a:lnTo>
                    <a:pt x="549490" y="885566"/>
                  </a:lnTo>
                  <a:lnTo>
                    <a:pt x="686863" y="745740"/>
                  </a:lnTo>
                  <a:lnTo>
                    <a:pt x="824235" y="699131"/>
                  </a:lnTo>
                  <a:lnTo>
                    <a:pt x="961608" y="559305"/>
                  </a:lnTo>
                  <a:lnTo>
                    <a:pt x="1098981" y="326261"/>
                  </a:lnTo>
                  <a:lnTo>
                    <a:pt x="1236353" y="0"/>
                  </a:lnTo>
                  <a:lnTo>
                    <a:pt x="1373726" y="326261"/>
                  </a:lnTo>
                  <a:lnTo>
                    <a:pt x="1511098" y="512696"/>
                  </a:lnTo>
                  <a:lnTo>
                    <a:pt x="1648471" y="559305"/>
                  </a:lnTo>
                  <a:lnTo>
                    <a:pt x="1785844" y="652522"/>
                  </a:lnTo>
                  <a:lnTo>
                    <a:pt x="1923216" y="652522"/>
                  </a:lnTo>
                  <a:lnTo>
                    <a:pt x="2060589" y="605914"/>
                  </a:lnTo>
                  <a:lnTo>
                    <a:pt x="2197962" y="279652"/>
                  </a:lnTo>
                  <a:lnTo>
                    <a:pt x="2335334" y="186435"/>
                  </a:lnTo>
                  <a:lnTo>
                    <a:pt x="2472707" y="93217"/>
                  </a:lnTo>
                  <a:lnTo>
                    <a:pt x="2610079" y="46608"/>
                  </a:lnTo>
                  <a:lnTo>
                    <a:pt x="2747452" y="139826"/>
                  </a:lnTo>
                  <a:lnTo>
                    <a:pt x="2884825" y="419479"/>
                  </a:lnTo>
                  <a:lnTo>
                    <a:pt x="3022197" y="233043"/>
                  </a:lnTo>
                  <a:lnTo>
                    <a:pt x="3159570" y="46608"/>
                  </a:lnTo>
                  <a:lnTo>
                    <a:pt x="3296943" y="0"/>
                  </a:lnTo>
                  <a:lnTo>
                    <a:pt x="3434315" y="46608"/>
                  </a:lnTo>
                </a:path>
              </a:pathLst>
            </a:custGeom>
            <a:ln w="27101" cap="flat">
              <a:solidFill>
                <a:srgbClr val="6A1E74">
                  <a:alpha val="100000"/>
                </a:srgbClr>
              </a:solidFill>
              <a:prstDash val="solid"/>
              <a:round/>
            </a:ln>
          </p:spPr>
          <p:txBody>
            <a:bodyPr/>
            <a:lstStyle/>
            <a:p/>
          </p:txBody>
        </p:sp>
        <p:sp>
          <p:nvSpPr>
            <p:cNvPr id="26" name="tx26"/>
            <p:cNvSpPr/>
            <p:nvPr/>
          </p:nvSpPr>
          <p:spPr>
            <a:xfrm>
              <a:off x="707342" y="357212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27" name="tx27"/>
            <p:cNvSpPr/>
            <p:nvPr/>
          </p:nvSpPr>
          <p:spPr>
            <a:xfrm>
              <a:off x="707342" y="310604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28" name="tx28"/>
            <p:cNvSpPr/>
            <p:nvPr/>
          </p:nvSpPr>
          <p:spPr>
            <a:xfrm>
              <a:off x="707342" y="263995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9" name="tx29"/>
            <p:cNvSpPr/>
            <p:nvPr/>
          </p:nvSpPr>
          <p:spPr>
            <a:xfrm>
              <a:off x="707342" y="217386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0" name="tx30"/>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1" name="tx31"/>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2" name="tx32"/>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3" name="tx33"/>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4" name="tx34"/>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5" name="tx35"/>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6" name="tx36"/>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7" name="tx37"/>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38" name="tx38"/>
            <p:cNvSpPr/>
            <p:nvPr/>
          </p:nvSpPr>
          <p:spPr>
            <a:xfrm>
              <a:off x="1630968" y="1437626"/>
              <a:ext cx="233848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Africa, 2000-2025</a:t>
              </a:r>
            </a:p>
          </p:txBody>
        </p:sp>
        <p:sp>
          <p:nvSpPr>
            <p:cNvPr id="39" name="pl39"/>
            <p:cNvSpPr/>
            <p:nvPr/>
          </p:nvSpPr>
          <p:spPr>
            <a:xfrm>
              <a:off x="5227074" y="385066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0" name="pl40"/>
            <p:cNvSpPr/>
            <p:nvPr/>
          </p:nvSpPr>
          <p:spPr>
            <a:xfrm>
              <a:off x="5227074" y="312742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1" name="pl41"/>
            <p:cNvSpPr/>
            <p:nvPr/>
          </p:nvSpPr>
          <p:spPr>
            <a:xfrm>
              <a:off x="5227074" y="240418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2" name="pl42"/>
            <p:cNvSpPr/>
            <p:nvPr/>
          </p:nvSpPr>
          <p:spPr>
            <a:xfrm>
              <a:off x="5227074" y="168094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3" name="pl43"/>
            <p:cNvSpPr/>
            <p:nvPr/>
          </p:nvSpPr>
          <p:spPr>
            <a:xfrm>
              <a:off x="5227074" y="348904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4" name="pl44"/>
            <p:cNvSpPr/>
            <p:nvPr/>
          </p:nvSpPr>
          <p:spPr>
            <a:xfrm>
              <a:off x="5227074" y="276580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5" name="pl45"/>
            <p:cNvSpPr/>
            <p:nvPr/>
          </p:nvSpPr>
          <p:spPr>
            <a:xfrm>
              <a:off x="5227074" y="204256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6" name="pl46"/>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5398790" y="1825592"/>
              <a:ext cx="3434315" cy="2025071"/>
            </a:xfrm>
            <a:custGeom>
              <a:avLst/>
              <a:pathLst>
                <a:path w="3434315" h="2025071">
                  <a:moveTo>
                    <a:pt x="0" y="2025071"/>
                  </a:moveTo>
                  <a:lnTo>
                    <a:pt x="137372" y="2025071"/>
                  </a:lnTo>
                  <a:lnTo>
                    <a:pt x="274745" y="1952747"/>
                  </a:lnTo>
                  <a:lnTo>
                    <a:pt x="412117" y="1663451"/>
                  </a:lnTo>
                  <a:lnTo>
                    <a:pt x="549490" y="1157183"/>
                  </a:lnTo>
                  <a:lnTo>
                    <a:pt x="686863" y="940211"/>
                  </a:lnTo>
                  <a:lnTo>
                    <a:pt x="824235" y="650915"/>
                  </a:lnTo>
                  <a:lnTo>
                    <a:pt x="961608" y="578591"/>
                  </a:lnTo>
                  <a:lnTo>
                    <a:pt x="1098981" y="433943"/>
                  </a:lnTo>
                  <a:lnTo>
                    <a:pt x="1236353" y="433943"/>
                  </a:lnTo>
                  <a:lnTo>
                    <a:pt x="1373726" y="723239"/>
                  </a:lnTo>
                  <a:lnTo>
                    <a:pt x="1511098" y="289295"/>
                  </a:lnTo>
                  <a:lnTo>
                    <a:pt x="1648471" y="361619"/>
                  </a:lnTo>
                  <a:lnTo>
                    <a:pt x="1785844" y="433943"/>
                  </a:lnTo>
                  <a:lnTo>
                    <a:pt x="1923216" y="216971"/>
                  </a:lnTo>
                  <a:lnTo>
                    <a:pt x="2060589" y="289295"/>
                  </a:lnTo>
                  <a:lnTo>
                    <a:pt x="2197962" y="289295"/>
                  </a:lnTo>
                  <a:lnTo>
                    <a:pt x="2335334" y="361619"/>
                  </a:lnTo>
                  <a:lnTo>
                    <a:pt x="2472707" y="361619"/>
                  </a:lnTo>
                  <a:lnTo>
                    <a:pt x="2610079" y="216971"/>
                  </a:lnTo>
                  <a:lnTo>
                    <a:pt x="2747452" y="216971"/>
                  </a:lnTo>
                  <a:lnTo>
                    <a:pt x="2884825" y="216971"/>
                  </a:lnTo>
                  <a:lnTo>
                    <a:pt x="3022197" y="216971"/>
                  </a:lnTo>
                  <a:lnTo>
                    <a:pt x="3159570" y="216971"/>
                  </a:lnTo>
                  <a:lnTo>
                    <a:pt x="3296943" y="72323"/>
                  </a:lnTo>
                  <a:lnTo>
                    <a:pt x="3434315" y="0"/>
                  </a:lnTo>
                </a:path>
              </a:pathLst>
            </a:custGeom>
            <a:ln w="27101" cap="flat">
              <a:solidFill>
                <a:srgbClr val="0058AB">
                  <a:alpha val="100000"/>
                </a:srgbClr>
              </a:solidFill>
              <a:prstDash val="solid"/>
              <a:round/>
            </a:ln>
          </p:spPr>
          <p:txBody>
            <a:bodyPr/>
            <a:lstStyle/>
            <a:p/>
          </p:txBody>
        </p:sp>
        <p:sp>
          <p:nvSpPr>
            <p:cNvPr id="53" name="pl53"/>
            <p:cNvSpPr/>
            <p:nvPr/>
          </p:nvSpPr>
          <p:spPr>
            <a:xfrm>
              <a:off x="5398790" y="1897916"/>
              <a:ext cx="3434315" cy="1301831"/>
            </a:xfrm>
            <a:custGeom>
              <a:avLst/>
              <a:pathLst>
                <a:path w="3434315" h="1301831">
                  <a:moveTo>
                    <a:pt x="0" y="1301831"/>
                  </a:moveTo>
                  <a:lnTo>
                    <a:pt x="137372" y="1157183"/>
                  </a:lnTo>
                  <a:lnTo>
                    <a:pt x="274745" y="1012535"/>
                  </a:lnTo>
                  <a:lnTo>
                    <a:pt x="412117" y="795563"/>
                  </a:lnTo>
                  <a:lnTo>
                    <a:pt x="549490" y="723239"/>
                  </a:lnTo>
                  <a:lnTo>
                    <a:pt x="686863" y="650915"/>
                  </a:lnTo>
                  <a:lnTo>
                    <a:pt x="824235" y="506267"/>
                  </a:lnTo>
                  <a:lnTo>
                    <a:pt x="961608" y="361619"/>
                  </a:lnTo>
                  <a:lnTo>
                    <a:pt x="1098981" y="433943"/>
                  </a:lnTo>
                  <a:lnTo>
                    <a:pt x="1236353" y="289295"/>
                  </a:lnTo>
                  <a:lnTo>
                    <a:pt x="1373726" y="72323"/>
                  </a:lnTo>
                  <a:lnTo>
                    <a:pt x="1511098" y="0"/>
                  </a:lnTo>
                  <a:lnTo>
                    <a:pt x="1648471" y="144647"/>
                  </a:lnTo>
                  <a:lnTo>
                    <a:pt x="1785844" y="289295"/>
                  </a:lnTo>
                  <a:lnTo>
                    <a:pt x="1923216" y="144647"/>
                  </a:lnTo>
                  <a:lnTo>
                    <a:pt x="2060589" y="216971"/>
                  </a:lnTo>
                  <a:lnTo>
                    <a:pt x="2197962" y="216971"/>
                  </a:lnTo>
                  <a:lnTo>
                    <a:pt x="2335334" y="289295"/>
                  </a:lnTo>
                  <a:lnTo>
                    <a:pt x="2472707" y="144647"/>
                  </a:lnTo>
                  <a:lnTo>
                    <a:pt x="2610079" y="144647"/>
                  </a:lnTo>
                  <a:lnTo>
                    <a:pt x="2747452" y="144647"/>
                  </a:lnTo>
                  <a:lnTo>
                    <a:pt x="2884825" y="289295"/>
                  </a:lnTo>
                  <a:lnTo>
                    <a:pt x="3022197" y="216971"/>
                  </a:lnTo>
                  <a:lnTo>
                    <a:pt x="3159570" y="433943"/>
                  </a:lnTo>
                  <a:lnTo>
                    <a:pt x="3296943" y="578591"/>
                  </a:lnTo>
                  <a:lnTo>
                    <a:pt x="3434315" y="144647"/>
                  </a:lnTo>
                </a:path>
              </a:pathLst>
            </a:custGeom>
            <a:ln w="27101" cap="flat">
              <a:solidFill>
                <a:srgbClr val="1CABE2">
                  <a:alpha val="100000"/>
                </a:srgbClr>
              </a:solidFill>
              <a:prstDash val="solid"/>
              <a:round/>
            </a:ln>
          </p:spPr>
          <p:txBody>
            <a:bodyPr/>
            <a:lstStyle/>
            <a:p/>
          </p:txBody>
        </p:sp>
        <p:sp>
          <p:nvSpPr>
            <p:cNvPr id="54" name="pl54"/>
            <p:cNvSpPr/>
            <p:nvPr/>
          </p:nvSpPr>
          <p:spPr>
            <a:xfrm>
              <a:off x="5398790" y="1753268"/>
              <a:ext cx="3434315" cy="289295"/>
            </a:xfrm>
            <a:custGeom>
              <a:avLst/>
              <a:pathLst>
                <a:path w="3434315" h="289295">
                  <a:moveTo>
                    <a:pt x="0" y="144647"/>
                  </a:moveTo>
                  <a:lnTo>
                    <a:pt x="137372" y="144647"/>
                  </a:lnTo>
                  <a:lnTo>
                    <a:pt x="274745" y="144647"/>
                  </a:lnTo>
                  <a:lnTo>
                    <a:pt x="412117" y="216971"/>
                  </a:lnTo>
                  <a:lnTo>
                    <a:pt x="549490" y="144647"/>
                  </a:lnTo>
                  <a:lnTo>
                    <a:pt x="686863" y="144647"/>
                  </a:lnTo>
                  <a:lnTo>
                    <a:pt x="824235" y="72323"/>
                  </a:lnTo>
                  <a:lnTo>
                    <a:pt x="961608" y="72323"/>
                  </a:lnTo>
                  <a:lnTo>
                    <a:pt x="1098981" y="72323"/>
                  </a:lnTo>
                  <a:lnTo>
                    <a:pt x="1236353" y="144647"/>
                  </a:lnTo>
                  <a:lnTo>
                    <a:pt x="1373726" y="144647"/>
                  </a:lnTo>
                  <a:lnTo>
                    <a:pt x="1511098" y="72323"/>
                  </a:lnTo>
                  <a:lnTo>
                    <a:pt x="1648471" y="216971"/>
                  </a:lnTo>
                  <a:lnTo>
                    <a:pt x="1785844" y="72323"/>
                  </a:lnTo>
                  <a:lnTo>
                    <a:pt x="1923216" y="144647"/>
                  </a:lnTo>
                  <a:lnTo>
                    <a:pt x="2060589" y="216971"/>
                  </a:lnTo>
                  <a:lnTo>
                    <a:pt x="2197962" y="216971"/>
                  </a:lnTo>
                  <a:lnTo>
                    <a:pt x="2335334" y="216971"/>
                  </a:lnTo>
                  <a:lnTo>
                    <a:pt x="2472707" y="216971"/>
                  </a:lnTo>
                  <a:lnTo>
                    <a:pt x="2610079" y="289295"/>
                  </a:lnTo>
                  <a:lnTo>
                    <a:pt x="2747452" y="289295"/>
                  </a:lnTo>
                  <a:lnTo>
                    <a:pt x="2884825" y="289295"/>
                  </a:lnTo>
                  <a:lnTo>
                    <a:pt x="3022197" y="289295"/>
                  </a:lnTo>
                  <a:lnTo>
                    <a:pt x="3159570" y="144647"/>
                  </a:lnTo>
                  <a:lnTo>
                    <a:pt x="3296943" y="72323"/>
                  </a:lnTo>
                  <a:lnTo>
                    <a:pt x="3434315" y="0"/>
                  </a:lnTo>
                </a:path>
              </a:pathLst>
            </a:custGeom>
            <a:ln w="27101" cap="flat">
              <a:solidFill>
                <a:srgbClr val="00833D">
                  <a:alpha val="100000"/>
                </a:srgbClr>
              </a:solidFill>
              <a:prstDash val="solid"/>
              <a:round/>
            </a:ln>
          </p:spPr>
          <p:txBody>
            <a:bodyPr/>
            <a:lstStyle/>
            <a:p/>
          </p:txBody>
        </p:sp>
        <p:sp>
          <p:nvSpPr>
            <p:cNvPr id="55" name="pl55"/>
            <p:cNvSpPr/>
            <p:nvPr/>
          </p:nvSpPr>
          <p:spPr>
            <a:xfrm>
              <a:off x="5398790" y="1970240"/>
              <a:ext cx="3434315" cy="578591"/>
            </a:xfrm>
            <a:custGeom>
              <a:avLst/>
              <a:pathLst>
                <a:path w="3434315" h="578591">
                  <a:moveTo>
                    <a:pt x="0" y="578591"/>
                  </a:moveTo>
                  <a:lnTo>
                    <a:pt x="137372" y="433943"/>
                  </a:lnTo>
                  <a:lnTo>
                    <a:pt x="274745" y="433943"/>
                  </a:lnTo>
                  <a:lnTo>
                    <a:pt x="412117" y="361619"/>
                  </a:lnTo>
                  <a:lnTo>
                    <a:pt x="549490" y="289295"/>
                  </a:lnTo>
                  <a:lnTo>
                    <a:pt x="686863" y="433943"/>
                  </a:lnTo>
                  <a:lnTo>
                    <a:pt x="824235" y="144647"/>
                  </a:lnTo>
                  <a:lnTo>
                    <a:pt x="961608" y="72323"/>
                  </a:lnTo>
                  <a:lnTo>
                    <a:pt x="1098981" y="72323"/>
                  </a:lnTo>
                  <a:lnTo>
                    <a:pt x="1236353" y="289295"/>
                  </a:lnTo>
                  <a:lnTo>
                    <a:pt x="1373726" y="216971"/>
                  </a:lnTo>
                  <a:lnTo>
                    <a:pt x="1511098" y="216971"/>
                  </a:lnTo>
                  <a:lnTo>
                    <a:pt x="1648471" y="361619"/>
                  </a:lnTo>
                  <a:lnTo>
                    <a:pt x="1785844" y="289295"/>
                  </a:lnTo>
                  <a:lnTo>
                    <a:pt x="1923216" y="0"/>
                  </a:lnTo>
                  <a:lnTo>
                    <a:pt x="2060589" y="72323"/>
                  </a:lnTo>
                  <a:lnTo>
                    <a:pt x="2197962" y="72323"/>
                  </a:lnTo>
                  <a:lnTo>
                    <a:pt x="2335334" y="216971"/>
                  </a:lnTo>
                  <a:lnTo>
                    <a:pt x="2472707" y="72323"/>
                  </a:lnTo>
                  <a:lnTo>
                    <a:pt x="2610079" y="72323"/>
                  </a:lnTo>
                  <a:lnTo>
                    <a:pt x="2747452" y="289295"/>
                  </a:lnTo>
                  <a:lnTo>
                    <a:pt x="2884825" y="361619"/>
                  </a:lnTo>
                  <a:lnTo>
                    <a:pt x="3022197" y="433943"/>
                  </a:lnTo>
                  <a:lnTo>
                    <a:pt x="3159570" y="72323"/>
                  </a:lnTo>
                  <a:lnTo>
                    <a:pt x="3296943" y="289295"/>
                  </a:lnTo>
                  <a:lnTo>
                    <a:pt x="3434315" y="506267"/>
                  </a:lnTo>
                </a:path>
              </a:pathLst>
            </a:custGeom>
            <a:ln w="27101" cap="flat">
              <a:solidFill>
                <a:srgbClr val="80BD41">
                  <a:alpha val="100000"/>
                </a:srgbClr>
              </a:solidFill>
              <a:prstDash val="solid"/>
              <a:round/>
            </a:ln>
          </p:spPr>
          <p:txBody>
            <a:bodyPr/>
            <a:lstStyle/>
            <a:p/>
          </p:txBody>
        </p:sp>
        <p:sp>
          <p:nvSpPr>
            <p:cNvPr id="56" name="pl56"/>
            <p:cNvSpPr/>
            <p:nvPr/>
          </p:nvSpPr>
          <p:spPr>
            <a:xfrm>
              <a:off x="5398790" y="1970240"/>
              <a:ext cx="3434315" cy="1663451"/>
            </a:xfrm>
            <a:custGeom>
              <a:avLst/>
              <a:pathLst>
                <a:path w="3434315" h="1663451">
                  <a:moveTo>
                    <a:pt x="0" y="1663451"/>
                  </a:moveTo>
                  <a:lnTo>
                    <a:pt x="137372" y="1663451"/>
                  </a:lnTo>
                  <a:lnTo>
                    <a:pt x="274745" y="1591127"/>
                  </a:lnTo>
                  <a:lnTo>
                    <a:pt x="412117" y="1446479"/>
                  </a:lnTo>
                  <a:lnTo>
                    <a:pt x="549490" y="1374155"/>
                  </a:lnTo>
                  <a:lnTo>
                    <a:pt x="686863" y="1157183"/>
                  </a:lnTo>
                  <a:lnTo>
                    <a:pt x="824235" y="1084859"/>
                  </a:lnTo>
                  <a:lnTo>
                    <a:pt x="961608" y="867887"/>
                  </a:lnTo>
                  <a:lnTo>
                    <a:pt x="1098981" y="506267"/>
                  </a:lnTo>
                  <a:lnTo>
                    <a:pt x="1236353" y="0"/>
                  </a:lnTo>
                  <a:lnTo>
                    <a:pt x="1373726" y="506267"/>
                  </a:lnTo>
                  <a:lnTo>
                    <a:pt x="1511098" y="795563"/>
                  </a:lnTo>
                  <a:lnTo>
                    <a:pt x="1648471" y="867887"/>
                  </a:lnTo>
                  <a:lnTo>
                    <a:pt x="1785844" y="1012535"/>
                  </a:lnTo>
                  <a:lnTo>
                    <a:pt x="1923216" y="1012535"/>
                  </a:lnTo>
                  <a:lnTo>
                    <a:pt x="2060589" y="940211"/>
                  </a:lnTo>
                  <a:lnTo>
                    <a:pt x="2197962" y="433943"/>
                  </a:lnTo>
                  <a:lnTo>
                    <a:pt x="2335334" y="289295"/>
                  </a:lnTo>
                  <a:lnTo>
                    <a:pt x="2472707" y="144647"/>
                  </a:lnTo>
                  <a:lnTo>
                    <a:pt x="2610079" y="72323"/>
                  </a:lnTo>
                  <a:lnTo>
                    <a:pt x="2747452" y="216971"/>
                  </a:lnTo>
                  <a:lnTo>
                    <a:pt x="2884825" y="650915"/>
                  </a:lnTo>
                  <a:lnTo>
                    <a:pt x="3022197" y="361619"/>
                  </a:lnTo>
                  <a:lnTo>
                    <a:pt x="3159570" y="72323"/>
                  </a:lnTo>
                  <a:lnTo>
                    <a:pt x="3296943" y="0"/>
                  </a:lnTo>
                  <a:lnTo>
                    <a:pt x="3434315" y="72323"/>
                  </a:lnTo>
                </a:path>
              </a:pathLst>
            </a:custGeom>
            <a:ln w="27101" cap="flat">
              <a:solidFill>
                <a:srgbClr val="6A1E74">
                  <a:alpha val="100000"/>
                </a:srgbClr>
              </a:solidFill>
              <a:prstDash val="solid"/>
              <a:round/>
            </a:ln>
          </p:spPr>
          <p:txBody>
            <a:bodyPr/>
            <a:lstStyle/>
            <a:p/>
          </p:txBody>
        </p:sp>
        <p:sp>
          <p:nvSpPr>
            <p:cNvPr id="57" name="pl57"/>
            <p:cNvSpPr/>
            <p:nvPr/>
          </p:nvSpPr>
          <p:spPr>
            <a:xfrm>
              <a:off x="5398790" y="2042564"/>
              <a:ext cx="3434315" cy="0"/>
            </a:xfrm>
            <a:custGeom>
              <a:avLst/>
              <a:pathLst>
                <a:path w="3434315" h="0">
                  <a:moveTo>
                    <a:pt x="0" y="0"/>
                  </a:moveTo>
                  <a:lnTo>
                    <a:pt x="0" y="0"/>
                  </a:lnTo>
                  <a:lnTo>
                    <a:pt x="0" y="0"/>
                  </a:lnTo>
                  <a:lnTo>
                    <a:pt x="0" y="0"/>
                  </a:lnTo>
                  <a:lnTo>
                    <a:pt x="0"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58" name="tx58"/>
            <p:cNvSpPr/>
            <p:nvPr/>
          </p:nvSpPr>
          <p:spPr>
            <a:xfrm>
              <a:off x="4980741" y="3443552"/>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59" name="tx59"/>
            <p:cNvSpPr/>
            <p:nvPr/>
          </p:nvSpPr>
          <p:spPr>
            <a:xfrm>
              <a:off x="4980741" y="2720312"/>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60" name="tx60"/>
            <p:cNvSpPr/>
            <p:nvPr/>
          </p:nvSpPr>
          <p:spPr>
            <a:xfrm>
              <a:off x="5093761" y="1997072"/>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61" name="tx61"/>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2" name="tx62"/>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3" name="tx63"/>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64" name="tx64"/>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5" name="tx65"/>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6" name="tx66"/>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67" name="tx67"/>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68" name="tx68"/>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69" name="pl69"/>
            <p:cNvSpPr/>
            <p:nvPr/>
          </p:nvSpPr>
          <p:spPr>
            <a:xfrm>
              <a:off x="2222520"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4109113"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5995706"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7882299"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4" name="pl74"/>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5" name="pl75"/>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6" name="pl76"/>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3165816"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052409"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939002"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25595"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1" name="rc81"/>
            <p:cNvSpPr/>
            <p:nvPr/>
          </p:nvSpPr>
          <p:spPr>
            <a:xfrm>
              <a:off x="1279224" y="5292978"/>
              <a:ext cx="1131955" cy="104869"/>
            </a:xfrm>
            <a:prstGeom prst="rect">
              <a:avLst/>
            </a:prstGeom>
            <a:solidFill>
              <a:srgbClr val="0058AB">
                <a:alpha val="80000"/>
              </a:srgbClr>
            </a:solidFill>
          </p:spPr>
          <p:txBody>
            <a:bodyPr/>
            <a:lstStyle/>
            <a:p/>
          </p:txBody>
        </p:sp>
        <p:sp>
          <p:nvSpPr>
            <p:cNvPr id="82" name="rc82"/>
            <p:cNvSpPr/>
            <p:nvPr/>
          </p:nvSpPr>
          <p:spPr>
            <a:xfrm>
              <a:off x="1279224" y="5161891"/>
              <a:ext cx="1226285" cy="104869"/>
            </a:xfrm>
            <a:prstGeom prst="rect">
              <a:avLst/>
            </a:prstGeom>
            <a:solidFill>
              <a:srgbClr val="0058AB">
                <a:alpha val="80000"/>
              </a:srgbClr>
            </a:solidFill>
          </p:spPr>
          <p:txBody>
            <a:bodyPr/>
            <a:lstStyle/>
            <a:p/>
          </p:txBody>
        </p:sp>
        <p:sp>
          <p:nvSpPr>
            <p:cNvPr id="83" name="rc83"/>
            <p:cNvSpPr/>
            <p:nvPr/>
          </p:nvSpPr>
          <p:spPr>
            <a:xfrm>
              <a:off x="1279224" y="5030804"/>
              <a:ext cx="1131955" cy="104869"/>
            </a:xfrm>
            <a:prstGeom prst="rect">
              <a:avLst/>
            </a:prstGeom>
            <a:solidFill>
              <a:srgbClr val="0058AB">
                <a:alpha val="80000"/>
              </a:srgbClr>
            </a:solidFill>
          </p:spPr>
          <p:txBody>
            <a:bodyPr/>
            <a:lstStyle/>
            <a:p/>
          </p:txBody>
        </p:sp>
        <p:sp>
          <p:nvSpPr>
            <p:cNvPr id="84" name="rc84"/>
            <p:cNvSpPr/>
            <p:nvPr/>
          </p:nvSpPr>
          <p:spPr>
            <a:xfrm>
              <a:off x="2411179" y="5292978"/>
              <a:ext cx="1603603" cy="104869"/>
            </a:xfrm>
            <a:prstGeom prst="rect">
              <a:avLst/>
            </a:prstGeom>
            <a:solidFill>
              <a:srgbClr val="1CABE2">
                <a:alpha val="80000"/>
              </a:srgbClr>
            </a:solidFill>
          </p:spPr>
          <p:txBody>
            <a:bodyPr/>
            <a:lstStyle/>
            <a:p/>
          </p:txBody>
        </p:sp>
        <p:sp>
          <p:nvSpPr>
            <p:cNvPr id="85" name="rc85"/>
            <p:cNvSpPr/>
            <p:nvPr/>
          </p:nvSpPr>
          <p:spPr>
            <a:xfrm>
              <a:off x="2505509" y="5161891"/>
              <a:ext cx="2546900" cy="104869"/>
            </a:xfrm>
            <a:prstGeom prst="rect">
              <a:avLst/>
            </a:prstGeom>
            <a:solidFill>
              <a:srgbClr val="1CABE2">
                <a:alpha val="80000"/>
              </a:srgbClr>
            </a:solidFill>
          </p:spPr>
          <p:txBody>
            <a:bodyPr/>
            <a:lstStyle/>
            <a:p/>
          </p:txBody>
        </p:sp>
        <p:sp>
          <p:nvSpPr>
            <p:cNvPr id="86" name="rc86"/>
            <p:cNvSpPr/>
            <p:nvPr/>
          </p:nvSpPr>
          <p:spPr>
            <a:xfrm>
              <a:off x="2411179" y="5030804"/>
              <a:ext cx="1792263" cy="104869"/>
            </a:xfrm>
            <a:prstGeom prst="rect">
              <a:avLst/>
            </a:prstGeom>
            <a:solidFill>
              <a:srgbClr val="1CABE2">
                <a:alpha val="80000"/>
              </a:srgbClr>
            </a:solidFill>
          </p:spPr>
          <p:txBody>
            <a:bodyPr/>
            <a:lstStyle/>
            <a:p/>
          </p:txBody>
        </p:sp>
        <p:sp>
          <p:nvSpPr>
            <p:cNvPr id="87" name="rc87"/>
            <p:cNvSpPr/>
            <p:nvPr/>
          </p:nvSpPr>
          <p:spPr>
            <a:xfrm>
              <a:off x="4014783" y="5292978"/>
              <a:ext cx="188659" cy="104869"/>
            </a:xfrm>
            <a:prstGeom prst="rect">
              <a:avLst/>
            </a:prstGeom>
            <a:solidFill>
              <a:srgbClr val="00833D">
                <a:alpha val="80000"/>
              </a:srgbClr>
            </a:solidFill>
          </p:spPr>
          <p:txBody>
            <a:bodyPr/>
            <a:lstStyle/>
            <a:p/>
          </p:txBody>
        </p:sp>
        <p:sp>
          <p:nvSpPr>
            <p:cNvPr id="88" name="rc88"/>
            <p:cNvSpPr/>
            <p:nvPr/>
          </p:nvSpPr>
          <p:spPr>
            <a:xfrm>
              <a:off x="5052409" y="5161891"/>
              <a:ext cx="94329" cy="104869"/>
            </a:xfrm>
            <a:prstGeom prst="rect">
              <a:avLst/>
            </a:prstGeom>
            <a:solidFill>
              <a:srgbClr val="00833D">
                <a:alpha val="80000"/>
              </a:srgbClr>
            </a:solidFill>
          </p:spPr>
          <p:txBody>
            <a:bodyPr/>
            <a:lstStyle/>
            <a:p/>
          </p:txBody>
        </p:sp>
        <p:sp>
          <p:nvSpPr>
            <p:cNvPr id="89" name="rc89"/>
            <p:cNvSpPr/>
            <p:nvPr/>
          </p:nvSpPr>
          <p:spPr>
            <a:xfrm>
              <a:off x="4203443" y="5030804"/>
              <a:ext cx="94329" cy="104869"/>
            </a:xfrm>
            <a:prstGeom prst="rect">
              <a:avLst/>
            </a:prstGeom>
            <a:solidFill>
              <a:srgbClr val="00833D">
                <a:alpha val="80000"/>
              </a:srgbClr>
            </a:solidFill>
          </p:spPr>
          <p:txBody>
            <a:bodyPr/>
            <a:lstStyle/>
            <a:p/>
          </p:txBody>
        </p:sp>
        <p:sp>
          <p:nvSpPr>
            <p:cNvPr id="90" name="rc90"/>
            <p:cNvSpPr/>
            <p:nvPr/>
          </p:nvSpPr>
          <p:spPr>
            <a:xfrm>
              <a:off x="4203443" y="5292978"/>
              <a:ext cx="660307" cy="104869"/>
            </a:xfrm>
            <a:prstGeom prst="rect">
              <a:avLst/>
            </a:prstGeom>
            <a:solidFill>
              <a:srgbClr val="80BD41">
                <a:alpha val="80000"/>
              </a:srgbClr>
            </a:solidFill>
          </p:spPr>
          <p:txBody>
            <a:bodyPr/>
            <a:lstStyle/>
            <a:p/>
          </p:txBody>
        </p:sp>
        <p:sp>
          <p:nvSpPr>
            <p:cNvPr id="91" name="rc91"/>
            <p:cNvSpPr/>
            <p:nvPr/>
          </p:nvSpPr>
          <p:spPr>
            <a:xfrm>
              <a:off x="5146739" y="5161891"/>
              <a:ext cx="848966" cy="104869"/>
            </a:xfrm>
            <a:prstGeom prst="rect">
              <a:avLst/>
            </a:prstGeom>
            <a:solidFill>
              <a:srgbClr val="80BD41">
                <a:alpha val="80000"/>
              </a:srgbClr>
            </a:solidFill>
          </p:spPr>
          <p:txBody>
            <a:bodyPr/>
            <a:lstStyle/>
            <a:p/>
          </p:txBody>
        </p:sp>
        <p:sp>
          <p:nvSpPr>
            <p:cNvPr id="92" name="rc92"/>
            <p:cNvSpPr/>
            <p:nvPr/>
          </p:nvSpPr>
          <p:spPr>
            <a:xfrm>
              <a:off x="4297772" y="5030804"/>
              <a:ext cx="1037626" cy="104869"/>
            </a:xfrm>
            <a:prstGeom prst="rect">
              <a:avLst/>
            </a:prstGeom>
            <a:solidFill>
              <a:srgbClr val="80BD41">
                <a:alpha val="80000"/>
              </a:srgbClr>
            </a:solidFill>
          </p:spPr>
          <p:txBody>
            <a:bodyPr/>
            <a:lstStyle/>
            <a:p/>
          </p:txBody>
        </p:sp>
        <p:sp>
          <p:nvSpPr>
            <p:cNvPr id="93" name="rc93"/>
            <p:cNvSpPr/>
            <p:nvPr/>
          </p:nvSpPr>
          <p:spPr>
            <a:xfrm>
              <a:off x="4863750" y="5292978"/>
              <a:ext cx="2452570" cy="104869"/>
            </a:xfrm>
            <a:prstGeom prst="rect">
              <a:avLst/>
            </a:prstGeom>
            <a:solidFill>
              <a:srgbClr val="6A1E74">
                <a:alpha val="80000"/>
              </a:srgbClr>
            </a:solidFill>
          </p:spPr>
          <p:txBody>
            <a:bodyPr/>
            <a:lstStyle/>
            <a:p/>
          </p:txBody>
        </p:sp>
        <p:sp>
          <p:nvSpPr>
            <p:cNvPr id="94" name="rc94"/>
            <p:cNvSpPr/>
            <p:nvPr/>
          </p:nvSpPr>
          <p:spPr>
            <a:xfrm>
              <a:off x="5995706" y="5161891"/>
              <a:ext cx="2546900" cy="104869"/>
            </a:xfrm>
            <a:prstGeom prst="rect">
              <a:avLst/>
            </a:prstGeom>
            <a:solidFill>
              <a:srgbClr val="6A1E74">
                <a:alpha val="80000"/>
              </a:srgbClr>
            </a:solidFill>
          </p:spPr>
          <p:txBody>
            <a:bodyPr/>
            <a:lstStyle/>
            <a:p/>
          </p:txBody>
        </p:sp>
        <p:sp>
          <p:nvSpPr>
            <p:cNvPr id="95" name="rc95"/>
            <p:cNvSpPr/>
            <p:nvPr/>
          </p:nvSpPr>
          <p:spPr>
            <a:xfrm>
              <a:off x="5335398" y="5030804"/>
              <a:ext cx="2641230" cy="104869"/>
            </a:xfrm>
            <a:prstGeom prst="rect">
              <a:avLst/>
            </a:prstGeom>
            <a:solidFill>
              <a:srgbClr val="6A1E74">
                <a:alpha val="80000"/>
              </a:srgbClr>
            </a:solidFill>
          </p:spPr>
          <p:txBody>
            <a:bodyPr/>
            <a:lstStyle/>
            <a:p/>
          </p:txBody>
        </p:sp>
        <p:sp>
          <p:nvSpPr>
            <p:cNvPr id="96" name="tx96"/>
            <p:cNvSpPr/>
            <p:nvPr/>
          </p:nvSpPr>
          <p:spPr>
            <a:xfrm>
              <a:off x="1769901"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97" name="tx97"/>
            <p:cNvSpPr/>
            <p:nvPr/>
          </p:nvSpPr>
          <p:spPr>
            <a:xfrm>
              <a:off x="1817065"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98" name="tx98"/>
            <p:cNvSpPr/>
            <p:nvPr/>
          </p:nvSpPr>
          <p:spPr>
            <a:xfrm>
              <a:off x="1769901"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99" name="tx99"/>
            <p:cNvSpPr/>
            <p:nvPr/>
          </p:nvSpPr>
          <p:spPr>
            <a:xfrm>
              <a:off x="3137680"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00" name="tx100"/>
            <p:cNvSpPr/>
            <p:nvPr/>
          </p:nvSpPr>
          <p:spPr>
            <a:xfrm>
              <a:off x="3703658"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01" name="tx101"/>
            <p:cNvSpPr/>
            <p:nvPr/>
          </p:nvSpPr>
          <p:spPr>
            <a:xfrm>
              <a:off x="3232010"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02" name="tx102"/>
            <p:cNvSpPr/>
            <p:nvPr/>
          </p:nvSpPr>
          <p:spPr>
            <a:xfrm>
              <a:off x="4033812"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0.2</a:t>
              </a:r>
            </a:p>
          </p:txBody>
        </p:sp>
        <p:sp>
          <p:nvSpPr>
            <p:cNvPr id="103" name="tx103"/>
            <p:cNvSpPr/>
            <p:nvPr/>
          </p:nvSpPr>
          <p:spPr>
            <a:xfrm>
              <a:off x="5024273"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0.1</a:t>
              </a:r>
            </a:p>
          </p:txBody>
        </p:sp>
        <p:sp>
          <p:nvSpPr>
            <p:cNvPr id="104" name="tx104"/>
            <p:cNvSpPr/>
            <p:nvPr/>
          </p:nvSpPr>
          <p:spPr>
            <a:xfrm>
              <a:off x="4175307"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0.1</a:t>
              </a:r>
            </a:p>
          </p:txBody>
        </p:sp>
        <p:sp>
          <p:nvSpPr>
            <p:cNvPr id="105" name="tx105"/>
            <p:cNvSpPr/>
            <p:nvPr/>
          </p:nvSpPr>
          <p:spPr>
            <a:xfrm>
              <a:off x="4458295"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0.7</a:t>
              </a:r>
            </a:p>
          </p:txBody>
        </p:sp>
        <p:sp>
          <p:nvSpPr>
            <p:cNvPr id="106" name="tx106"/>
            <p:cNvSpPr/>
            <p:nvPr/>
          </p:nvSpPr>
          <p:spPr>
            <a:xfrm>
              <a:off x="5495922"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0.9</a:t>
              </a:r>
            </a:p>
          </p:txBody>
        </p:sp>
        <p:sp>
          <p:nvSpPr>
            <p:cNvPr id="107" name="tx107"/>
            <p:cNvSpPr/>
            <p:nvPr/>
          </p:nvSpPr>
          <p:spPr>
            <a:xfrm>
              <a:off x="4741284"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08" name="tx108"/>
            <p:cNvSpPr/>
            <p:nvPr/>
          </p:nvSpPr>
          <p:spPr>
            <a:xfrm>
              <a:off x="6014735"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109" name="tx109"/>
            <p:cNvSpPr/>
            <p:nvPr/>
          </p:nvSpPr>
          <p:spPr>
            <a:xfrm>
              <a:off x="7193855"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10" name="tx110"/>
            <p:cNvSpPr/>
            <p:nvPr/>
          </p:nvSpPr>
          <p:spPr>
            <a:xfrm>
              <a:off x="6580712"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11" name="tx111"/>
            <p:cNvSpPr/>
            <p:nvPr/>
          </p:nvSpPr>
          <p:spPr>
            <a:xfrm>
              <a:off x="7455831"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2" name="tx112"/>
            <p:cNvSpPr/>
            <p:nvPr/>
          </p:nvSpPr>
          <p:spPr>
            <a:xfrm>
              <a:off x="8682116"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3" name="tx113"/>
            <p:cNvSpPr/>
            <p:nvPr/>
          </p:nvSpPr>
          <p:spPr>
            <a:xfrm>
              <a:off x="8021809"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4" name="tx114"/>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5" name="tx115"/>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6" name="tx116"/>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7" name="tx117"/>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18" name="tx118"/>
            <p:cNvSpPr/>
            <p:nvPr/>
          </p:nvSpPr>
          <p:spPr>
            <a:xfrm>
              <a:off x="3095133"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19" name="tx119"/>
            <p:cNvSpPr/>
            <p:nvPr/>
          </p:nvSpPr>
          <p:spPr>
            <a:xfrm>
              <a:off x="4981726"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20" name="tx120"/>
            <p:cNvSpPr/>
            <p:nvPr/>
          </p:nvSpPr>
          <p:spPr>
            <a:xfrm>
              <a:off x="6868319"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21" name="tx121"/>
            <p:cNvSpPr/>
            <p:nvPr/>
          </p:nvSpPr>
          <p:spPr>
            <a:xfrm>
              <a:off x="8754912"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a:t>
              </a:r>
            </a:p>
          </p:txBody>
        </p:sp>
        <p:sp>
          <p:nvSpPr>
            <p:cNvPr id="122" name="tx122"/>
            <p:cNvSpPr/>
            <p:nvPr/>
          </p:nvSpPr>
          <p:spPr>
            <a:xfrm>
              <a:off x="4317085" y="5639173"/>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23" name="rc123"/>
            <p:cNvSpPr/>
            <p:nvPr/>
          </p:nvSpPr>
          <p:spPr>
            <a:xfrm>
              <a:off x="2093199" y="5951124"/>
              <a:ext cx="201456" cy="201456"/>
            </a:xfrm>
            <a:prstGeom prst="rect">
              <a:avLst/>
            </a:prstGeom>
            <a:solidFill>
              <a:srgbClr val="0058AB">
                <a:alpha val="80000"/>
              </a:srgbClr>
            </a:solidFill>
          </p:spPr>
          <p:txBody>
            <a:bodyPr/>
            <a:lstStyle/>
            <a:p/>
          </p:txBody>
        </p:sp>
        <p:sp>
          <p:nvSpPr>
            <p:cNvPr id="124" name="rc124"/>
            <p:cNvSpPr/>
            <p:nvPr/>
          </p:nvSpPr>
          <p:spPr>
            <a:xfrm>
              <a:off x="3214534" y="5951124"/>
              <a:ext cx="201456" cy="201456"/>
            </a:xfrm>
            <a:prstGeom prst="rect">
              <a:avLst/>
            </a:prstGeom>
            <a:solidFill>
              <a:srgbClr val="1CABE2">
                <a:alpha val="80000"/>
              </a:srgbClr>
            </a:solidFill>
          </p:spPr>
          <p:txBody>
            <a:bodyPr/>
            <a:lstStyle/>
            <a:p/>
          </p:txBody>
        </p:sp>
        <p:sp>
          <p:nvSpPr>
            <p:cNvPr id="125" name="rc125"/>
            <p:cNvSpPr/>
            <p:nvPr/>
          </p:nvSpPr>
          <p:spPr>
            <a:xfrm>
              <a:off x="4364124" y="5951124"/>
              <a:ext cx="201456" cy="201456"/>
            </a:xfrm>
            <a:prstGeom prst="rect">
              <a:avLst/>
            </a:prstGeom>
            <a:solidFill>
              <a:srgbClr val="00833D">
                <a:alpha val="80000"/>
              </a:srgbClr>
            </a:solidFill>
          </p:spPr>
          <p:txBody>
            <a:bodyPr/>
            <a:lstStyle/>
            <a:p/>
          </p:txBody>
        </p:sp>
        <p:sp>
          <p:nvSpPr>
            <p:cNvPr id="126" name="rc126"/>
            <p:cNvSpPr/>
            <p:nvPr/>
          </p:nvSpPr>
          <p:spPr>
            <a:xfrm>
              <a:off x="5570224" y="5951124"/>
              <a:ext cx="201456" cy="201456"/>
            </a:xfrm>
            <a:prstGeom prst="rect">
              <a:avLst/>
            </a:prstGeom>
            <a:solidFill>
              <a:srgbClr val="80BD41">
                <a:alpha val="80000"/>
              </a:srgbClr>
            </a:solidFill>
          </p:spPr>
          <p:txBody>
            <a:bodyPr/>
            <a:lstStyle/>
            <a:p/>
          </p:txBody>
        </p:sp>
        <p:sp>
          <p:nvSpPr>
            <p:cNvPr id="127" name="rc127"/>
            <p:cNvSpPr/>
            <p:nvPr/>
          </p:nvSpPr>
          <p:spPr>
            <a:xfrm>
              <a:off x="6797630" y="5951124"/>
              <a:ext cx="201455" cy="201456"/>
            </a:xfrm>
            <a:prstGeom prst="rect">
              <a:avLst/>
            </a:prstGeom>
            <a:solidFill>
              <a:srgbClr val="6A1E74">
                <a:alpha val="80000"/>
              </a:srgbClr>
            </a:solidFill>
          </p:spPr>
          <p:txBody>
            <a:bodyPr/>
            <a:lstStyle/>
            <a:p/>
          </p:txBody>
        </p:sp>
        <p:sp>
          <p:nvSpPr>
            <p:cNvPr id="128" name="tx128"/>
            <p:cNvSpPr/>
            <p:nvPr/>
          </p:nvSpPr>
          <p:spPr>
            <a:xfrm>
              <a:off x="2373244" y="6006360"/>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129" name="tx129"/>
            <p:cNvSpPr/>
            <p:nvPr/>
          </p:nvSpPr>
          <p:spPr>
            <a:xfrm>
              <a:off x="3494579" y="6006360"/>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130" name="tx130"/>
            <p:cNvSpPr/>
            <p:nvPr/>
          </p:nvSpPr>
          <p:spPr>
            <a:xfrm>
              <a:off x="4644169" y="6006360"/>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131" name="tx131"/>
            <p:cNvSpPr/>
            <p:nvPr/>
          </p:nvSpPr>
          <p:spPr>
            <a:xfrm>
              <a:off x="5850269" y="6006360"/>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32" name="tx132"/>
            <p:cNvSpPr/>
            <p:nvPr/>
          </p:nvSpPr>
          <p:spPr>
            <a:xfrm>
              <a:off x="7077675" y="6006360"/>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33" name="tx133"/>
            <p:cNvSpPr/>
            <p:nvPr/>
          </p:nvSpPr>
          <p:spPr>
            <a:xfrm>
              <a:off x="911338" y="4793814"/>
              <a:ext cx="271951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by region</a:t>
              </a:r>
            </a:p>
          </p:txBody>
        </p:sp>
        <p:sp>
          <p:nvSpPr>
            <p:cNvPr id="134" name="tx134"/>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5" name="tx135"/>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6" name="tx136"/>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Northern Africa had the highest DTP1 coverage (99%) and Western Africa had the lowest coverage (80%).
Compared to 2019, DTP1 coverage increased in Northern Africa (+4%) and Central Africa (+3%), declined in Southern Africa (-6%) and remained constant in Eastern Africa and Western Africa.
Compared to 2024, DTP1 coverage increased in Northern Africa (+1%), Eastern Africa (+6%), and Central Africa (+1%), declined in Southern Africa (-3%) and Western Africa (-1%) and remained constant in no regions.</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all regions and exceeded pre-pandemic levels in over half of regions, but progress is uneven and gaps in zero-dose children persist.</a:t>
            </a:r>
          </a:p>
        </p:txBody>
      </p:sp>
      <p:grpSp xmlns:pic="http://schemas.openxmlformats.org/drawingml/2006/picture">
        <p:nvGrpSpPr>
          <p:cNvPr id="139" name=""/>
          <p:cNvGrpSpPr/>
          <p:nvPr/>
        </p:nvGrpSpPr>
        <p:grpSpPr>
          <a:xfrm>
            <a:off x="292608" y="1005840"/>
            <a:ext cx="8595360" cy="28575"/>
            <a:chOff x="292608" y="1005840"/>
            <a:chExt cx="8595360" cy="28575"/>
          </a:xfrm>
        </p:grpSpPr>
        <p:sp>
          <p:nvSpPr>
            <p:cNvPr id="14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6611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4756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290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1046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9191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7336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5481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4660" y="2654951"/>
              <a:ext cx="3370154" cy="264882"/>
            </a:xfrm>
            <a:custGeom>
              <a:avLst/>
              <a:pathLst>
                <a:path w="3370154" h="264882">
                  <a:moveTo>
                    <a:pt x="0" y="264882"/>
                  </a:moveTo>
                  <a:lnTo>
                    <a:pt x="481450" y="158929"/>
                  </a:lnTo>
                  <a:lnTo>
                    <a:pt x="962901" y="158929"/>
                  </a:lnTo>
                  <a:lnTo>
                    <a:pt x="1444351" y="158929"/>
                  </a:lnTo>
                  <a:lnTo>
                    <a:pt x="1925802" y="158929"/>
                  </a:lnTo>
                  <a:lnTo>
                    <a:pt x="2407253" y="158929"/>
                  </a:lnTo>
                  <a:lnTo>
                    <a:pt x="2888703" y="52976"/>
                  </a:lnTo>
                  <a:lnTo>
                    <a:pt x="3370154" y="0"/>
                  </a:lnTo>
                </a:path>
              </a:pathLst>
            </a:custGeom>
            <a:ln w="27101" cap="flat">
              <a:solidFill>
                <a:srgbClr val="0058AB">
                  <a:alpha val="100000"/>
                </a:srgbClr>
              </a:solidFill>
              <a:prstDash val="solid"/>
              <a:round/>
            </a:ln>
          </p:spPr>
          <p:txBody>
            <a:bodyPr/>
            <a:lstStyle/>
            <a:p/>
          </p:txBody>
        </p:sp>
        <p:sp>
          <p:nvSpPr>
            <p:cNvPr id="23" name="pl23"/>
            <p:cNvSpPr/>
            <p:nvPr/>
          </p:nvSpPr>
          <p:spPr>
            <a:xfrm>
              <a:off x="1084660" y="2496022"/>
              <a:ext cx="3370154" cy="317858"/>
            </a:xfrm>
            <a:custGeom>
              <a:avLst/>
              <a:pathLst>
                <a:path w="3370154" h="317858">
                  <a:moveTo>
                    <a:pt x="0" y="0"/>
                  </a:moveTo>
                  <a:lnTo>
                    <a:pt x="481450" y="0"/>
                  </a:lnTo>
                  <a:lnTo>
                    <a:pt x="962901" y="0"/>
                  </a:lnTo>
                  <a:lnTo>
                    <a:pt x="1444351" y="105952"/>
                  </a:lnTo>
                  <a:lnTo>
                    <a:pt x="1925802" y="52976"/>
                  </a:lnTo>
                  <a:lnTo>
                    <a:pt x="2407253" y="211905"/>
                  </a:lnTo>
                  <a:lnTo>
                    <a:pt x="2888703" y="317858"/>
                  </a:lnTo>
                  <a:lnTo>
                    <a:pt x="3370154" y="0"/>
                  </a:lnTo>
                </a:path>
              </a:pathLst>
            </a:custGeom>
            <a:ln w="27101" cap="flat">
              <a:solidFill>
                <a:srgbClr val="1CABE2">
                  <a:alpha val="100000"/>
                </a:srgbClr>
              </a:solidFill>
              <a:prstDash val="solid"/>
              <a:round/>
            </a:ln>
          </p:spPr>
          <p:txBody>
            <a:bodyPr/>
            <a:lstStyle/>
            <a:p/>
          </p:txBody>
        </p:sp>
        <p:sp>
          <p:nvSpPr>
            <p:cNvPr id="24" name="pl24"/>
            <p:cNvSpPr/>
            <p:nvPr/>
          </p:nvSpPr>
          <p:spPr>
            <a:xfrm>
              <a:off x="1084660" y="1807327"/>
              <a:ext cx="3370154" cy="211905"/>
            </a:xfrm>
            <a:custGeom>
              <a:avLst/>
              <a:pathLst>
                <a:path w="3370154" h="211905">
                  <a:moveTo>
                    <a:pt x="0" y="158929"/>
                  </a:moveTo>
                  <a:lnTo>
                    <a:pt x="481450" y="211905"/>
                  </a:lnTo>
                  <a:lnTo>
                    <a:pt x="962901" y="211905"/>
                  </a:lnTo>
                  <a:lnTo>
                    <a:pt x="1444351" y="211905"/>
                  </a:lnTo>
                  <a:lnTo>
                    <a:pt x="1925802" y="211905"/>
                  </a:lnTo>
                  <a:lnTo>
                    <a:pt x="2407253" y="105952"/>
                  </a:lnTo>
                  <a:lnTo>
                    <a:pt x="2888703" y="52976"/>
                  </a:lnTo>
                  <a:lnTo>
                    <a:pt x="3370154" y="0"/>
                  </a:lnTo>
                </a:path>
              </a:pathLst>
            </a:custGeom>
            <a:ln w="27101" cap="flat">
              <a:solidFill>
                <a:srgbClr val="00833D">
                  <a:alpha val="100000"/>
                </a:srgbClr>
              </a:solidFill>
              <a:prstDash val="solid"/>
              <a:round/>
            </a:ln>
          </p:spPr>
          <p:txBody>
            <a:bodyPr/>
            <a:lstStyle/>
            <a:p/>
          </p:txBody>
        </p:sp>
        <p:sp>
          <p:nvSpPr>
            <p:cNvPr id="25" name="pl25"/>
            <p:cNvSpPr/>
            <p:nvPr/>
          </p:nvSpPr>
          <p:spPr>
            <a:xfrm>
              <a:off x="1084660" y="2443045"/>
              <a:ext cx="3370154" cy="317858"/>
            </a:xfrm>
            <a:custGeom>
              <a:avLst/>
              <a:pathLst>
                <a:path w="3370154" h="317858">
                  <a:moveTo>
                    <a:pt x="0" y="0"/>
                  </a:moveTo>
                  <a:lnTo>
                    <a:pt x="481450" y="0"/>
                  </a:lnTo>
                  <a:lnTo>
                    <a:pt x="962901" y="158929"/>
                  </a:lnTo>
                  <a:lnTo>
                    <a:pt x="1444351" y="211905"/>
                  </a:lnTo>
                  <a:lnTo>
                    <a:pt x="1925802" y="264882"/>
                  </a:lnTo>
                  <a:lnTo>
                    <a:pt x="2407253" y="0"/>
                  </a:lnTo>
                  <a:lnTo>
                    <a:pt x="2888703" y="158929"/>
                  </a:lnTo>
                  <a:lnTo>
                    <a:pt x="3370154" y="317858"/>
                  </a:lnTo>
                </a:path>
              </a:pathLst>
            </a:custGeom>
            <a:ln w="27101" cap="flat">
              <a:solidFill>
                <a:srgbClr val="80BD41">
                  <a:alpha val="100000"/>
                </a:srgbClr>
              </a:solidFill>
              <a:prstDash val="solid"/>
              <a:round/>
            </a:ln>
          </p:spPr>
          <p:txBody>
            <a:bodyPr/>
            <a:lstStyle/>
            <a:p/>
          </p:txBody>
        </p:sp>
        <p:sp>
          <p:nvSpPr>
            <p:cNvPr id="26" name="pl26"/>
            <p:cNvSpPr/>
            <p:nvPr/>
          </p:nvSpPr>
          <p:spPr>
            <a:xfrm>
              <a:off x="1084660" y="2760904"/>
              <a:ext cx="3370154" cy="476788"/>
            </a:xfrm>
            <a:custGeom>
              <a:avLst/>
              <a:pathLst>
                <a:path w="3370154" h="476788">
                  <a:moveTo>
                    <a:pt x="0" y="105952"/>
                  </a:moveTo>
                  <a:lnTo>
                    <a:pt x="481450" y="52976"/>
                  </a:lnTo>
                  <a:lnTo>
                    <a:pt x="962901" y="158929"/>
                  </a:lnTo>
                  <a:lnTo>
                    <a:pt x="1444351" y="476788"/>
                  </a:lnTo>
                  <a:lnTo>
                    <a:pt x="1925802" y="264882"/>
                  </a:lnTo>
                  <a:lnTo>
                    <a:pt x="2407253" y="52976"/>
                  </a:lnTo>
                  <a:lnTo>
                    <a:pt x="2888703" y="0"/>
                  </a:lnTo>
                  <a:lnTo>
                    <a:pt x="3370154" y="52976"/>
                  </a:lnTo>
                </a:path>
              </a:pathLst>
            </a:custGeom>
            <a:ln w="27101" cap="flat">
              <a:solidFill>
                <a:srgbClr val="6A1E74">
                  <a:alpha val="100000"/>
                </a:srgbClr>
              </a:solidFill>
              <a:prstDash val="solid"/>
              <a:round/>
            </a:ln>
          </p:spPr>
          <p:txBody>
            <a:bodyPr/>
            <a:lstStyle/>
            <a:p/>
          </p:txBody>
        </p:sp>
        <p:sp>
          <p:nvSpPr>
            <p:cNvPr id="27" name="tx27"/>
            <p:cNvSpPr/>
            <p:nvPr/>
          </p:nvSpPr>
          <p:spPr>
            <a:xfrm>
              <a:off x="4518432" y="25439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83</a:t>
              </a:r>
            </a:p>
          </p:txBody>
        </p:sp>
        <p:sp>
          <p:nvSpPr>
            <p:cNvPr id="28" name="tx28"/>
            <p:cNvSpPr/>
            <p:nvPr/>
          </p:nvSpPr>
          <p:spPr>
            <a:xfrm>
              <a:off x="4476454" y="23616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86</a:t>
              </a:r>
            </a:p>
          </p:txBody>
        </p:sp>
        <p:sp>
          <p:nvSpPr>
            <p:cNvPr id="29" name="tx29"/>
            <p:cNvSpPr/>
            <p:nvPr/>
          </p:nvSpPr>
          <p:spPr>
            <a:xfrm>
              <a:off x="4518371" y="1767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99</a:t>
              </a:r>
            </a:p>
          </p:txBody>
        </p:sp>
        <p:sp>
          <p:nvSpPr>
            <p:cNvPr id="30" name="tx30"/>
            <p:cNvSpPr/>
            <p:nvPr/>
          </p:nvSpPr>
          <p:spPr>
            <a:xfrm>
              <a:off x="4518912" y="2713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81</a:t>
              </a:r>
            </a:p>
          </p:txBody>
        </p:sp>
        <p:sp>
          <p:nvSpPr>
            <p:cNvPr id="31" name="tx31"/>
            <p:cNvSpPr/>
            <p:nvPr/>
          </p:nvSpPr>
          <p:spPr>
            <a:xfrm>
              <a:off x="4307244" y="28709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1E74">
                      <a:alpha val="100000"/>
                    </a:srgbClr>
                  </a:solidFill>
                  <a:latin typeface="Arial"/>
                  <a:cs typeface="Arial"/>
                </a:rPr>
                <a:t>80</a:t>
              </a:r>
            </a:p>
          </p:txBody>
        </p:sp>
        <p:sp>
          <p:nvSpPr>
            <p:cNvPr id="32" name="tx32"/>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3" name="tx33"/>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4" name="tx34"/>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5" name="tx35"/>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6" name="tx36"/>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7" name="tx37"/>
            <p:cNvSpPr/>
            <p:nvPr/>
          </p:nvSpPr>
          <p:spPr>
            <a:xfrm rot="-5400000">
              <a:off x="943294"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8" name="tx38"/>
            <p:cNvSpPr/>
            <p:nvPr/>
          </p:nvSpPr>
          <p:spPr>
            <a:xfrm rot="-5400000">
              <a:off x="14247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9" name="tx39"/>
            <p:cNvSpPr/>
            <p:nvPr/>
          </p:nvSpPr>
          <p:spPr>
            <a:xfrm rot="-5400000">
              <a:off x="190619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0" name="tx40"/>
            <p:cNvSpPr/>
            <p:nvPr/>
          </p:nvSpPr>
          <p:spPr>
            <a:xfrm rot="-5400000">
              <a:off x="238764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41" name="tx41"/>
            <p:cNvSpPr/>
            <p:nvPr/>
          </p:nvSpPr>
          <p:spPr>
            <a:xfrm rot="-5400000">
              <a:off x="286909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2" name="tx42"/>
            <p:cNvSpPr/>
            <p:nvPr/>
          </p:nvSpPr>
          <p:spPr>
            <a:xfrm rot="-5400000">
              <a:off x="3350547"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43" name="tx43"/>
            <p:cNvSpPr/>
            <p:nvPr/>
          </p:nvSpPr>
          <p:spPr>
            <a:xfrm rot="-5400000">
              <a:off x="383199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4" name="tx44"/>
            <p:cNvSpPr/>
            <p:nvPr/>
          </p:nvSpPr>
          <p:spPr>
            <a:xfrm rot="-5400000">
              <a:off x="431344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5" name="tx45"/>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6" name="tx46"/>
            <p:cNvSpPr/>
            <p:nvPr/>
          </p:nvSpPr>
          <p:spPr>
            <a:xfrm>
              <a:off x="1648639" y="1437626"/>
              <a:ext cx="233848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Africa, 2018-2025</a:t>
              </a:r>
            </a:p>
          </p:txBody>
        </p:sp>
        <p:sp>
          <p:nvSpPr>
            <p:cNvPr id="47" name="pl47"/>
            <p:cNvSpPr/>
            <p:nvPr/>
          </p:nvSpPr>
          <p:spPr>
            <a:xfrm>
              <a:off x="5191733" y="3785116"/>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8" name="pl48"/>
            <p:cNvSpPr/>
            <p:nvPr/>
          </p:nvSpPr>
          <p:spPr>
            <a:xfrm>
              <a:off x="5191733" y="290217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9" name="pl49"/>
            <p:cNvSpPr/>
            <p:nvPr/>
          </p:nvSpPr>
          <p:spPr>
            <a:xfrm>
              <a:off x="5191733" y="201923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0" name="pl50"/>
            <p:cNvSpPr/>
            <p:nvPr/>
          </p:nvSpPr>
          <p:spPr>
            <a:xfrm>
              <a:off x="5191733" y="33436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1" name="pl51"/>
            <p:cNvSpPr/>
            <p:nvPr/>
          </p:nvSpPr>
          <p:spPr>
            <a:xfrm>
              <a:off x="5191733" y="246070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2" name="pl52"/>
            <p:cNvSpPr/>
            <p:nvPr/>
          </p:nvSpPr>
          <p:spPr>
            <a:xfrm>
              <a:off x="536505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584650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63279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680940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729085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777230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825375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8735209"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5365055" y="1930939"/>
              <a:ext cx="3370154" cy="882941"/>
            </a:xfrm>
            <a:custGeom>
              <a:avLst/>
              <a:pathLst>
                <a:path w="3370154" h="882941">
                  <a:moveTo>
                    <a:pt x="0" y="882941"/>
                  </a:moveTo>
                  <a:lnTo>
                    <a:pt x="481450" y="529764"/>
                  </a:lnTo>
                  <a:lnTo>
                    <a:pt x="962901" y="529764"/>
                  </a:lnTo>
                  <a:lnTo>
                    <a:pt x="1444351" y="529764"/>
                  </a:lnTo>
                  <a:lnTo>
                    <a:pt x="1925802" y="529764"/>
                  </a:lnTo>
                  <a:lnTo>
                    <a:pt x="2407253" y="529764"/>
                  </a:lnTo>
                  <a:lnTo>
                    <a:pt x="2888703" y="176588"/>
                  </a:lnTo>
                  <a:lnTo>
                    <a:pt x="3370154" y="0"/>
                  </a:lnTo>
                </a:path>
              </a:pathLst>
            </a:custGeom>
            <a:ln w="27101" cap="flat">
              <a:solidFill>
                <a:srgbClr val="0058AB">
                  <a:alpha val="100000"/>
                </a:srgbClr>
              </a:solidFill>
              <a:prstDash val="solid"/>
              <a:round/>
            </a:ln>
          </p:spPr>
          <p:txBody>
            <a:bodyPr/>
            <a:lstStyle/>
            <a:p/>
          </p:txBody>
        </p:sp>
        <p:sp>
          <p:nvSpPr>
            <p:cNvPr id="61" name="pl61"/>
            <p:cNvSpPr/>
            <p:nvPr/>
          </p:nvSpPr>
          <p:spPr>
            <a:xfrm>
              <a:off x="5365055" y="2460704"/>
              <a:ext cx="3370154" cy="1059529"/>
            </a:xfrm>
            <a:custGeom>
              <a:avLst/>
              <a:pathLst>
                <a:path w="3370154" h="1059529">
                  <a:moveTo>
                    <a:pt x="0" y="0"/>
                  </a:moveTo>
                  <a:lnTo>
                    <a:pt x="481450" y="0"/>
                  </a:lnTo>
                  <a:lnTo>
                    <a:pt x="962901" y="0"/>
                  </a:lnTo>
                  <a:lnTo>
                    <a:pt x="1444351" y="353176"/>
                  </a:lnTo>
                  <a:lnTo>
                    <a:pt x="1925802" y="176588"/>
                  </a:lnTo>
                  <a:lnTo>
                    <a:pt x="2407253" y="706353"/>
                  </a:lnTo>
                  <a:lnTo>
                    <a:pt x="2888703" y="1059529"/>
                  </a:lnTo>
                  <a:lnTo>
                    <a:pt x="3370154" y="0"/>
                  </a:lnTo>
                </a:path>
              </a:pathLst>
            </a:custGeom>
            <a:ln w="27101" cap="flat">
              <a:solidFill>
                <a:srgbClr val="1CABE2">
                  <a:alpha val="100000"/>
                </a:srgbClr>
              </a:solidFill>
              <a:prstDash val="solid"/>
              <a:round/>
            </a:ln>
          </p:spPr>
          <p:txBody>
            <a:bodyPr/>
            <a:lstStyle/>
            <a:p/>
          </p:txBody>
        </p:sp>
        <p:sp>
          <p:nvSpPr>
            <p:cNvPr id="62" name="pl62"/>
            <p:cNvSpPr/>
            <p:nvPr/>
          </p:nvSpPr>
          <p:spPr>
            <a:xfrm>
              <a:off x="5365055" y="1754351"/>
              <a:ext cx="3370154" cy="706353"/>
            </a:xfrm>
            <a:custGeom>
              <a:avLst/>
              <a:pathLst>
                <a:path w="3370154" h="706353">
                  <a:moveTo>
                    <a:pt x="0" y="529764"/>
                  </a:moveTo>
                  <a:lnTo>
                    <a:pt x="481450" y="706353"/>
                  </a:lnTo>
                  <a:lnTo>
                    <a:pt x="962901" y="706353"/>
                  </a:lnTo>
                  <a:lnTo>
                    <a:pt x="1444351" y="706353"/>
                  </a:lnTo>
                  <a:lnTo>
                    <a:pt x="1925802" y="706353"/>
                  </a:lnTo>
                  <a:lnTo>
                    <a:pt x="2407253" y="353176"/>
                  </a:lnTo>
                  <a:lnTo>
                    <a:pt x="2888703" y="176588"/>
                  </a:lnTo>
                  <a:lnTo>
                    <a:pt x="3370154" y="0"/>
                  </a:lnTo>
                </a:path>
              </a:pathLst>
            </a:custGeom>
            <a:ln w="27101" cap="flat">
              <a:solidFill>
                <a:srgbClr val="00833D">
                  <a:alpha val="100000"/>
                </a:srgbClr>
              </a:solidFill>
              <a:prstDash val="solid"/>
              <a:round/>
            </a:ln>
          </p:spPr>
          <p:txBody>
            <a:bodyPr/>
            <a:lstStyle/>
            <a:p/>
          </p:txBody>
        </p:sp>
        <p:sp>
          <p:nvSpPr>
            <p:cNvPr id="63" name="pl63"/>
            <p:cNvSpPr/>
            <p:nvPr/>
          </p:nvSpPr>
          <p:spPr>
            <a:xfrm>
              <a:off x="5365055" y="2460704"/>
              <a:ext cx="3370154" cy="1059529"/>
            </a:xfrm>
            <a:custGeom>
              <a:avLst/>
              <a:pathLst>
                <a:path w="3370154" h="1059529">
                  <a:moveTo>
                    <a:pt x="0" y="0"/>
                  </a:moveTo>
                  <a:lnTo>
                    <a:pt x="481450" y="0"/>
                  </a:lnTo>
                  <a:lnTo>
                    <a:pt x="962901" y="529764"/>
                  </a:lnTo>
                  <a:lnTo>
                    <a:pt x="1444351" y="706353"/>
                  </a:lnTo>
                  <a:lnTo>
                    <a:pt x="1925802" y="882941"/>
                  </a:lnTo>
                  <a:lnTo>
                    <a:pt x="2407253" y="0"/>
                  </a:lnTo>
                  <a:lnTo>
                    <a:pt x="2888703" y="529764"/>
                  </a:lnTo>
                  <a:lnTo>
                    <a:pt x="3370154" y="1059529"/>
                  </a:lnTo>
                </a:path>
              </a:pathLst>
            </a:custGeom>
            <a:ln w="27101" cap="flat">
              <a:solidFill>
                <a:srgbClr val="80BD41">
                  <a:alpha val="100000"/>
                </a:srgbClr>
              </a:solidFill>
              <a:prstDash val="solid"/>
              <a:round/>
            </a:ln>
          </p:spPr>
          <p:txBody>
            <a:bodyPr/>
            <a:lstStyle/>
            <a:p/>
          </p:txBody>
        </p:sp>
        <p:sp>
          <p:nvSpPr>
            <p:cNvPr id="64" name="pl64"/>
            <p:cNvSpPr/>
            <p:nvPr/>
          </p:nvSpPr>
          <p:spPr>
            <a:xfrm>
              <a:off x="5365055" y="2284116"/>
              <a:ext cx="3370154" cy="1589294"/>
            </a:xfrm>
            <a:custGeom>
              <a:avLst/>
              <a:pathLst>
                <a:path w="3370154" h="1589294">
                  <a:moveTo>
                    <a:pt x="0" y="353176"/>
                  </a:moveTo>
                  <a:lnTo>
                    <a:pt x="481450" y="176588"/>
                  </a:lnTo>
                  <a:lnTo>
                    <a:pt x="962901" y="529764"/>
                  </a:lnTo>
                  <a:lnTo>
                    <a:pt x="1444351" y="1589294"/>
                  </a:lnTo>
                  <a:lnTo>
                    <a:pt x="1925802" y="882941"/>
                  </a:lnTo>
                  <a:lnTo>
                    <a:pt x="2407253" y="176588"/>
                  </a:lnTo>
                  <a:lnTo>
                    <a:pt x="2888703" y="0"/>
                  </a:lnTo>
                  <a:lnTo>
                    <a:pt x="3370154" y="176588"/>
                  </a:lnTo>
                </a:path>
              </a:pathLst>
            </a:custGeom>
            <a:ln w="27101" cap="flat">
              <a:solidFill>
                <a:srgbClr val="6A1E74">
                  <a:alpha val="100000"/>
                </a:srgbClr>
              </a:solidFill>
              <a:prstDash val="solid"/>
              <a:round/>
            </a:ln>
          </p:spPr>
          <p:txBody>
            <a:bodyPr/>
            <a:lstStyle/>
            <a:p/>
          </p:txBody>
        </p:sp>
        <p:sp>
          <p:nvSpPr>
            <p:cNvPr id="65" name="pl65"/>
            <p:cNvSpPr/>
            <p:nvPr/>
          </p:nvSpPr>
          <p:spPr>
            <a:xfrm>
              <a:off x="5365055" y="2460704"/>
              <a:ext cx="3370154" cy="0"/>
            </a:xfrm>
            <a:custGeom>
              <a:avLst/>
              <a:pathLst>
                <a:path w="3370154" h="0">
                  <a:moveTo>
                    <a:pt x="0" y="0"/>
                  </a:moveTo>
                  <a:lnTo>
                    <a:pt x="0" y="0"/>
                  </a:lnTo>
                  <a:lnTo>
                    <a:pt x="0" y="0"/>
                  </a:lnTo>
                  <a:lnTo>
                    <a:pt x="0" y="0"/>
                  </a:lnTo>
                  <a:lnTo>
                    <a:pt x="0" y="0"/>
                  </a:lnTo>
                  <a:lnTo>
                    <a:pt x="481450" y="0"/>
                  </a:lnTo>
                  <a:lnTo>
                    <a:pt x="481450" y="0"/>
                  </a:lnTo>
                  <a:lnTo>
                    <a:pt x="481450" y="0"/>
                  </a:lnTo>
                  <a:lnTo>
                    <a:pt x="481450" y="0"/>
                  </a:lnTo>
                  <a:lnTo>
                    <a:pt x="481450" y="0"/>
                  </a:lnTo>
                  <a:lnTo>
                    <a:pt x="962901" y="0"/>
                  </a:lnTo>
                  <a:lnTo>
                    <a:pt x="962901" y="0"/>
                  </a:lnTo>
                  <a:lnTo>
                    <a:pt x="962901" y="0"/>
                  </a:lnTo>
                  <a:lnTo>
                    <a:pt x="962901" y="0"/>
                  </a:lnTo>
                  <a:lnTo>
                    <a:pt x="962901" y="0"/>
                  </a:lnTo>
                  <a:lnTo>
                    <a:pt x="1444351" y="0"/>
                  </a:lnTo>
                  <a:lnTo>
                    <a:pt x="1444351" y="0"/>
                  </a:lnTo>
                  <a:lnTo>
                    <a:pt x="1444351" y="0"/>
                  </a:lnTo>
                  <a:lnTo>
                    <a:pt x="1444351" y="0"/>
                  </a:lnTo>
                  <a:lnTo>
                    <a:pt x="1444351" y="0"/>
                  </a:lnTo>
                  <a:lnTo>
                    <a:pt x="1925802" y="0"/>
                  </a:lnTo>
                  <a:lnTo>
                    <a:pt x="1925802" y="0"/>
                  </a:lnTo>
                  <a:lnTo>
                    <a:pt x="1925802" y="0"/>
                  </a:lnTo>
                  <a:lnTo>
                    <a:pt x="1925802" y="0"/>
                  </a:lnTo>
                  <a:lnTo>
                    <a:pt x="1925802" y="0"/>
                  </a:lnTo>
                  <a:lnTo>
                    <a:pt x="2407253" y="0"/>
                  </a:lnTo>
                  <a:lnTo>
                    <a:pt x="2407253" y="0"/>
                  </a:lnTo>
                  <a:lnTo>
                    <a:pt x="2407253" y="0"/>
                  </a:lnTo>
                  <a:lnTo>
                    <a:pt x="2407253" y="0"/>
                  </a:lnTo>
                  <a:lnTo>
                    <a:pt x="2407253" y="0"/>
                  </a:lnTo>
                  <a:lnTo>
                    <a:pt x="2888703" y="0"/>
                  </a:lnTo>
                  <a:lnTo>
                    <a:pt x="2888703" y="0"/>
                  </a:lnTo>
                  <a:lnTo>
                    <a:pt x="2888703" y="0"/>
                  </a:lnTo>
                  <a:lnTo>
                    <a:pt x="2888703" y="0"/>
                  </a:lnTo>
                  <a:lnTo>
                    <a:pt x="2888703" y="0"/>
                  </a:lnTo>
                  <a:lnTo>
                    <a:pt x="3370154" y="0"/>
                  </a:lnTo>
                  <a:lnTo>
                    <a:pt x="3370154" y="0"/>
                  </a:lnTo>
                  <a:lnTo>
                    <a:pt x="3370154" y="0"/>
                  </a:lnTo>
                  <a:lnTo>
                    <a:pt x="3370154" y="0"/>
                  </a:lnTo>
                  <a:lnTo>
                    <a:pt x="3370154" y="0"/>
                  </a:lnTo>
                </a:path>
              </a:pathLst>
            </a:custGeom>
            <a:ln w="13550" cap="flat">
              <a:solidFill>
                <a:srgbClr val="000000">
                  <a:alpha val="100000"/>
                </a:srgbClr>
              </a:solidFill>
              <a:prstDash val="dash"/>
              <a:round/>
            </a:ln>
          </p:spPr>
          <p:txBody>
            <a:bodyPr/>
            <a:lstStyle/>
            <a:p/>
          </p:txBody>
        </p:sp>
        <p:sp>
          <p:nvSpPr>
            <p:cNvPr id="66" name="tx66"/>
            <p:cNvSpPr/>
            <p:nvPr/>
          </p:nvSpPr>
          <p:spPr>
            <a:xfrm>
              <a:off x="8798858" y="18921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a:t>
              </a:r>
            </a:p>
          </p:txBody>
        </p:sp>
        <p:sp>
          <p:nvSpPr>
            <p:cNvPr id="67" name="tx67"/>
            <p:cNvSpPr/>
            <p:nvPr/>
          </p:nvSpPr>
          <p:spPr>
            <a:xfrm>
              <a:off x="8800421" y="24552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0</a:t>
              </a:r>
            </a:p>
          </p:txBody>
        </p:sp>
        <p:sp>
          <p:nvSpPr>
            <p:cNvPr id="68" name="tx68"/>
            <p:cNvSpPr/>
            <p:nvPr/>
          </p:nvSpPr>
          <p:spPr>
            <a:xfrm>
              <a:off x="8798861" y="17155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4</a:t>
              </a:r>
            </a:p>
          </p:txBody>
        </p:sp>
        <p:sp>
          <p:nvSpPr>
            <p:cNvPr id="69" name="tx69"/>
            <p:cNvSpPr/>
            <p:nvPr/>
          </p:nvSpPr>
          <p:spPr>
            <a:xfrm>
              <a:off x="8798678" y="34814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-6</a:t>
              </a:r>
            </a:p>
          </p:txBody>
        </p:sp>
        <p:sp>
          <p:nvSpPr>
            <p:cNvPr id="70" name="tx70"/>
            <p:cNvSpPr/>
            <p:nvPr/>
          </p:nvSpPr>
          <p:spPr>
            <a:xfrm>
              <a:off x="8648892" y="23263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1E74">
                      <a:alpha val="100000"/>
                    </a:srgbClr>
                  </a:solidFill>
                  <a:latin typeface="Arial"/>
                  <a:cs typeface="Arial"/>
                </a:rPr>
                <a:t>0</a:t>
              </a:r>
            </a:p>
          </p:txBody>
        </p:sp>
        <p:sp>
          <p:nvSpPr>
            <p:cNvPr id="71" name="tx71"/>
            <p:cNvSpPr/>
            <p:nvPr/>
          </p:nvSpPr>
          <p:spPr>
            <a:xfrm>
              <a:off x="5016083" y="3298154"/>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72" name="tx72"/>
            <p:cNvSpPr/>
            <p:nvPr/>
          </p:nvSpPr>
          <p:spPr>
            <a:xfrm>
              <a:off x="5058419" y="2415213"/>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3" name="tx73"/>
            <p:cNvSpPr/>
            <p:nvPr/>
          </p:nvSpPr>
          <p:spPr>
            <a:xfrm rot="-5400000">
              <a:off x="522368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4" name="tx74"/>
            <p:cNvSpPr/>
            <p:nvPr/>
          </p:nvSpPr>
          <p:spPr>
            <a:xfrm rot="-5400000">
              <a:off x="570513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75" name="tx75"/>
            <p:cNvSpPr/>
            <p:nvPr/>
          </p:nvSpPr>
          <p:spPr>
            <a:xfrm rot="-5400000">
              <a:off x="61865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76" name="tx76"/>
            <p:cNvSpPr/>
            <p:nvPr/>
          </p:nvSpPr>
          <p:spPr>
            <a:xfrm rot="-5400000">
              <a:off x="666804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77" name="tx77"/>
            <p:cNvSpPr/>
            <p:nvPr/>
          </p:nvSpPr>
          <p:spPr>
            <a:xfrm rot="-5400000">
              <a:off x="7149491"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8" name="tx78"/>
            <p:cNvSpPr/>
            <p:nvPr/>
          </p:nvSpPr>
          <p:spPr>
            <a:xfrm rot="-5400000">
              <a:off x="763094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79" name="tx79"/>
            <p:cNvSpPr/>
            <p:nvPr/>
          </p:nvSpPr>
          <p:spPr>
            <a:xfrm rot="-5400000">
              <a:off x="811239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0" name="tx80"/>
            <p:cNvSpPr/>
            <p:nvPr/>
          </p:nvSpPr>
          <p:spPr>
            <a:xfrm rot="-5400000">
              <a:off x="8593843"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81" name="tx81"/>
            <p:cNvSpPr/>
            <p:nvPr/>
          </p:nvSpPr>
          <p:spPr>
            <a:xfrm rot="-5400000">
              <a:off x="4316977"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2" name="tx82"/>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83" name="pl83"/>
            <p:cNvSpPr/>
            <p:nvPr/>
          </p:nvSpPr>
          <p:spPr>
            <a:xfrm>
              <a:off x="2222520"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4" name="pl84"/>
            <p:cNvSpPr/>
            <p:nvPr/>
          </p:nvSpPr>
          <p:spPr>
            <a:xfrm>
              <a:off x="4109113"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5" name="pl85"/>
            <p:cNvSpPr/>
            <p:nvPr/>
          </p:nvSpPr>
          <p:spPr>
            <a:xfrm>
              <a:off x="5995706"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6" name="pl86"/>
            <p:cNvSpPr/>
            <p:nvPr/>
          </p:nvSpPr>
          <p:spPr>
            <a:xfrm>
              <a:off x="7882299"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7" name="pl87"/>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8" name="pl88"/>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9" name="pl89"/>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0" name="pl90"/>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3165816"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052409"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6939002"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8825595"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5" name="rc95"/>
            <p:cNvSpPr/>
            <p:nvPr/>
          </p:nvSpPr>
          <p:spPr>
            <a:xfrm>
              <a:off x="1279224" y="5291624"/>
              <a:ext cx="1131955" cy="105952"/>
            </a:xfrm>
            <a:prstGeom prst="rect">
              <a:avLst/>
            </a:prstGeom>
            <a:solidFill>
              <a:srgbClr val="0058AB">
                <a:alpha val="80000"/>
              </a:srgbClr>
            </a:solidFill>
          </p:spPr>
          <p:txBody>
            <a:bodyPr/>
            <a:lstStyle/>
            <a:p/>
          </p:txBody>
        </p:sp>
        <p:sp>
          <p:nvSpPr>
            <p:cNvPr id="96" name="rc96"/>
            <p:cNvSpPr/>
            <p:nvPr/>
          </p:nvSpPr>
          <p:spPr>
            <a:xfrm>
              <a:off x="1279224" y="5159183"/>
              <a:ext cx="1226285" cy="105952"/>
            </a:xfrm>
            <a:prstGeom prst="rect">
              <a:avLst/>
            </a:prstGeom>
            <a:solidFill>
              <a:srgbClr val="0058AB">
                <a:alpha val="80000"/>
              </a:srgbClr>
            </a:solidFill>
          </p:spPr>
          <p:txBody>
            <a:bodyPr/>
            <a:lstStyle/>
            <a:p/>
          </p:txBody>
        </p:sp>
        <p:sp>
          <p:nvSpPr>
            <p:cNvPr id="97" name="rc97"/>
            <p:cNvSpPr/>
            <p:nvPr/>
          </p:nvSpPr>
          <p:spPr>
            <a:xfrm>
              <a:off x="1279224" y="5026742"/>
              <a:ext cx="1131955" cy="105952"/>
            </a:xfrm>
            <a:prstGeom prst="rect">
              <a:avLst/>
            </a:prstGeom>
            <a:solidFill>
              <a:srgbClr val="0058AB">
                <a:alpha val="80000"/>
              </a:srgbClr>
            </a:solidFill>
          </p:spPr>
          <p:txBody>
            <a:bodyPr/>
            <a:lstStyle/>
            <a:p/>
          </p:txBody>
        </p:sp>
        <p:sp>
          <p:nvSpPr>
            <p:cNvPr id="98" name="rc98"/>
            <p:cNvSpPr/>
            <p:nvPr/>
          </p:nvSpPr>
          <p:spPr>
            <a:xfrm>
              <a:off x="2411179" y="5291624"/>
              <a:ext cx="1603603" cy="105952"/>
            </a:xfrm>
            <a:prstGeom prst="rect">
              <a:avLst/>
            </a:prstGeom>
            <a:solidFill>
              <a:srgbClr val="1CABE2">
                <a:alpha val="80000"/>
              </a:srgbClr>
            </a:solidFill>
          </p:spPr>
          <p:txBody>
            <a:bodyPr/>
            <a:lstStyle/>
            <a:p/>
          </p:txBody>
        </p:sp>
        <p:sp>
          <p:nvSpPr>
            <p:cNvPr id="99" name="rc99"/>
            <p:cNvSpPr/>
            <p:nvPr/>
          </p:nvSpPr>
          <p:spPr>
            <a:xfrm>
              <a:off x="2505509" y="5159183"/>
              <a:ext cx="2546900" cy="105952"/>
            </a:xfrm>
            <a:prstGeom prst="rect">
              <a:avLst/>
            </a:prstGeom>
            <a:solidFill>
              <a:srgbClr val="1CABE2">
                <a:alpha val="80000"/>
              </a:srgbClr>
            </a:solidFill>
          </p:spPr>
          <p:txBody>
            <a:bodyPr/>
            <a:lstStyle/>
            <a:p/>
          </p:txBody>
        </p:sp>
        <p:sp>
          <p:nvSpPr>
            <p:cNvPr id="100" name="rc100"/>
            <p:cNvSpPr/>
            <p:nvPr/>
          </p:nvSpPr>
          <p:spPr>
            <a:xfrm>
              <a:off x="2411179" y="5026742"/>
              <a:ext cx="1792263" cy="105952"/>
            </a:xfrm>
            <a:prstGeom prst="rect">
              <a:avLst/>
            </a:prstGeom>
            <a:solidFill>
              <a:srgbClr val="1CABE2">
                <a:alpha val="80000"/>
              </a:srgbClr>
            </a:solidFill>
          </p:spPr>
          <p:txBody>
            <a:bodyPr/>
            <a:lstStyle/>
            <a:p/>
          </p:txBody>
        </p:sp>
        <p:sp>
          <p:nvSpPr>
            <p:cNvPr id="101" name="rc101"/>
            <p:cNvSpPr/>
            <p:nvPr/>
          </p:nvSpPr>
          <p:spPr>
            <a:xfrm>
              <a:off x="4014783" y="5291624"/>
              <a:ext cx="188659" cy="105952"/>
            </a:xfrm>
            <a:prstGeom prst="rect">
              <a:avLst/>
            </a:prstGeom>
            <a:solidFill>
              <a:srgbClr val="00833D">
                <a:alpha val="80000"/>
              </a:srgbClr>
            </a:solidFill>
          </p:spPr>
          <p:txBody>
            <a:bodyPr/>
            <a:lstStyle/>
            <a:p/>
          </p:txBody>
        </p:sp>
        <p:sp>
          <p:nvSpPr>
            <p:cNvPr id="102" name="rc102"/>
            <p:cNvSpPr/>
            <p:nvPr/>
          </p:nvSpPr>
          <p:spPr>
            <a:xfrm>
              <a:off x="5052409" y="5159183"/>
              <a:ext cx="94329" cy="105952"/>
            </a:xfrm>
            <a:prstGeom prst="rect">
              <a:avLst/>
            </a:prstGeom>
            <a:solidFill>
              <a:srgbClr val="00833D">
                <a:alpha val="80000"/>
              </a:srgbClr>
            </a:solidFill>
          </p:spPr>
          <p:txBody>
            <a:bodyPr/>
            <a:lstStyle/>
            <a:p/>
          </p:txBody>
        </p:sp>
        <p:sp>
          <p:nvSpPr>
            <p:cNvPr id="103" name="rc103"/>
            <p:cNvSpPr/>
            <p:nvPr/>
          </p:nvSpPr>
          <p:spPr>
            <a:xfrm>
              <a:off x="4203443" y="5026742"/>
              <a:ext cx="94329" cy="105952"/>
            </a:xfrm>
            <a:prstGeom prst="rect">
              <a:avLst/>
            </a:prstGeom>
            <a:solidFill>
              <a:srgbClr val="00833D">
                <a:alpha val="80000"/>
              </a:srgbClr>
            </a:solidFill>
          </p:spPr>
          <p:txBody>
            <a:bodyPr/>
            <a:lstStyle/>
            <a:p/>
          </p:txBody>
        </p:sp>
        <p:sp>
          <p:nvSpPr>
            <p:cNvPr id="104" name="rc104"/>
            <p:cNvSpPr/>
            <p:nvPr/>
          </p:nvSpPr>
          <p:spPr>
            <a:xfrm>
              <a:off x="4203443" y="5291624"/>
              <a:ext cx="660307" cy="105952"/>
            </a:xfrm>
            <a:prstGeom prst="rect">
              <a:avLst/>
            </a:prstGeom>
            <a:solidFill>
              <a:srgbClr val="80BD41">
                <a:alpha val="80000"/>
              </a:srgbClr>
            </a:solidFill>
          </p:spPr>
          <p:txBody>
            <a:bodyPr/>
            <a:lstStyle/>
            <a:p/>
          </p:txBody>
        </p:sp>
        <p:sp>
          <p:nvSpPr>
            <p:cNvPr id="105" name="rc105"/>
            <p:cNvSpPr/>
            <p:nvPr/>
          </p:nvSpPr>
          <p:spPr>
            <a:xfrm>
              <a:off x="5146739" y="5159183"/>
              <a:ext cx="848966" cy="105952"/>
            </a:xfrm>
            <a:prstGeom prst="rect">
              <a:avLst/>
            </a:prstGeom>
            <a:solidFill>
              <a:srgbClr val="80BD41">
                <a:alpha val="80000"/>
              </a:srgbClr>
            </a:solidFill>
          </p:spPr>
          <p:txBody>
            <a:bodyPr/>
            <a:lstStyle/>
            <a:p/>
          </p:txBody>
        </p:sp>
        <p:sp>
          <p:nvSpPr>
            <p:cNvPr id="106" name="rc106"/>
            <p:cNvSpPr/>
            <p:nvPr/>
          </p:nvSpPr>
          <p:spPr>
            <a:xfrm>
              <a:off x="4297772" y="5026742"/>
              <a:ext cx="1037626" cy="105952"/>
            </a:xfrm>
            <a:prstGeom prst="rect">
              <a:avLst/>
            </a:prstGeom>
            <a:solidFill>
              <a:srgbClr val="80BD41">
                <a:alpha val="80000"/>
              </a:srgbClr>
            </a:solidFill>
          </p:spPr>
          <p:txBody>
            <a:bodyPr/>
            <a:lstStyle/>
            <a:p/>
          </p:txBody>
        </p:sp>
        <p:sp>
          <p:nvSpPr>
            <p:cNvPr id="107" name="rc107"/>
            <p:cNvSpPr/>
            <p:nvPr/>
          </p:nvSpPr>
          <p:spPr>
            <a:xfrm>
              <a:off x="4863750" y="5291624"/>
              <a:ext cx="2452570" cy="105952"/>
            </a:xfrm>
            <a:prstGeom prst="rect">
              <a:avLst/>
            </a:prstGeom>
            <a:solidFill>
              <a:srgbClr val="6A1E74">
                <a:alpha val="80000"/>
              </a:srgbClr>
            </a:solidFill>
          </p:spPr>
          <p:txBody>
            <a:bodyPr/>
            <a:lstStyle/>
            <a:p/>
          </p:txBody>
        </p:sp>
        <p:sp>
          <p:nvSpPr>
            <p:cNvPr id="108" name="rc108"/>
            <p:cNvSpPr/>
            <p:nvPr/>
          </p:nvSpPr>
          <p:spPr>
            <a:xfrm>
              <a:off x="5995706" y="5159183"/>
              <a:ext cx="2546900" cy="105952"/>
            </a:xfrm>
            <a:prstGeom prst="rect">
              <a:avLst/>
            </a:prstGeom>
            <a:solidFill>
              <a:srgbClr val="6A1E74">
                <a:alpha val="80000"/>
              </a:srgbClr>
            </a:solidFill>
          </p:spPr>
          <p:txBody>
            <a:bodyPr/>
            <a:lstStyle/>
            <a:p/>
          </p:txBody>
        </p:sp>
        <p:sp>
          <p:nvSpPr>
            <p:cNvPr id="109" name="rc109"/>
            <p:cNvSpPr/>
            <p:nvPr/>
          </p:nvSpPr>
          <p:spPr>
            <a:xfrm>
              <a:off x="5335398" y="5026742"/>
              <a:ext cx="2641230" cy="105952"/>
            </a:xfrm>
            <a:prstGeom prst="rect">
              <a:avLst/>
            </a:prstGeom>
            <a:solidFill>
              <a:srgbClr val="6A1E74">
                <a:alpha val="80000"/>
              </a:srgbClr>
            </a:solidFill>
          </p:spPr>
          <p:txBody>
            <a:bodyPr/>
            <a:lstStyle/>
            <a:p/>
          </p:txBody>
        </p:sp>
        <p:sp>
          <p:nvSpPr>
            <p:cNvPr id="110" name="tx110"/>
            <p:cNvSpPr/>
            <p:nvPr/>
          </p:nvSpPr>
          <p:spPr>
            <a:xfrm>
              <a:off x="1769901"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11" name="tx111"/>
            <p:cNvSpPr/>
            <p:nvPr/>
          </p:nvSpPr>
          <p:spPr>
            <a:xfrm>
              <a:off x="1817065"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12" name="tx112"/>
            <p:cNvSpPr/>
            <p:nvPr/>
          </p:nvSpPr>
          <p:spPr>
            <a:xfrm>
              <a:off x="1769901"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13" name="tx113"/>
            <p:cNvSpPr/>
            <p:nvPr/>
          </p:nvSpPr>
          <p:spPr>
            <a:xfrm>
              <a:off x="3137680"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14" name="tx114"/>
            <p:cNvSpPr/>
            <p:nvPr/>
          </p:nvSpPr>
          <p:spPr>
            <a:xfrm>
              <a:off x="3703658"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15" name="tx115"/>
            <p:cNvSpPr/>
            <p:nvPr/>
          </p:nvSpPr>
          <p:spPr>
            <a:xfrm>
              <a:off x="3232010"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16" name="tx116"/>
            <p:cNvSpPr/>
            <p:nvPr/>
          </p:nvSpPr>
          <p:spPr>
            <a:xfrm>
              <a:off x="4033812"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0.2</a:t>
              </a:r>
            </a:p>
          </p:txBody>
        </p:sp>
        <p:sp>
          <p:nvSpPr>
            <p:cNvPr id="117" name="tx117"/>
            <p:cNvSpPr/>
            <p:nvPr/>
          </p:nvSpPr>
          <p:spPr>
            <a:xfrm>
              <a:off x="5024273"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0.1</a:t>
              </a:r>
            </a:p>
          </p:txBody>
        </p:sp>
        <p:sp>
          <p:nvSpPr>
            <p:cNvPr id="118" name="tx118"/>
            <p:cNvSpPr/>
            <p:nvPr/>
          </p:nvSpPr>
          <p:spPr>
            <a:xfrm>
              <a:off x="4175307"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0.1</a:t>
              </a:r>
            </a:p>
          </p:txBody>
        </p:sp>
        <p:sp>
          <p:nvSpPr>
            <p:cNvPr id="119" name="tx119"/>
            <p:cNvSpPr/>
            <p:nvPr/>
          </p:nvSpPr>
          <p:spPr>
            <a:xfrm>
              <a:off x="4458295"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0.7</a:t>
              </a:r>
            </a:p>
          </p:txBody>
        </p:sp>
        <p:sp>
          <p:nvSpPr>
            <p:cNvPr id="120" name="tx120"/>
            <p:cNvSpPr/>
            <p:nvPr/>
          </p:nvSpPr>
          <p:spPr>
            <a:xfrm>
              <a:off x="5495922"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0.9</a:t>
              </a:r>
            </a:p>
          </p:txBody>
        </p:sp>
        <p:sp>
          <p:nvSpPr>
            <p:cNvPr id="121" name="tx121"/>
            <p:cNvSpPr/>
            <p:nvPr/>
          </p:nvSpPr>
          <p:spPr>
            <a:xfrm>
              <a:off x="4741284"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2" name="tx122"/>
            <p:cNvSpPr/>
            <p:nvPr/>
          </p:nvSpPr>
          <p:spPr>
            <a:xfrm>
              <a:off x="6014735"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123" name="tx123"/>
            <p:cNvSpPr/>
            <p:nvPr/>
          </p:nvSpPr>
          <p:spPr>
            <a:xfrm>
              <a:off x="7193855"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24" name="tx124"/>
            <p:cNvSpPr/>
            <p:nvPr/>
          </p:nvSpPr>
          <p:spPr>
            <a:xfrm>
              <a:off x="6580712"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25" name="tx125"/>
            <p:cNvSpPr/>
            <p:nvPr/>
          </p:nvSpPr>
          <p:spPr>
            <a:xfrm>
              <a:off x="7455831"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26" name="tx126"/>
            <p:cNvSpPr/>
            <p:nvPr/>
          </p:nvSpPr>
          <p:spPr>
            <a:xfrm>
              <a:off x="8682116"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7" name="tx127"/>
            <p:cNvSpPr/>
            <p:nvPr/>
          </p:nvSpPr>
          <p:spPr>
            <a:xfrm>
              <a:off x="8021809"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8" name="tx128"/>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9" name="tx129"/>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0" name="tx130"/>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1" name="tx131"/>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2" name="tx132"/>
            <p:cNvSpPr/>
            <p:nvPr/>
          </p:nvSpPr>
          <p:spPr>
            <a:xfrm>
              <a:off x="3095133"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33" name="tx133"/>
            <p:cNvSpPr/>
            <p:nvPr/>
          </p:nvSpPr>
          <p:spPr>
            <a:xfrm>
              <a:off x="4981726"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34" name="tx134"/>
            <p:cNvSpPr/>
            <p:nvPr/>
          </p:nvSpPr>
          <p:spPr>
            <a:xfrm>
              <a:off x="6868319"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35" name="tx135"/>
            <p:cNvSpPr/>
            <p:nvPr/>
          </p:nvSpPr>
          <p:spPr>
            <a:xfrm>
              <a:off x="8754912"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a:t>
              </a:r>
            </a:p>
          </p:txBody>
        </p:sp>
        <p:sp>
          <p:nvSpPr>
            <p:cNvPr id="136" name="tx136"/>
            <p:cNvSpPr/>
            <p:nvPr/>
          </p:nvSpPr>
          <p:spPr>
            <a:xfrm>
              <a:off x="4317085" y="5639173"/>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37" name="rc137"/>
            <p:cNvSpPr/>
            <p:nvPr/>
          </p:nvSpPr>
          <p:spPr>
            <a:xfrm>
              <a:off x="2093199" y="5951124"/>
              <a:ext cx="201456" cy="201456"/>
            </a:xfrm>
            <a:prstGeom prst="rect">
              <a:avLst/>
            </a:prstGeom>
            <a:solidFill>
              <a:srgbClr val="0058AB">
                <a:alpha val="80000"/>
              </a:srgbClr>
            </a:solidFill>
          </p:spPr>
          <p:txBody>
            <a:bodyPr/>
            <a:lstStyle/>
            <a:p/>
          </p:txBody>
        </p:sp>
        <p:sp>
          <p:nvSpPr>
            <p:cNvPr id="138" name="rc138"/>
            <p:cNvSpPr/>
            <p:nvPr/>
          </p:nvSpPr>
          <p:spPr>
            <a:xfrm>
              <a:off x="3214534" y="5951124"/>
              <a:ext cx="201456" cy="201456"/>
            </a:xfrm>
            <a:prstGeom prst="rect">
              <a:avLst/>
            </a:prstGeom>
            <a:solidFill>
              <a:srgbClr val="1CABE2">
                <a:alpha val="80000"/>
              </a:srgbClr>
            </a:solidFill>
          </p:spPr>
          <p:txBody>
            <a:bodyPr/>
            <a:lstStyle/>
            <a:p/>
          </p:txBody>
        </p:sp>
        <p:sp>
          <p:nvSpPr>
            <p:cNvPr id="139" name="rc139"/>
            <p:cNvSpPr/>
            <p:nvPr/>
          </p:nvSpPr>
          <p:spPr>
            <a:xfrm>
              <a:off x="4364124" y="5951124"/>
              <a:ext cx="201456" cy="201456"/>
            </a:xfrm>
            <a:prstGeom prst="rect">
              <a:avLst/>
            </a:prstGeom>
            <a:solidFill>
              <a:srgbClr val="00833D">
                <a:alpha val="80000"/>
              </a:srgbClr>
            </a:solidFill>
          </p:spPr>
          <p:txBody>
            <a:bodyPr/>
            <a:lstStyle/>
            <a:p/>
          </p:txBody>
        </p:sp>
        <p:sp>
          <p:nvSpPr>
            <p:cNvPr id="140" name="rc140"/>
            <p:cNvSpPr/>
            <p:nvPr/>
          </p:nvSpPr>
          <p:spPr>
            <a:xfrm>
              <a:off x="5570224" y="5951124"/>
              <a:ext cx="201456" cy="201456"/>
            </a:xfrm>
            <a:prstGeom prst="rect">
              <a:avLst/>
            </a:prstGeom>
            <a:solidFill>
              <a:srgbClr val="80BD41">
                <a:alpha val="80000"/>
              </a:srgbClr>
            </a:solidFill>
          </p:spPr>
          <p:txBody>
            <a:bodyPr/>
            <a:lstStyle/>
            <a:p/>
          </p:txBody>
        </p:sp>
        <p:sp>
          <p:nvSpPr>
            <p:cNvPr id="141" name="rc141"/>
            <p:cNvSpPr/>
            <p:nvPr/>
          </p:nvSpPr>
          <p:spPr>
            <a:xfrm>
              <a:off x="6797630" y="5951124"/>
              <a:ext cx="201455" cy="201456"/>
            </a:xfrm>
            <a:prstGeom prst="rect">
              <a:avLst/>
            </a:prstGeom>
            <a:solidFill>
              <a:srgbClr val="6A1E74">
                <a:alpha val="80000"/>
              </a:srgbClr>
            </a:solidFill>
          </p:spPr>
          <p:txBody>
            <a:bodyPr/>
            <a:lstStyle/>
            <a:p/>
          </p:txBody>
        </p:sp>
        <p:sp>
          <p:nvSpPr>
            <p:cNvPr id="142" name="tx142"/>
            <p:cNvSpPr/>
            <p:nvPr/>
          </p:nvSpPr>
          <p:spPr>
            <a:xfrm>
              <a:off x="2373244" y="6006360"/>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143" name="tx143"/>
            <p:cNvSpPr/>
            <p:nvPr/>
          </p:nvSpPr>
          <p:spPr>
            <a:xfrm>
              <a:off x="3494579" y="6006360"/>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144" name="tx144"/>
            <p:cNvSpPr/>
            <p:nvPr/>
          </p:nvSpPr>
          <p:spPr>
            <a:xfrm>
              <a:off x="4644169" y="6006360"/>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145" name="tx145"/>
            <p:cNvSpPr/>
            <p:nvPr/>
          </p:nvSpPr>
          <p:spPr>
            <a:xfrm>
              <a:off x="5850269" y="6006360"/>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46" name="tx146"/>
            <p:cNvSpPr/>
            <p:nvPr/>
          </p:nvSpPr>
          <p:spPr>
            <a:xfrm>
              <a:off x="7077675" y="6006360"/>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47" name="tx147"/>
            <p:cNvSpPr/>
            <p:nvPr/>
          </p:nvSpPr>
          <p:spPr>
            <a:xfrm>
              <a:off x="911338" y="4789481"/>
              <a:ext cx="271951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by region</a:t>
              </a:r>
            </a:p>
          </p:txBody>
        </p:sp>
        <p:sp>
          <p:nvSpPr>
            <p:cNvPr id="148" name="tx14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50" name="tx150"/>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Northern Africa had the highest DTP1 coverage (99%) and Western Africa had the lowest coverage (80%).
Compared to 2019, DTP1 coverage increased in Northern Africa (+4%) and Central Africa (+3%), declined in Southern Africa (-6%) and remained constant in Eastern Africa and Western Africa.
Compared to 2024, DTP1 coverage increased in Northern Africa (+1%), Eastern Africa (+6%), and Central Africa (+1%), declined in Southern Africa (-3%) and Western Africa (-1%) and remained constant in no regions.</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over half of regions and exceeded pre-pandemic levels in over half of regions, but progress is uneven and gaps in zero-dose children persist.</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94383" y="4721659"/>
              <a:ext cx="8280027" cy="0"/>
            </a:xfrm>
            <a:custGeom>
              <a:avLst/>
              <a:pathLst>
                <a:path w="8280027" h="0">
                  <a:moveTo>
                    <a:pt x="0" y="0"/>
                  </a:moveTo>
                  <a:lnTo>
                    <a:pt x="8280027" y="0"/>
                  </a:lnTo>
                  <a:lnTo>
                    <a:pt x="8280027" y="0"/>
                  </a:lnTo>
                </a:path>
              </a:pathLst>
            </a:custGeom>
            <a:ln w="6775" cap="flat">
              <a:solidFill>
                <a:srgbClr val="EBEBEB">
                  <a:alpha val="100000"/>
                </a:srgbClr>
              </a:solidFill>
              <a:prstDash val="solid"/>
              <a:round/>
            </a:ln>
          </p:spPr>
          <p:txBody>
            <a:bodyPr/>
            <a:lstStyle/>
            <a:p/>
          </p:txBody>
        </p:sp>
        <p:sp>
          <p:nvSpPr>
            <p:cNvPr id="5" name="pl5"/>
            <p:cNvSpPr/>
            <p:nvPr/>
          </p:nvSpPr>
          <p:spPr>
            <a:xfrm>
              <a:off x="794383" y="3814217"/>
              <a:ext cx="8280027" cy="0"/>
            </a:xfrm>
            <a:custGeom>
              <a:avLst/>
              <a:pathLst>
                <a:path w="8280027" h="0">
                  <a:moveTo>
                    <a:pt x="0" y="0"/>
                  </a:moveTo>
                  <a:lnTo>
                    <a:pt x="8280027" y="0"/>
                  </a:lnTo>
                  <a:lnTo>
                    <a:pt x="8280027" y="0"/>
                  </a:lnTo>
                </a:path>
              </a:pathLst>
            </a:custGeom>
            <a:ln w="6775" cap="flat">
              <a:solidFill>
                <a:srgbClr val="EBEBEB">
                  <a:alpha val="100000"/>
                </a:srgbClr>
              </a:solidFill>
              <a:prstDash val="solid"/>
              <a:round/>
            </a:ln>
          </p:spPr>
          <p:txBody>
            <a:bodyPr/>
            <a:lstStyle/>
            <a:p/>
          </p:txBody>
        </p:sp>
        <p:sp>
          <p:nvSpPr>
            <p:cNvPr id="6" name="pl6"/>
            <p:cNvSpPr/>
            <p:nvPr/>
          </p:nvSpPr>
          <p:spPr>
            <a:xfrm>
              <a:off x="794383" y="2906775"/>
              <a:ext cx="8280027" cy="0"/>
            </a:xfrm>
            <a:custGeom>
              <a:avLst/>
              <a:pathLst>
                <a:path w="8280027" h="0">
                  <a:moveTo>
                    <a:pt x="0" y="0"/>
                  </a:moveTo>
                  <a:lnTo>
                    <a:pt x="8280027" y="0"/>
                  </a:lnTo>
                  <a:lnTo>
                    <a:pt x="8280027" y="0"/>
                  </a:lnTo>
                </a:path>
              </a:pathLst>
            </a:custGeom>
            <a:ln w="6775" cap="flat">
              <a:solidFill>
                <a:srgbClr val="EBEBEB">
                  <a:alpha val="100000"/>
                </a:srgbClr>
              </a:solidFill>
              <a:prstDash val="solid"/>
              <a:round/>
            </a:ln>
          </p:spPr>
          <p:txBody>
            <a:bodyPr/>
            <a:lstStyle/>
            <a:p/>
          </p:txBody>
        </p:sp>
        <p:sp>
          <p:nvSpPr>
            <p:cNvPr id="7" name="pl7"/>
            <p:cNvSpPr/>
            <p:nvPr/>
          </p:nvSpPr>
          <p:spPr>
            <a:xfrm>
              <a:off x="794383" y="1999333"/>
              <a:ext cx="8280027" cy="0"/>
            </a:xfrm>
            <a:custGeom>
              <a:avLst/>
              <a:pathLst>
                <a:path w="8280027" h="0">
                  <a:moveTo>
                    <a:pt x="0" y="0"/>
                  </a:moveTo>
                  <a:lnTo>
                    <a:pt x="8280027" y="0"/>
                  </a:lnTo>
                  <a:lnTo>
                    <a:pt x="8280027" y="0"/>
                  </a:lnTo>
                </a:path>
              </a:pathLst>
            </a:custGeom>
            <a:ln w="6775" cap="flat">
              <a:solidFill>
                <a:srgbClr val="EBEBEB">
                  <a:alpha val="100000"/>
                </a:srgbClr>
              </a:solidFill>
              <a:prstDash val="solid"/>
              <a:round/>
            </a:ln>
          </p:spPr>
          <p:txBody>
            <a:bodyPr/>
            <a:lstStyle/>
            <a:p/>
          </p:txBody>
        </p:sp>
        <p:sp>
          <p:nvSpPr>
            <p:cNvPr id="8" name="pl8"/>
            <p:cNvSpPr/>
            <p:nvPr/>
          </p:nvSpPr>
          <p:spPr>
            <a:xfrm>
              <a:off x="794383" y="5175380"/>
              <a:ext cx="8280027" cy="0"/>
            </a:xfrm>
            <a:custGeom>
              <a:avLst/>
              <a:pathLst>
                <a:path w="8280027" h="0">
                  <a:moveTo>
                    <a:pt x="0" y="0"/>
                  </a:moveTo>
                  <a:lnTo>
                    <a:pt x="8280027" y="0"/>
                  </a:lnTo>
                  <a:lnTo>
                    <a:pt x="8280027" y="0"/>
                  </a:lnTo>
                </a:path>
              </a:pathLst>
            </a:custGeom>
            <a:ln w="13550" cap="flat">
              <a:solidFill>
                <a:srgbClr val="EBEBEB">
                  <a:alpha val="100000"/>
                </a:srgbClr>
              </a:solidFill>
              <a:prstDash val="solid"/>
              <a:round/>
            </a:ln>
          </p:spPr>
          <p:txBody>
            <a:bodyPr/>
            <a:lstStyle/>
            <a:p/>
          </p:txBody>
        </p:sp>
        <p:sp>
          <p:nvSpPr>
            <p:cNvPr id="9" name="pl9"/>
            <p:cNvSpPr/>
            <p:nvPr/>
          </p:nvSpPr>
          <p:spPr>
            <a:xfrm>
              <a:off x="794383" y="4267938"/>
              <a:ext cx="8280027" cy="0"/>
            </a:xfrm>
            <a:custGeom>
              <a:avLst/>
              <a:pathLst>
                <a:path w="8280027" h="0">
                  <a:moveTo>
                    <a:pt x="0" y="0"/>
                  </a:moveTo>
                  <a:lnTo>
                    <a:pt x="8280027" y="0"/>
                  </a:lnTo>
                  <a:lnTo>
                    <a:pt x="8280027" y="0"/>
                  </a:lnTo>
                </a:path>
              </a:pathLst>
            </a:custGeom>
            <a:ln w="13550" cap="flat">
              <a:solidFill>
                <a:srgbClr val="EBEBEB">
                  <a:alpha val="100000"/>
                </a:srgbClr>
              </a:solidFill>
              <a:prstDash val="solid"/>
              <a:round/>
            </a:ln>
          </p:spPr>
          <p:txBody>
            <a:bodyPr/>
            <a:lstStyle/>
            <a:p/>
          </p:txBody>
        </p:sp>
        <p:sp>
          <p:nvSpPr>
            <p:cNvPr id="10" name="pl10"/>
            <p:cNvSpPr/>
            <p:nvPr/>
          </p:nvSpPr>
          <p:spPr>
            <a:xfrm>
              <a:off x="794383" y="3360496"/>
              <a:ext cx="8280027" cy="0"/>
            </a:xfrm>
            <a:custGeom>
              <a:avLst/>
              <a:pathLst>
                <a:path w="8280027" h="0">
                  <a:moveTo>
                    <a:pt x="0" y="0"/>
                  </a:moveTo>
                  <a:lnTo>
                    <a:pt x="8280027" y="0"/>
                  </a:lnTo>
                  <a:lnTo>
                    <a:pt x="8280027" y="0"/>
                  </a:lnTo>
                </a:path>
              </a:pathLst>
            </a:custGeom>
            <a:ln w="13550" cap="flat">
              <a:solidFill>
                <a:srgbClr val="EBEBEB">
                  <a:alpha val="100000"/>
                </a:srgbClr>
              </a:solidFill>
              <a:prstDash val="solid"/>
              <a:round/>
            </a:ln>
          </p:spPr>
          <p:txBody>
            <a:bodyPr/>
            <a:lstStyle/>
            <a:p/>
          </p:txBody>
        </p:sp>
        <p:sp>
          <p:nvSpPr>
            <p:cNvPr id="11" name="pl11"/>
            <p:cNvSpPr/>
            <p:nvPr/>
          </p:nvSpPr>
          <p:spPr>
            <a:xfrm>
              <a:off x="794383" y="2453054"/>
              <a:ext cx="8280027" cy="0"/>
            </a:xfrm>
            <a:custGeom>
              <a:avLst/>
              <a:pathLst>
                <a:path w="8280027" h="0">
                  <a:moveTo>
                    <a:pt x="0" y="0"/>
                  </a:moveTo>
                  <a:lnTo>
                    <a:pt x="8280027" y="0"/>
                  </a:lnTo>
                  <a:lnTo>
                    <a:pt x="8280027" y="0"/>
                  </a:lnTo>
                </a:path>
              </a:pathLst>
            </a:custGeom>
            <a:ln w="13550" cap="flat">
              <a:solidFill>
                <a:srgbClr val="EBEBEB">
                  <a:alpha val="100000"/>
                </a:srgbClr>
              </a:solidFill>
              <a:prstDash val="solid"/>
              <a:round/>
            </a:ln>
          </p:spPr>
          <p:txBody>
            <a:bodyPr/>
            <a:lstStyle/>
            <a:p/>
          </p:txBody>
        </p:sp>
        <p:sp>
          <p:nvSpPr>
            <p:cNvPr id="12" name="pl12"/>
            <p:cNvSpPr/>
            <p:nvPr/>
          </p:nvSpPr>
          <p:spPr>
            <a:xfrm>
              <a:off x="1280369"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1980"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3591"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66520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834491"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126814"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41913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11458"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03780"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9610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588425"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170748" y="4558319"/>
              <a:ext cx="219241" cy="617060"/>
            </a:xfrm>
            <a:prstGeom prst="rect">
              <a:avLst/>
            </a:prstGeom>
            <a:solidFill>
              <a:srgbClr val="0058AB">
                <a:alpha val="100000"/>
              </a:srgbClr>
            </a:solidFill>
          </p:spPr>
          <p:txBody>
            <a:bodyPr/>
            <a:lstStyle/>
            <a:p/>
          </p:txBody>
        </p:sp>
        <p:sp>
          <p:nvSpPr>
            <p:cNvPr id="24" name="rc24"/>
            <p:cNvSpPr/>
            <p:nvPr/>
          </p:nvSpPr>
          <p:spPr>
            <a:xfrm>
              <a:off x="1463070" y="4558319"/>
              <a:ext cx="219241" cy="617060"/>
            </a:xfrm>
            <a:prstGeom prst="rect">
              <a:avLst/>
            </a:prstGeom>
            <a:solidFill>
              <a:srgbClr val="0058AB">
                <a:alpha val="100000"/>
              </a:srgbClr>
            </a:solidFill>
          </p:spPr>
          <p:txBody>
            <a:bodyPr/>
            <a:lstStyle/>
            <a:p/>
          </p:txBody>
        </p:sp>
        <p:sp>
          <p:nvSpPr>
            <p:cNvPr id="25" name="rc25"/>
            <p:cNvSpPr/>
            <p:nvPr/>
          </p:nvSpPr>
          <p:spPr>
            <a:xfrm>
              <a:off x="1755392" y="4558319"/>
              <a:ext cx="219241" cy="617060"/>
            </a:xfrm>
            <a:prstGeom prst="rect">
              <a:avLst/>
            </a:prstGeom>
            <a:solidFill>
              <a:srgbClr val="0058AB">
                <a:alpha val="100000"/>
              </a:srgbClr>
            </a:solidFill>
          </p:spPr>
          <p:txBody>
            <a:bodyPr/>
            <a:lstStyle/>
            <a:p/>
          </p:txBody>
        </p:sp>
        <p:sp>
          <p:nvSpPr>
            <p:cNvPr id="26" name="rc26"/>
            <p:cNvSpPr/>
            <p:nvPr/>
          </p:nvSpPr>
          <p:spPr>
            <a:xfrm>
              <a:off x="2047715" y="4594617"/>
              <a:ext cx="219241" cy="580762"/>
            </a:xfrm>
            <a:prstGeom prst="rect">
              <a:avLst/>
            </a:prstGeom>
            <a:solidFill>
              <a:srgbClr val="0058AB">
                <a:alpha val="100000"/>
              </a:srgbClr>
            </a:solidFill>
          </p:spPr>
          <p:txBody>
            <a:bodyPr/>
            <a:lstStyle/>
            <a:p/>
          </p:txBody>
        </p:sp>
        <p:sp>
          <p:nvSpPr>
            <p:cNvPr id="27" name="rc27"/>
            <p:cNvSpPr/>
            <p:nvPr/>
          </p:nvSpPr>
          <p:spPr>
            <a:xfrm>
              <a:off x="2340037" y="4667212"/>
              <a:ext cx="219241" cy="508167"/>
            </a:xfrm>
            <a:prstGeom prst="rect">
              <a:avLst/>
            </a:prstGeom>
            <a:solidFill>
              <a:srgbClr val="0058AB">
                <a:alpha val="100000"/>
              </a:srgbClr>
            </a:solidFill>
          </p:spPr>
          <p:txBody>
            <a:bodyPr/>
            <a:lstStyle/>
            <a:p/>
          </p:txBody>
        </p:sp>
        <p:sp>
          <p:nvSpPr>
            <p:cNvPr id="28" name="rc28"/>
            <p:cNvSpPr/>
            <p:nvPr/>
          </p:nvSpPr>
          <p:spPr>
            <a:xfrm>
              <a:off x="2632359" y="4703510"/>
              <a:ext cx="219241" cy="471869"/>
            </a:xfrm>
            <a:prstGeom prst="rect">
              <a:avLst/>
            </a:prstGeom>
            <a:solidFill>
              <a:srgbClr val="0058AB">
                <a:alpha val="100000"/>
              </a:srgbClr>
            </a:solidFill>
          </p:spPr>
          <p:txBody>
            <a:bodyPr/>
            <a:lstStyle/>
            <a:p/>
          </p:txBody>
        </p:sp>
        <p:sp>
          <p:nvSpPr>
            <p:cNvPr id="29" name="rc29"/>
            <p:cNvSpPr/>
            <p:nvPr/>
          </p:nvSpPr>
          <p:spPr>
            <a:xfrm>
              <a:off x="2924681" y="4776105"/>
              <a:ext cx="219241" cy="399274"/>
            </a:xfrm>
            <a:prstGeom prst="rect">
              <a:avLst/>
            </a:prstGeom>
            <a:solidFill>
              <a:srgbClr val="0058AB">
                <a:alpha val="100000"/>
              </a:srgbClr>
            </a:solidFill>
          </p:spPr>
          <p:txBody>
            <a:bodyPr/>
            <a:lstStyle/>
            <a:p/>
          </p:txBody>
        </p:sp>
        <p:sp>
          <p:nvSpPr>
            <p:cNvPr id="30" name="rc30"/>
            <p:cNvSpPr/>
            <p:nvPr/>
          </p:nvSpPr>
          <p:spPr>
            <a:xfrm>
              <a:off x="3217004" y="4776105"/>
              <a:ext cx="219241" cy="399274"/>
            </a:xfrm>
            <a:prstGeom prst="rect">
              <a:avLst/>
            </a:prstGeom>
            <a:solidFill>
              <a:srgbClr val="0058AB">
                <a:alpha val="100000"/>
              </a:srgbClr>
            </a:solidFill>
          </p:spPr>
          <p:txBody>
            <a:bodyPr/>
            <a:lstStyle/>
            <a:p/>
          </p:txBody>
        </p:sp>
        <p:sp>
          <p:nvSpPr>
            <p:cNvPr id="31" name="rc31"/>
            <p:cNvSpPr/>
            <p:nvPr/>
          </p:nvSpPr>
          <p:spPr>
            <a:xfrm>
              <a:off x="3509326" y="4776105"/>
              <a:ext cx="219241" cy="399274"/>
            </a:xfrm>
            <a:prstGeom prst="rect">
              <a:avLst/>
            </a:prstGeom>
            <a:solidFill>
              <a:srgbClr val="0058AB">
                <a:alpha val="100000"/>
              </a:srgbClr>
            </a:solidFill>
          </p:spPr>
          <p:txBody>
            <a:bodyPr/>
            <a:lstStyle/>
            <a:p/>
          </p:txBody>
        </p:sp>
        <p:sp>
          <p:nvSpPr>
            <p:cNvPr id="32" name="rc32"/>
            <p:cNvSpPr/>
            <p:nvPr/>
          </p:nvSpPr>
          <p:spPr>
            <a:xfrm>
              <a:off x="3801648" y="4776105"/>
              <a:ext cx="219241" cy="399274"/>
            </a:xfrm>
            <a:prstGeom prst="rect">
              <a:avLst/>
            </a:prstGeom>
            <a:solidFill>
              <a:srgbClr val="0058AB">
                <a:alpha val="100000"/>
              </a:srgbClr>
            </a:solidFill>
          </p:spPr>
          <p:txBody>
            <a:bodyPr/>
            <a:lstStyle/>
            <a:p/>
          </p:txBody>
        </p:sp>
        <p:sp>
          <p:nvSpPr>
            <p:cNvPr id="33" name="rc33"/>
            <p:cNvSpPr/>
            <p:nvPr/>
          </p:nvSpPr>
          <p:spPr>
            <a:xfrm>
              <a:off x="4093970" y="4703510"/>
              <a:ext cx="219241" cy="471869"/>
            </a:xfrm>
            <a:prstGeom prst="rect">
              <a:avLst/>
            </a:prstGeom>
            <a:solidFill>
              <a:srgbClr val="0058AB">
                <a:alpha val="100000"/>
              </a:srgbClr>
            </a:solidFill>
          </p:spPr>
          <p:txBody>
            <a:bodyPr/>
            <a:lstStyle/>
            <a:p/>
          </p:txBody>
        </p:sp>
        <p:sp>
          <p:nvSpPr>
            <p:cNvPr id="34" name="rc34"/>
            <p:cNvSpPr/>
            <p:nvPr/>
          </p:nvSpPr>
          <p:spPr>
            <a:xfrm>
              <a:off x="4386293" y="4776105"/>
              <a:ext cx="219241" cy="399274"/>
            </a:xfrm>
            <a:prstGeom prst="rect">
              <a:avLst/>
            </a:prstGeom>
            <a:solidFill>
              <a:srgbClr val="0058AB">
                <a:alpha val="100000"/>
              </a:srgbClr>
            </a:solidFill>
          </p:spPr>
          <p:txBody>
            <a:bodyPr/>
            <a:lstStyle/>
            <a:p/>
          </p:txBody>
        </p:sp>
        <p:sp>
          <p:nvSpPr>
            <p:cNvPr id="35" name="rc35"/>
            <p:cNvSpPr/>
            <p:nvPr/>
          </p:nvSpPr>
          <p:spPr>
            <a:xfrm>
              <a:off x="4678615" y="4739808"/>
              <a:ext cx="219241" cy="435572"/>
            </a:xfrm>
            <a:prstGeom prst="rect">
              <a:avLst/>
            </a:prstGeom>
            <a:solidFill>
              <a:srgbClr val="0058AB">
                <a:alpha val="100000"/>
              </a:srgbClr>
            </a:solidFill>
          </p:spPr>
          <p:txBody>
            <a:bodyPr/>
            <a:lstStyle/>
            <a:p/>
          </p:txBody>
        </p:sp>
        <p:sp>
          <p:nvSpPr>
            <p:cNvPr id="36" name="rc36"/>
            <p:cNvSpPr/>
            <p:nvPr/>
          </p:nvSpPr>
          <p:spPr>
            <a:xfrm>
              <a:off x="4970937" y="4703510"/>
              <a:ext cx="219241" cy="471869"/>
            </a:xfrm>
            <a:prstGeom prst="rect">
              <a:avLst/>
            </a:prstGeom>
            <a:solidFill>
              <a:srgbClr val="0058AB">
                <a:alpha val="100000"/>
              </a:srgbClr>
            </a:solidFill>
          </p:spPr>
          <p:txBody>
            <a:bodyPr/>
            <a:lstStyle/>
            <a:p/>
          </p:txBody>
        </p:sp>
        <p:sp>
          <p:nvSpPr>
            <p:cNvPr id="37" name="rc37"/>
            <p:cNvSpPr/>
            <p:nvPr/>
          </p:nvSpPr>
          <p:spPr>
            <a:xfrm>
              <a:off x="5263259" y="4776105"/>
              <a:ext cx="219241" cy="399274"/>
            </a:xfrm>
            <a:prstGeom prst="rect">
              <a:avLst/>
            </a:prstGeom>
            <a:solidFill>
              <a:srgbClr val="0058AB">
                <a:alpha val="100000"/>
              </a:srgbClr>
            </a:solidFill>
          </p:spPr>
          <p:txBody>
            <a:bodyPr/>
            <a:lstStyle/>
            <a:p/>
          </p:txBody>
        </p:sp>
        <p:sp>
          <p:nvSpPr>
            <p:cNvPr id="38" name="rc38"/>
            <p:cNvSpPr/>
            <p:nvPr/>
          </p:nvSpPr>
          <p:spPr>
            <a:xfrm>
              <a:off x="5555582" y="4739808"/>
              <a:ext cx="219241" cy="435572"/>
            </a:xfrm>
            <a:prstGeom prst="rect">
              <a:avLst/>
            </a:prstGeom>
            <a:solidFill>
              <a:srgbClr val="0058AB">
                <a:alpha val="100000"/>
              </a:srgbClr>
            </a:solidFill>
          </p:spPr>
          <p:txBody>
            <a:bodyPr/>
            <a:lstStyle/>
            <a:p/>
          </p:txBody>
        </p:sp>
        <p:sp>
          <p:nvSpPr>
            <p:cNvPr id="39" name="rc39"/>
            <p:cNvSpPr/>
            <p:nvPr/>
          </p:nvSpPr>
          <p:spPr>
            <a:xfrm>
              <a:off x="5847904" y="4739808"/>
              <a:ext cx="219241" cy="435572"/>
            </a:xfrm>
            <a:prstGeom prst="rect">
              <a:avLst/>
            </a:prstGeom>
            <a:solidFill>
              <a:srgbClr val="0058AB">
                <a:alpha val="100000"/>
              </a:srgbClr>
            </a:solidFill>
          </p:spPr>
          <p:txBody>
            <a:bodyPr/>
            <a:lstStyle/>
            <a:p/>
          </p:txBody>
        </p:sp>
        <p:sp>
          <p:nvSpPr>
            <p:cNvPr id="40" name="rc40"/>
            <p:cNvSpPr/>
            <p:nvPr/>
          </p:nvSpPr>
          <p:spPr>
            <a:xfrm>
              <a:off x="6140226" y="4703510"/>
              <a:ext cx="219241" cy="471869"/>
            </a:xfrm>
            <a:prstGeom prst="rect">
              <a:avLst/>
            </a:prstGeom>
            <a:solidFill>
              <a:srgbClr val="0058AB">
                <a:alpha val="100000"/>
              </a:srgbClr>
            </a:solidFill>
          </p:spPr>
          <p:txBody>
            <a:bodyPr/>
            <a:lstStyle/>
            <a:p/>
          </p:txBody>
        </p:sp>
        <p:sp>
          <p:nvSpPr>
            <p:cNvPr id="41" name="rc41"/>
            <p:cNvSpPr/>
            <p:nvPr/>
          </p:nvSpPr>
          <p:spPr>
            <a:xfrm>
              <a:off x="6432548" y="4703510"/>
              <a:ext cx="219241" cy="471869"/>
            </a:xfrm>
            <a:prstGeom prst="rect">
              <a:avLst/>
            </a:prstGeom>
            <a:solidFill>
              <a:srgbClr val="0058AB">
                <a:alpha val="100000"/>
              </a:srgbClr>
            </a:solidFill>
          </p:spPr>
          <p:txBody>
            <a:bodyPr/>
            <a:lstStyle/>
            <a:p/>
          </p:txBody>
        </p:sp>
        <p:sp>
          <p:nvSpPr>
            <p:cNvPr id="42" name="rc42"/>
            <p:cNvSpPr/>
            <p:nvPr/>
          </p:nvSpPr>
          <p:spPr>
            <a:xfrm>
              <a:off x="6724870" y="4739808"/>
              <a:ext cx="219241" cy="435572"/>
            </a:xfrm>
            <a:prstGeom prst="rect">
              <a:avLst/>
            </a:prstGeom>
            <a:solidFill>
              <a:srgbClr val="0058AB">
                <a:alpha val="100000"/>
              </a:srgbClr>
            </a:solidFill>
          </p:spPr>
          <p:txBody>
            <a:bodyPr/>
            <a:lstStyle/>
            <a:p/>
          </p:txBody>
        </p:sp>
        <p:sp>
          <p:nvSpPr>
            <p:cNvPr id="43" name="rc43"/>
            <p:cNvSpPr/>
            <p:nvPr/>
          </p:nvSpPr>
          <p:spPr>
            <a:xfrm>
              <a:off x="7017193" y="4703510"/>
              <a:ext cx="219241" cy="471869"/>
            </a:xfrm>
            <a:prstGeom prst="rect">
              <a:avLst/>
            </a:prstGeom>
            <a:solidFill>
              <a:srgbClr val="0058AB">
                <a:alpha val="100000"/>
              </a:srgbClr>
            </a:solidFill>
          </p:spPr>
          <p:txBody>
            <a:bodyPr/>
            <a:lstStyle/>
            <a:p/>
          </p:txBody>
        </p:sp>
        <p:sp>
          <p:nvSpPr>
            <p:cNvPr id="44" name="rc44"/>
            <p:cNvSpPr/>
            <p:nvPr/>
          </p:nvSpPr>
          <p:spPr>
            <a:xfrm>
              <a:off x="7309515" y="4703510"/>
              <a:ext cx="219241" cy="471869"/>
            </a:xfrm>
            <a:prstGeom prst="rect">
              <a:avLst/>
            </a:prstGeom>
            <a:solidFill>
              <a:srgbClr val="0058AB">
                <a:alpha val="100000"/>
              </a:srgbClr>
            </a:solidFill>
          </p:spPr>
          <p:txBody>
            <a:bodyPr/>
            <a:lstStyle/>
            <a:p/>
          </p:txBody>
        </p:sp>
        <p:sp>
          <p:nvSpPr>
            <p:cNvPr id="45" name="rc45"/>
            <p:cNvSpPr/>
            <p:nvPr/>
          </p:nvSpPr>
          <p:spPr>
            <a:xfrm>
              <a:off x="7601837" y="4703510"/>
              <a:ext cx="219241" cy="471869"/>
            </a:xfrm>
            <a:prstGeom prst="rect">
              <a:avLst/>
            </a:prstGeom>
            <a:solidFill>
              <a:srgbClr val="0058AB">
                <a:alpha val="100000"/>
              </a:srgbClr>
            </a:solidFill>
          </p:spPr>
          <p:txBody>
            <a:bodyPr/>
            <a:lstStyle/>
            <a:p/>
          </p:txBody>
        </p:sp>
        <p:sp>
          <p:nvSpPr>
            <p:cNvPr id="46" name="rc46"/>
            <p:cNvSpPr/>
            <p:nvPr/>
          </p:nvSpPr>
          <p:spPr>
            <a:xfrm>
              <a:off x="7894159" y="4667212"/>
              <a:ext cx="219241" cy="508167"/>
            </a:xfrm>
            <a:prstGeom prst="rect">
              <a:avLst/>
            </a:prstGeom>
            <a:solidFill>
              <a:srgbClr val="0058AB">
                <a:alpha val="100000"/>
              </a:srgbClr>
            </a:solidFill>
          </p:spPr>
          <p:txBody>
            <a:bodyPr/>
            <a:lstStyle/>
            <a:p/>
          </p:txBody>
        </p:sp>
        <p:sp>
          <p:nvSpPr>
            <p:cNvPr id="47" name="rc47"/>
            <p:cNvSpPr/>
            <p:nvPr/>
          </p:nvSpPr>
          <p:spPr>
            <a:xfrm>
              <a:off x="8186482" y="4703510"/>
              <a:ext cx="219241" cy="471869"/>
            </a:xfrm>
            <a:prstGeom prst="rect">
              <a:avLst/>
            </a:prstGeom>
            <a:solidFill>
              <a:srgbClr val="0058AB">
                <a:alpha val="100000"/>
              </a:srgbClr>
            </a:solidFill>
          </p:spPr>
          <p:txBody>
            <a:bodyPr/>
            <a:lstStyle/>
            <a:p/>
          </p:txBody>
        </p:sp>
        <p:sp>
          <p:nvSpPr>
            <p:cNvPr id="48" name="rc48"/>
            <p:cNvSpPr/>
            <p:nvPr/>
          </p:nvSpPr>
          <p:spPr>
            <a:xfrm>
              <a:off x="8478804" y="4739808"/>
              <a:ext cx="219241" cy="435572"/>
            </a:xfrm>
            <a:prstGeom prst="rect">
              <a:avLst/>
            </a:prstGeom>
            <a:solidFill>
              <a:srgbClr val="0058AB">
                <a:alpha val="100000"/>
              </a:srgbClr>
            </a:solidFill>
          </p:spPr>
          <p:txBody>
            <a:bodyPr/>
            <a:lstStyle/>
            <a:p/>
          </p:txBody>
        </p:sp>
        <p:sp>
          <p:nvSpPr>
            <p:cNvPr id="49" name="rc49"/>
            <p:cNvSpPr/>
            <p:nvPr/>
          </p:nvSpPr>
          <p:spPr>
            <a:xfrm>
              <a:off x="1170748" y="3541984"/>
              <a:ext cx="219241" cy="1016334"/>
            </a:xfrm>
            <a:prstGeom prst="rect">
              <a:avLst/>
            </a:prstGeom>
            <a:solidFill>
              <a:srgbClr val="1CABE2">
                <a:alpha val="100000"/>
              </a:srgbClr>
            </a:solidFill>
          </p:spPr>
          <p:txBody>
            <a:bodyPr/>
            <a:lstStyle/>
            <a:p/>
          </p:txBody>
        </p:sp>
        <p:sp>
          <p:nvSpPr>
            <p:cNvPr id="50" name="rc50"/>
            <p:cNvSpPr/>
            <p:nvPr/>
          </p:nvSpPr>
          <p:spPr>
            <a:xfrm>
              <a:off x="1463070" y="3578282"/>
              <a:ext cx="219241" cy="980037"/>
            </a:xfrm>
            <a:prstGeom prst="rect">
              <a:avLst/>
            </a:prstGeom>
            <a:solidFill>
              <a:srgbClr val="1CABE2">
                <a:alpha val="100000"/>
              </a:srgbClr>
            </a:solidFill>
          </p:spPr>
          <p:txBody>
            <a:bodyPr/>
            <a:lstStyle/>
            <a:p/>
          </p:txBody>
        </p:sp>
        <p:sp>
          <p:nvSpPr>
            <p:cNvPr id="51" name="rc51"/>
            <p:cNvSpPr/>
            <p:nvPr/>
          </p:nvSpPr>
          <p:spPr>
            <a:xfrm>
              <a:off x="1755392" y="3650877"/>
              <a:ext cx="219241" cy="907441"/>
            </a:xfrm>
            <a:prstGeom prst="rect">
              <a:avLst/>
            </a:prstGeom>
            <a:solidFill>
              <a:srgbClr val="1CABE2">
                <a:alpha val="100000"/>
              </a:srgbClr>
            </a:solidFill>
          </p:spPr>
          <p:txBody>
            <a:bodyPr/>
            <a:lstStyle/>
            <a:p/>
          </p:txBody>
        </p:sp>
        <p:sp>
          <p:nvSpPr>
            <p:cNvPr id="52" name="rc52"/>
            <p:cNvSpPr/>
            <p:nvPr/>
          </p:nvSpPr>
          <p:spPr>
            <a:xfrm>
              <a:off x="2047715" y="3796068"/>
              <a:ext cx="219241" cy="798548"/>
            </a:xfrm>
            <a:prstGeom prst="rect">
              <a:avLst/>
            </a:prstGeom>
            <a:solidFill>
              <a:srgbClr val="1CABE2">
                <a:alpha val="100000"/>
              </a:srgbClr>
            </a:solidFill>
          </p:spPr>
          <p:txBody>
            <a:bodyPr/>
            <a:lstStyle/>
            <a:p/>
          </p:txBody>
        </p:sp>
        <p:sp>
          <p:nvSpPr>
            <p:cNvPr id="53" name="rc53"/>
            <p:cNvSpPr/>
            <p:nvPr/>
          </p:nvSpPr>
          <p:spPr>
            <a:xfrm>
              <a:off x="2340037" y="3832366"/>
              <a:ext cx="219241" cy="834846"/>
            </a:xfrm>
            <a:prstGeom prst="rect">
              <a:avLst/>
            </a:prstGeom>
            <a:solidFill>
              <a:srgbClr val="1CABE2">
                <a:alpha val="100000"/>
              </a:srgbClr>
            </a:solidFill>
          </p:spPr>
          <p:txBody>
            <a:bodyPr/>
            <a:lstStyle/>
            <a:p/>
          </p:txBody>
        </p:sp>
        <p:sp>
          <p:nvSpPr>
            <p:cNvPr id="54" name="rc54"/>
            <p:cNvSpPr/>
            <p:nvPr/>
          </p:nvSpPr>
          <p:spPr>
            <a:xfrm>
              <a:off x="2632359" y="3904961"/>
              <a:ext cx="219241" cy="798548"/>
            </a:xfrm>
            <a:prstGeom prst="rect">
              <a:avLst/>
            </a:prstGeom>
            <a:solidFill>
              <a:srgbClr val="1CABE2">
                <a:alpha val="100000"/>
              </a:srgbClr>
            </a:solidFill>
          </p:spPr>
          <p:txBody>
            <a:bodyPr/>
            <a:lstStyle/>
            <a:p/>
          </p:txBody>
        </p:sp>
        <p:sp>
          <p:nvSpPr>
            <p:cNvPr id="55" name="rc55"/>
            <p:cNvSpPr/>
            <p:nvPr/>
          </p:nvSpPr>
          <p:spPr>
            <a:xfrm>
              <a:off x="2924681" y="4013854"/>
              <a:ext cx="219241" cy="762251"/>
            </a:xfrm>
            <a:prstGeom prst="rect">
              <a:avLst/>
            </a:prstGeom>
            <a:solidFill>
              <a:srgbClr val="1CABE2">
                <a:alpha val="100000"/>
              </a:srgbClr>
            </a:solidFill>
          </p:spPr>
          <p:txBody>
            <a:bodyPr/>
            <a:lstStyle/>
            <a:p/>
          </p:txBody>
        </p:sp>
        <p:sp>
          <p:nvSpPr>
            <p:cNvPr id="56" name="rc56"/>
            <p:cNvSpPr/>
            <p:nvPr/>
          </p:nvSpPr>
          <p:spPr>
            <a:xfrm>
              <a:off x="3217004" y="4122747"/>
              <a:ext cx="219241" cy="653358"/>
            </a:xfrm>
            <a:prstGeom prst="rect">
              <a:avLst/>
            </a:prstGeom>
            <a:solidFill>
              <a:srgbClr val="1CABE2">
                <a:alpha val="100000"/>
              </a:srgbClr>
            </a:solidFill>
          </p:spPr>
          <p:txBody>
            <a:bodyPr/>
            <a:lstStyle/>
            <a:p/>
          </p:txBody>
        </p:sp>
        <p:sp>
          <p:nvSpPr>
            <p:cNvPr id="57" name="rc57"/>
            <p:cNvSpPr/>
            <p:nvPr/>
          </p:nvSpPr>
          <p:spPr>
            <a:xfrm>
              <a:off x="3509326" y="4086450"/>
              <a:ext cx="219241" cy="689655"/>
            </a:xfrm>
            <a:prstGeom prst="rect">
              <a:avLst/>
            </a:prstGeom>
            <a:solidFill>
              <a:srgbClr val="1CABE2">
                <a:alpha val="100000"/>
              </a:srgbClr>
            </a:solidFill>
          </p:spPr>
          <p:txBody>
            <a:bodyPr/>
            <a:lstStyle/>
            <a:p/>
          </p:txBody>
        </p:sp>
        <p:sp>
          <p:nvSpPr>
            <p:cNvPr id="58" name="rc58"/>
            <p:cNvSpPr/>
            <p:nvPr/>
          </p:nvSpPr>
          <p:spPr>
            <a:xfrm>
              <a:off x="3801648" y="4159045"/>
              <a:ext cx="219241" cy="617060"/>
            </a:xfrm>
            <a:prstGeom prst="rect">
              <a:avLst/>
            </a:prstGeom>
            <a:solidFill>
              <a:srgbClr val="1CABE2">
                <a:alpha val="100000"/>
              </a:srgbClr>
            </a:solidFill>
          </p:spPr>
          <p:txBody>
            <a:bodyPr/>
            <a:lstStyle/>
            <a:p/>
          </p:txBody>
        </p:sp>
        <p:sp>
          <p:nvSpPr>
            <p:cNvPr id="59" name="rc59"/>
            <p:cNvSpPr/>
            <p:nvPr/>
          </p:nvSpPr>
          <p:spPr>
            <a:xfrm>
              <a:off x="4093970" y="4159045"/>
              <a:ext cx="219241" cy="544465"/>
            </a:xfrm>
            <a:prstGeom prst="rect">
              <a:avLst/>
            </a:prstGeom>
            <a:solidFill>
              <a:srgbClr val="1CABE2">
                <a:alpha val="100000"/>
              </a:srgbClr>
            </a:solidFill>
          </p:spPr>
          <p:txBody>
            <a:bodyPr/>
            <a:lstStyle/>
            <a:p/>
          </p:txBody>
        </p:sp>
        <p:sp>
          <p:nvSpPr>
            <p:cNvPr id="60" name="rc60"/>
            <p:cNvSpPr/>
            <p:nvPr/>
          </p:nvSpPr>
          <p:spPr>
            <a:xfrm>
              <a:off x="4386293" y="4267938"/>
              <a:ext cx="219241" cy="508167"/>
            </a:xfrm>
            <a:prstGeom prst="rect">
              <a:avLst/>
            </a:prstGeom>
            <a:solidFill>
              <a:srgbClr val="1CABE2">
                <a:alpha val="100000"/>
              </a:srgbClr>
            </a:solidFill>
          </p:spPr>
          <p:txBody>
            <a:bodyPr/>
            <a:lstStyle/>
            <a:p/>
          </p:txBody>
        </p:sp>
        <p:sp>
          <p:nvSpPr>
            <p:cNvPr id="61" name="rc61"/>
            <p:cNvSpPr/>
            <p:nvPr/>
          </p:nvSpPr>
          <p:spPr>
            <a:xfrm>
              <a:off x="4678615" y="4195343"/>
              <a:ext cx="219241" cy="544465"/>
            </a:xfrm>
            <a:prstGeom prst="rect">
              <a:avLst/>
            </a:prstGeom>
            <a:solidFill>
              <a:srgbClr val="1CABE2">
                <a:alpha val="100000"/>
              </a:srgbClr>
            </a:solidFill>
          </p:spPr>
          <p:txBody>
            <a:bodyPr/>
            <a:lstStyle/>
            <a:p/>
          </p:txBody>
        </p:sp>
        <p:sp>
          <p:nvSpPr>
            <p:cNvPr id="62" name="rc62"/>
            <p:cNvSpPr/>
            <p:nvPr/>
          </p:nvSpPr>
          <p:spPr>
            <a:xfrm>
              <a:off x="4970937" y="4013854"/>
              <a:ext cx="219241" cy="689655"/>
            </a:xfrm>
            <a:prstGeom prst="rect">
              <a:avLst/>
            </a:prstGeom>
            <a:solidFill>
              <a:srgbClr val="1CABE2">
                <a:alpha val="100000"/>
              </a:srgbClr>
            </a:solidFill>
          </p:spPr>
          <p:txBody>
            <a:bodyPr/>
            <a:lstStyle/>
            <a:p/>
          </p:txBody>
        </p:sp>
        <p:sp>
          <p:nvSpPr>
            <p:cNvPr id="63" name="rc63"/>
            <p:cNvSpPr/>
            <p:nvPr/>
          </p:nvSpPr>
          <p:spPr>
            <a:xfrm>
              <a:off x="5263259" y="4159045"/>
              <a:ext cx="219241" cy="617060"/>
            </a:xfrm>
            <a:prstGeom prst="rect">
              <a:avLst/>
            </a:prstGeom>
            <a:solidFill>
              <a:srgbClr val="1CABE2">
                <a:alpha val="100000"/>
              </a:srgbClr>
            </a:solidFill>
          </p:spPr>
          <p:txBody>
            <a:bodyPr/>
            <a:lstStyle/>
            <a:p/>
          </p:txBody>
        </p:sp>
        <p:sp>
          <p:nvSpPr>
            <p:cNvPr id="64" name="rc64"/>
            <p:cNvSpPr/>
            <p:nvPr/>
          </p:nvSpPr>
          <p:spPr>
            <a:xfrm>
              <a:off x="5555582" y="4122747"/>
              <a:ext cx="219241" cy="617060"/>
            </a:xfrm>
            <a:prstGeom prst="rect">
              <a:avLst/>
            </a:prstGeom>
            <a:solidFill>
              <a:srgbClr val="1CABE2">
                <a:alpha val="100000"/>
              </a:srgbClr>
            </a:solidFill>
          </p:spPr>
          <p:txBody>
            <a:bodyPr/>
            <a:lstStyle/>
            <a:p/>
          </p:txBody>
        </p:sp>
        <p:sp>
          <p:nvSpPr>
            <p:cNvPr id="65" name="rc65"/>
            <p:cNvSpPr/>
            <p:nvPr/>
          </p:nvSpPr>
          <p:spPr>
            <a:xfrm>
              <a:off x="5847904" y="4086450"/>
              <a:ext cx="219241" cy="653358"/>
            </a:xfrm>
            <a:prstGeom prst="rect">
              <a:avLst/>
            </a:prstGeom>
            <a:solidFill>
              <a:srgbClr val="1CABE2">
                <a:alpha val="100000"/>
              </a:srgbClr>
            </a:solidFill>
          </p:spPr>
          <p:txBody>
            <a:bodyPr/>
            <a:lstStyle/>
            <a:p/>
          </p:txBody>
        </p:sp>
        <p:sp>
          <p:nvSpPr>
            <p:cNvPr id="66" name="rc66"/>
            <p:cNvSpPr/>
            <p:nvPr/>
          </p:nvSpPr>
          <p:spPr>
            <a:xfrm>
              <a:off x="6140226" y="4013854"/>
              <a:ext cx="219241" cy="689655"/>
            </a:xfrm>
            <a:prstGeom prst="rect">
              <a:avLst/>
            </a:prstGeom>
            <a:solidFill>
              <a:srgbClr val="1CABE2">
                <a:alpha val="100000"/>
              </a:srgbClr>
            </a:solidFill>
          </p:spPr>
          <p:txBody>
            <a:bodyPr/>
            <a:lstStyle/>
            <a:p/>
          </p:txBody>
        </p:sp>
        <p:sp>
          <p:nvSpPr>
            <p:cNvPr id="67" name="rc67"/>
            <p:cNvSpPr/>
            <p:nvPr/>
          </p:nvSpPr>
          <p:spPr>
            <a:xfrm>
              <a:off x="6432548" y="4050152"/>
              <a:ext cx="219241" cy="653358"/>
            </a:xfrm>
            <a:prstGeom prst="rect">
              <a:avLst/>
            </a:prstGeom>
            <a:solidFill>
              <a:srgbClr val="1CABE2">
                <a:alpha val="100000"/>
              </a:srgbClr>
            </a:solidFill>
          </p:spPr>
          <p:txBody>
            <a:bodyPr/>
            <a:lstStyle/>
            <a:p/>
          </p:txBody>
        </p:sp>
        <p:sp>
          <p:nvSpPr>
            <p:cNvPr id="68" name="rc68"/>
            <p:cNvSpPr/>
            <p:nvPr/>
          </p:nvSpPr>
          <p:spPr>
            <a:xfrm>
              <a:off x="6724870" y="4122747"/>
              <a:ext cx="219241" cy="617060"/>
            </a:xfrm>
            <a:prstGeom prst="rect">
              <a:avLst/>
            </a:prstGeom>
            <a:solidFill>
              <a:srgbClr val="1CABE2">
                <a:alpha val="100000"/>
              </a:srgbClr>
            </a:solidFill>
          </p:spPr>
          <p:txBody>
            <a:bodyPr/>
            <a:lstStyle/>
            <a:p/>
          </p:txBody>
        </p:sp>
        <p:sp>
          <p:nvSpPr>
            <p:cNvPr id="69" name="rc69"/>
            <p:cNvSpPr/>
            <p:nvPr/>
          </p:nvSpPr>
          <p:spPr>
            <a:xfrm>
              <a:off x="7017193" y="4050152"/>
              <a:ext cx="219241" cy="653358"/>
            </a:xfrm>
            <a:prstGeom prst="rect">
              <a:avLst/>
            </a:prstGeom>
            <a:solidFill>
              <a:srgbClr val="1CABE2">
                <a:alpha val="100000"/>
              </a:srgbClr>
            </a:solidFill>
          </p:spPr>
          <p:txBody>
            <a:bodyPr/>
            <a:lstStyle/>
            <a:p/>
          </p:txBody>
        </p:sp>
        <p:sp>
          <p:nvSpPr>
            <p:cNvPr id="70" name="rc70"/>
            <p:cNvSpPr/>
            <p:nvPr/>
          </p:nvSpPr>
          <p:spPr>
            <a:xfrm>
              <a:off x="7309515" y="3941259"/>
              <a:ext cx="219241" cy="762251"/>
            </a:xfrm>
            <a:prstGeom prst="rect">
              <a:avLst/>
            </a:prstGeom>
            <a:solidFill>
              <a:srgbClr val="1CABE2">
                <a:alpha val="100000"/>
              </a:srgbClr>
            </a:solidFill>
          </p:spPr>
          <p:txBody>
            <a:bodyPr/>
            <a:lstStyle/>
            <a:p/>
          </p:txBody>
        </p:sp>
        <p:sp>
          <p:nvSpPr>
            <p:cNvPr id="71" name="rc71"/>
            <p:cNvSpPr/>
            <p:nvPr/>
          </p:nvSpPr>
          <p:spPr>
            <a:xfrm>
              <a:off x="7601837" y="4013854"/>
              <a:ext cx="219241" cy="689655"/>
            </a:xfrm>
            <a:prstGeom prst="rect">
              <a:avLst/>
            </a:prstGeom>
            <a:solidFill>
              <a:srgbClr val="1CABE2">
                <a:alpha val="100000"/>
              </a:srgbClr>
            </a:solidFill>
          </p:spPr>
          <p:txBody>
            <a:bodyPr/>
            <a:lstStyle/>
            <a:p/>
          </p:txBody>
        </p:sp>
        <p:sp>
          <p:nvSpPr>
            <p:cNvPr id="72" name="rc72"/>
            <p:cNvSpPr/>
            <p:nvPr/>
          </p:nvSpPr>
          <p:spPr>
            <a:xfrm>
              <a:off x="7894159" y="3759770"/>
              <a:ext cx="219241" cy="907441"/>
            </a:xfrm>
            <a:prstGeom prst="rect">
              <a:avLst/>
            </a:prstGeom>
            <a:solidFill>
              <a:srgbClr val="1CABE2">
                <a:alpha val="100000"/>
              </a:srgbClr>
            </a:solidFill>
          </p:spPr>
          <p:txBody>
            <a:bodyPr/>
            <a:lstStyle/>
            <a:p/>
          </p:txBody>
        </p:sp>
        <p:sp>
          <p:nvSpPr>
            <p:cNvPr id="73" name="rc73"/>
            <p:cNvSpPr/>
            <p:nvPr/>
          </p:nvSpPr>
          <p:spPr>
            <a:xfrm>
              <a:off x="8186482" y="3723473"/>
              <a:ext cx="219241" cy="980037"/>
            </a:xfrm>
            <a:prstGeom prst="rect">
              <a:avLst/>
            </a:prstGeom>
            <a:solidFill>
              <a:srgbClr val="1CABE2">
                <a:alpha val="100000"/>
              </a:srgbClr>
            </a:solidFill>
          </p:spPr>
          <p:txBody>
            <a:bodyPr/>
            <a:lstStyle/>
            <a:p/>
          </p:txBody>
        </p:sp>
        <p:sp>
          <p:nvSpPr>
            <p:cNvPr id="74" name="rc74"/>
            <p:cNvSpPr/>
            <p:nvPr/>
          </p:nvSpPr>
          <p:spPr>
            <a:xfrm>
              <a:off x="8478804" y="4050152"/>
              <a:ext cx="219241" cy="689655"/>
            </a:xfrm>
            <a:prstGeom prst="rect">
              <a:avLst/>
            </a:prstGeom>
            <a:solidFill>
              <a:srgbClr val="1CABE2">
                <a:alpha val="100000"/>
              </a:srgbClr>
            </a:solidFill>
          </p:spPr>
          <p:txBody>
            <a:bodyPr/>
            <a:lstStyle/>
            <a:p/>
          </p:txBody>
        </p:sp>
        <p:sp>
          <p:nvSpPr>
            <p:cNvPr id="75" name="rc75"/>
            <p:cNvSpPr/>
            <p:nvPr/>
          </p:nvSpPr>
          <p:spPr>
            <a:xfrm>
              <a:off x="1170748" y="3505687"/>
              <a:ext cx="219241" cy="36297"/>
            </a:xfrm>
            <a:prstGeom prst="rect">
              <a:avLst/>
            </a:prstGeom>
            <a:solidFill>
              <a:srgbClr val="00833D">
                <a:alpha val="100000"/>
              </a:srgbClr>
            </a:solidFill>
          </p:spPr>
          <p:txBody>
            <a:bodyPr/>
            <a:lstStyle/>
            <a:p/>
          </p:txBody>
        </p:sp>
        <p:sp>
          <p:nvSpPr>
            <p:cNvPr id="76" name="rc76"/>
            <p:cNvSpPr/>
            <p:nvPr/>
          </p:nvSpPr>
          <p:spPr>
            <a:xfrm>
              <a:off x="1463070" y="3541984"/>
              <a:ext cx="219241" cy="36297"/>
            </a:xfrm>
            <a:prstGeom prst="rect">
              <a:avLst/>
            </a:prstGeom>
            <a:solidFill>
              <a:srgbClr val="00833D">
                <a:alpha val="100000"/>
              </a:srgbClr>
            </a:solidFill>
          </p:spPr>
          <p:txBody>
            <a:bodyPr/>
            <a:lstStyle/>
            <a:p/>
          </p:txBody>
        </p:sp>
        <p:sp>
          <p:nvSpPr>
            <p:cNvPr id="77" name="rc77"/>
            <p:cNvSpPr/>
            <p:nvPr/>
          </p:nvSpPr>
          <p:spPr>
            <a:xfrm>
              <a:off x="1755392" y="3614580"/>
              <a:ext cx="219241" cy="36297"/>
            </a:xfrm>
            <a:prstGeom prst="rect">
              <a:avLst/>
            </a:prstGeom>
            <a:solidFill>
              <a:srgbClr val="00833D">
                <a:alpha val="100000"/>
              </a:srgbClr>
            </a:solidFill>
          </p:spPr>
          <p:txBody>
            <a:bodyPr/>
            <a:lstStyle/>
            <a:p/>
          </p:txBody>
        </p:sp>
        <p:sp>
          <p:nvSpPr>
            <p:cNvPr id="78" name="rc78"/>
            <p:cNvSpPr/>
            <p:nvPr/>
          </p:nvSpPr>
          <p:spPr>
            <a:xfrm>
              <a:off x="2047715" y="3759770"/>
              <a:ext cx="219241" cy="36297"/>
            </a:xfrm>
            <a:prstGeom prst="rect">
              <a:avLst/>
            </a:prstGeom>
            <a:solidFill>
              <a:srgbClr val="00833D">
                <a:alpha val="100000"/>
              </a:srgbClr>
            </a:solidFill>
          </p:spPr>
          <p:txBody>
            <a:bodyPr/>
            <a:lstStyle/>
            <a:p/>
          </p:txBody>
        </p:sp>
        <p:sp>
          <p:nvSpPr>
            <p:cNvPr id="79" name="rc79"/>
            <p:cNvSpPr/>
            <p:nvPr/>
          </p:nvSpPr>
          <p:spPr>
            <a:xfrm>
              <a:off x="2340037" y="3796068"/>
              <a:ext cx="219241" cy="36297"/>
            </a:xfrm>
            <a:prstGeom prst="rect">
              <a:avLst/>
            </a:prstGeom>
            <a:solidFill>
              <a:srgbClr val="00833D">
                <a:alpha val="100000"/>
              </a:srgbClr>
            </a:solidFill>
          </p:spPr>
          <p:txBody>
            <a:bodyPr/>
            <a:lstStyle/>
            <a:p/>
          </p:txBody>
        </p:sp>
        <p:sp>
          <p:nvSpPr>
            <p:cNvPr id="80" name="rc80"/>
            <p:cNvSpPr/>
            <p:nvPr/>
          </p:nvSpPr>
          <p:spPr>
            <a:xfrm>
              <a:off x="2632359" y="3868663"/>
              <a:ext cx="219241" cy="36297"/>
            </a:xfrm>
            <a:prstGeom prst="rect">
              <a:avLst/>
            </a:prstGeom>
            <a:solidFill>
              <a:srgbClr val="00833D">
                <a:alpha val="100000"/>
              </a:srgbClr>
            </a:solidFill>
          </p:spPr>
          <p:txBody>
            <a:bodyPr/>
            <a:lstStyle/>
            <a:p/>
          </p:txBody>
        </p:sp>
        <p:sp>
          <p:nvSpPr>
            <p:cNvPr id="81" name="rc81"/>
            <p:cNvSpPr/>
            <p:nvPr/>
          </p:nvSpPr>
          <p:spPr>
            <a:xfrm>
              <a:off x="2924681" y="3977556"/>
              <a:ext cx="219241" cy="36297"/>
            </a:xfrm>
            <a:prstGeom prst="rect">
              <a:avLst/>
            </a:prstGeom>
            <a:solidFill>
              <a:srgbClr val="00833D">
                <a:alpha val="100000"/>
              </a:srgbClr>
            </a:solidFill>
          </p:spPr>
          <p:txBody>
            <a:bodyPr/>
            <a:lstStyle/>
            <a:p/>
          </p:txBody>
        </p:sp>
        <p:sp>
          <p:nvSpPr>
            <p:cNvPr id="82" name="rc82"/>
            <p:cNvSpPr/>
            <p:nvPr/>
          </p:nvSpPr>
          <p:spPr>
            <a:xfrm>
              <a:off x="3217004" y="4086450"/>
              <a:ext cx="219241" cy="36297"/>
            </a:xfrm>
            <a:prstGeom prst="rect">
              <a:avLst/>
            </a:prstGeom>
            <a:solidFill>
              <a:srgbClr val="00833D">
                <a:alpha val="100000"/>
              </a:srgbClr>
            </a:solidFill>
          </p:spPr>
          <p:txBody>
            <a:bodyPr/>
            <a:lstStyle/>
            <a:p/>
          </p:txBody>
        </p:sp>
        <p:sp>
          <p:nvSpPr>
            <p:cNvPr id="83" name="rc83"/>
            <p:cNvSpPr/>
            <p:nvPr/>
          </p:nvSpPr>
          <p:spPr>
            <a:xfrm>
              <a:off x="3509326" y="4050152"/>
              <a:ext cx="219241" cy="36297"/>
            </a:xfrm>
            <a:prstGeom prst="rect">
              <a:avLst/>
            </a:prstGeom>
            <a:solidFill>
              <a:srgbClr val="00833D">
                <a:alpha val="100000"/>
              </a:srgbClr>
            </a:solidFill>
          </p:spPr>
          <p:txBody>
            <a:bodyPr/>
            <a:lstStyle/>
            <a:p/>
          </p:txBody>
        </p:sp>
        <p:sp>
          <p:nvSpPr>
            <p:cNvPr id="84" name="rc84"/>
            <p:cNvSpPr/>
            <p:nvPr/>
          </p:nvSpPr>
          <p:spPr>
            <a:xfrm>
              <a:off x="3801648" y="4122747"/>
              <a:ext cx="219241" cy="36297"/>
            </a:xfrm>
            <a:prstGeom prst="rect">
              <a:avLst/>
            </a:prstGeom>
            <a:solidFill>
              <a:srgbClr val="00833D">
                <a:alpha val="100000"/>
              </a:srgbClr>
            </a:solidFill>
          </p:spPr>
          <p:txBody>
            <a:bodyPr/>
            <a:lstStyle/>
            <a:p/>
          </p:txBody>
        </p:sp>
        <p:sp>
          <p:nvSpPr>
            <p:cNvPr id="85" name="rc85"/>
            <p:cNvSpPr/>
            <p:nvPr/>
          </p:nvSpPr>
          <p:spPr>
            <a:xfrm>
              <a:off x="4093970" y="4122747"/>
              <a:ext cx="219241" cy="36297"/>
            </a:xfrm>
            <a:prstGeom prst="rect">
              <a:avLst/>
            </a:prstGeom>
            <a:solidFill>
              <a:srgbClr val="00833D">
                <a:alpha val="100000"/>
              </a:srgbClr>
            </a:solidFill>
          </p:spPr>
          <p:txBody>
            <a:bodyPr/>
            <a:lstStyle/>
            <a:p/>
          </p:txBody>
        </p:sp>
        <p:sp>
          <p:nvSpPr>
            <p:cNvPr id="86" name="rc86"/>
            <p:cNvSpPr/>
            <p:nvPr/>
          </p:nvSpPr>
          <p:spPr>
            <a:xfrm>
              <a:off x="4386293" y="4231640"/>
              <a:ext cx="219241" cy="36297"/>
            </a:xfrm>
            <a:prstGeom prst="rect">
              <a:avLst/>
            </a:prstGeom>
            <a:solidFill>
              <a:srgbClr val="00833D">
                <a:alpha val="100000"/>
              </a:srgbClr>
            </a:solidFill>
          </p:spPr>
          <p:txBody>
            <a:bodyPr/>
            <a:lstStyle/>
            <a:p/>
          </p:txBody>
        </p:sp>
        <p:sp>
          <p:nvSpPr>
            <p:cNvPr id="87" name="rc87"/>
            <p:cNvSpPr/>
            <p:nvPr/>
          </p:nvSpPr>
          <p:spPr>
            <a:xfrm>
              <a:off x="4678615" y="4122747"/>
              <a:ext cx="219241" cy="72595"/>
            </a:xfrm>
            <a:prstGeom prst="rect">
              <a:avLst/>
            </a:prstGeom>
            <a:solidFill>
              <a:srgbClr val="00833D">
                <a:alpha val="100000"/>
              </a:srgbClr>
            </a:solidFill>
          </p:spPr>
          <p:txBody>
            <a:bodyPr/>
            <a:lstStyle/>
            <a:p/>
          </p:txBody>
        </p:sp>
        <p:sp>
          <p:nvSpPr>
            <p:cNvPr id="88" name="rc88"/>
            <p:cNvSpPr/>
            <p:nvPr/>
          </p:nvSpPr>
          <p:spPr>
            <a:xfrm>
              <a:off x="4970937" y="3977556"/>
              <a:ext cx="219241" cy="36297"/>
            </a:xfrm>
            <a:prstGeom prst="rect">
              <a:avLst/>
            </a:prstGeom>
            <a:solidFill>
              <a:srgbClr val="00833D">
                <a:alpha val="100000"/>
              </a:srgbClr>
            </a:solidFill>
          </p:spPr>
          <p:txBody>
            <a:bodyPr/>
            <a:lstStyle/>
            <a:p/>
          </p:txBody>
        </p:sp>
        <p:sp>
          <p:nvSpPr>
            <p:cNvPr id="89" name="rc89"/>
            <p:cNvSpPr/>
            <p:nvPr/>
          </p:nvSpPr>
          <p:spPr>
            <a:xfrm>
              <a:off x="5263259" y="4122747"/>
              <a:ext cx="219241" cy="36297"/>
            </a:xfrm>
            <a:prstGeom prst="rect">
              <a:avLst/>
            </a:prstGeom>
            <a:solidFill>
              <a:srgbClr val="00833D">
                <a:alpha val="100000"/>
              </a:srgbClr>
            </a:solidFill>
          </p:spPr>
          <p:txBody>
            <a:bodyPr/>
            <a:lstStyle/>
            <a:p/>
          </p:txBody>
        </p:sp>
        <p:sp>
          <p:nvSpPr>
            <p:cNvPr id="90" name="rc90"/>
            <p:cNvSpPr/>
            <p:nvPr/>
          </p:nvSpPr>
          <p:spPr>
            <a:xfrm>
              <a:off x="5555582" y="4050152"/>
              <a:ext cx="219241" cy="72595"/>
            </a:xfrm>
            <a:prstGeom prst="rect">
              <a:avLst/>
            </a:prstGeom>
            <a:solidFill>
              <a:srgbClr val="00833D">
                <a:alpha val="100000"/>
              </a:srgbClr>
            </a:solidFill>
          </p:spPr>
          <p:txBody>
            <a:bodyPr/>
            <a:lstStyle/>
            <a:p/>
          </p:txBody>
        </p:sp>
        <p:sp>
          <p:nvSpPr>
            <p:cNvPr id="91" name="rc91"/>
            <p:cNvSpPr/>
            <p:nvPr/>
          </p:nvSpPr>
          <p:spPr>
            <a:xfrm>
              <a:off x="5847904" y="4013854"/>
              <a:ext cx="219241" cy="72595"/>
            </a:xfrm>
            <a:prstGeom prst="rect">
              <a:avLst/>
            </a:prstGeom>
            <a:solidFill>
              <a:srgbClr val="00833D">
                <a:alpha val="100000"/>
              </a:srgbClr>
            </a:solidFill>
          </p:spPr>
          <p:txBody>
            <a:bodyPr/>
            <a:lstStyle/>
            <a:p/>
          </p:txBody>
        </p:sp>
        <p:sp>
          <p:nvSpPr>
            <p:cNvPr id="92" name="rc92"/>
            <p:cNvSpPr/>
            <p:nvPr/>
          </p:nvSpPr>
          <p:spPr>
            <a:xfrm>
              <a:off x="6140226" y="3941259"/>
              <a:ext cx="219241" cy="72595"/>
            </a:xfrm>
            <a:prstGeom prst="rect">
              <a:avLst/>
            </a:prstGeom>
            <a:solidFill>
              <a:srgbClr val="00833D">
                <a:alpha val="100000"/>
              </a:srgbClr>
            </a:solidFill>
          </p:spPr>
          <p:txBody>
            <a:bodyPr/>
            <a:lstStyle/>
            <a:p/>
          </p:txBody>
        </p:sp>
        <p:sp>
          <p:nvSpPr>
            <p:cNvPr id="93" name="rc93"/>
            <p:cNvSpPr/>
            <p:nvPr/>
          </p:nvSpPr>
          <p:spPr>
            <a:xfrm>
              <a:off x="6432548" y="3977556"/>
              <a:ext cx="219241" cy="72595"/>
            </a:xfrm>
            <a:prstGeom prst="rect">
              <a:avLst/>
            </a:prstGeom>
            <a:solidFill>
              <a:srgbClr val="00833D">
                <a:alpha val="100000"/>
              </a:srgbClr>
            </a:solidFill>
          </p:spPr>
          <p:txBody>
            <a:bodyPr/>
            <a:lstStyle/>
            <a:p/>
          </p:txBody>
        </p:sp>
        <p:sp>
          <p:nvSpPr>
            <p:cNvPr id="94" name="rc94"/>
            <p:cNvSpPr/>
            <p:nvPr/>
          </p:nvSpPr>
          <p:spPr>
            <a:xfrm>
              <a:off x="6724870" y="4050152"/>
              <a:ext cx="219241" cy="72595"/>
            </a:xfrm>
            <a:prstGeom prst="rect">
              <a:avLst/>
            </a:prstGeom>
            <a:solidFill>
              <a:srgbClr val="00833D">
                <a:alpha val="100000"/>
              </a:srgbClr>
            </a:solidFill>
          </p:spPr>
          <p:txBody>
            <a:bodyPr/>
            <a:lstStyle/>
            <a:p/>
          </p:txBody>
        </p:sp>
        <p:sp>
          <p:nvSpPr>
            <p:cNvPr id="95" name="rc95"/>
            <p:cNvSpPr/>
            <p:nvPr/>
          </p:nvSpPr>
          <p:spPr>
            <a:xfrm>
              <a:off x="7017193" y="3977556"/>
              <a:ext cx="219241" cy="72595"/>
            </a:xfrm>
            <a:prstGeom prst="rect">
              <a:avLst/>
            </a:prstGeom>
            <a:solidFill>
              <a:srgbClr val="00833D">
                <a:alpha val="100000"/>
              </a:srgbClr>
            </a:solidFill>
          </p:spPr>
          <p:txBody>
            <a:bodyPr/>
            <a:lstStyle/>
            <a:p/>
          </p:txBody>
        </p:sp>
        <p:sp>
          <p:nvSpPr>
            <p:cNvPr id="96" name="rc96"/>
            <p:cNvSpPr/>
            <p:nvPr/>
          </p:nvSpPr>
          <p:spPr>
            <a:xfrm>
              <a:off x="7309515" y="3868663"/>
              <a:ext cx="219241" cy="72595"/>
            </a:xfrm>
            <a:prstGeom prst="rect">
              <a:avLst/>
            </a:prstGeom>
            <a:solidFill>
              <a:srgbClr val="00833D">
                <a:alpha val="100000"/>
              </a:srgbClr>
            </a:solidFill>
          </p:spPr>
          <p:txBody>
            <a:bodyPr/>
            <a:lstStyle/>
            <a:p/>
          </p:txBody>
        </p:sp>
        <p:sp>
          <p:nvSpPr>
            <p:cNvPr id="97" name="rc97"/>
            <p:cNvSpPr/>
            <p:nvPr/>
          </p:nvSpPr>
          <p:spPr>
            <a:xfrm>
              <a:off x="7601837" y="3941259"/>
              <a:ext cx="219241" cy="72595"/>
            </a:xfrm>
            <a:prstGeom prst="rect">
              <a:avLst/>
            </a:prstGeom>
            <a:solidFill>
              <a:srgbClr val="00833D">
                <a:alpha val="100000"/>
              </a:srgbClr>
            </a:solidFill>
          </p:spPr>
          <p:txBody>
            <a:bodyPr/>
            <a:lstStyle/>
            <a:p/>
          </p:txBody>
        </p:sp>
        <p:sp>
          <p:nvSpPr>
            <p:cNvPr id="98" name="rc98"/>
            <p:cNvSpPr/>
            <p:nvPr/>
          </p:nvSpPr>
          <p:spPr>
            <a:xfrm>
              <a:off x="7894159" y="3723473"/>
              <a:ext cx="219241" cy="36297"/>
            </a:xfrm>
            <a:prstGeom prst="rect">
              <a:avLst/>
            </a:prstGeom>
            <a:solidFill>
              <a:srgbClr val="00833D">
                <a:alpha val="100000"/>
              </a:srgbClr>
            </a:solidFill>
          </p:spPr>
          <p:txBody>
            <a:bodyPr/>
            <a:lstStyle/>
            <a:p/>
          </p:txBody>
        </p:sp>
        <p:sp>
          <p:nvSpPr>
            <p:cNvPr id="99" name="rc99"/>
            <p:cNvSpPr/>
            <p:nvPr/>
          </p:nvSpPr>
          <p:spPr>
            <a:xfrm>
              <a:off x="8186482" y="3687175"/>
              <a:ext cx="219241" cy="36297"/>
            </a:xfrm>
            <a:prstGeom prst="rect">
              <a:avLst/>
            </a:prstGeom>
            <a:solidFill>
              <a:srgbClr val="00833D">
                <a:alpha val="100000"/>
              </a:srgbClr>
            </a:solidFill>
          </p:spPr>
          <p:txBody>
            <a:bodyPr/>
            <a:lstStyle/>
            <a:p/>
          </p:txBody>
        </p:sp>
        <p:sp>
          <p:nvSpPr>
            <p:cNvPr id="100" name="rc100"/>
            <p:cNvSpPr/>
            <p:nvPr/>
          </p:nvSpPr>
          <p:spPr>
            <a:xfrm>
              <a:off x="8478804" y="4013854"/>
              <a:ext cx="219241" cy="36297"/>
            </a:xfrm>
            <a:prstGeom prst="rect">
              <a:avLst/>
            </a:prstGeom>
            <a:solidFill>
              <a:srgbClr val="00833D">
                <a:alpha val="100000"/>
              </a:srgbClr>
            </a:solidFill>
          </p:spPr>
          <p:txBody>
            <a:bodyPr/>
            <a:lstStyle/>
            <a:p/>
          </p:txBody>
        </p:sp>
        <p:sp>
          <p:nvSpPr>
            <p:cNvPr id="101" name="rc101"/>
            <p:cNvSpPr/>
            <p:nvPr/>
          </p:nvSpPr>
          <p:spPr>
            <a:xfrm>
              <a:off x="1170748" y="3215305"/>
              <a:ext cx="219241" cy="290381"/>
            </a:xfrm>
            <a:prstGeom prst="rect">
              <a:avLst/>
            </a:prstGeom>
            <a:solidFill>
              <a:srgbClr val="80BD41">
                <a:alpha val="100000"/>
              </a:srgbClr>
            </a:solidFill>
          </p:spPr>
          <p:txBody>
            <a:bodyPr/>
            <a:lstStyle/>
            <a:p/>
          </p:txBody>
        </p:sp>
        <p:sp>
          <p:nvSpPr>
            <p:cNvPr id="102" name="rc102"/>
            <p:cNvSpPr/>
            <p:nvPr/>
          </p:nvSpPr>
          <p:spPr>
            <a:xfrm>
              <a:off x="1463070" y="3287901"/>
              <a:ext cx="219241" cy="254083"/>
            </a:xfrm>
            <a:prstGeom prst="rect">
              <a:avLst/>
            </a:prstGeom>
            <a:solidFill>
              <a:srgbClr val="80BD41">
                <a:alpha val="100000"/>
              </a:srgbClr>
            </a:solidFill>
          </p:spPr>
          <p:txBody>
            <a:bodyPr/>
            <a:lstStyle/>
            <a:p/>
          </p:txBody>
        </p:sp>
        <p:sp>
          <p:nvSpPr>
            <p:cNvPr id="103" name="rc103"/>
            <p:cNvSpPr/>
            <p:nvPr/>
          </p:nvSpPr>
          <p:spPr>
            <a:xfrm>
              <a:off x="1755392" y="3360496"/>
              <a:ext cx="219241" cy="254083"/>
            </a:xfrm>
            <a:prstGeom prst="rect">
              <a:avLst/>
            </a:prstGeom>
            <a:solidFill>
              <a:srgbClr val="80BD41">
                <a:alpha val="100000"/>
              </a:srgbClr>
            </a:solidFill>
          </p:spPr>
          <p:txBody>
            <a:bodyPr/>
            <a:lstStyle/>
            <a:p/>
          </p:txBody>
        </p:sp>
        <p:sp>
          <p:nvSpPr>
            <p:cNvPr id="104" name="rc104"/>
            <p:cNvSpPr/>
            <p:nvPr/>
          </p:nvSpPr>
          <p:spPr>
            <a:xfrm>
              <a:off x="2047715" y="3505687"/>
              <a:ext cx="219241" cy="254083"/>
            </a:xfrm>
            <a:prstGeom prst="rect">
              <a:avLst/>
            </a:prstGeom>
            <a:solidFill>
              <a:srgbClr val="80BD41">
                <a:alpha val="100000"/>
              </a:srgbClr>
            </a:solidFill>
          </p:spPr>
          <p:txBody>
            <a:bodyPr/>
            <a:lstStyle/>
            <a:p/>
          </p:txBody>
        </p:sp>
        <p:sp>
          <p:nvSpPr>
            <p:cNvPr id="105" name="rc105"/>
            <p:cNvSpPr/>
            <p:nvPr/>
          </p:nvSpPr>
          <p:spPr>
            <a:xfrm>
              <a:off x="2340037" y="3541984"/>
              <a:ext cx="219241" cy="254083"/>
            </a:xfrm>
            <a:prstGeom prst="rect">
              <a:avLst/>
            </a:prstGeom>
            <a:solidFill>
              <a:srgbClr val="80BD41">
                <a:alpha val="100000"/>
              </a:srgbClr>
            </a:solidFill>
          </p:spPr>
          <p:txBody>
            <a:bodyPr/>
            <a:lstStyle/>
            <a:p/>
          </p:txBody>
        </p:sp>
        <p:sp>
          <p:nvSpPr>
            <p:cNvPr id="106" name="rc106"/>
            <p:cNvSpPr/>
            <p:nvPr/>
          </p:nvSpPr>
          <p:spPr>
            <a:xfrm>
              <a:off x="2632359" y="3578282"/>
              <a:ext cx="219241" cy="290381"/>
            </a:xfrm>
            <a:prstGeom prst="rect">
              <a:avLst/>
            </a:prstGeom>
            <a:solidFill>
              <a:srgbClr val="80BD41">
                <a:alpha val="100000"/>
              </a:srgbClr>
            </a:solidFill>
          </p:spPr>
          <p:txBody>
            <a:bodyPr/>
            <a:lstStyle/>
            <a:p/>
          </p:txBody>
        </p:sp>
        <p:sp>
          <p:nvSpPr>
            <p:cNvPr id="107" name="rc107"/>
            <p:cNvSpPr/>
            <p:nvPr/>
          </p:nvSpPr>
          <p:spPr>
            <a:xfrm>
              <a:off x="2924681" y="3759770"/>
              <a:ext cx="219241" cy="217786"/>
            </a:xfrm>
            <a:prstGeom prst="rect">
              <a:avLst/>
            </a:prstGeom>
            <a:solidFill>
              <a:srgbClr val="80BD41">
                <a:alpha val="100000"/>
              </a:srgbClr>
            </a:solidFill>
          </p:spPr>
          <p:txBody>
            <a:bodyPr/>
            <a:lstStyle/>
            <a:p/>
          </p:txBody>
        </p:sp>
        <p:sp>
          <p:nvSpPr>
            <p:cNvPr id="108" name="rc108"/>
            <p:cNvSpPr/>
            <p:nvPr/>
          </p:nvSpPr>
          <p:spPr>
            <a:xfrm>
              <a:off x="3217004" y="3868663"/>
              <a:ext cx="219241" cy="217786"/>
            </a:xfrm>
            <a:prstGeom prst="rect">
              <a:avLst/>
            </a:prstGeom>
            <a:solidFill>
              <a:srgbClr val="80BD41">
                <a:alpha val="100000"/>
              </a:srgbClr>
            </a:solidFill>
          </p:spPr>
          <p:txBody>
            <a:bodyPr/>
            <a:lstStyle/>
            <a:p/>
          </p:txBody>
        </p:sp>
        <p:sp>
          <p:nvSpPr>
            <p:cNvPr id="109" name="rc109"/>
            <p:cNvSpPr/>
            <p:nvPr/>
          </p:nvSpPr>
          <p:spPr>
            <a:xfrm>
              <a:off x="3509326" y="3832366"/>
              <a:ext cx="219241" cy="217786"/>
            </a:xfrm>
            <a:prstGeom prst="rect">
              <a:avLst/>
            </a:prstGeom>
            <a:solidFill>
              <a:srgbClr val="80BD41">
                <a:alpha val="100000"/>
              </a:srgbClr>
            </a:solidFill>
          </p:spPr>
          <p:txBody>
            <a:bodyPr/>
            <a:lstStyle/>
            <a:p/>
          </p:txBody>
        </p:sp>
        <p:sp>
          <p:nvSpPr>
            <p:cNvPr id="110" name="rc110"/>
            <p:cNvSpPr/>
            <p:nvPr/>
          </p:nvSpPr>
          <p:spPr>
            <a:xfrm>
              <a:off x="3801648" y="3832366"/>
              <a:ext cx="219241" cy="290381"/>
            </a:xfrm>
            <a:prstGeom prst="rect">
              <a:avLst/>
            </a:prstGeom>
            <a:solidFill>
              <a:srgbClr val="80BD41">
                <a:alpha val="100000"/>
              </a:srgbClr>
            </a:solidFill>
          </p:spPr>
          <p:txBody>
            <a:bodyPr/>
            <a:lstStyle/>
            <a:p/>
          </p:txBody>
        </p:sp>
        <p:sp>
          <p:nvSpPr>
            <p:cNvPr id="111" name="rc111"/>
            <p:cNvSpPr/>
            <p:nvPr/>
          </p:nvSpPr>
          <p:spPr>
            <a:xfrm>
              <a:off x="4093970" y="3868663"/>
              <a:ext cx="219241" cy="254083"/>
            </a:xfrm>
            <a:prstGeom prst="rect">
              <a:avLst/>
            </a:prstGeom>
            <a:solidFill>
              <a:srgbClr val="80BD41">
                <a:alpha val="100000"/>
              </a:srgbClr>
            </a:solidFill>
          </p:spPr>
          <p:txBody>
            <a:bodyPr/>
            <a:lstStyle/>
            <a:p/>
          </p:txBody>
        </p:sp>
        <p:sp>
          <p:nvSpPr>
            <p:cNvPr id="112" name="rc112"/>
            <p:cNvSpPr/>
            <p:nvPr/>
          </p:nvSpPr>
          <p:spPr>
            <a:xfrm>
              <a:off x="4386293" y="3977556"/>
              <a:ext cx="219241" cy="254083"/>
            </a:xfrm>
            <a:prstGeom prst="rect">
              <a:avLst/>
            </a:prstGeom>
            <a:solidFill>
              <a:srgbClr val="80BD41">
                <a:alpha val="100000"/>
              </a:srgbClr>
            </a:solidFill>
          </p:spPr>
          <p:txBody>
            <a:bodyPr/>
            <a:lstStyle/>
            <a:p/>
          </p:txBody>
        </p:sp>
        <p:sp>
          <p:nvSpPr>
            <p:cNvPr id="113" name="rc113"/>
            <p:cNvSpPr/>
            <p:nvPr/>
          </p:nvSpPr>
          <p:spPr>
            <a:xfrm>
              <a:off x="4678615" y="3796068"/>
              <a:ext cx="219241" cy="326679"/>
            </a:xfrm>
            <a:prstGeom prst="rect">
              <a:avLst/>
            </a:prstGeom>
            <a:solidFill>
              <a:srgbClr val="80BD41">
                <a:alpha val="100000"/>
              </a:srgbClr>
            </a:solidFill>
          </p:spPr>
          <p:txBody>
            <a:bodyPr/>
            <a:lstStyle/>
            <a:p/>
          </p:txBody>
        </p:sp>
        <p:sp>
          <p:nvSpPr>
            <p:cNvPr id="114" name="rc114"/>
            <p:cNvSpPr/>
            <p:nvPr/>
          </p:nvSpPr>
          <p:spPr>
            <a:xfrm>
              <a:off x="4970937" y="3687175"/>
              <a:ext cx="219241" cy="290381"/>
            </a:xfrm>
            <a:prstGeom prst="rect">
              <a:avLst/>
            </a:prstGeom>
            <a:solidFill>
              <a:srgbClr val="80BD41">
                <a:alpha val="100000"/>
              </a:srgbClr>
            </a:solidFill>
          </p:spPr>
          <p:txBody>
            <a:bodyPr/>
            <a:lstStyle/>
            <a:p/>
          </p:txBody>
        </p:sp>
        <p:sp>
          <p:nvSpPr>
            <p:cNvPr id="115" name="rc115"/>
            <p:cNvSpPr/>
            <p:nvPr/>
          </p:nvSpPr>
          <p:spPr>
            <a:xfrm>
              <a:off x="5263259" y="3904961"/>
              <a:ext cx="219241" cy="217786"/>
            </a:xfrm>
            <a:prstGeom prst="rect">
              <a:avLst/>
            </a:prstGeom>
            <a:solidFill>
              <a:srgbClr val="80BD41">
                <a:alpha val="100000"/>
              </a:srgbClr>
            </a:solidFill>
          </p:spPr>
          <p:txBody>
            <a:bodyPr/>
            <a:lstStyle/>
            <a:p/>
          </p:txBody>
        </p:sp>
        <p:sp>
          <p:nvSpPr>
            <p:cNvPr id="116" name="rc116"/>
            <p:cNvSpPr/>
            <p:nvPr/>
          </p:nvSpPr>
          <p:spPr>
            <a:xfrm>
              <a:off x="5555582" y="3796068"/>
              <a:ext cx="219241" cy="254083"/>
            </a:xfrm>
            <a:prstGeom prst="rect">
              <a:avLst/>
            </a:prstGeom>
            <a:solidFill>
              <a:srgbClr val="80BD41">
                <a:alpha val="100000"/>
              </a:srgbClr>
            </a:solidFill>
          </p:spPr>
          <p:txBody>
            <a:bodyPr/>
            <a:lstStyle/>
            <a:p/>
          </p:txBody>
        </p:sp>
        <p:sp>
          <p:nvSpPr>
            <p:cNvPr id="117" name="rc117"/>
            <p:cNvSpPr/>
            <p:nvPr/>
          </p:nvSpPr>
          <p:spPr>
            <a:xfrm>
              <a:off x="5847904" y="3759770"/>
              <a:ext cx="219241" cy="254083"/>
            </a:xfrm>
            <a:prstGeom prst="rect">
              <a:avLst/>
            </a:prstGeom>
            <a:solidFill>
              <a:srgbClr val="80BD41">
                <a:alpha val="100000"/>
              </a:srgbClr>
            </a:solidFill>
          </p:spPr>
          <p:txBody>
            <a:bodyPr/>
            <a:lstStyle/>
            <a:p/>
          </p:txBody>
        </p:sp>
        <p:sp>
          <p:nvSpPr>
            <p:cNvPr id="118" name="rc118"/>
            <p:cNvSpPr/>
            <p:nvPr/>
          </p:nvSpPr>
          <p:spPr>
            <a:xfrm>
              <a:off x="6140226" y="3650877"/>
              <a:ext cx="219241" cy="290381"/>
            </a:xfrm>
            <a:prstGeom prst="rect">
              <a:avLst/>
            </a:prstGeom>
            <a:solidFill>
              <a:srgbClr val="80BD41">
                <a:alpha val="100000"/>
              </a:srgbClr>
            </a:solidFill>
          </p:spPr>
          <p:txBody>
            <a:bodyPr/>
            <a:lstStyle/>
            <a:p/>
          </p:txBody>
        </p:sp>
        <p:sp>
          <p:nvSpPr>
            <p:cNvPr id="119" name="rc119"/>
            <p:cNvSpPr/>
            <p:nvPr/>
          </p:nvSpPr>
          <p:spPr>
            <a:xfrm>
              <a:off x="6432548" y="3723473"/>
              <a:ext cx="219241" cy="254083"/>
            </a:xfrm>
            <a:prstGeom prst="rect">
              <a:avLst/>
            </a:prstGeom>
            <a:solidFill>
              <a:srgbClr val="80BD41">
                <a:alpha val="100000"/>
              </a:srgbClr>
            </a:solidFill>
          </p:spPr>
          <p:txBody>
            <a:bodyPr/>
            <a:lstStyle/>
            <a:p/>
          </p:txBody>
        </p:sp>
        <p:sp>
          <p:nvSpPr>
            <p:cNvPr id="120" name="rc120"/>
            <p:cNvSpPr/>
            <p:nvPr/>
          </p:nvSpPr>
          <p:spPr>
            <a:xfrm>
              <a:off x="6724870" y="3796068"/>
              <a:ext cx="219241" cy="254083"/>
            </a:xfrm>
            <a:prstGeom prst="rect">
              <a:avLst/>
            </a:prstGeom>
            <a:solidFill>
              <a:srgbClr val="80BD41">
                <a:alpha val="100000"/>
              </a:srgbClr>
            </a:solidFill>
          </p:spPr>
          <p:txBody>
            <a:bodyPr/>
            <a:lstStyle/>
            <a:p/>
          </p:txBody>
        </p:sp>
        <p:sp>
          <p:nvSpPr>
            <p:cNvPr id="121" name="rc121"/>
            <p:cNvSpPr/>
            <p:nvPr/>
          </p:nvSpPr>
          <p:spPr>
            <a:xfrm>
              <a:off x="7017193" y="3650877"/>
              <a:ext cx="219241" cy="326679"/>
            </a:xfrm>
            <a:prstGeom prst="rect">
              <a:avLst/>
            </a:prstGeom>
            <a:solidFill>
              <a:srgbClr val="80BD41">
                <a:alpha val="100000"/>
              </a:srgbClr>
            </a:solidFill>
          </p:spPr>
          <p:txBody>
            <a:bodyPr/>
            <a:lstStyle/>
            <a:p/>
          </p:txBody>
        </p:sp>
        <p:sp>
          <p:nvSpPr>
            <p:cNvPr id="122" name="rc122"/>
            <p:cNvSpPr/>
            <p:nvPr/>
          </p:nvSpPr>
          <p:spPr>
            <a:xfrm>
              <a:off x="7309515" y="3541984"/>
              <a:ext cx="219241" cy="326679"/>
            </a:xfrm>
            <a:prstGeom prst="rect">
              <a:avLst/>
            </a:prstGeom>
            <a:solidFill>
              <a:srgbClr val="80BD41">
                <a:alpha val="100000"/>
              </a:srgbClr>
            </a:solidFill>
          </p:spPr>
          <p:txBody>
            <a:bodyPr/>
            <a:lstStyle/>
            <a:p/>
          </p:txBody>
        </p:sp>
        <p:sp>
          <p:nvSpPr>
            <p:cNvPr id="123" name="rc123"/>
            <p:cNvSpPr/>
            <p:nvPr/>
          </p:nvSpPr>
          <p:spPr>
            <a:xfrm>
              <a:off x="7601837" y="3578282"/>
              <a:ext cx="219241" cy="362976"/>
            </a:xfrm>
            <a:prstGeom prst="rect">
              <a:avLst/>
            </a:prstGeom>
            <a:solidFill>
              <a:srgbClr val="80BD41">
                <a:alpha val="100000"/>
              </a:srgbClr>
            </a:solidFill>
          </p:spPr>
          <p:txBody>
            <a:bodyPr/>
            <a:lstStyle/>
            <a:p/>
          </p:txBody>
        </p:sp>
        <p:sp>
          <p:nvSpPr>
            <p:cNvPr id="124" name="rc124"/>
            <p:cNvSpPr/>
            <p:nvPr/>
          </p:nvSpPr>
          <p:spPr>
            <a:xfrm>
              <a:off x="7894159" y="3469389"/>
              <a:ext cx="219241" cy="254083"/>
            </a:xfrm>
            <a:prstGeom prst="rect">
              <a:avLst/>
            </a:prstGeom>
            <a:solidFill>
              <a:srgbClr val="80BD41">
                <a:alpha val="100000"/>
              </a:srgbClr>
            </a:solidFill>
          </p:spPr>
          <p:txBody>
            <a:bodyPr/>
            <a:lstStyle/>
            <a:p/>
          </p:txBody>
        </p:sp>
        <p:sp>
          <p:nvSpPr>
            <p:cNvPr id="125" name="rc125"/>
            <p:cNvSpPr/>
            <p:nvPr/>
          </p:nvSpPr>
          <p:spPr>
            <a:xfrm>
              <a:off x="8186482" y="3360496"/>
              <a:ext cx="219241" cy="326679"/>
            </a:xfrm>
            <a:prstGeom prst="rect">
              <a:avLst/>
            </a:prstGeom>
            <a:solidFill>
              <a:srgbClr val="80BD41">
                <a:alpha val="100000"/>
              </a:srgbClr>
            </a:solidFill>
          </p:spPr>
          <p:txBody>
            <a:bodyPr/>
            <a:lstStyle/>
            <a:p/>
          </p:txBody>
        </p:sp>
        <p:sp>
          <p:nvSpPr>
            <p:cNvPr id="126" name="rc126"/>
            <p:cNvSpPr/>
            <p:nvPr/>
          </p:nvSpPr>
          <p:spPr>
            <a:xfrm>
              <a:off x="8478804" y="3614580"/>
              <a:ext cx="219241" cy="399274"/>
            </a:xfrm>
            <a:prstGeom prst="rect">
              <a:avLst/>
            </a:prstGeom>
            <a:solidFill>
              <a:srgbClr val="80BD41">
                <a:alpha val="100000"/>
              </a:srgbClr>
            </a:solidFill>
          </p:spPr>
          <p:txBody>
            <a:bodyPr/>
            <a:lstStyle/>
            <a:p/>
          </p:txBody>
        </p:sp>
        <p:sp>
          <p:nvSpPr>
            <p:cNvPr id="127" name="rc127"/>
            <p:cNvSpPr/>
            <p:nvPr/>
          </p:nvSpPr>
          <p:spPr>
            <a:xfrm>
              <a:off x="1170748" y="1763398"/>
              <a:ext cx="219241" cy="1451906"/>
            </a:xfrm>
            <a:prstGeom prst="rect">
              <a:avLst/>
            </a:prstGeom>
            <a:solidFill>
              <a:srgbClr val="6A1E74">
                <a:alpha val="100000"/>
              </a:srgbClr>
            </a:solidFill>
          </p:spPr>
          <p:txBody>
            <a:bodyPr/>
            <a:lstStyle/>
            <a:p/>
          </p:txBody>
        </p:sp>
        <p:sp>
          <p:nvSpPr>
            <p:cNvPr id="128" name="rc128"/>
            <p:cNvSpPr/>
            <p:nvPr/>
          </p:nvSpPr>
          <p:spPr>
            <a:xfrm>
              <a:off x="1463070" y="1763398"/>
              <a:ext cx="219241" cy="1524502"/>
            </a:xfrm>
            <a:prstGeom prst="rect">
              <a:avLst/>
            </a:prstGeom>
            <a:solidFill>
              <a:srgbClr val="6A1E74">
                <a:alpha val="100000"/>
              </a:srgbClr>
            </a:solidFill>
          </p:spPr>
          <p:txBody>
            <a:bodyPr/>
            <a:lstStyle/>
            <a:p/>
          </p:txBody>
        </p:sp>
        <p:sp>
          <p:nvSpPr>
            <p:cNvPr id="129" name="rc129"/>
            <p:cNvSpPr/>
            <p:nvPr/>
          </p:nvSpPr>
          <p:spPr>
            <a:xfrm>
              <a:off x="1755392" y="1835994"/>
              <a:ext cx="219241" cy="1524502"/>
            </a:xfrm>
            <a:prstGeom prst="rect">
              <a:avLst/>
            </a:prstGeom>
            <a:solidFill>
              <a:srgbClr val="6A1E74">
                <a:alpha val="100000"/>
              </a:srgbClr>
            </a:solidFill>
          </p:spPr>
          <p:txBody>
            <a:bodyPr/>
            <a:lstStyle/>
            <a:p/>
          </p:txBody>
        </p:sp>
        <p:sp>
          <p:nvSpPr>
            <p:cNvPr id="130" name="rc130"/>
            <p:cNvSpPr/>
            <p:nvPr/>
          </p:nvSpPr>
          <p:spPr>
            <a:xfrm>
              <a:off x="2047715" y="2017482"/>
              <a:ext cx="219241" cy="1488204"/>
            </a:xfrm>
            <a:prstGeom prst="rect">
              <a:avLst/>
            </a:prstGeom>
            <a:solidFill>
              <a:srgbClr val="6A1E74">
                <a:alpha val="100000"/>
              </a:srgbClr>
            </a:solidFill>
          </p:spPr>
          <p:txBody>
            <a:bodyPr/>
            <a:lstStyle/>
            <a:p/>
          </p:txBody>
        </p:sp>
        <p:sp>
          <p:nvSpPr>
            <p:cNvPr id="131" name="rc131"/>
            <p:cNvSpPr/>
            <p:nvPr/>
          </p:nvSpPr>
          <p:spPr>
            <a:xfrm>
              <a:off x="2340037" y="2090077"/>
              <a:ext cx="219241" cy="1451906"/>
            </a:xfrm>
            <a:prstGeom prst="rect">
              <a:avLst/>
            </a:prstGeom>
            <a:solidFill>
              <a:srgbClr val="6A1E74">
                <a:alpha val="100000"/>
              </a:srgbClr>
            </a:solidFill>
          </p:spPr>
          <p:txBody>
            <a:bodyPr/>
            <a:lstStyle/>
            <a:p/>
          </p:txBody>
        </p:sp>
        <p:sp>
          <p:nvSpPr>
            <p:cNvPr id="132" name="rc132"/>
            <p:cNvSpPr/>
            <p:nvPr/>
          </p:nvSpPr>
          <p:spPr>
            <a:xfrm>
              <a:off x="2632359" y="2162673"/>
              <a:ext cx="219241" cy="1415609"/>
            </a:xfrm>
            <a:prstGeom prst="rect">
              <a:avLst/>
            </a:prstGeom>
            <a:solidFill>
              <a:srgbClr val="6A1E74">
                <a:alpha val="100000"/>
              </a:srgbClr>
            </a:solidFill>
          </p:spPr>
          <p:txBody>
            <a:bodyPr/>
            <a:lstStyle/>
            <a:p/>
          </p:txBody>
        </p:sp>
        <p:sp>
          <p:nvSpPr>
            <p:cNvPr id="133" name="rc133"/>
            <p:cNvSpPr/>
            <p:nvPr/>
          </p:nvSpPr>
          <p:spPr>
            <a:xfrm>
              <a:off x="2924681" y="2380459"/>
              <a:ext cx="219241" cy="1379311"/>
            </a:xfrm>
            <a:prstGeom prst="rect">
              <a:avLst/>
            </a:prstGeom>
            <a:solidFill>
              <a:srgbClr val="6A1E74">
                <a:alpha val="100000"/>
              </a:srgbClr>
            </a:solidFill>
          </p:spPr>
          <p:txBody>
            <a:bodyPr/>
            <a:lstStyle/>
            <a:p/>
          </p:txBody>
        </p:sp>
        <p:sp>
          <p:nvSpPr>
            <p:cNvPr id="134" name="rc134"/>
            <p:cNvSpPr/>
            <p:nvPr/>
          </p:nvSpPr>
          <p:spPr>
            <a:xfrm>
              <a:off x="3217004" y="2561947"/>
              <a:ext cx="219241" cy="1306716"/>
            </a:xfrm>
            <a:prstGeom prst="rect">
              <a:avLst/>
            </a:prstGeom>
            <a:solidFill>
              <a:srgbClr val="6A1E74">
                <a:alpha val="100000"/>
              </a:srgbClr>
            </a:solidFill>
          </p:spPr>
          <p:txBody>
            <a:bodyPr/>
            <a:lstStyle/>
            <a:p/>
          </p:txBody>
        </p:sp>
        <p:sp>
          <p:nvSpPr>
            <p:cNvPr id="135" name="rc135"/>
            <p:cNvSpPr/>
            <p:nvPr/>
          </p:nvSpPr>
          <p:spPr>
            <a:xfrm>
              <a:off x="3509326" y="2707138"/>
              <a:ext cx="219241" cy="1125227"/>
            </a:xfrm>
            <a:prstGeom prst="rect">
              <a:avLst/>
            </a:prstGeom>
            <a:solidFill>
              <a:srgbClr val="6A1E74">
                <a:alpha val="100000"/>
              </a:srgbClr>
            </a:solidFill>
          </p:spPr>
          <p:txBody>
            <a:bodyPr/>
            <a:lstStyle/>
            <a:p/>
          </p:txBody>
        </p:sp>
        <p:sp>
          <p:nvSpPr>
            <p:cNvPr id="136" name="rc136"/>
            <p:cNvSpPr/>
            <p:nvPr/>
          </p:nvSpPr>
          <p:spPr>
            <a:xfrm>
              <a:off x="3801648" y="2997519"/>
              <a:ext cx="219241" cy="834846"/>
            </a:xfrm>
            <a:prstGeom prst="rect">
              <a:avLst/>
            </a:prstGeom>
            <a:solidFill>
              <a:srgbClr val="6A1E74">
                <a:alpha val="100000"/>
              </a:srgbClr>
            </a:solidFill>
          </p:spPr>
          <p:txBody>
            <a:bodyPr/>
            <a:lstStyle/>
            <a:p/>
          </p:txBody>
        </p:sp>
        <p:sp>
          <p:nvSpPr>
            <p:cNvPr id="137" name="rc137"/>
            <p:cNvSpPr/>
            <p:nvPr/>
          </p:nvSpPr>
          <p:spPr>
            <a:xfrm>
              <a:off x="4093970" y="2670840"/>
              <a:ext cx="219241" cy="1197823"/>
            </a:xfrm>
            <a:prstGeom prst="rect">
              <a:avLst/>
            </a:prstGeom>
            <a:solidFill>
              <a:srgbClr val="6A1E74">
                <a:alpha val="100000"/>
              </a:srgbClr>
            </a:solidFill>
          </p:spPr>
          <p:txBody>
            <a:bodyPr/>
            <a:lstStyle/>
            <a:p/>
          </p:txBody>
        </p:sp>
        <p:sp>
          <p:nvSpPr>
            <p:cNvPr id="138" name="rc138"/>
            <p:cNvSpPr/>
            <p:nvPr/>
          </p:nvSpPr>
          <p:spPr>
            <a:xfrm>
              <a:off x="4386293" y="2598245"/>
              <a:ext cx="219241" cy="1379311"/>
            </a:xfrm>
            <a:prstGeom prst="rect">
              <a:avLst/>
            </a:prstGeom>
            <a:solidFill>
              <a:srgbClr val="6A1E74">
                <a:alpha val="100000"/>
              </a:srgbClr>
            </a:solidFill>
          </p:spPr>
          <p:txBody>
            <a:bodyPr/>
            <a:lstStyle/>
            <a:p/>
          </p:txBody>
        </p:sp>
        <p:sp>
          <p:nvSpPr>
            <p:cNvPr id="139" name="rc139"/>
            <p:cNvSpPr/>
            <p:nvPr/>
          </p:nvSpPr>
          <p:spPr>
            <a:xfrm>
              <a:off x="4678615" y="2344161"/>
              <a:ext cx="219241" cy="1451906"/>
            </a:xfrm>
            <a:prstGeom prst="rect">
              <a:avLst/>
            </a:prstGeom>
            <a:solidFill>
              <a:srgbClr val="6A1E74">
                <a:alpha val="100000"/>
              </a:srgbClr>
            </a:solidFill>
          </p:spPr>
          <p:txBody>
            <a:bodyPr/>
            <a:lstStyle/>
            <a:p/>
          </p:txBody>
        </p:sp>
        <p:sp>
          <p:nvSpPr>
            <p:cNvPr id="140" name="rc140"/>
            <p:cNvSpPr/>
            <p:nvPr/>
          </p:nvSpPr>
          <p:spPr>
            <a:xfrm>
              <a:off x="4970937" y="2126375"/>
              <a:ext cx="219241" cy="1560800"/>
            </a:xfrm>
            <a:prstGeom prst="rect">
              <a:avLst/>
            </a:prstGeom>
            <a:solidFill>
              <a:srgbClr val="6A1E74">
                <a:alpha val="100000"/>
              </a:srgbClr>
            </a:solidFill>
          </p:spPr>
          <p:txBody>
            <a:bodyPr/>
            <a:lstStyle/>
            <a:p/>
          </p:txBody>
        </p:sp>
        <p:sp>
          <p:nvSpPr>
            <p:cNvPr id="141" name="rc141"/>
            <p:cNvSpPr/>
            <p:nvPr/>
          </p:nvSpPr>
          <p:spPr>
            <a:xfrm>
              <a:off x="5263259" y="2307863"/>
              <a:ext cx="219241" cy="1597097"/>
            </a:xfrm>
            <a:prstGeom prst="rect">
              <a:avLst/>
            </a:prstGeom>
            <a:solidFill>
              <a:srgbClr val="6A1E74">
                <a:alpha val="100000"/>
              </a:srgbClr>
            </a:solidFill>
          </p:spPr>
          <p:txBody>
            <a:bodyPr/>
            <a:lstStyle/>
            <a:p/>
          </p:txBody>
        </p:sp>
        <p:sp>
          <p:nvSpPr>
            <p:cNvPr id="142" name="rc142"/>
            <p:cNvSpPr/>
            <p:nvPr/>
          </p:nvSpPr>
          <p:spPr>
            <a:xfrm>
              <a:off x="5555582" y="2271566"/>
              <a:ext cx="219241" cy="1524502"/>
            </a:xfrm>
            <a:prstGeom prst="rect">
              <a:avLst/>
            </a:prstGeom>
            <a:solidFill>
              <a:srgbClr val="6A1E74">
                <a:alpha val="100000"/>
              </a:srgbClr>
            </a:solidFill>
          </p:spPr>
          <p:txBody>
            <a:bodyPr/>
            <a:lstStyle/>
            <a:p/>
          </p:txBody>
        </p:sp>
        <p:sp>
          <p:nvSpPr>
            <p:cNvPr id="143" name="rc143"/>
            <p:cNvSpPr/>
            <p:nvPr/>
          </p:nvSpPr>
          <p:spPr>
            <a:xfrm>
              <a:off x="5847904" y="2561947"/>
              <a:ext cx="219241" cy="1197823"/>
            </a:xfrm>
            <a:prstGeom prst="rect">
              <a:avLst/>
            </a:prstGeom>
            <a:solidFill>
              <a:srgbClr val="6A1E74">
                <a:alpha val="100000"/>
              </a:srgbClr>
            </a:solidFill>
          </p:spPr>
          <p:txBody>
            <a:bodyPr/>
            <a:lstStyle/>
            <a:p/>
          </p:txBody>
        </p:sp>
        <p:sp>
          <p:nvSpPr>
            <p:cNvPr id="144" name="rc144"/>
            <p:cNvSpPr/>
            <p:nvPr/>
          </p:nvSpPr>
          <p:spPr>
            <a:xfrm>
              <a:off x="6140226" y="2561947"/>
              <a:ext cx="219241" cy="1088930"/>
            </a:xfrm>
            <a:prstGeom prst="rect">
              <a:avLst/>
            </a:prstGeom>
            <a:solidFill>
              <a:srgbClr val="6A1E74">
                <a:alpha val="100000"/>
              </a:srgbClr>
            </a:solidFill>
          </p:spPr>
          <p:txBody>
            <a:bodyPr/>
            <a:lstStyle/>
            <a:p/>
          </p:txBody>
        </p:sp>
        <p:sp>
          <p:nvSpPr>
            <p:cNvPr id="145" name="rc145"/>
            <p:cNvSpPr/>
            <p:nvPr/>
          </p:nvSpPr>
          <p:spPr>
            <a:xfrm>
              <a:off x="6432548" y="2707138"/>
              <a:ext cx="219241" cy="1016334"/>
            </a:xfrm>
            <a:prstGeom prst="rect">
              <a:avLst/>
            </a:prstGeom>
            <a:solidFill>
              <a:srgbClr val="6A1E74">
                <a:alpha val="100000"/>
              </a:srgbClr>
            </a:solidFill>
          </p:spPr>
          <p:txBody>
            <a:bodyPr/>
            <a:lstStyle/>
            <a:p/>
          </p:txBody>
        </p:sp>
        <p:sp>
          <p:nvSpPr>
            <p:cNvPr id="146" name="rc146"/>
            <p:cNvSpPr/>
            <p:nvPr/>
          </p:nvSpPr>
          <p:spPr>
            <a:xfrm>
              <a:off x="6724870" y="2852329"/>
              <a:ext cx="219241" cy="943739"/>
            </a:xfrm>
            <a:prstGeom prst="rect">
              <a:avLst/>
            </a:prstGeom>
            <a:solidFill>
              <a:srgbClr val="6A1E74">
                <a:alpha val="100000"/>
              </a:srgbClr>
            </a:solidFill>
          </p:spPr>
          <p:txBody>
            <a:bodyPr/>
            <a:lstStyle/>
            <a:p/>
          </p:txBody>
        </p:sp>
        <p:sp>
          <p:nvSpPr>
            <p:cNvPr id="147" name="rc147"/>
            <p:cNvSpPr/>
            <p:nvPr/>
          </p:nvSpPr>
          <p:spPr>
            <a:xfrm>
              <a:off x="7017193" y="2598245"/>
              <a:ext cx="219241" cy="1052632"/>
            </a:xfrm>
            <a:prstGeom prst="rect">
              <a:avLst/>
            </a:prstGeom>
            <a:solidFill>
              <a:srgbClr val="6A1E74">
                <a:alpha val="100000"/>
              </a:srgbClr>
            </a:solidFill>
          </p:spPr>
          <p:txBody>
            <a:bodyPr/>
            <a:lstStyle/>
            <a:p/>
          </p:txBody>
        </p:sp>
        <p:sp>
          <p:nvSpPr>
            <p:cNvPr id="148" name="rc148"/>
            <p:cNvSpPr/>
            <p:nvPr/>
          </p:nvSpPr>
          <p:spPr>
            <a:xfrm>
              <a:off x="7309515" y="2198970"/>
              <a:ext cx="219241" cy="1343013"/>
            </a:xfrm>
            <a:prstGeom prst="rect">
              <a:avLst/>
            </a:prstGeom>
            <a:solidFill>
              <a:srgbClr val="6A1E74">
                <a:alpha val="100000"/>
              </a:srgbClr>
            </a:solidFill>
          </p:spPr>
          <p:txBody>
            <a:bodyPr/>
            <a:lstStyle/>
            <a:p/>
          </p:txBody>
        </p:sp>
        <p:sp>
          <p:nvSpPr>
            <p:cNvPr id="149" name="rc149"/>
            <p:cNvSpPr/>
            <p:nvPr/>
          </p:nvSpPr>
          <p:spPr>
            <a:xfrm>
              <a:off x="7601837" y="2380459"/>
              <a:ext cx="219241" cy="1197823"/>
            </a:xfrm>
            <a:prstGeom prst="rect">
              <a:avLst/>
            </a:prstGeom>
            <a:solidFill>
              <a:srgbClr val="6A1E74">
                <a:alpha val="100000"/>
              </a:srgbClr>
            </a:solidFill>
          </p:spPr>
          <p:txBody>
            <a:bodyPr/>
            <a:lstStyle/>
            <a:p/>
          </p:txBody>
        </p:sp>
        <p:sp>
          <p:nvSpPr>
            <p:cNvPr id="150" name="rc150"/>
            <p:cNvSpPr/>
            <p:nvPr/>
          </p:nvSpPr>
          <p:spPr>
            <a:xfrm>
              <a:off x="7894159" y="2453054"/>
              <a:ext cx="219241" cy="1016334"/>
            </a:xfrm>
            <a:prstGeom prst="rect">
              <a:avLst/>
            </a:prstGeom>
            <a:solidFill>
              <a:srgbClr val="6A1E74">
                <a:alpha val="100000"/>
              </a:srgbClr>
            </a:solidFill>
          </p:spPr>
          <p:txBody>
            <a:bodyPr/>
            <a:lstStyle/>
            <a:p/>
          </p:txBody>
        </p:sp>
        <p:sp>
          <p:nvSpPr>
            <p:cNvPr id="151" name="rc151"/>
            <p:cNvSpPr/>
            <p:nvPr/>
          </p:nvSpPr>
          <p:spPr>
            <a:xfrm>
              <a:off x="8186482" y="2380459"/>
              <a:ext cx="219241" cy="980037"/>
            </a:xfrm>
            <a:prstGeom prst="rect">
              <a:avLst/>
            </a:prstGeom>
            <a:solidFill>
              <a:srgbClr val="6A1E74">
                <a:alpha val="100000"/>
              </a:srgbClr>
            </a:solidFill>
          </p:spPr>
          <p:txBody>
            <a:bodyPr/>
            <a:lstStyle/>
            <a:p/>
          </p:txBody>
        </p:sp>
        <p:sp>
          <p:nvSpPr>
            <p:cNvPr id="152" name="rc152"/>
            <p:cNvSpPr/>
            <p:nvPr/>
          </p:nvSpPr>
          <p:spPr>
            <a:xfrm>
              <a:off x="8478804" y="2598245"/>
              <a:ext cx="219241" cy="1016334"/>
            </a:xfrm>
            <a:prstGeom prst="rect">
              <a:avLst/>
            </a:prstGeom>
            <a:solidFill>
              <a:srgbClr val="6A1E74">
                <a:alpha val="100000"/>
              </a:srgbClr>
            </a:solidFill>
          </p:spPr>
          <p:txBody>
            <a:bodyPr/>
            <a:lstStyle/>
            <a:p/>
          </p:txBody>
        </p:sp>
        <p:sp>
          <p:nvSpPr>
            <p:cNvPr id="153" name="tx153"/>
            <p:cNvSpPr/>
            <p:nvPr/>
          </p:nvSpPr>
          <p:spPr>
            <a:xfrm>
              <a:off x="1217641" y="483452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54" name="tx154"/>
            <p:cNvSpPr/>
            <p:nvPr/>
          </p:nvSpPr>
          <p:spPr>
            <a:xfrm>
              <a:off x="1509963" y="483452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55" name="tx155"/>
            <p:cNvSpPr/>
            <p:nvPr/>
          </p:nvSpPr>
          <p:spPr>
            <a:xfrm>
              <a:off x="1802285" y="483452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56" name="tx156"/>
            <p:cNvSpPr/>
            <p:nvPr/>
          </p:nvSpPr>
          <p:spPr>
            <a:xfrm>
              <a:off x="2094608" y="485267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157" name="tx157"/>
            <p:cNvSpPr/>
            <p:nvPr/>
          </p:nvSpPr>
          <p:spPr>
            <a:xfrm>
              <a:off x="2386930" y="488897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158" name="tx158"/>
            <p:cNvSpPr/>
            <p:nvPr/>
          </p:nvSpPr>
          <p:spPr>
            <a:xfrm>
              <a:off x="2679252" y="490712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159" name="tx159"/>
            <p:cNvSpPr/>
            <p:nvPr/>
          </p:nvSpPr>
          <p:spPr>
            <a:xfrm>
              <a:off x="2971574" y="49434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160" name="tx160"/>
            <p:cNvSpPr/>
            <p:nvPr/>
          </p:nvSpPr>
          <p:spPr>
            <a:xfrm>
              <a:off x="3263897" y="49434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161" name="tx161"/>
            <p:cNvSpPr/>
            <p:nvPr/>
          </p:nvSpPr>
          <p:spPr>
            <a:xfrm>
              <a:off x="3556219" y="49434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162" name="tx162"/>
            <p:cNvSpPr/>
            <p:nvPr/>
          </p:nvSpPr>
          <p:spPr>
            <a:xfrm>
              <a:off x="3848541" y="49434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163" name="tx163"/>
            <p:cNvSpPr/>
            <p:nvPr/>
          </p:nvSpPr>
          <p:spPr>
            <a:xfrm>
              <a:off x="4140863" y="490712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164" name="tx164"/>
            <p:cNvSpPr/>
            <p:nvPr/>
          </p:nvSpPr>
          <p:spPr>
            <a:xfrm>
              <a:off x="4433186" y="49434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165" name="tx165"/>
            <p:cNvSpPr/>
            <p:nvPr/>
          </p:nvSpPr>
          <p:spPr>
            <a:xfrm>
              <a:off x="4725508" y="492527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166" name="tx166"/>
            <p:cNvSpPr/>
            <p:nvPr/>
          </p:nvSpPr>
          <p:spPr>
            <a:xfrm>
              <a:off x="5017830" y="490712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167" name="tx167"/>
            <p:cNvSpPr/>
            <p:nvPr/>
          </p:nvSpPr>
          <p:spPr>
            <a:xfrm>
              <a:off x="5310152" y="49434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168" name="tx168"/>
            <p:cNvSpPr/>
            <p:nvPr/>
          </p:nvSpPr>
          <p:spPr>
            <a:xfrm>
              <a:off x="5602475" y="492527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169" name="tx169"/>
            <p:cNvSpPr/>
            <p:nvPr/>
          </p:nvSpPr>
          <p:spPr>
            <a:xfrm>
              <a:off x="5894797" y="492527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170" name="tx170"/>
            <p:cNvSpPr/>
            <p:nvPr/>
          </p:nvSpPr>
          <p:spPr>
            <a:xfrm>
              <a:off x="6187119" y="490712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171" name="tx171"/>
            <p:cNvSpPr/>
            <p:nvPr/>
          </p:nvSpPr>
          <p:spPr>
            <a:xfrm>
              <a:off x="6479441" y="490712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172" name="tx172"/>
            <p:cNvSpPr/>
            <p:nvPr/>
          </p:nvSpPr>
          <p:spPr>
            <a:xfrm>
              <a:off x="6771763" y="492527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173" name="tx173"/>
            <p:cNvSpPr/>
            <p:nvPr/>
          </p:nvSpPr>
          <p:spPr>
            <a:xfrm>
              <a:off x="7064086" y="490712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174" name="tx174"/>
            <p:cNvSpPr/>
            <p:nvPr/>
          </p:nvSpPr>
          <p:spPr>
            <a:xfrm>
              <a:off x="7356408" y="490712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175" name="tx175"/>
            <p:cNvSpPr/>
            <p:nvPr/>
          </p:nvSpPr>
          <p:spPr>
            <a:xfrm>
              <a:off x="7648730" y="490712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176" name="tx176"/>
            <p:cNvSpPr/>
            <p:nvPr/>
          </p:nvSpPr>
          <p:spPr>
            <a:xfrm>
              <a:off x="7941052" y="488897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177" name="tx177"/>
            <p:cNvSpPr/>
            <p:nvPr/>
          </p:nvSpPr>
          <p:spPr>
            <a:xfrm>
              <a:off x="8233375" y="490712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178" name="tx178"/>
            <p:cNvSpPr/>
            <p:nvPr/>
          </p:nvSpPr>
          <p:spPr>
            <a:xfrm>
              <a:off x="8525697" y="492527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179" name="tx179"/>
            <p:cNvSpPr/>
            <p:nvPr/>
          </p:nvSpPr>
          <p:spPr>
            <a:xfrm>
              <a:off x="1217641" y="401782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180" name="tx180"/>
            <p:cNvSpPr/>
            <p:nvPr/>
          </p:nvSpPr>
          <p:spPr>
            <a:xfrm>
              <a:off x="1509963" y="403597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181" name="tx181"/>
            <p:cNvSpPr/>
            <p:nvPr/>
          </p:nvSpPr>
          <p:spPr>
            <a:xfrm>
              <a:off x="1802285" y="407227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2.5</a:t>
              </a:r>
            </a:p>
          </p:txBody>
        </p:sp>
        <p:sp>
          <p:nvSpPr>
            <p:cNvPr id="182" name="tx182"/>
            <p:cNvSpPr/>
            <p:nvPr/>
          </p:nvSpPr>
          <p:spPr>
            <a:xfrm>
              <a:off x="2094608" y="41630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183" name="tx183"/>
            <p:cNvSpPr/>
            <p:nvPr/>
          </p:nvSpPr>
          <p:spPr>
            <a:xfrm>
              <a:off x="2386930" y="421746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a:t>
              </a:r>
            </a:p>
          </p:txBody>
        </p:sp>
        <p:sp>
          <p:nvSpPr>
            <p:cNvPr id="184" name="tx184"/>
            <p:cNvSpPr/>
            <p:nvPr/>
          </p:nvSpPr>
          <p:spPr>
            <a:xfrm>
              <a:off x="2679252" y="427191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185" name="tx185"/>
            <p:cNvSpPr/>
            <p:nvPr/>
          </p:nvSpPr>
          <p:spPr>
            <a:xfrm>
              <a:off x="2971574" y="436265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186" name="tx186"/>
            <p:cNvSpPr/>
            <p:nvPr/>
          </p:nvSpPr>
          <p:spPr>
            <a:xfrm>
              <a:off x="3263897" y="441710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187" name="tx187"/>
            <p:cNvSpPr/>
            <p:nvPr/>
          </p:nvSpPr>
          <p:spPr>
            <a:xfrm>
              <a:off x="3556219" y="439895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188" name="tx188"/>
            <p:cNvSpPr/>
            <p:nvPr/>
          </p:nvSpPr>
          <p:spPr>
            <a:xfrm>
              <a:off x="3848541" y="443525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89" name="tx189"/>
            <p:cNvSpPr/>
            <p:nvPr/>
          </p:nvSpPr>
          <p:spPr>
            <a:xfrm>
              <a:off x="4140863" y="439895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190" name="tx190"/>
            <p:cNvSpPr/>
            <p:nvPr/>
          </p:nvSpPr>
          <p:spPr>
            <a:xfrm>
              <a:off x="4433186" y="448969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191" name="tx191"/>
            <p:cNvSpPr/>
            <p:nvPr/>
          </p:nvSpPr>
          <p:spPr>
            <a:xfrm>
              <a:off x="4725508" y="443525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192" name="tx192"/>
            <p:cNvSpPr/>
            <p:nvPr/>
          </p:nvSpPr>
          <p:spPr>
            <a:xfrm>
              <a:off x="5017830" y="432635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193" name="tx193"/>
            <p:cNvSpPr/>
            <p:nvPr/>
          </p:nvSpPr>
          <p:spPr>
            <a:xfrm>
              <a:off x="5310152" y="443525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94" name="tx194"/>
            <p:cNvSpPr/>
            <p:nvPr/>
          </p:nvSpPr>
          <p:spPr>
            <a:xfrm>
              <a:off x="5602475" y="439895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95" name="tx195"/>
            <p:cNvSpPr/>
            <p:nvPr/>
          </p:nvSpPr>
          <p:spPr>
            <a:xfrm>
              <a:off x="5894797" y="438080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196" name="tx196"/>
            <p:cNvSpPr/>
            <p:nvPr/>
          </p:nvSpPr>
          <p:spPr>
            <a:xfrm>
              <a:off x="6187119" y="432635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197" name="tx197"/>
            <p:cNvSpPr/>
            <p:nvPr/>
          </p:nvSpPr>
          <p:spPr>
            <a:xfrm>
              <a:off x="6479441" y="434450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198" name="tx198"/>
            <p:cNvSpPr/>
            <p:nvPr/>
          </p:nvSpPr>
          <p:spPr>
            <a:xfrm>
              <a:off x="6771763" y="439895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99" name="tx199"/>
            <p:cNvSpPr/>
            <p:nvPr/>
          </p:nvSpPr>
          <p:spPr>
            <a:xfrm>
              <a:off x="7064086" y="434450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200" name="tx200"/>
            <p:cNvSpPr/>
            <p:nvPr/>
          </p:nvSpPr>
          <p:spPr>
            <a:xfrm>
              <a:off x="7356408" y="429006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201" name="tx201"/>
            <p:cNvSpPr/>
            <p:nvPr/>
          </p:nvSpPr>
          <p:spPr>
            <a:xfrm>
              <a:off x="7648730" y="432635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202" name="tx202"/>
            <p:cNvSpPr/>
            <p:nvPr/>
          </p:nvSpPr>
          <p:spPr>
            <a:xfrm>
              <a:off x="7941052" y="41811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2.5</a:t>
              </a:r>
            </a:p>
          </p:txBody>
        </p:sp>
        <p:sp>
          <p:nvSpPr>
            <p:cNvPr id="203" name="tx203"/>
            <p:cNvSpPr/>
            <p:nvPr/>
          </p:nvSpPr>
          <p:spPr>
            <a:xfrm>
              <a:off x="8233375" y="41811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204" name="tx204"/>
            <p:cNvSpPr/>
            <p:nvPr/>
          </p:nvSpPr>
          <p:spPr>
            <a:xfrm>
              <a:off x="8525697" y="436265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205" name="tx205"/>
            <p:cNvSpPr/>
            <p:nvPr/>
          </p:nvSpPr>
          <p:spPr>
            <a:xfrm>
              <a:off x="1228934" y="349151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6" name="tx206"/>
            <p:cNvSpPr/>
            <p:nvPr/>
          </p:nvSpPr>
          <p:spPr>
            <a:xfrm>
              <a:off x="1521256" y="352780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7" name="tx207"/>
            <p:cNvSpPr/>
            <p:nvPr/>
          </p:nvSpPr>
          <p:spPr>
            <a:xfrm>
              <a:off x="1813578" y="360040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8" name="tx208"/>
            <p:cNvSpPr/>
            <p:nvPr/>
          </p:nvSpPr>
          <p:spPr>
            <a:xfrm>
              <a:off x="2105900" y="374559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9" name="tx209"/>
            <p:cNvSpPr/>
            <p:nvPr/>
          </p:nvSpPr>
          <p:spPr>
            <a:xfrm>
              <a:off x="2398223" y="378189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0" name="tx210"/>
            <p:cNvSpPr/>
            <p:nvPr/>
          </p:nvSpPr>
          <p:spPr>
            <a:xfrm>
              <a:off x="2690545" y="385448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1" name="tx211"/>
            <p:cNvSpPr/>
            <p:nvPr/>
          </p:nvSpPr>
          <p:spPr>
            <a:xfrm>
              <a:off x="2982867" y="396338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2" name="tx212"/>
            <p:cNvSpPr/>
            <p:nvPr/>
          </p:nvSpPr>
          <p:spPr>
            <a:xfrm>
              <a:off x="3275189" y="407227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3" name="tx213"/>
            <p:cNvSpPr/>
            <p:nvPr/>
          </p:nvSpPr>
          <p:spPr>
            <a:xfrm>
              <a:off x="3567512" y="403597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4" name="tx214"/>
            <p:cNvSpPr/>
            <p:nvPr/>
          </p:nvSpPr>
          <p:spPr>
            <a:xfrm>
              <a:off x="3859834" y="410857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5" name="tx215"/>
            <p:cNvSpPr/>
            <p:nvPr/>
          </p:nvSpPr>
          <p:spPr>
            <a:xfrm>
              <a:off x="4152156" y="410857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6" name="tx216"/>
            <p:cNvSpPr/>
            <p:nvPr/>
          </p:nvSpPr>
          <p:spPr>
            <a:xfrm>
              <a:off x="4444478" y="421746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7" name="tx217"/>
            <p:cNvSpPr/>
            <p:nvPr/>
          </p:nvSpPr>
          <p:spPr>
            <a:xfrm>
              <a:off x="4736801" y="412672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8" name="tx218"/>
            <p:cNvSpPr/>
            <p:nvPr/>
          </p:nvSpPr>
          <p:spPr>
            <a:xfrm>
              <a:off x="5029123" y="396338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9" name="tx219"/>
            <p:cNvSpPr/>
            <p:nvPr/>
          </p:nvSpPr>
          <p:spPr>
            <a:xfrm>
              <a:off x="5321445" y="410857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0" name="tx220"/>
            <p:cNvSpPr/>
            <p:nvPr/>
          </p:nvSpPr>
          <p:spPr>
            <a:xfrm>
              <a:off x="5613767" y="405412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1" name="tx221"/>
            <p:cNvSpPr/>
            <p:nvPr/>
          </p:nvSpPr>
          <p:spPr>
            <a:xfrm>
              <a:off x="5906090" y="401782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2" name="tx222"/>
            <p:cNvSpPr/>
            <p:nvPr/>
          </p:nvSpPr>
          <p:spPr>
            <a:xfrm>
              <a:off x="6198412" y="394523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3" name="tx223"/>
            <p:cNvSpPr/>
            <p:nvPr/>
          </p:nvSpPr>
          <p:spPr>
            <a:xfrm>
              <a:off x="6490734" y="398153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4" name="tx224"/>
            <p:cNvSpPr/>
            <p:nvPr/>
          </p:nvSpPr>
          <p:spPr>
            <a:xfrm>
              <a:off x="6783056" y="405412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5" name="tx225"/>
            <p:cNvSpPr/>
            <p:nvPr/>
          </p:nvSpPr>
          <p:spPr>
            <a:xfrm>
              <a:off x="7075379" y="398153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6" name="tx226"/>
            <p:cNvSpPr/>
            <p:nvPr/>
          </p:nvSpPr>
          <p:spPr>
            <a:xfrm>
              <a:off x="7367701" y="387263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7" name="tx227"/>
            <p:cNvSpPr/>
            <p:nvPr/>
          </p:nvSpPr>
          <p:spPr>
            <a:xfrm>
              <a:off x="7660023" y="394523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8" name="tx228"/>
            <p:cNvSpPr/>
            <p:nvPr/>
          </p:nvSpPr>
          <p:spPr>
            <a:xfrm>
              <a:off x="7952345" y="370929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9" name="tx229"/>
            <p:cNvSpPr/>
            <p:nvPr/>
          </p:nvSpPr>
          <p:spPr>
            <a:xfrm>
              <a:off x="8244667" y="367300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30" name="tx230"/>
            <p:cNvSpPr/>
            <p:nvPr/>
          </p:nvSpPr>
          <p:spPr>
            <a:xfrm>
              <a:off x="8536990" y="399967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31" name="tx231"/>
            <p:cNvSpPr/>
            <p:nvPr/>
          </p:nvSpPr>
          <p:spPr>
            <a:xfrm>
              <a:off x="1228934" y="332817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32" name="tx232"/>
            <p:cNvSpPr/>
            <p:nvPr/>
          </p:nvSpPr>
          <p:spPr>
            <a:xfrm>
              <a:off x="1521256" y="338261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33" name="tx233"/>
            <p:cNvSpPr/>
            <p:nvPr/>
          </p:nvSpPr>
          <p:spPr>
            <a:xfrm>
              <a:off x="1813578" y="345521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34" name="tx234"/>
            <p:cNvSpPr/>
            <p:nvPr/>
          </p:nvSpPr>
          <p:spPr>
            <a:xfrm>
              <a:off x="2105900" y="360040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35" name="tx235"/>
            <p:cNvSpPr/>
            <p:nvPr/>
          </p:nvSpPr>
          <p:spPr>
            <a:xfrm>
              <a:off x="2398223" y="363670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36" name="tx236"/>
            <p:cNvSpPr/>
            <p:nvPr/>
          </p:nvSpPr>
          <p:spPr>
            <a:xfrm>
              <a:off x="2690545" y="369114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37" name="tx237"/>
            <p:cNvSpPr/>
            <p:nvPr/>
          </p:nvSpPr>
          <p:spPr>
            <a:xfrm>
              <a:off x="2982867" y="383633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38" name="tx238"/>
            <p:cNvSpPr/>
            <p:nvPr/>
          </p:nvSpPr>
          <p:spPr>
            <a:xfrm>
              <a:off x="3275189" y="394523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39" name="tx239"/>
            <p:cNvSpPr/>
            <p:nvPr/>
          </p:nvSpPr>
          <p:spPr>
            <a:xfrm>
              <a:off x="3567512" y="390893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40" name="tx240"/>
            <p:cNvSpPr/>
            <p:nvPr/>
          </p:nvSpPr>
          <p:spPr>
            <a:xfrm>
              <a:off x="3859834" y="394523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41" name="tx241"/>
            <p:cNvSpPr/>
            <p:nvPr/>
          </p:nvSpPr>
          <p:spPr>
            <a:xfrm>
              <a:off x="4152156" y="396338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42" name="tx242"/>
            <p:cNvSpPr/>
            <p:nvPr/>
          </p:nvSpPr>
          <p:spPr>
            <a:xfrm>
              <a:off x="4444478" y="407227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43" name="tx243"/>
            <p:cNvSpPr/>
            <p:nvPr/>
          </p:nvSpPr>
          <p:spPr>
            <a:xfrm>
              <a:off x="4736801" y="392708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44" name="tx244"/>
            <p:cNvSpPr/>
            <p:nvPr/>
          </p:nvSpPr>
          <p:spPr>
            <a:xfrm>
              <a:off x="5029123" y="380004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45" name="tx245"/>
            <p:cNvSpPr/>
            <p:nvPr/>
          </p:nvSpPr>
          <p:spPr>
            <a:xfrm>
              <a:off x="5321445" y="398153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46" name="tx246"/>
            <p:cNvSpPr/>
            <p:nvPr/>
          </p:nvSpPr>
          <p:spPr>
            <a:xfrm>
              <a:off x="5613767" y="389078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47" name="tx247"/>
            <p:cNvSpPr/>
            <p:nvPr/>
          </p:nvSpPr>
          <p:spPr>
            <a:xfrm>
              <a:off x="5906090" y="385448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48" name="tx248"/>
            <p:cNvSpPr/>
            <p:nvPr/>
          </p:nvSpPr>
          <p:spPr>
            <a:xfrm>
              <a:off x="6198412" y="376374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49" name="tx249"/>
            <p:cNvSpPr/>
            <p:nvPr/>
          </p:nvSpPr>
          <p:spPr>
            <a:xfrm>
              <a:off x="6490734" y="381819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50" name="tx250"/>
            <p:cNvSpPr/>
            <p:nvPr/>
          </p:nvSpPr>
          <p:spPr>
            <a:xfrm>
              <a:off x="6783056" y="389078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51" name="tx251"/>
            <p:cNvSpPr/>
            <p:nvPr/>
          </p:nvSpPr>
          <p:spPr>
            <a:xfrm>
              <a:off x="7075379" y="378189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52" name="tx252"/>
            <p:cNvSpPr/>
            <p:nvPr/>
          </p:nvSpPr>
          <p:spPr>
            <a:xfrm>
              <a:off x="7367701" y="367300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53" name="tx253"/>
            <p:cNvSpPr/>
            <p:nvPr/>
          </p:nvSpPr>
          <p:spPr>
            <a:xfrm>
              <a:off x="7686358" y="3727446"/>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254" name="tx254"/>
            <p:cNvSpPr/>
            <p:nvPr/>
          </p:nvSpPr>
          <p:spPr>
            <a:xfrm>
              <a:off x="7952345" y="356410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55" name="tx255"/>
            <p:cNvSpPr/>
            <p:nvPr/>
          </p:nvSpPr>
          <p:spPr>
            <a:xfrm>
              <a:off x="8244667" y="349151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56" name="tx256"/>
            <p:cNvSpPr/>
            <p:nvPr/>
          </p:nvSpPr>
          <p:spPr>
            <a:xfrm>
              <a:off x="8525697" y="378189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257" name="tx257"/>
            <p:cNvSpPr/>
            <p:nvPr/>
          </p:nvSpPr>
          <p:spPr>
            <a:xfrm>
              <a:off x="1255268" y="2457028"/>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a:t>
              </a:r>
            </a:p>
          </p:txBody>
        </p:sp>
        <p:sp>
          <p:nvSpPr>
            <p:cNvPr id="258" name="tx258"/>
            <p:cNvSpPr/>
            <p:nvPr/>
          </p:nvSpPr>
          <p:spPr>
            <a:xfrm>
              <a:off x="1509963" y="249332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4.2</a:t>
              </a:r>
            </a:p>
          </p:txBody>
        </p:sp>
        <p:sp>
          <p:nvSpPr>
            <p:cNvPr id="259" name="tx259"/>
            <p:cNvSpPr/>
            <p:nvPr/>
          </p:nvSpPr>
          <p:spPr>
            <a:xfrm>
              <a:off x="1802285" y="256592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4.2</a:t>
              </a:r>
            </a:p>
          </p:txBody>
        </p:sp>
        <p:sp>
          <p:nvSpPr>
            <p:cNvPr id="260" name="tx260"/>
            <p:cNvSpPr/>
            <p:nvPr/>
          </p:nvSpPr>
          <p:spPr>
            <a:xfrm>
              <a:off x="2094608" y="272926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4.1</a:t>
              </a:r>
            </a:p>
          </p:txBody>
        </p:sp>
        <p:sp>
          <p:nvSpPr>
            <p:cNvPr id="261" name="tx261"/>
            <p:cNvSpPr/>
            <p:nvPr/>
          </p:nvSpPr>
          <p:spPr>
            <a:xfrm>
              <a:off x="2424557" y="2783707"/>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a:t>
              </a:r>
            </a:p>
          </p:txBody>
        </p:sp>
        <p:sp>
          <p:nvSpPr>
            <p:cNvPr id="262" name="tx262"/>
            <p:cNvSpPr/>
            <p:nvPr/>
          </p:nvSpPr>
          <p:spPr>
            <a:xfrm>
              <a:off x="2679252" y="283815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3.9</a:t>
              </a:r>
            </a:p>
          </p:txBody>
        </p:sp>
        <p:sp>
          <p:nvSpPr>
            <p:cNvPr id="263" name="tx263"/>
            <p:cNvSpPr/>
            <p:nvPr/>
          </p:nvSpPr>
          <p:spPr>
            <a:xfrm>
              <a:off x="2971574" y="303779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3.8</a:t>
              </a:r>
            </a:p>
          </p:txBody>
        </p:sp>
        <p:sp>
          <p:nvSpPr>
            <p:cNvPr id="264" name="tx264"/>
            <p:cNvSpPr/>
            <p:nvPr/>
          </p:nvSpPr>
          <p:spPr>
            <a:xfrm>
              <a:off x="3263897" y="318298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3.6</a:t>
              </a:r>
            </a:p>
          </p:txBody>
        </p:sp>
        <p:sp>
          <p:nvSpPr>
            <p:cNvPr id="265" name="tx265"/>
            <p:cNvSpPr/>
            <p:nvPr/>
          </p:nvSpPr>
          <p:spPr>
            <a:xfrm>
              <a:off x="3556219" y="323742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3.1</a:t>
              </a:r>
            </a:p>
          </p:txBody>
        </p:sp>
        <p:sp>
          <p:nvSpPr>
            <p:cNvPr id="266" name="tx266"/>
            <p:cNvSpPr/>
            <p:nvPr/>
          </p:nvSpPr>
          <p:spPr>
            <a:xfrm>
              <a:off x="3848541" y="338261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a:t>
              </a:r>
            </a:p>
          </p:txBody>
        </p:sp>
        <p:sp>
          <p:nvSpPr>
            <p:cNvPr id="267" name="tx267"/>
            <p:cNvSpPr/>
            <p:nvPr/>
          </p:nvSpPr>
          <p:spPr>
            <a:xfrm>
              <a:off x="4140863" y="323742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3.3</a:t>
              </a:r>
            </a:p>
          </p:txBody>
        </p:sp>
        <p:sp>
          <p:nvSpPr>
            <p:cNvPr id="268" name="tx268"/>
            <p:cNvSpPr/>
            <p:nvPr/>
          </p:nvSpPr>
          <p:spPr>
            <a:xfrm>
              <a:off x="4433186" y="325557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3.8</a:t>
              </a:r>
            </a:p>
          </p:txBody>
        </p:sp>
        <p:sp>
          <p:nvSpPr>
            <p:cNvPr id="269" name="tx269"/>
            <p:cNvSpPr/>
            <p:nvPr/>
          </p:nvSpPr>
          <p:spPr>
            <a:xfrm>
              <a:off x="4763135" y="3037791"/>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a:t>
              </a:r>
            </a:p>
          </p:txBody>
        </p:sp>
        <p:sp>
          <p:nvSpPr>
            <p:cNvPr id="270" name="tx270"/>
            <p:cNvSpPr/>
            <p:nvPr/>
          </p:nvSpPr>
          <p:spPr>
            <a:xfrm>
              <a:off x="5017830" y="287445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4.3</a:t>
              </a:r>
            </a:p>
          </p:txBody>
        </p:sp>
        <p:sp>
          <p:nvSpPr>
            <p:cNvPr id="271" name="tx271"/>
            <p:cNvSpPr/>
            <p:nvPr/>
          </p:nvSpPr>
          <p:spPr>
            <a:xfrm>
              <a:off x="5310152" y="307408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4.4</a:t>
              </a:r>
            </a:p>
          </p:txBody>
        </p:sp>
        <p:sp>
          <p:nvSpPr>
            <p:cNvPr id="272" name="tx272"/>
            <p:cNvSpPr/>
            <p:nvPr/>
          </p:nvSpPr>
          <p:spPr>
            <a:xfrm>
              <a:off x="5602475" y="300149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4.2</a:t>
              </a:r>
            </a:p>
          </p:txBody>
        </p:sp>
        <p:sp>
          <p:nvSpPr>
            <p:cNvPr id="273" name="tx273"/>
            <p:cNvSpPr/>
            <p:nvPr/>
          </p:nvSpPr>
          <p:spPr>
            <a:xfrm>
              <a:off x="5894797" y="312853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3.3</a:t>
              </a:r>
            </a:p>
          </p:txBody>
        </p:sp>
        <p:sp>
          <p:nvSpPr>
            <p:cNvPr id="274" name="tx274"/>
            <p:cNvSpPr/>
            <p:nvPr/>
          </p:nvSpPr>
          <p:spPr>
            <a:xfrm>
              <a:off x="6224747" y="3074088"/>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a:t>
              </a:r>
            </a:p>
          </p:txBody>
        </p:sp>
        <p:sp>
          <p:nvSpPr>
            <p:cNvPr id="275" name="tx275"/>
            <p:cNvSpPr/>
            <p:nvPr/>
          </p:nvSpPr>
          <p:spPr>
            <a:xfrm>
              <a:off x="6479441" y="318298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276" name="tx276"/>
            <p:cNvSpPr/>
            <p:nvPr/>
          </p:nvSpPr>
          <p:spPr>
            <a:xfrm>
              <a:off x="6771763" y="329187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2.6</a:t>
              </a:r>
            </a:p>
          </p:txBody>
        </p:sp>
        <p:sp>
          <p:nvSpPr>
            <p:cNvPr id="277" name="tx277"/>
            <p:cNvSpPr/>
            <p:nvPr/>
          </p:nvSpPr>
          <p:spPr>
            <a:xfrm>
              <a:off x="7064086" y="309223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2.9</a:t>
              </a:r>
            </a:p>
          </p:txBody>
        </p:sp>
        <p:sp>
          <p:nvSpPr>
            <p:cNvPr id="278" name="tx278"/>
            <p:cNvSpPr/>
            <p:nvPr/>
          </p:nvSpPr>
          <p:spPr>
            <a:xfrm>
              <a:off x="7356408" y="283815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3.7</a:t>
              </a:r>
            </a:p>
          </p:txBody>
        </p:sp>
        <p:sp>
          <p:nvSpPr>
            <p:cNvPr id="279" name="tx279"/>
            <p:cNvSpPr/>
            <p:nvPr/>
          </p:nvSpPr>
          <p:spPr>
            <a:xfrm>
              <a:off x="7648730" y="294704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3.3</a:t>
              </a:r>
            </a:p>
          </p:txBody>
        </p:sp>
        <p:sp>
          <p:nvSpPr>
            <p:cNvPr id="280" name="tx280"/>
            <p:cNvSpPr/>
            <p:nvPr/>
          </p:nvSpPr>
          <p:spPr>
            <a:xfrm>
              <a:off x="7941052" y="292889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281" name="tx281"/>
            <p:cNvSpPr/>
            <p:nvPr/>
          </p:nvSpPr>
          <p:spPr>
            <a:xfrm>
              <a:off x="8233375" y="283815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282" name="tx282"/>
            <p:cNvSpPr/>
            <p:nvPr/>
          </p:nvSpPr>
          <p:spPr>
            <a:xfrm>
              <a:off x="8525697" y="307408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283" name="tx283"/>
            <p:cNvSpPr/>
            <p:nvPr/>
          </p:nvSpPr>
          <p:spPr>
            <a:xfrm>
              <a:off x="1205068" y="16469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84" name="tx284"/>
            <p:cNvSpPr/>
            <p:nvPr/>
          </p:nvSpPr>
          <p:spPr>
            <a:xfrm>
              <a:off x="1497390" y="16469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85" name="tx285"/>
            <p:cNvSpPr/>
            <p:nvPr/>
          </p:nvSpPr>
          <p:spPr>
            <a:xfrm>
              <a:off x="1789712" y="16832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86" name="tx286"/>
            <p:cNvSpPr/>
            <p:nvPr/>
          </p:nvSpPr>
          <p:spPr>
            <a:xfrm>
              <a:off x="2082035" y="18647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87" name="tx287"/>
            <p:cNvSpPr/>
            <p:nvPr/>
          </p:nvSpPr>
          <p:spPr>
            <a:xfrm>
              <a:off x="2374357" y="19736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88" name="tx288"/>
            <p:cNvSpPr/>
            <p:nvPr/>
          </p:nvSpPr>
          <p:spPr>
            <a:xfrm>
              <a:off x="2666679" y="20825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89" name="tx289"/>
            <p:cNvSpPr/>
            <p:nvPr/>
          </p:nvSpPr>
          <p:spPr>
            <a:xfrm>
              <a:off x="2959001" y="22640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0" name="tx290"/>
            <p:cNvSpPr/>
            <p:nvPr/>
          </p:nvSpPr>
          <p:spPr>
            <a:xfrm>
              <a:off x="3251324" y="24092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91" name="tx291"/>
            <p:cNvSpPr/>
            <p:nvPr/>
          </p:nvSpPr>
          <p:spPr>
            <a:xfrm>
              <a:off x="3543646" y="25906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92" name="tx292"/>
            <p:cNvSpPr/>
            <p:nvPr/>
          </p:nvSpPr>
          <p:spPr>
            <a:xfrm>
              <a:off x="3881139" y="28810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93" name="tx293"/>
            <p:cNvSpPr/>
            <p:nvPr/>
          </p:nvSpPr>
          <p:spPr>
            <a:xfrm>
              <a:off x="4128290" y="25543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94" name="tx294"/>
            <p:cNvSpPr/>
            <p:nvPr/>
          </p:nvSpPr>
          <p:spPr>
            <a:xfrm>
              <a:off x="4420613" y="248179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95" name="tx295"/>
            <p:cNvSpPr/>
            <p:nvPr/>
          </p:nvSpPr>
          <p:spPr>
            <a:xfrm>
              <a:off x="4712935" y="22640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6" name="tx296"/>
            <p:cNvSpPr/>
            <p:nvPr/>
          </p:nvSpPr>
          <p:spPr>
            <a:xfrm>
              <a:off x="5005257" y="200992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97" name="tx297"/>
            <p:cNvSpPr/>
            <p:nvPr/>
          </p:nvSpPr>
          <p:spPr>
            <a:xfrm>
              <a:off x="5297579" y="21914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98" name="tx298"/>
            <p:cNvSpPr/>
            <p:nvPr/>
          </p:nvSpPr>
          <p:spPr>
            <a:xfrm>
              <a:off x="5635073" y="21551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99" name="tx299"/>
            <p:cNvSpPr/>
            <p:nvPr/>
          </p:nvSpPr>
          <p:spPr>
            <a:xfrm>
              <a:off x="5882224" y="24454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00" name="tx300"/>
            <p:cNvSpPr/>
            <p:nvPr/>
          </p:nvSpPr>
          <p:spPr>
            <a:xfrm>
              <a:off x="6174546" y="24454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01" name="tx301"/>
            <p:cNvSpPr/>
            <p:nvPr/>
          </p:nvSpPr>
          <p:spPr>
            <a:xfrm>
              <a:off x="6466868" y="25906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02" name="tx302"/>
            <p:cNvSpPr/>
            <p:nvPr/>
          </p:nvSpPr>
          <p:spPr>
            <a:xfrm>
              <a:off x="6759190" y="26995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3" name="tx303"/>
            <p:cNvSpPr/>
            <p:nvPr/>
          </p:nvSpPr>
          <p:spPr>
            <a:xfrm>
              <a:off x="7051513" y="248179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04" name="tx304"/>
            <p:cNvSpPr/>
            <p:nvPr/>
          </p:nvSpPr>
          <p:spPr>
            <a:xfrm>
              <a:off x="7343835" y="20462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05" name="tx305"/>
            <p:cNvSpPr/>
            <p:nvPr/>
          </p:nvSpPr>
          <p:spPr>
            <a:xfrm>
              <a:off x="7636157" y="22277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06" name="tx306"/>
            <p:cNvSpPr/>
            <p:nvPr/>
          </p:nvSpPr>
          <p:spPr>
            <a:xfrm>
              <a:off x="7928479" y="233660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07" name="tx307"/>
            <p:cNvSpPr/>
            <p:nvPr/>
          </p:nvSpPr>
          <p:spPr>
            <a:xfrm>
              <a:off x="8220802" y="22277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08" name="tx308"/>
            <p:cNvSpPr/>
            <p:nvPr/>
          </p:nvSpPr>
          <p:spPr>
            <a:xfrm>
              <a:off x="8513124" y="248179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09" name="tx309"/>
            <p:cNvSpPr/>
            <p:nvPr/>
          </p:nvSpPr>
          <p:spPr>
            <a:xfrm>
              <a:off x="519886" y="5120790"/>
              <a:ext cx="21186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0.0</a:t>
              </a:r>
            </a:p>
          </p:txBody>
        </p:sp>
        <p:sp>
          <p:nvSpPr>
            <p:cNvPr id="310" name="tx310"/>
            <p:cNvSpPr/>
            <p:nvPr/>
          </p:nvSpPr>
          <p:spPr>
            <a:xfrm>
              <a:off x="519886" y="4213348"/>
              <a:ext cx="21186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311" name="tx311"/>
            <p:cNvSpPr/>
            <p:nvPr/>
          </p:nvSpPr>
          <p:spPr>
            <a:xfrm>
              <a:off x="519886" y="3305906"/>
              <a:ext cx="21186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312" name="tx312"/>
            <p:cNvSpPr/>
            <p:nvPr/>
          </p:nvSpPr>
          <p:spPr>
            <a:xfrm>
              <a:off x="519886" y="2398464"/>
              <a:ext cx="21186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313" name="tx313"/>
            <p:cNvSpPr/>
            <p:nvPr/>
          </p:nvSpPr>
          <p:spPr>
            <a:xfrm rot="-5400000">
              <a:off x="111083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314" name="tx314"/>
            <p:cNvSpPr/>
            <p:nvPr/>
          </p:nvSpPr>
          <p:spPr>
            <a:xfrm rot="-5400000">
              <a:off x="2572450"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315" name="tx315"/>
            <p:cNvSpPr/>
            <p:nvPr/>
          </p:nvSpPr>
          <p:spPr>
            <a:xfrm rot="-5400000">
              <a:off x="4034061"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316" name="tx316"/>
            <p:cNvSpPr/>
            <p:nvPr/>
          </p:nvSpPr>
          <p:spPr>
            <a:xfrm rot="-5400000">
              <a:off x="5495673"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317" name="tx317"/>
            <p:cNvSpPr/>
            <p:nvPr/>
          </p:nvSpPr>
          <p:spPr>
            <a:xfrm rot="-5400000">
              <a:off x="666496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318" name="tx318"/>
            <p:cNvSpPr/>
            <p:nvPr/>
          </p:nvSpPr>
          <p:spPr>
            <a:xfrm rot="-5400000">
              <a:off x="6957284"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319" name="tx319"/>
            <p:cNvSpPr/>
            <p:nvPr/>
          </p:nvSpPr>
          <p:spPr>
            <a:xfrm rot="-5400000">
              <a:off x="724960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320" name="tx320"/>
            <p:cNvSpPr/>
            <p:nvPr/>
          </p:nvSpPr>
          <p:spPr>
            <a:xfrm rot="-5400000">
              <a:off x="7541928"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321" name="tx321"/>
            <p:cNvSpPr/>
            <p:nvPr/>
          </p:nvSpPr>
          <p:spPr>
            <a:xfrm rot="-5400000">
              <a:off x="7834250"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322" name="tx322"/>
            <p:cNvSpPr/>
            <p:nvPr/>
          </p:nvSpPr>
          <p:spPr>
            <a:xfrm rot="-5400000">
              <a:off x="8126573"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323" name="tx323"/>
            <p:cNvSpPr/>
            <p:nvPr/>
          </p:nvSpPr>
          <p:spPr>
            <a:xfrm rot="-5400000">
              <a:off x="8418895"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324" name="tx324"/>
            <p:cNvSpPr/>
            <p:nvPr/>
          </p:nvSpPr>
          <p:spPr>
            <a:xfrm rot="-5400000">
              <a:off x="-562855" y="3414799"/>
              <a:ext cx="19227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Zero-dose children (millions)</a:t>
              </a:r>
            </a:p>
          </p:txBody>
        </p:sp>
        <p:sp>
          <p:nvSpPr>
            <p:cNvPr id="325" name="rc325"/>
            <p:cNvSpPr/>
            <p:nvPr/>
          </p:nvSpPr>
          <p:spPr>
            <a:xfrm>
              <a:off x="1661054" y="6141413"/>
              <a:ext cx="201455" cy="201456"/>
            </a:xfrm>
            <a:prstGeom prst="rect">
              <a:avLst/>
            </a:prstGeom>
            <a:solidFill>
              <a:srgbClr val="0058AB">
                <a:alpha val="100000"/>
              </a:srgbClr>
            </a:solidFill>
          </p:spPr>
          <p:txBody>
            <a:bodyPr/>
            <a:lstStyle/>
            <a:p/>
          </p:txBody>
        </p:sp>
        <p:sp>
          <p:nvSpPr>
            <p:cNvPr id="326" name="rc326"/>
            <p:cNvSpPr/>
            <p:nvPr/>
          </p:nvSpPr>
          <p:spPr>
            <a:xfrm>
              <a:off x="2934545" y="6141413"/>
              <a:ext cx="201456" cy="201456"/>
            </a:xfrm>
            <a:prstGeom prst="rect">
              <a:avLst/>
            </a:prstGeom>
            <a:solidFill>
              <a:srgbClr val="1CABE2">
                <a:alpha val="100000"/>
              </a:srgbClr>
            </a:solidFill>
          </p:spPr>
          <p:txBody>
            <a:bodyPr/>
            <a:lstStyle/>
            <a:p/>
          </p:txBody>
        </p:sp>
        <p:sp>
          <p:nvSpPr>
            <p:cNvPr id="327" name="rc327"/>
            <p:cNvSpPr/>
            <p:nvPr/>
          </p:nvSpPr>
          <p:spPr>
            <a:xfrm>
              <a:off x="4242052" y="6141413"/>
              <a:ext cx="201456" cy="201456"/>
            </a:xfrm>
            <a:prstGeom prst="rect">
              <a:avLst/>
            </a:prstGeom>
            <a:solidFill>
              <a:srgbClr val="00833D">
                <a:alpha val="100000"/>
              </a:srgbClr>
            </a:solidFill>
          </p:spPr>
          <p:txBody>
            <a:bodyPr/>
            <a:lstStyle/>
            <a:p/>
          </p:txBody>
        </p:sp>
        <p:sp>
          <p:nvSpPr>
            <p:cNvPr id="328" name="rc328"/>
            <p:cNvSpPr/>
            <p:nvPr/>
          </p:nvSpPr>
          <p:spPr>
            <a:xfrm>
              <a:off x="5617225" y="6141413"/>
              <a:ext cx="201456" cy="201456"/>
            </a:xfrm>
            <a:prstGeom prst="rect">
              <a:avLst/>
            </a:prstGeom>
            <a:solidFill>
              <a:srgbClr val="80BD41">
                <a:alpha val="100000"/>
              </a:srgbClr>
            </a:solidFill>
          </p:spPr>
          <p:txBody>
            <a:bodyPr/>
            <a:lstStyle/>
            <a:p/>
          </p:txBody>
        </p:sp>
        <p:sp>
          <p:nvSpPr>
            <p:cNvPr id="329" name="rc329"/>
            <p:cNvSpPr/>
            <p:nvPr/>
          </p:nvSpPr>
          <p:spPr>
            <a:xfrm>
              <a:off x="7018000" y="6141413"/>
              <a:ext cx="201455" cy="201456"/>
            </a:xfrm>
            <a:prstGeom prst="rect">
              <a:avLst/>
            </a:prstGeom>
            <a:solidFill>
              <a:srgbClr val="6A1E74">
                <a:alpha val="100000"/>
              </a:srgbClr>
            </a:solidFill>
          </p:spPr>
          <p:txBody>
            <a:bodyPr/>
            <a:lstStyle/>
            <a:p/>
          </p:txBody>
        </p:sp>
        <p:sp>
          <p:nvSpPr>
            <p:cNvPr id="330" name="tx330"/>
            <p:cNvSpPr/>
            <p:nvPr/>
          </p:nvSpPr>
          <p:spPr>
            <a:xfrm>
              <a:off x="1941099" y="6187552"/>
              <a:ext cx="91485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Central Africa</a:t>
              </a:r>
            </a:p>
          </p:txBody>
        </p:sp>
        <p:sp>
          <p:nvSpPr>
            <p:cNvPr id="331" name="tx331"/>
            <p:cNvSpPr/>
            <p:nvPr/>
          </p:nvSpPr>
          <p:spPr>
            <a:xfrm>
              <a:off x="3214590" y="6187552"/>
              <a:ext cx="94887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Eastern Africa</a:t>
              </a:r>
            </a:p>
          </p:txBody>
        </p:sp>
        <p:sp>
          <p:nvSpPr>
            <p:cNvPr id="332" name="tx332"/>
            <p:cNvSpPr/>
            <p:nvPr/>
          </p:nvSpPr>
          <p:spPr>
            <a:xfrm>
              <a:off x="4522097" y="6187552"/>
              <a:ext cx="101653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Northern Africa</a:t>
              </a:r>
            </a:p>
          </p:txBody>
        </p:sp>
        <p:sp>
          <p:nvSpPr>
            <p:cNvPr id="333" name="tx333"/>
            <p:cNvSpPr/>
            <p:nvPr/>
          </p:nvSpPr>
          <p:spPr>
            <a:xfrm>
              <a:off x="5897270" y="6187552"/>
              <a:ext cx="104214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Southern Africa</a:t>
              </a:r>
            </a:p>
          </p:txBody>
        </p:sp>
        <p:sp>
          <p:nvSpPr>
            <p:cNvPr id="334" name="tx334"/>
            <p:cNvSpPr/>
            <p:nvPr/>
          </p:nvSpPr>
          <p:spPr>
            <a:xfrm>
              <a:off x="7298045" y="6187552"/>
              <a:ext cx="98828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Western Africa</a:t>
              </a:r>
            </a:p>
          </p:txBody>
        </p:sp>
        <p:sp>
          <p:nvSpPr>
            <p:cNvPr id="335" name="tx335"/>
            <p:cNvSpPr/>
            <p:nvPr/>
          </p:nvSpPr>
          <p:spPr>
            <a:xfrm>
              <a:off x="794383" y="1368037"/>
              <a:ext cx="464698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by region, 2000-2025</a:t>
              </a:r>
            </a:p>
          </p:txBody>
        </p:sp>
        <p:sp>
          <p:nvSpPr>
            <p:cNvPr id="336" name="tx33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37" name="tx337"/>
            <p:cNvSpPr/>
            <p:nvPr/>
          </p:nvSpPr>
          <p:spPr>
            <a:xfrm>
              <a:off x="5111767" y="6611748"/>
              <a:ext cx="39626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in total number of zero-dose due to rounding.</a:t>
              </a:r>
            </a:p>
          </p:txBody>
        </p:sp>
      </p:grpSp>
      <p:sp>
        <p:nvSpPr>
          <p:cNvPr id="3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Africa, the number of zero-dose children - those who did not receive DTP1 - declined from 9.4 million in 2000 to 7.1 million in 2025.
The number of zero-dose children in 2025 was a decline in 2024 (7.8 million).
The number of zero-dose children varied by region. In 2025, Western Africa had the highest number of zero-dose children (2.8 million), followed by Eastern Africa (1.9 million).
Overall, 2 regions (Southern Africa and Western Africa) saw an increase in the number of zero-dose children between 2024 and 2025, 2 saw a decline (Central Africa and Eastern Africa), and 1 (Northern Africa) had approximately the same number of zero-dose children.</a:t>
            </a:r>
          </a:p>
        </p:txBody>
      </p:sp>
      <p:sp>
        <p:nvSpPr>
          <p:cNvPr id="3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Africa, the number of zero-dose children declined between 2024 and 2025, with declines recorded in Central Africa, Eastern Africa, Eastern Africa, Northern Africa, and Southern Africa.</a:t>
            </a:r>
          </a:p>
        </p:txBody>
      </p:sp>
      <p:grpSp xmlns:pic="http://schemas.openxmlformats.org/drawingml/2006/picture">
        <p:nvGrpSpPr>
          <p:cNvPr id="340" name=""/>
          <p:cNvGrpSpPr/>
          <p:nvPr/>
        </p:nvGrpSpPr>
        <p:grpSpPr>
          <a:xfrm>
            <a:off x="292608" y="1005840"/>
            <a:ext cx="8595360" cy="28575"/>
            <a:chOff x="292608" y="1005840"/>
            <a:chExt cx="8595360" cy="28575"/>
          </a:xfrm>
        </p:grpSpPr>
        <p:sp>
          <p:nvSpPr>
            <p:cNvPr id="3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770" cy="3466270"/>
            </a:xfrm>
            <a:custGeom>
              <a:avLst/>
              <a:pathLst>
                <a:path w="1938770" h="3466270">
                  <a:moveTo>
                    <a:pt x="341205" y="2375259"/>
                  </a:moveTo>
                  <a:lnTo>
                    <a:pt x="381824" y="2427212"/>
                  </a:lnTo>
                  <a:lnTo>
                    <a:pt x="422444" y="2479165"/>
                  </a:lnTo>
                  <a:lnTo>
                    <a:pt x="463064" y="2531117"/>
                  </a:lnTo>
                  <a:lnTo>
                    <a:pt x="503683" y="2583070"/>
                  </a:lnTo>
                  <a:lnTo>
                    <a:pt x="544303" y="2635023"/>
                  </a:lnTo>
                  <a:lnTo>
                    <a:pt x="584923" y="2686976"/>
                  </a:lnTo>
                  <a:lnTo>
                    <a:pt x="625543" y="2738929"/>
                  </a:lnTo>
                  <a:lnTo>
                    <a:pt x="666162" y="2790882"/>
                  </a:lnTo>
                  <a:lnTo>
                    <a:pt x="706782" y="2842835"/>
                  </a:lnTo>
                  <a:lnTo>
                    <a:pt x="747402" y="2894788"/>
                  </a:lnTo>
                  <a:lnTo>
                    <a:pt x="788021" y="2946741"/>
                  </a:lnTo>
                  <a:lnTo>
                    <a:pt x="828641" y="2998694"/>
                  </a:lnTo>
                  <a:lnTo>
                    <a:pt x="869261" y="3050647"/>
                  </a:lnTo>
                  <a:lnTo>
                    <a:pt x="909880" y="3102600"/>
                  </a:lnTo>
                  <a:lnTo>
                    <a:pt x="950500" y="3154553"/>
                  </a:lnTo>
                  <a:lnTo>
                    <a:pt x="991120" y="3206505"/>
                  </a:lnTo>
                  <a:lnTo>
                    <a:pt x="1031739" y="3258458"/>
                  </a:lnTo>
                  <a:lnTo>
                    <a:pt x="1072359" y="3310411"/>
                  </a:lnTo>
                  <a:lnTo>
                    <a:pt x="1112979" y="3362364"/>
                  </a:lnTo>
                  <a:lnTo>
                    <a:pt x="1153598" y="3414317"/>
                  </a:lnTo>
                  <a:lnTo>
                    <a:pt x="1194218" y="3466270"/>
                  </a:lnTo>
                  <a:lnTo>
                    <a:pt x="1245369" y="3424860"/>
                  </a:lnTo>
                  <a:lnTo>
                    <a:pt x="1295085" y="3381737"/>
                  </a:lnTo>
                  <a:lnTo>
                    <a:pt x="1343308" y="3336952"/>
                  </a:lnTo>
                  <a:lnTo>
                    <a:pt x="1389984" y="3290556"/>
                  </a:lnTo>
                  <a:lnTo>
                    <a:pt x="1435059" y="3242603"/>
                  </a:lnTo>
                  <a:lnTo>
                    <a:pt x="1478480" y="3193148"/>
                  </a:lnTo>
                  <a:lnTo>
                    <a:pt x="1520198" y="3142247"/>
                  </a:lnTo>
                  <a:lnTo>
                    <a:pt x="1560164" y="3089960"/>
                  </a:lnTo>
                  <a:lnTo>
                    <a:pt x="1598332" y="3036347"/>
                  </a:lnTo>
                  <a:lnTo>
                    <a:pt x="1634659" y="2981469"/>
                  </a:lnTo>
                  <a:lnTo>
                    <a:pt x="1669102" y="2925390"/>
                  </a:lnTo>
                  <a:lnTo>
                    <a:pt x="1701623" y="2868174"/>
                  </a:lnTo>
                  <a:lnTo>
                    <a:pt x="1732183" y="2809887"/>
                  </a:lnTo>
                  <a:lnTo>
                    <a:pt x="1760747" y="2750597"/>
                  </a:lnTo>
                  <a:lnTo>
                    <a:pt x="1787282" y="2690372"/>
                  </a:lnTo>
                  <a:lnTo>
                    <a:pt x="1811758" y="2629281"/>
                  </a:lnTo>
                  <a:lnTo>
                    <a:pt x="1834146" y="2567394"/>
                  </a:lnTo>
                  <a:lnTo>
                    <a:pt x="1854422" y="2504783"/>
                  </a:lnTo>
                  <a:lnTo>
                    <a:pt x="1872560" y="2441520"/>
                  </a:lnTo>
                  <a:lnTo>
                    <a:pt x="1888542" y="2377678"/>
                  </a:lnTo>
                  <a:lnTo>
                    <a:pt x="1902347" y="2313330"/>
                  </a:lnTo>
                  <a:lnTo>
                    <a:pt x="1913960" y="2248551"/>
                  </a:lnTo>
                  <a:lnTo>
                    <a:pt x="1923368" y="2183414"/>
                  </a:lnTo>
                  <a:lnTo>
                    <a:pt x="1930560" y="2117997"/>
                  </a:lnTo>
                  <a:lnTo>
                    <a:pt x="1935528" y="2052372"/>
                  </a:lnTo>
                  <a:lnTo>
                    <a:pt x="1938266" y="1986617"/>
                  </a:lnTo>
                  <a:lnTo>
                    <a:pt x="1938770" y="1920807"/>
                  </a:lnTo>
                  <a:lnTo>
                    <a:pt x="1937041" y="1855018"/>
                  </a:lnTo>
                  <a:lnTo>
                    <a:pt x="1933080" y="1789325"/>
                  </a:lnTo>
                  <a:lnTo>
                    <a:pt x="1926891" y="1723805"/>
                  </a:lnTo>
                  <a:lnTo>
                    <a:pt x="1918482" y="1658532"/>
                  </a:lnTo>
                  <a:lnTo>
                    <a:pt x="1907863" y="1593582"/>
                  </a:lnTo>
                  <a:lnTo>
                    <a:pt x="1895046" y="1529031"/>
                  </a:lnTo>
                  <a:lnTo>
                    <a:pt x="1880046" y="1464951"/>
                  </a:lnTo>
                  <a:lnTo>
                    <a:pt x="1862879" y="1401417"/>
                  </a:lnTo>
                  <a:lnTo>
                    <a:pt x="1843566" y="1338503"/>
                  </a:lnTo>
                  <a:lnTo>
                    <a:pt x="1822128" y="1276280"/>
                  </a:lnTo>
                  <a:lnTo>
                    <a:pt x="1798591" y="1214821"/>
                  </a:lnTo>
                  <a:lnTo>
                    <a:pt x="1772982" y="1154196"/>
                  </a:lnTo>
                  <a:lnTo>
                    <a:pt x="1745331" y="1094475"/>
                  </a:lnTo>
                  <a:lnTo>
                    <a:pt x="1715668" y="1035727"/>
                  </a:lnTo>
                  <a:lnTo>
                    <a:pt x="1684028" y="978019"/>
                  </a:lnTo>
                  <a:lnTo>
                    <a:pt x="1650449" y="921419"/>
                  </a:lnTo>
                  <a:lnTo>
                    <a:pt x="1614967" y="865990"/>
                  </a:lnTo>
                  <a:lnTo>
                    <a:pt x="1577625" y="811798"/>
                  </a:lnTo>
                  <a:lnTo>
                    <a:pt x="1538465" y="758905"/>
                  </a:lnTo>
                  <a:lnTo>
                    <a:pt x="1497533" y="707371"/>
                  </a:lnTo>
                  <a:lnTo>
                    <a:pt x="1454875" y="657255"/>
                  </a:lnTo>
                  <a:lnTo>
                    <a:pt x="1410541" y="608617"/>
                  </a:lnTo>
                  <a:lnTo>
                    <a:pt x="1364581" y="561511"/>
                  </a:lnTo>
                  <a:lnTo>
                    <a:pt x="1317050" y="515992"/>
                  </a:lnTo>
                  <a:lnTo>
                    <a:pt x="1268001" y="472113"/>
                  </a:lnTo>
                  <a:lnTo>
                    <a:pt x="1217491" y="429923"/>
                  </a:lnTo>
                  <a:lnTo>
                    <a:pt x="1165578" y="389472"/>
                  </a:lnTo>
                  <a:lnTo>
                    <a:pt x="1112322" y="350806"/>
                  </a:lnTo>
                  <a:lnTo>
                    <a:pt x="1057785" y="313970"/>
                  </a:lnTo>
                  <a:lnTo>
                    <a:pt x="1002029" y="279006"/>
                  </a:lnTo>
                  <a:lnTo>
                    <a:pt x="945118" y="245955"/>
                  </a:lnTo>
                  <a:lnTo>
                    <a:pt x="887118" y="214854"/>
                  </a:lnTo>
                  <a:lnTo>
                    <a:pt x="828097" y="185739"/>
                  </a:lnTo>
                  <a:lnTo>
                    <a:pt x="768121" y="158644"/>
                  </a:lnTo>
                  <a:lnTo>
                    <a:pt x="707260" y="133601"/>
                  </a:lnTo>
                  <a:lnTo>
                    <a:pt x="645584" y="110637"/>
                  </a:lnTo>
                  <a:lnTo>
                    <a:pt x="583165" y="89780"/>
                  </a:lnTo>
                  <a:lnTo>
                    <a:pt x="520073" y="71053"/>
                  </a:lnTo>
                  <a:lnTo>
                    <a:pt x="456383" y="54478"/>
                  </a:lnTo>
                  <a:lnTo>
                    <a:pt x="392166" y="40075"/>
                  </a:lnTo>
                  <a:lnTo>
                    <a:pt x="327498" y="27859"/>
                  </a:lnTo>
                  <a:lnTo>
                    <a:pt x="262452" y="17845"/>
                  </a:lnTo>
                  <a:lnTo>
                    <a:pt x="197104" y="10044"/>
                  </a:lnTo>
                  <a:lnTo>
                    <a:pt x="131529" y="4466"/>
                  </a:lnTo>
                  <a:lnTo>
                    <a:pt x="65802" y="1116"/>
                  </a:lnTo>
                  <a:lnTo>
                    <a:pt x="0" y="0"/>
                  </a:lnTo>
                  <a:lnTo>
                    <a:pt x="0" y="65947"/>
                  </a:lnTo>
                  <a:lnTo>
                    <a:pt x="0" y="131894"/>
                  </a:lnTo>
                  <a:lnTo>
                    <a:pt x="0" y="197842"/>
                  </a:lnTo>
                  <a:lnTo>
                    <a:pt x="0" y="263789"/>
                  </a:lnTo>
                  <a:lnTo>
                    <a:pt x="0" y="329737"/>
                  </a:lnTo>
                  <a:lnTo>
                    <a:pt x="0" y="395684"/>
                  </a:lnTo>
                  <a:lnTo>
                    <a:pt x="0" y="461632"/>
                  </a:lnTo>
                  <a:lnTo>
                    <a:pt x="0" y="527579"/>
                  </a:lnTo>
                  <a:lnTo>
                    <a:pt x="0" y="593526"/>
                  </a:lnTo>
                  <a:lnTo>
                    <a:pt x="0" y="659474"/>
                  </a:lnTo>
                  <a:lnTo>
                    <a:pt x="0" y="725421"/>
                  </a:lnTo>
                  <a:lnTo>
                    <a:pt x="0" y="791369"/>
                  </a:lnTo>
                  <a:lnTo>
                    <a:pt x="0" y="857316"/>
                  </a:lnTo>
                  <a:lnTo>
                    <a:pt x="0" y="923264"/>
                  </a:lnTo>
                  <a:lnTo>
                    <a:pt x="0" y="989211"/>
                  </a:lnTo>
                  <a:lnTo>
                    <a:pt x="0" y="1055158"/>
                  </a:lnTo>
                  <a:lnTo>
                    <a:pt x="0" y="1121106"/>
                  </a:lnTo>
                  <a:lnTo>
                    <a:pt x="0" y="1187053"/>
                  </a:lnTo>
                  <a:lnTo>
                    <a:pt x="0" y="1253001"/>
                  </a:lnTo>
                  <a:lnTo>
                    <a:pt x="0" y="1318948"/>
                  </a:lnTo>
                  <a:lnTo>
                    <a:pt x="0" y="1384896"/>
                  </a:lnTo>
                  <a:lnTo>
                    <a:pt x="68460" y="1389142"/>
                  </a:lnTo>
                  <a:lnTo>
                    <a:pt x="135871" y="1401817"/>
                  </a:lnTo>
                  <a:lnTo>
                    <a:pt x="201198" y="1422725"/>
                  </a:lnTo>
                  <a:lnTo>
                    <a:pt x="263441" y="1451547"/>
                  </a:lnTo>
                  <a:lnTo>
                    <a:pt x="321645" y="1487839"/>
                  </a:lnTo>
                  <a:lnTo>
                    <a:pt x="374917" y="1531047"/>
                  </a:lnTo>
                  <a:lnTo>
                    <a:pt x="422442" y="1580507"/>
                  </a:lnTo>
                  <a:lnTo>
                    <a:pt x="463489" y="1635461"/>
                  </a:lnTo>
                  <a:lnTo>
                    <a:pt x="497431" y="1695067"/>
                  </a:lnTo>
                  <a:lnTo>
                    <a:pt x="523746" y="1758410"/>
                  </a:lnTo>
                  <a:lnTo>
                    <a:pt x="542031" y="1824520"/>
                  </a:lnTo>
                  <a:lnTo>
                    <a:pt x="552005" y="1892383"/>
                  </a:lnTo>
                  <a:lnTo>
                    <a:pt x="553517" y="1960958"/>
                  </a:lnTo>
                  <a:lnTo>
                    <a:pt x="546542" y="2029195"/>
                  </a:lnTo>
                  <a:lnTo>
                    <a:pt x="531188" y="2096046"/>
                  </a:lnTo>
                  <a:lnTo>
                    <a:pt x="507689" y="2160487"/>
                  </a:lnTo>
                  <a:lnTo>
                    <a:pt x="476407" y="2221530"/>
                  </a:lnTo>
                  <a:lnTo>
                    <a:pt x="437821" y="2278240"/>
                  </a:lnTo>
                  <a:lnTo>
                    <a:pt x="392522" y="2329746"/>
                  </a:lnTo>
                  <a:close/>
                </a:path>
              </a:pathLst>
            </a:custGeom>
            <a:solidFill>
              <a:srgbClr val="6A1E74">
                <a:alpha val="100000"/>
              </a:srgbClr>
            </a:solidFill>
            <a:ln w="13550" cap="flat">
              <a:solidFill>
                <a:srgbClr val="000000">
                  <a:alpha val="100000"/>
                </a:srgbClr>
              </a:solidFill>
              <a:prstDash val="solid"/>
              <a:miter/>
            </a:ln>
          </p:spPr>
          <p:txBody>
            <a:bodyPr/>
            <a:lstStyle/>
            <a:p/>
          </p:txBody>
        </p:sp>
        <p:sp>
          <p:nvSpPr>
            <p:cNvPr id="5" name="pg5"/>
            <p:cNvSpPr/>
            <p:nvPr/>
          </p:nvSpPr>
          <p:spPr>
            <a:xfrm>
              <a:off x="1542373" y="4226148"/>
              <a:ext cx="2868457" cy="1659255"/>
            </a:xfrm>
            <a:custGeom>
              <a:avLst/>
              <a:pathLst>
                <a:path w="2868457" h="1659255">
                  <a:moveTo>
                    <a:pt x="1195885" y="0"/>
                  </a:moveTo>
                  <a:lnTo>
                    <a:pt x="1138938" y="33258"/>
                  </a:lnTo>
                  <a:lnTo>
                    <a:pt x="1081991" y="66516"/>
                  </a:lnTo>
                  <a:lnTo>
                    <a:pt x="1025044" y="99774"/>
                  </a:lnTo>
                  <a:lnTo>
                    <a:pt x="968097" y="133033"/>
                  </a:lnTo>
                  <a:lnTo>
                    <a:pt x="911150" y="166291"/>
                  </a:lnTo>
                  <a:lnTo>
                    <a:pt x="854203" y="199549"/>
                  </a:lnTo>
                  <a:lnTo>
                    <a:pt x="797256" y="232808"/>
                  </a:lnTo>
                  <a:lnTo>
                    <a:pt x="740309" y="266066"/>
                  </a:lnTo>
                  <a:lnTo>
                    <a:pt x="683362" y="299324"/>
                  </a:lnTo>
                  <a:lnTo>
                    <a:pt x="626416" y="332582"/>
                  </a:lnTo>
                  <a:lnTo>
                    <a:pt x="569469" y="365841"/>
                  </a:lnTo>
                  <a:lnTo>
                    <a:pt x="512522" y="399099"/>
                  </a:lnTo>
                  <a:lnTo>
                    <a:pt x="455575" y="432357"/>
                  </a:lnTo>
                  <a:lnTo>
                    <a:pt x="398628" y="465616"/>
                  </a:lnTo>
                  <a:lnTo>
                    <a:pt x="341681" y="498874"/>
                  </a:lnTo>
                  <a:lnTo>
                    <a:pt x="284734" y="532132"/>
                  </a:lnTo>
                  <a:lnTo>
                    <a:pt x="227787" y="565390"/>
                  </a:lnTo>
                  <a:lnTo>
                    <a:pt x="170840" y="598649"/>
                  </a:lnTo>
                  <a:lnTo>
                    <a:pt x="113893" y="631907"/>
                  </a:lnTo>
                  <a:lnTo>
                    <a:pt x="56946" y="665165"/>
                  </a:lnTo>
                  <a:lnTo>
                    <a:pt x="0" y="698424"/>
                  </a:lnTo>
                  <a:lnTo>
                    <a:pt x="34325" y="754961"/>
                  </a:lnTo>
                  <a:lnTo>
                    <a:pt x="70560" y="810296"/>
                  </a:lnTo>
                  <a:lnTo>
                    <a:pt x="108660" y="864362"/>
                  </a:lnTo>
                  <a:lnTo>
                    <a:pt x="148583" y="917097"/>
                  </a:lnTo>
                  <a:lnTo>
                    <a:pt x="190281" y="968439"/>
                  </a:lnTo>
                  <a:lnTo>
                    <a:pt x="233706" y="1018329"/>
                  </a:lnTo>
                  <a:lnTo>
                    <a:pt x="278808" y="1066710"/>
                  </a:lnTo>
                  <a:lnTo>
                    <a:pt x="325534" y="1113523"/>
                  </a:lnTo>
                  <a:lnTo>
                    <a:pt x="373829" y="1158716"/>
                  </a:lnTo>
                  <a:lnTo>
                    <a:pt x="423637" y="1202235"/>
                  </a:lnTo>
                  <a:lnTo>
                    <a:pt x="474901" y="1244030"/>
                  </a:lnTo>
                  <a:lnTo>
                    <a:pt x="527561" y="1284052"/>
                  </a:lnTo>
                  <a:lnTo>
                    <a:pt x="581555" y="1322254"/>
                  </a:lnTo>
                  <a:lnTo>
                    <a:pt x="636821" y="1358593"/>
                  </a:lnTo>
                  <a:lnTo>
                    <a:pt x="693294" y="1393025"/>
                  </a:lnTo>
                  <a:lnTo>
                    <a:pt x="750909" y="1425511"/>
                  </a:lnTo>
                  <a:lnTo>
                    <a:pt x="809598" y="1456013"/>
                  </a:lnTo>
                  <a:lnTo>
                    <a:pt x="869293" y="1484495"/>
                  </a:lnTo>
                  <a:lnTo>
                    <a:pt x="929926" y="1510925"/>
                  </a:lnTo>
                  <a:lnTo>
                    <a:pt x="991424" y="1535271"/>
                  </a:lnTo>
                  <a:lnTo>
                    <a:pt x="1053717" y="1557505"/>
                  </a:lnTo>
                  <a:lnTo>
                    <a:pt x="1116733" y="1577602"/>
                  </a:lnTo>
                  <a:lnTo>
                    <a:pt x="1180397" y="1595537"/>
                  </a:lnTo>
                  <a:lnTo>
                    <a:pt x="1244635" y="1611291"/>
                  </a:lnTo>
                  <a:lnTo>
                    <a:pt x="1309374" y="1624844"/>
                  </a:lnTo>
                  <a:lnTo>
                    <a:pt x="1374537" y="1636181"/>
                  </a:lnTo>
                  <a:lnTo>
                    <a:pt x="1440050" y="1645289"/>
                  </a:lnTo>
                  <a:lnTo>
                    <a:pt x="1505834" y="1652157"/>
                  </a:lnTo>
                  <a:lnTo>
                    <a:pt x="1571815" y="1656777"/>
                  </a:lnTo>
                  <a:lnTo>
                    <a:pt x="1637915" y="1659144"/>
                  </a:lnTo>
                  <a:lnTo>
                    <a:pt x="1704057" y="1659255"/>
                  </a:lnTo>
                  <a:lnTo>
                    <a:pt x="1770164" y="1657110"/>
                  </a:lnTo>
                  <a:lnTo>
                    <a:pt x="1836160" y="1652711"/>
                  </a:lnTo>
                  <a:lnTo>
                    <a:pt x="1901968" y="1646064"/>
                  </a:lnTo>
                  <a:lnTo>
                    <a:pt x="1967510" y="1637176"/>
                  </a:lnTo>
                  <a:lnTo>
                    <a:pt x="2032711" y="1626058"/>
                  </a:lnTo>
                  <a:lnTo>
                    <a:pt x="2097495" y="1612722"/>
                  </a:lnTo>
                  <a:lnTo>
                    <a:pt x="2161786" y="1597184"/>
                  </a:lnTo>
                  <a:lnTo>
                    <a:pt x="2225510" y="1579462"/>
                  </a:lnTo>
                  <a:lnTo>
                    <a:pt x="2288592" y="1559577"/>
                  </a:lnTo>
                  <a:lnTo>
                    <a:pt x="2350960" y="1537552"/>
                  </a:lnTo>
                  <a:lnTo>
                    <a:pt x="2412540" y="1513412"/>
                  </a:lnTo>
                  <a:lnTo>
                    <a:pt x="2473260" y="1487186"/>
                  </a:lnTo>
                  <a:lnTo>
                    <a:pt x="2533051" y="1458905"/>
                  </a:lnTo>
                  <a:lnTo>
                    <a:pt x="2591842" y="1428600"/>
                  </a:lnTo>
                  <a:lnTo>
                    <a:pt x="2649566" y="1396307"/>
                  </a:lnTo>
                  <a:lnTo>
                    <a:pt x="2706154" y="1362065"/>
                  </a:lnTo>
                  <a:lnTo>
                    <a:pt x="2761541" y="1325912"/>
                  </a:lnTo>
                  <a:lnTo>
                    <a:pt x="2815663" y="1287891"/>
                  </a:lnTo>
                  <a:lnTo>
                    <a:pt x="2868457" y="1248046"/>
                  </a:lnTo>
                  <a:lnTo>
                    <a:pt x="2827837" y="1196093"/>
                  </a:lnTo>
                  <a:lnTo>
                    <a:pt x="2787218" y="1144140"/>
                  </a:lnTo>
                  <a:lnTo>
                    <a:pt x="2746598" y="1092187"/>
                  </a:lnTo>
                  <a:lnTo>
                    <a:pt x="2705978" y="1040234"/>
                  </a:lnTo>
                  <a:lnTo>
                    <a:pt x="2665359" y="988281"/>
                  </a:lnTo>
                  <a:lnTo>
                    <a:pt x="2624739" y="936328"/>
                  </a:lnTo>
                  <a:lnTo>
                    <a:pt x="2584119" y="884375"/>
                  </a:lnTo>
                  <a:lnTo>
                    <a:pt x="2543500" y="832422"/>
                  </a:lnTo>
                  <a:lnTo>
                    <a:pt x="2502880" y="780470"/>
                  </a:lnTo>
                  <a:lnTo>
                    <a:pt x="2462260" y="728517"/>
                  </a:lnTo>
                  <a:lnTo>
                    <a:pt x="2421641" y="676564"/>
                  </a:lnTo>
                  <a:lnTo>
                    <a:pt x="2381021" y="624611"/>
                  </a:lnTo>
                  <a:lnTo>
                    <a:pt x="2340401" y="572658"/>
                  </a:lnTo>
                  <a:lnTo>
                    <a:pt x="2299782" y="520705"/>
                  </a:lnTo>
                  <a:lnTo>
                    <a:pt x="2259162" y="468752"/>
                  </a:lnTo>
                  <a:lnTo>
                    <a:pt x="2218542" y="416799"/>
                  </a:lnTo>
                  <a:lnTo>
                    <a:pt x="2177923" y="364846"/>
                  </a:lnTo>
                  <a:lnTo>
                    <a:pt x="2137303" y="312893"/>
                  </a:lnTo>
                  <a:lnTo>
                    <a:pt x="2096683" y="260940"/>
                  </a:lnTo>
                  <a:lnTo>
                    <a:pt x="2056064" y="208987"/>
                  </a:lnTo>
                  <a:lnTo>
                    <a:pt x="2015444" y="157034"/>
                  </a:lnTo>
                  <a:lnTo>
                    <a:pt x="1959873" y="195269"/>
                  </a:lnTo>
                  <a:lnTo>
                    <a:pt x="1900068" y="226467"/>
                  </a:lnTo>
                  <a:lnTo>
                    <a:pt x="1836914" y="250164"/>
                  </a:lnTo>
                  <a:lnTo>
                    <a:pt x="1771348" y="266010"/>
                  </a:lnTo>
                  <a:lnTo>
                    <a:pt x="1704342" y="273770"/>
                  </a:lnTo>
                  <a:lnTo>
                    <a:pt x="1636890" y="273328"/>
                  </a:lnTo>
                  <a:lnTo>
                    <a:pt x="1569992" y="264691"/>
                  </a:lnTo>
                  <a:lnTo>
                    <a:pt x="1504639" y="247987"/>
                  </a:lnTo>
                  <a:lnTo>
                    <a:pt x="1441801" y="223465"/>
                  </a:lnTo>
                  <a:lnTo>
                    <a:pt x="1382409" y="191486"/>
                  </a:lnTo>
                  <a:lnTo>
                    <a:pt x="1327345" y="152526"/>
                  </a:lnTo>
                  <a:lnTo>
                    <a:pt x="1277423" y="107163"/>
                  </a:lnTo>
                  <a:lnTo>
                    <a:pt x="1233386" y="56068"/>
                  </a:lnTo>
                  <a:close/>
                </a:path>
              </a:pathLst>
            </a:custGeom>
            <a:solidFill>
              <a:srgbClr val="1CABE2">
                <a:alpha val="100000"/>
              </a:srgbClr>
            </a:solidFill>
            <a:ln w="13550" cap="flat">
              <a:solidFill>
                <a:srgbClr val="000000">
                  <a:alpha val="100000"/>
                </a:srgbClr>
              </a:solidFill>
              <a:prstDash val="solid"/>
              <a:miter/>
            </a:ln>
          </p:spPr>
          <p:txBody>
            <a:bodyPr/>
            <a:lstStyle/>
            <a:p/>
          </p:txBody>
        </p:sp>
        <p:sp>
          <p:nvSpPr>
            <p:cNvPr id="6" name="pg6"/>
            <p:cNvSpPr/>
            <p:nvPr/>
          </p:nvSpPr>
          <p:spPr>
            <a:xfrm>
              <a:off x="1278006" y="2915807"/>
              <a:ext cx="1469454" cy="2008765"/>
            </a:xfrm>
            <a:custGeom>
              <a:avLst/>
              <a:pathLst>
                <a:path w="1469454" h="2008765">
                  <a:moveTo>
                    <a:pt x="1469454" y="736408"/>
                  </a:moveTo>
                  <a:lnTo>
                    <a:pt x="1413603" y="701341"/>
                  </a:lnTo>
                  <a:lnTo>
                    <a:pt x="1357752" y="666274"/>
                  </a:lnTo>
                  <a:lnTo>
                    <a:pt x="1301900" y="631206"/>
                  </a:lnTo>
                  <a:lnTo>
                    <a:pt x="1246049" y="596139"/>
                  </a:lnTo>
                  <a:lnTo>
                    <a:pt x="1190198" y="561072"/>
                  </a:lnTo>
                  <a:lnTo>
                    <a:pt x="1134346" y="526005"/>
                  </a:lnTo>
                  <a:lnTo>
                    <a:pt x="1078495" y="490938"/>
                  </a:lnTo>
                  <a:lnTo>
                    <a:pt x="1022644" y="455871"/>
                  </a:lnTo>
                  <a:lnTo>
                    <a:pt x="966793" y="420804"/>
                  </a:lnTo>
                  <a:lnTo>
                    <a:pt x="910941" y="385737"/>
                  </a:lnTo>
                  <a:lnTo>
                    <a:pt x="855090" y="350670"/>
                  </a:lnTo>
                  <a:lnTo>
                    <a:pt x="799239" y="315603"/>
                  </a:lnTo>
                  <a:lnTo>
                    <a:pt x="743387" y="280536"/>
                  </a:lnTo>
                  <a:lnTo>
                    <a:pt x="687536" y="245469"/>
                  </a:lnTo>
                  <a:lnTo>
                    <a:pt x="631685" y="210402"/>
                  </a:lnTo>
                  <a:lnTo>
                    <a:pt x="575834" y="175335"/>
                  </a:lnTo>
                  <a:lnTo>
                    <a:pt x="519982" y="140268"/>
                  </a:lnTo>
                  <a:lnTo>
                    <a:pt x="464131" y="105201"/>
                  </a:lnTo>
                  <a:lnTo>
                    <a:pt x="408280" y="70134"/>
                  </a:lnTo>
                  <a:lnTo>
                    <a:pt x="352428" y="35067"/>
                  </a:lnTo>
                  <a:lnTo>
                    <a:pt x="296577" y="0"/>
                  </a:lnTo>
                  <a:lnTo>
                    <a:pt x="262442" y="56479"/>
                  </a:lnTo>
                  <a:lnTo>
                    <a:pt x="230249" y="114087"/>
                  </a:lnTo>
                  <a:lnTo>
                    <a:pt x="200034" y="172758"/>
                  </a:lnTo>
                  <a:lnTo>
                    <a:pt x="171835" y="232422"/>
                  </a:lnTo>
                  <a:lnTo>
                    <a:pt x="145682" y="293012"/>
                  </a:lnTo>
                  <a:lnTo>
                    <a:pt x="121606" y="354457"/>
                  </a:lnTo>
                  <a:lnTo>
                    <a:pt x="99635" y="416686"/>
                  </a:lnTo>
                  <a:lnTo>
                    <a:pt x="79795" y="479626"/>
                  </a:lnTo>
                  <a:lnTo>
                    <a:pt x="62108" y="543205"/>
                  </a:lnTo>
                  <a:lnTo>
                    <a:pt x="46595" y="607349"/>
                  </a:lnTo>
                  <a:lnTo>
                    <a:pt x="33274" y="671984"/>
                  </a:lnTo>
                  <a:lnTo>
                    <a:pt x="22161" y="737035"/>
                  </a:lnTo>
                  <a:lnTo>
                    <a:pt x="13267" y="802426"/>
                  </a:lnTo>
                  <a:lnTo>
                    <a:pt x="6605" y="868082"/>
                  </a:lnTo>
                  <a:lnTo>
                    <a:pt x="2180" y="933927"/>
                  </a:lnTo>
                  <a:lnTo>
                    <a:pt x="0" y="999885"/>
                  </a:lnTo>
                  <a:lnTo>
                    <a:pt x="65" y="1065878"/>
                  </a:lnTo>
                  <a:lnTo>
                    <a:pt x="2375" y="1131831"/>
                  </a:lnTo>
                  <a:lnTo>
                    <a:pt x="6930" y="1197667"/>
                  </a:lnTo>
                  <a:lnTo>
                    <a:pt x="13722" y="1263310"/>
                  </a:lnTo>
                  <a:lnTo>
                    <a:pt x="22744" y="1328683"/>
                  </a:lnTo>
                  <a:lnTo>
                    <a:pt x="33985" y="1393712"/>
                  </a:lnTo>
                  <a:lnTo>
                    <a:pt x="47433" y="1458321"/>
                  </a:lnTo>
                  <a:lnTo>
                    <a:pt x="63073" y="1522434"/>
                  </a:lnTo>
                  <a:lnTo>
                    <a:pt x="80885" y="1585978"/>
                  </a:lnTo>
                  <a:lnTo>
                    <a:pt x="100849" y="1648879"/>
                  </a:lnTo>
                  <a:lnTo>
                    <a:pt x="122942" y="1711064"/>
                  </a:lnTo>
                  <a:lnTo>
                    <a:pt x="147139" y="1772462"/>
                  </a:lnTo>
                  <a:lnTo>
                    <a:pt x="173412" y="1833000"/>
                  </a:lnTo>
                  <a:lnTo>
                    <a:pt x="201729" y="1892609"/>
                  </a:lnTo>
                  <a:lnTo>
                    <a:pt x="232059" y="1951220"/>
                  </a:lnTo>
                  <a:lnTo>
                    <a:pt x="264366" y="2008765"/>
                  </a:lnTo>
                  <a:lnTo>
                    <a:pt x="321313" y="1975506"/>
                  </a:lnTo>
                  <a:lnTo>
                    <a:pt x="378260" y="1942248"/>
                  </a:lnTo>
                  <a:lnTo>
                    <a:pt x="435206" y="1908990"/>
                  </a:lnTo>
                  <a:lnTo>
                    <a:pt x="492153" y="1875731"/>
                  </a:lnTo>
                  <a:lnTo>
                    <a:pt x="549100" y="1842473"/>
                  </a:lnTo>
                  <a:lnTo>
                    <a:pt x="606047" y="1809215"/>
                  </a:lnTo>
                  <a:lnTo>
                    <a:pt x="662994" y="1775957"/>
                  </a:lnTo>
                  <a:lnTo>
                    <a:pt x="719941" y="1742698"/>
                  </a:lnTo>
                  <a:lnTo>
                    <a:pt x="776888" y="1709440"/>
                  </a:lnTo>
                  <a:lnTo>
                    <a:pt x="833835" y="1676182"/>
                  </a:lnTo>
                  <a:lnTo>
                    <a:pt x="890782" y="1642923"/>
                  </a:lnTo>
                  <a:lnTo>
                    <a:pt x="947729" y="1609665"/>
                  </a:lnTo>
                  <a:lnTo>
                    <a:pt x="1004676" y="1576407"/>
                  </a:lnTo>
                  <a:lnTo>
                    <a:pt x="1061622" y="1543149"/>
                  </a:lnTo>
                  <a:lnTo>
                    <a:pt x="1118569" y="1509890"/>
                  </a:lnTo>
                  <a:lnTo>
                    <a:pt x="1175516" y="1476632"/>
                  </a:lnTo>
                  <a:lnTo>
                    <a:pt x="1232463" y="1443374"/>
                  </a:lnTo>
                  <a:lnTo>
                    <a:pt x="1289410" y="1410115"/>
                  </a:lnTo>
                  <a:lnTo>
                    <a:pt x="1346357" y="1376857"/>
                  </a:lnTo>
                  <a:lnTo>
                    <a:pt x="1403304" y="1343599"/>
                  </a:lnTo>
                  <a:lnTo>
                    <a:pt x="1460251" y="1310341"/>
                  </a:lnTo>
                  <a:lnTo>
                    <a:pt x="1430021" y="1250544"/>
                  </a:lnTo>
                  <a:lnTo>
                    <a:pt x="1407232" y="1187536"/>
                  </a:lnTo>
                  <a:lnTo>
                    <a:pt x="1392216" y="1122237"/>
                  </a:lnTo>
                  <a:lnTo>
                    <a:pt x="1385194" y="1055603"/>
                  </a:lnTo>
                  <a:lnTo>
                    <a:pt x="1386269" y="988608"/>
                  </a:lnTo>
                  <a:lnTo>
                    <a:pt x="1395423" y="922233"/>
                  </a:lnTo>
                  <a:lnTo>
                    <a:pt x="1412525" y="857449"/>
                  </a:lnTo>
                  <a:lnTo>
                    <a:pt x="1437323" y="795204"/>
                  </a:lnTo>
                  <a:close/>
                </a:path>
              </a:pathLst>
            </a:custGeom>
            <a:solidFill>
              <a:srgbClr val="0058AB">
                <a:alpha val="100000"/>
              </a:srgbClr>
            </a:solidFill>
            <a:ln w="13550" cap="flat">
              <a:solidFill>
                <a:srgbClr val="000000">
                  <a:alpha val="100000"/>
                </a:srgbClr>
              </a:solidFill>
              <a:prstDash val="solid"/>
              <a:miter/>
            </a:ln>
          </p:spPr>
          <p:txBody>
            <a:bodyPr/>
            <a:lstStyle/>
            <a:p/>
          </p:txBody>
        </p:sp>
        <p:sp>
          <p:nvSpPr>
            <p:cNvPr id="7" name="pg7"/>
            <p:cNvSpPr/>
            <p:nvPr/>
          </p:nvSpPr>
          <p:spPr>
            <a:xfrm>
              <a:off x="1574584" y="2010815"/>
              <a:ext cx="1611787" cy="1641400"/>
            </a:xfrm>
            <a:custGeom>
              <a:avLst/>
              <a:pathLst>
                <a:path w="1611787" h="1641400">
                  <a:moveTo>
                    <a:pt x="1611787" y="1382831"/>
                  </a:moveTo>
                  <a:lnTo>
                    <a:pt x="1608187" y="1316981"/>
                  </a:lnTo>
                  <a:lnTo>
                    <a:pt x="1604586" y="1251132"/>
                  </a:lnTo>
                  <a:lnTo>
                    <a:pt x="1600986" y="1185283"/>
                  </a:lnTo>
                  <a:lnTo>
                    <a:pt x="1597386" y="1119434"/>
                  </a:lnTo>
                  <a:lnTo>
                    <a:pt x="1593786" y="1053585"/>
                  </a:lnTo>
                  <a:lnTo>
                    <a:pt x="1590186" y="987736"/>
                  </a:lnTo>
                  <a:lnTo>
                    <a:pt x="1586586" y="921887"/>
                  </a:lnTo>
                  <a:lnTo>
                    <a:pt x="1582986" y="856038"/>
                  </a:lnTo>
                  <a:lnTo>
                    <a:pt x="1579386" y="790189"/>
                  </a:lnTo>
                  <a:lnTo>
                    <a:pt x="1575786" y="724340"/>
                  </a:lnTo>
                  <a:lnTo>
                    <a:pt x="1572186" y="658490"/>
                  </a:lnTo>
                  <a:lnTo>
                    <a:pt x="1568586" y="592641"/>
                  </a:lnTo>
                  <a:lnTo>
                    <a:pt x="1564986" y="526792"/>
                  </a:lnTo>
                  <a:lnTo>
                    <a:pt x="1561385" y="460943"/>
                  </a:lnTo>
                  <a:lnTo>
                    <a:pt x="1557785" y="395094"/>
                  </a:lnTo>
                  <a:lnTo>
                    <a:pt x="1554185" y="329245"/>
                  </a:lnTo>
                  <a:lnTo>
                    <a:pt x="1550585" y="263396"/>
                  </a:lnTo>
                  <a:lnTo>
                    <a:pt x="1546985" y="197547"/>
                  </a:lnTo>
                  <a:lnTo>
                    <a:pt x="1543385" y="131698"/>
                  </a:lnTo>
                  <a:lnTo>
                    <a:pt x="1539785" y="65849"/>
                  </a:lnTo>
                  <a:lnTo>
                    <a:pt x="1536185" y="0"/>
                  </a:lnTo>
                  <a:lnTo>
                    <a:pt x="1470193" y="4738"/>
                  </a:lnTo>
                  <a:lnTo>
                    <a:pt x="1404401" y="11725"/>
                  </a:lnTo>
                  <a:lnTo>
                    <a:pt x="1338886" y="20953"/>
                  </a:lnTo>
                  <a:lnTo>
                    <a:pt x="1273724" y="32411"/>
                  </a:lnTo>
                  <a:lnTo>
                    <a:pt x="1208991" y="46086"/>
                  </a:lnTo>
                  <a:lnTo>
                    <a:pt x="1144762" y="61961"/>
                  </a:lnTo>
                  <a:lnTo>
                    <a:pt x="1081112" y="80018"/>
                  </a:lnTo>
                  <a:lnTo>
                    <a:pt x="1018115" y="100237"/>
                  </a:lnTo>
                  <a:lnTo>
                    <a:pt x="955845" y="122593"/>
                  </a:lnTo>
                  <a:lnTo>
                    <a:pt x="894374" y="147061"/>
                  </a:lnTo>
                  <a:lnTo>
                    <a:pt x="833774" y="173611"/>
                  </a:lnTo>
                  <a:lnTo>
                    <a:pt x="774114" y="202214"/>
                  </a:lnTo>
                  <a:lnTo>
                    <a:pt x="715465" y="232836"/>
                  </a:lnTo>
                  <a:lnTo>
                    <a:pt x="657896" y="265442"/>
                  </a:lnTo>
                  <a:lnTo>
                    <a:pt x="601472" y="299992"/>
                  </a:lnTo>
                  <a:lnTo>
                    <a:pt x="546260" y="336447"/>
                  </a:lnTo>
                  <a:lnTo>
                    <a:pt x="492323" y="374765"/>
                  </a:lnTo>
                  <a:lnTo>
                    <a:pt x="439726" y="414901"/>
                  </a:lnTo>
                  <a:lnTo>
                    <a:pt x="388529" y="456808"/>
                  </a:lnTo>
                  <a:lnTo>
                    <a:pt x="338791" y="500438"/>
                  </a:lnTo>
                  <a:lnTo>
                    <a:pt x="290571" y="545739"/>
                  </a:lnTo>
                  <a:lnTo>
                    <a:pt x="243924" y="592659"/>
                  </a:lnTo>
                  <a:lnTo>
                    <a:pt x="198906" y="641143"/>
                  </a:lnTo>
                  <a:lnTo>
                    <a:pt x="155568" y="691135"/>
                  </a:lnTo>
                  <a:lnTo>
                    <a:pt x="113961" y="742577"/>
                  </a:lnTo>
                  <a:lnTo>
                    <a:pt x="74133" y="795408"/>
                  </a:lnTo>
                  <a:lnTo>
                    <a:pt x="36131" y="849567"/>
                  </a:lnTo>
                  <a:lnTo>
                    <a:pt x="0" y="904992"/>
                  </a:lnTo>
                  <a:lnTo>
                    <a:pt x="55851" y="940059"/>
                  </a:lnTo>
                  <a:lnTo>
                    <a:pt x="111702" y="975126"/>
                  </a:lnTo>
                  <a:lnTo>
                    <a:pt x="167553" y="1010193"/>
                  </a:lnTo>
                  <a:lnTo>
                    <a:pt x="223405" y="1045260"/>
                  </a:lnTo>
                  <a:lnTo>
                    <a:pt x="279256" y="1080327"/>
                  </a:lnTo>
                  <a:lnTo>
                    <a:pt x="335107" y="1115394"/>
                  </a:lnTo>
                  <a:lnTo>
                    <a:pt x="390958" y="1150461"/>
                  </a:lnTo>
                  <a:lnTo>
                    <a:pt x="446810" y="1185528"/>
                  </a:lnTo>
                  <a:lnTo>
                    <a:pt x="502661" y="1220595"/>
                  </a:lnTo>
                  <a:lnTo>
                    <a:pt x="558512" y="1255662"/>
                  </a:lnTo>
                  <a:lnTo>
                    <a:pt x="614364" y="1290729"/>
                  </a:lnTo>
                  <a:lnTo>
                    <a:pt x="670215" y="1325796"/>
                  </a:lnTo>
                  <a:lnTo>
                    <a:pt x="726066" y="1360863"/>
                  </a:lnTo>
                  <a:lnTo>
                    <a:pt x="781917" y="1395930"/>
                  </a:lnTo>
                  <a:lnTo>
                    <a:pt x="837769" y="1430997"/>
                  </a:lnTo>
                  <a:lnTo>
                    <a:pt x="893620" y="1466064"/>
                  </a:lnTo>
                  <a:lnTo>
                    <a:pt x="949471" y="1501132"/>
                  </a:lnTo>
                  <a:lnTo>
                    <a:pt x="1005323" y="1536199"/>
                  </a:lnTo>
                  <a:lnTo>
                    <a:pt x="1061174" y="1571266"/>
                  </a:lnTo>
                  <a:lnTo>
                    <a:pt x="1117025" y="1606333"/>
                  </a:lnTo>
                  <a:lnTo>
                    <a:pt x="1172876" y="1641400"/>
                  </a:lnTo>
                  <a:lnTo>
                    <a:pt x="1211318" y="1587596"/>
                  </a:lnTo>
                  <a:lnTo>
                    <a:pt x="1255897" y="1538756"/>
                  </a:lnTo>
                  <a:lnTo>
                    <a:pt x="1305978" y="1495576"/>
                  </a:lnTo>
                  <a:lnTo>
                    <a:pt x="1360847" y="1458671"/>
                  </a:lnTo>
                  <a:lnTo>
                    <a:pt x="1419722" y="1428567"/>
                  </a:lnTo>
                  <a:lnTo>
                    <a:pt x="1481766" y="1405693"/>
                  </a:lnTo>
                  <a:lnTo>
                    <a:pt x="1546093" y="1390375"/>
                  </a:lnTo>
                  <a:close/>
                </a:path>
              </a:pathLst>
            </a:custGeom>
            <a:solidFill>
              <a:srgbClr val="80BD41">
                <a:alpha val="100000"/>
              </a:srgbClr>
            </a:solidFill>
            <a:ln w="13550" cap="flat">
              <a:solidFill>
                <a:srgbClr val="000000">
                  <a:alpha val="100000"/>
                </a:srgbClr>
              </a:solidFill>
              <a:prstDash val="solid"/>
              <a:miter/>
            </a:ln>
          </p:spPr>
          <p:txBody>
            <a:bodyPr/>
            <a:lstStyle/>
            <a:p/>
          </p:txBody>
        </p:sp>
        <p:sp>
          <p:nvSpPr>
            <p:cNvPr id="8" name="pg8"/>
            <p:cNvSpPr/>
            <p:nvPr/>
          </p:nvSpPr>
          <p:spPr>
            <a:xfrm>
              <a:off x="3110769" y="2007924"/>
              <a:ext cx="105842" cy="1385722"/>
            </a:xfrm>
            <a:custGeom>
              <a:avLst/>
              <a:pathLst>
                <a:path w="105842" h="1385722">
                  <a:moveTo>
                    <a:pt x="105842" y="1384896"/>
                  </a:moveTo>
                  <a:lnTo>
                    <a:pt x="105842" y="1318948"/>
                  </a:lnTo>
                  <a:lnTo>
                    <a:pt x="105842" y="1253001"/>
                  </a:lnTo>
                  <a:lnTo>
                    <a:pt x="105842" y="1187053"/>
                  </a:lnTo>
                  <a:lnTo>
                    <a:pt x="105842" y="1121106"/>
                  </a:lnTo>
                  <a:lnTo>
                    <a:pt x="105842" y="1055158"/>
                  </a:lnTo>
                  <a:lnTo>
                    <a:pt x="105842" y="989211"/>
                  </a:lnTo>
                  <a:lnTo>
                    <a:pt x="105842" y="923264"/>
                  </a:lnTo>
                  <a:lnTo>
                    <a:pt x="105842" y="857316"/>
                  </a:lnTo>
                  <a:lnTo>
                    <a:pt x="105842" y="791369"/>
                  </a:lnTo>
                  <a:lnTo>
                    <a:pt x="105842" y="725421"/>
                  </a:lnTo>
                  <a:lnTo>
                    <a:pt x="105842" y="659474"/>
                  </a:lnTo>
                  <a:lnTo>
                    <a:pt x="105842" y="593526"/>
                  </a:lnTo>
                  <a:lnTo>
                    <a:pt x="105842" y="527579"/>
                  </a:lnTo>
                  <a:lnTo>
                    <a:pt x="105842" y="461632"/>
                  </a:lnTo>
                  <a:lnTo>
                    <a:pt x="105842" y="395684"/>
                  </a:lnTo>
                  <a:lnTo>
                    <a:pt x="105842" y="329737"/>
                  </a:lnTo>
                  <a:lnTo>
                    <a:pt x="105842" y="263789"/>
                  </a:lnTo>
                  <a:lnTo>
                    <a:pt x="105842" y="197842"/>
                  </a:lnTo>
                  <a:lnTo>
                    <a:pt x="105842" y="131894"/>
                  </a:lnTo>
                  <a:lnTo>
                    <a:pt x="105842" y="65947"/>
                  </a:lnTo>
                  <a:lnTo>
                    <a:pt x="105842" y="0"/>
                  </a:lnTo>
                  <a:lnTo>
                    <a:pt x="0" y="2891"/>
                  </a:lnTo>
                  <a:lnTo>
                    <a:pt x="3600" y="68740"/>
                  </a:lnTo>
                  <a:lnTo>
                    <a:pt x="7200" y="134589"/>
                  </a:lnTo>
                  <a:lnTo>
                    <a:pt x="10800" y="200438"/>
                  </a:lnTo>
                  <a:lnTo>
                    <a:pt x="14400" y="266287"/>
                  </a:lnTo>
                  <a:lnTo>
                    <a:pt x="18000" y="332136"/>
                  </a:lnTo>
                  <a:lnTo>
                    <a:pt x="21600" y="397985"/>
                  </a:lnTo>
                  <a:lnTo>
                    <a:pt x="25200" y="463834"/>
                  </a:lnTo>
                  <a:lnTo>
                    <a:pt x="28800" y="529683"/>
                  </a:lnTo>
                  <a:lnTo>
                    <a:pt x="32400" y="595533"/>
                  </a:lnTo>
                  <a:lnTo>
                    <a:pt x="36000" y="661382"/>
                  </a:lnTo>
                  <a:lnTo>
                    <a:pt x="39600" y="727231"/>
                  </a:lnTo>
                  <a:lnTo>
                    <a:pt x="43200" y="793080"/>
                  </a:lnTo>
                  <a:lnTo>
                    <a:pt x="46801" y="858929"/>
                  </a:lnTo>
                  <a:lnTo>
                    <a:pt x="50401" y="924778"/>
                  </a:lnTo>
                  <a:lnTo>
                    <a:pt x="54001" y="990627"/>
                  </a:lnTo>
                  <a:lnTo>
                    <a:pt x="57601" y="1056476"/>
                  </a:lnTo>
                  <a:lnTo>
                    <a:pt x="61201" y="1122325"/>
                  </a:lnTo>
                  <a:lnTo>
                    <a:pt x="64801" y="1188174"/>
                  </a:lnTo>
                  <a:lnTo>
                    <a:pt x="68401" y="1254024"/>
                  </a:lnTo>
                  <a:lnTo>
                    <a:pt x="72001" y="1319873"/>
                  </a:lnTo>
                  <a:lnTo>
                    <a:pt x="75601" y="1385722"/>
                  </a:lnTo>
                  <a:close/>
                </a:path>
              </a:pathLst>
            </a:custGeom>
            <a:solidFill>
              <a:srgbClr val="00833D">
                <a:alpha val="100000"/>
              </a:srgbClr>
            </a:solidFill>
            <a:ln w="13550" cap="flat">
              <a:solidFill>
                <a:srgbClr val="000000">
                  <a:alpha val="100000"/>
                </a:srgbClr>
              </a:solidFill>
              <a:prstDash val="solid"/>
              <a:miter/>
            </a:ln>
          </p:spPr>
          <p:txBody>
            <a:bodyPr/>
            <a:lstStyle/>
            <a:p/>
          </p:txBody>
        </p:sp>
        <p:sp>
          <p:nvSpPr>
            <p:cNvPr id="9" name="tx9"/>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7.1m</a:t>
              </a:r>
            </a:p>
          </p:txBody>
        </p:sp>
        <p:sp>
          <p:nvSpPr>
            <p:cNvPr id="10" name="tx10"/>
            <p:cNvSpPr/>
            <p:nvPr/>
          </p:nvSpPr>
          <p:spPr>
            <a:xfrm>
              <a:off x="5712180" y="3313326"/>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11" name="rc11"/>
            <p:cNvSpPr/>
            <p:nvPr/>
          </p:nvSpPr>
          <p:spPr>
            <a:xfrm>
              <a:off x="5721180" y="3506673"/>
              <a:ext cx="201456" cy="201456"/>
            </a:xfrm>
            <a:prstGeom prst="rect">
              <a:avLst/>
            </a:prstGeom>
            <a:solidFill>
              <a:srgbClr val="6A1E74">
                <a:alpha val="100000"/>
              </a:srgbClr>
            </a:solidFill>
            <a:ln w="13550" cap="flat">
              <a:solidFill>
                <a:srgbClr val="000000">
                  <a:alpha val="100000"/>
                </a:srgbClr>
              </a:solidFill>
              <a:prstDash val="solid"/>
              <a:miter/>
            </a:ln>
          </p:spPr>
          <p:txBody>
            <a:bodyPr/>
            <a:lstStyle/>
            <a:p/>
          </p:txBody>
        </p:sp>
        <p:sp>
          <p:nvSpPr>
            <p:cNvPr id="12" name="rc12"/>
            <p:cNvSpPr/>
            <p:nvPr/>
          </p:nvSpPr>
          <p:spPr>
            <a:xfrm>
              <a:off x="5721180" y="3726129"/>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p:txBody>
        </p:sp>
        <p:sp>
          <p:nvSpPr>
            <p:cNvPr id="13" name="rc13"/>
            <p:cNvSpPr/>
            <p:nvPr/>
          </p:nvSpPr>
          <p:spPr>
            <a:xfrm>
              <a:off x="5721180" y="3945585"/>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p:txBody>
        </p:sp>
        <p:sp>
          <p:nvSpPr>
            <p:cNvPr id="14" name="rc14"/>
            <p:cNvSpPr/>
            <p:nvPr/>
          </p:nvSpPr>
          <p:spPr>
            <a:xfrm>
              <a:off x="5721180" y="4165041"/>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5" name="rc15"/>
            <p:cNvSpPr/>
            <p:nvPr/>
          </p:nvSpPr>
          <p:spPr>
            <a:xfrm>
              <a:off x="5721180" y="4384497"/>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6" name="tx16"/>
            <p:cNvSpPr/>
            <p:nvPr/>
          </p:nvSpPr>
          <p:spPr>
            <a:xfrm>
              <a:off x="6001225" y="3567396"/>
              <a:ext cx="17808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Western Africa: 2.8 million (39%) </a:t>
              </a:r>
            </a:p>
          </p:txBody>
        </p:sp>
        <p:sp>
          <p:nvSpPr>
            <p:cNvPr id="17" name="tx17"/>
            <p:cNvSpPr/>
            <p:nvPr/>
          </p:nvSpPr>
          <p:spPr>
            <a:xfrm>
              <a:off x="6001225" y="3786852"/>
              <a:ext cx="1751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Eastern Africa: 1.9 million (27%) </a:t>
              </a:r>
            </a:p>
          </p:txBody>
        </p:sp>
        <p:sp>
          <p:nvSpPr>
            <p:cNvPr id="18" name="tx18"/>
            <p:cNvSpPr/>
            <p:nvPr/>
          </p:nvSpPr>
          <p:spPr>
            <a:xfrm>
              <a:off x="6001225" y="4006308"/>
              <a:ext cx="172702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Central Africa: 1.2 million (17%) </a:t>
              </a:r>
            </a:p>
          </p:txBody>
        </p:sp>
        <p:sp>
          <p:nvSpPr>
            <p:cNvPr id="19" name="tx19"/>
            <p:cNvSpPr/>
            <p:nvPr/>
          </p:nvSpPr>
          <p:spPr>
            <a:xfrm>
              <a:off x="6001225" y="4225764"/>
              <a:ext cx="18204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Southern Africa: 1.1 million (15%) </a:t>
              </a:r>
            </a:p>
          </p:txBody>
        </p:sp>
        <p:sp>
          <p:nvSpPr>
            <p:cNvPr id="20" name="tx20"/>
            <p:cNvSpPr/>
            <p:nvPr/>
          </p:nvSpPr>
          <p:spPr>
            <a:xfrm>
              <a:off x="6001225" y="4445220"/>
              <a:ext cx="15783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Northern Africa: 62,000 (1%) </a:t>
              </a:r>
            </a:p>
          </p:txBody>
        </p:sp>
        <p:sp>
          <p:nvSpPr>
            <p:cNvPr id="21" name="tx21"/>
            <p:cNvSpPr/>
            <p:nvPr/>
          </p:nvSpPr>
          <p:spPr>
            <a:xfrm>
              <a:off x="793043" y="1368037"/>
              <a:ext cx="563425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zero-dose children, by region, Africa, 2025</a:t>
              </a:r>
            </a:p>
          </p:txBody>
        </p:sp>
        <p:sp>
          <p:nvSpPr>
            <p:cNvPr id="22" name="tx22"/>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 name="tx23"/>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24" name="tx24"/>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regions accounted for over half (66%) of all zero-dose children in Africa.
Western Africa had the highest number of children who did not receive DTP1 (n=2.8 million), which is approximately 39% of all zero-dose children in Africa (n=7.1m).</a:t>
            </a:r>
          </a:p>
        </p:txBody>
      </p:sp>
      <p:sp>
        <p:nvSpPr>
          <p:cNvPr id="2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regions - Western Africa and Eastern Africa - accounted for nearly three in four of all zero-dose children in Africa.</a:t>
            </a:r>
          </a:p>
        </p:txBody>
      </p:sp>
      <p:grpSp xmlns:pic="http://schemas.openxmlformats.org/drawingml/2006/picture">
        <p:nvGrpSpPr>
          <p:cNvPr id="27" name=""/>
          <p:cNvGrpSpPr/>
          <p:nvPr/>
        </p:nvGrpSpPr>
        <p:grpSpPr>
          <a:xfrm>
            <a:off x="292608" y="914400"/>
            <a:ext cx="8595360" cy="28575"/>
            <a:chOff x="292608" y="914400"/>
            <a:chExt cx="8595360" cy="28575"/>
          </a:xfrm>
        </p:grpSpPr>
        <p:sp>
          <p:nvSpPr>
            <p:cNvPr id="28"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9"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5270614"/>
              <a:ext cx="4821174" cy="0"/>
            </a:xfrm>
            <a:custGeom>
              <a:avLst/>
              <a:pathLst>
                <a:path w="4821174" h="0">
                  <a:moveTo>
                    <a:pt x="0" y="0"/>
                  </a:moveTo>
                  <a:lnTo>
                    <a:pt x="4821174" y="0"/>
                  </a:lnTo>
                  <a:lnTo>
                    <a:pt x="4821174" y="0"/>
                  </a:lnTo>
                </a:path>
              </a:pathLst>
            </a:custGeom>
            <a:ln w="6775" cap="flat">
              <a:solidFill>
                <a:srgbClr val="EBEBEB">
                  <a:alpha val="100000"/>
                </a:srgbClr>
              </a:solidFill>
              <a:prstDash val="solid"/>
              <a:round/>
            </a:ln>
          </p:spPr>
          <p:txBody>
            <a:bodyPr/>
            <a:lstStyle/>
            <a:p/>
          </p:txBody>
        </p:sp>
        <p:sp>
          <p:nvSpPr>
            <p:cNvPr id="5" name="pl5"/>
            <p:cNvSpPr/>
            <p:nvPr/>
          </p:nvSpPr>
          <p:spPr>
            <a:xfrm>
              <a:off x="869090" y="4490100"/>
              <a:ext cx="4821174" cy="0"/>
            </a:xfrm>
            <a:custGeom>
              <a:avLst/>
              <a:pathLst>
                <a:path w="4821174" h="0">
                  <a:moveTo>
                    <a:pt x="0" y="0"/>
                  </a:moveTo>
                  <a:lnTo>
                    <a:pt x="4821174" y="0"/>
                  </a:lnTo>
                  <a:lnTo>
                    <a:pt x="4821174" y="0"/>
                  </a:lnTo>
                </a:path>
              </a:pathLst>
            </a:custGeom>
            <a:ln w="6775" cap="flat">
              <a:solidFill>
                <a:srgbClr val="EBEBEB">
                  <a:alpha val="100000"/>
                </a:srgbClr>
              </a:solidFill>
              <a:prstDash val="solid"/>
              <a:round/>
            </a:ln>
          </p:spPr>
          <p:txBody>
            <a:bodyPr/>
            <a:lstStyle/>
            <a:p/>
          </p:txBody>
        </p:sp>
        <p:sp>
          <p:nvSpPr>
            <p:cNvPr id="6" name="pl6"/>
            <p:cNvSpPr/>
            <p:nvPr/>
          </p:nvSpPr>
          <p:spPr>
            <a:xfrm>
              <a:off x="869090" y="3709587"/>
              <a:ext cx="4821174" cy="0"/>
            </a:xfrm>
            <a:custGeom>
              <a:avLst/>
              <a:pathLst>
                <a:path w="4821174" h="0">
                  <a:moveTo>
                    <a:pt x="0" y="0"/>
                  </a:moveTo>
                  <a:lnTo>
                    <a:pt x="4821174" y="0"/>
                  </a:lnTo>
                  <a:lnTo>
                    <a:pt x="4821174" y="0"/>
                  </a:lnTo>
                </a:path>
              </a:pathLst>
            </a:custGeom>
            <a:ln w="6775" cap="flat">
              <a:solidFill>
                <a:srgbClr val="EBEBEB">
                  <a:alpha val="100000"/>
                </a:srgbClr>
              </a:solidFill>
              <a:prstDash val="solid"/>
              <a:round/>
            </a:ln>
          </p:spPr>
          <p:txBody>
            <a:bodyPr/>
            <a:lstStyle/>
            <a:p/>
          </p:txBody>
        </p:sp>
        <p:sp>
          <p:nvSpPr>
            <p:cNvPr id="7" name="pl7"/>
            <p:cNvSpPr/>
            <p:nvPr/>
          </p:nvSpPr>
          <p:spPr>
            <a:xfrm>
              <a:off x="869090" y="2929073"/>
              <a:ext cx="4821174" cy="0"/>
            </a:xfrm>
            <a:custGeom>
              <a:avLst/>
              <a:pathLst>
                <a:path w="4821174" h="0">
                  <a:moveTo>
                    <a:pt x="0" y="0"/>
                  </a:moveTo>
                  <a:lnTo>
                    <a:pt x="4821174" y="0"/>
                  </a:lnTo>
                  <a:lnTo>
                    <a:pt x="4821174" y="0"/>
                  </a:lnTo>
                </a:path>
              </a:pathLst>
            </a:custGeom>
            <a:ln w="6775" cap="flat">
              <a:solidFill>
                <a:srgbClr val="EBEBEB">
                  <a:alpha val="100000"/>
                </a:srgbClr>
              </a:solidFill>
              <a:prstDash val="solid"/>
              <a:round/>
            </a:ln>
          </p:spPr>
          <p:txBody>
            <a:bodyPr/>
            <a:lstStyle/>
            <a:p/>
          </p:txBody>
        </p:sp>
        <p:sp>
          <p:nvSpPr>
            <p:cNvPr id="8" name="pl8"/>
            <p:cNvSpPr/>
            <p:nvPr/>
          </p:nvSpPr>
          <p:spPr>
            <a:xfrm>
              <a:off x="869090" y="2148560"/>
              <a:ext cx="4821174" cy="0"/>
            </a:xfrm>
            <a:custGeom>
              <a:avLst/>
              <a:pathLst>
                <a:path w="4821174" h="0">
                  <a:moveTo>
                    <a:pt x="0" y="0"/>
                  </a:moveTo>
                  <a:lnTo>
                    <a:pt x="4821174" y="0"/>
                  </a:lnTo>
                  <a:lnTo>
                    <a:pt x="4821174" y="0"/>
                  </a:lnTo>
                </a:path>
              </a:pathLst>
            </a:custGeom>
            <a:ln w="6775" cap="flat">
              <a:solidFill>
                <a:srgbClr val="EBEBEB">
                  <a:alpha val="100000"/>
                </a:srgbClr>
              </a:solidFill>
              <a:prstDash val="solid"/>
              <a:round/>
            </a:ln>
          </p:spPr>
          <p:txBody>
            <a:bodyPr/>
            <a:lstStyle/>
            <a:p/>
          </p:txBody>
        </p:sp>
        <p:sp>
          <p:nvSpPr>
            <p:cNvPr id="9" name="pl9"/>
            <p:cNvSpPr/>
            <p:nvPr/>
          </p:nvSpPr>
          <p:spPr>
            <a:xfrm>
              <a:off x="869090" y="5660870"/>
              <a:ext cx="4821174" cy="0"/>
            </a:xfrm>
            <a:custGeom>
              <a:avLst/>
              <a:pathLst>
                <a:path w="4821174" h="0">
                  <a:moveTo>
                    <a:pt x="0" y="0"/>
                  </a:moveTo>
                  <a:lnTo>
                    <a:pt x="4821174" y="0"/>
                  </a:lnTo>
                  <a:lnTo>
                    <a:pt x="4821174" y="0"/>
                  </a:lnTo>
                </a:path>
              </a:pathLst>
            </a:custGeom>
            <a:ln w="13550" cap="flat">
              <a:solidFill>
                <a:srgbClr val="EBEBEB">
                  <a:alpha val="100000"/>
                </a:srgbClr>
              </a:solidFill>
              <a:prstDash val="solid"/>
              <a:round/>
            </a:ln>
          </p:spPr>
          <p:txBody>
            <a:bodyPr/>
            <a:lstStyle/>
            <a:p/>
          </p:txBody>
        </p:sp>
        <p:sp>
          <p:nvSpPr>
            <p:cNvPr id="10" name="pl10"/>
            <p:cNvSpPr/>
            <p:nvPr/>
          </p:nvSpPr>
          <p:spPr>
            <a:xfrm>
              <a:off x="869090" y="4880357"/>
              <a:ext cx="4821174" cy="0"/>
            </a:xfrm>
            <a:custGeom>
              <a:avLst/>
              <a:pathLst>
                <a:path w="4821174" h="0">
                  <a:moveTo>
                    <a:pt x="0" y="0"/>
                  </a:moveTo>
                  <a:lnTo>
                    <a:pt x="4821174" y="0"/>
                  </a:lnTo>
                  <a:lnTo>
                    <a:pt x="4821174" y="0"/>
                  </a:lnTo>
                </a:path>
              </a:pathLst>
            </a:custGeom>
            <a:ln w="13550" cap="flat">
              <a:solidFill>
                <a:srgbClr val="EBEBEB">
                  <a:alpha val="100000"/>
                </a:srgbClr>
              </a:solidFill>
              <a:prstDash val="solid"/>
              <a:round/>
            </a:ln>
          </p:spPr>
          <p:txBody>
            <a:bodyPr/>
            <a:lstStyle/>
            <a:p/>
          </p:txBody>
        </p:sp>
        <p:sp>
          <p:nvSpPr>
            <p:cNvPr id="11" name="pl11"/>
            <p:cNvSpPr/>
            <p:nvPr/>
          </p:nvSpPr>
          <p:spPr>
            <a:xfrm>
              <a:off x="869090" y="4099844"/>
              <a:ext cx="4821174" cy="0"/>
            </a:xfrm>
            <a:custGeom>
              <a:avLst/>
              <a:pathLst>
                <a:path w="4821174" h="0">
                  <a:moveTo>
                    <a:pt x="0" y="0"/>
                  </a:moveTo>
                  <a:lnTo>
                    <a:pt x="4821174" y="0"/>
                  </a:lnTo>
                  <a:lnTo>
                    <a:pt x="4821174" y="0"/>
                  </a:lnTo>
                </a:path>
              </a:pathLst>
            </a:custGeom>
            <a:ln w="13550" cap="flat">
              <a:solidFill>
                <a:srgbClr val="EBEBEB">
                  <a:alpha val="100000"/>
                </a:srgbClr>
              </a:solidFill>
              <a:prstDash val="solid"/>
              <a:round/>
            </a:ln>
          </p:spPr>
          <p:txBody>
            <a:bodyPr/>
            <a:lstStyle/>
            <a:p/>
          </p:txBody>
        </p:sp>
        <p:sp>
          <p:nvSpPr>
            <p:cNvPr id="12" name="pl12"/>
            <p:cNvSpPr/>
            <p:nvPr/>
          </p:nvSpPr>
          <p:spPr>
            <a:xfrm>
              <a:off x="869090" y="3319330"/>
              <a:ext cx="4821174" cy="0"/>
            </a:xfrm>
            <a:custGeom>
              <a:avLst/>
              <a:pathLst>
                <a:path w="4821174" h="0">
                  <a:moveTo>
                    <a:pt x="0" y="0"/>
                  </a:moveTo>
                  <a:lnTo>
                    <a:pt x="4821174" y="0"/>
                  </a:lnTo>
                  <a:lnTo>
                    <a:pt x="4821174" y="0"/>
                  </a:lnTo>
                </a:path>
              </a:pathLst>
            </a:custGeom>
            <a:ln w="13550" cap="flat">
              <a:solidFill>
                <a:srgbClr val="EBEBEB">
                  <a:alpha val="100000"/>
                </a:srgbClr>
              </a:solidFill>
              <a:prstDash val="solid"/>
              <a:round/>
            </a:ln>
          </p:spPr>
          <p:txBody>
            <a:bodyPr/>
            <a:lstStyle/>
            <a:p/>
          </p:txBody>
        </p:sp>
        <p:sp>
          <p:nvSpPr>
            <p:cNvPr id="13" name="pl13"/>
            <p:cNvSpPr/>
            <p:nvPr/>
          </p:nvSpPr>
          <p:spPr>
            <a:xfrm>
              <a:off x="869090" y="2538817"/>
              <a:ext cx="4821174" cy="0"/>
            </a:xfrm>
            <a:custGeom>
              <a:avLst/>
              <a:pathLst>
                <a:path w="4821174" h="0">
                  <a:moveTo>
                    <a:pt x="0" y="0"/>
                  </a:moveTo>
                  <a:lnTo>
                    <a:pt x="4821174" y="0"/>
                  </a:lnTo>
                  <a:lnTo>
                    <a:pt x="4821174" y="0"/>
                  </a:lnTo>
                </a:path>
              </a:pathLst>
            </a:custGeom>
            <a:ln w="13550" cap="flat">
              <a:solidFill>
                <a:srgbClr val="EBEBEB">
                  <a:alpha val="100000"/>
                </a:srgbClr>
              </a:solidFill>
              <a:prstDash val="solid"/>
              <a:round/>
            </a:ln>
          </p:spPr>
          <p:txBody>
            <a:bodyPr/>
            <a:lstStyle/>
            <a:p/>
          </p:txBody>
        </p:sp>
        <p:sp>
          <p:nvSpPr>
            <p:cNvPr id="14" name="pl14"/>
            <p:cNvSpPr/>
            <p:nvPr/>
          </p:nvSpPr>
          <p:spPr>
            <a:xfrm>
              <a:off x="1773060" y="1833621"/>
              <a:ext cx="0" cy="3867967"/>
            </a:xfrm>
            <a:custGeom>
              <a:avLst/>
              <a:pathLst>
                <a:path w="0" h="3867967">
                  <a:moveTo>
                    <a:pt x="0" y="386796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79677" y="1833621"/>
              <a:ext cx="0" cy="3867967"/>
            </a:xfrm>
            <a:custGeom>
              <a:avLst/>
              <a:pathLst>
                <a:path w="0" h="3867967">
                  <a:moveTo>
                    <a:pt x="0" y="386796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86294" y="1833621"/>
              <a:ext cx="0" cy="3867967"/>
            </a:xfrm>
            <a:custGeom>
              <a:avLst/>
              <a:pathLst>
                <a:path w="0" h="3867967">
                  <a:moveTo>
                    <a:pt x="0" y="386796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69090" y="2538817"/>
              <a:ext cx="4821174" cy="0"/>
            </a:xfrm>
            <a:custGeom>
              <a:avLst/>
              <a:pathLst>
                <a:path w="4821174" h="0">
                  <a:moveTo>
                    <a:pt x="0" y="0"/>
                  </a:moveTo>
                  <a:lnTo>
                    <a:pt x="4821174" y="0"/>
                  </a:lnTo>
                  <a:lnTo>
                    <a:pt x="4821174" y="0"/>
                  </a:lnTo>
                </a:path>
              </a:pathLst>
            </a:custGeom>
            <a:ln w="16260" cap="flat">
              <a:solidFill>
                <a:srgbClr val="7F7F7F">
                  <a:alpha val="100000"/>
                </a:srgbClr>
              </a:solidFill>
              <a:prstDash val="dash"/>
              <a:round/>
            </a:ln>
          </p:spPr>
          <p:txBody>
            <a:bodyPr/>
            <a:lstStyle/>
            <a:p/>
          </p:txBody>
        </p:sp>
        <p:sp>
          <p:nvSpPr>
            <p:cNvPr id="18" name="rc18"/>
            <p:cNvSpPr/>
            <p:nvPr/>
          </p:nvSpPr>
          <p:spPr>
            <a:xfrm>
              <a:off x="1095082" y="2538817"/>
              <a:ext cx="1355955" cy="2986954"/>
            </a:xfrm>
            <a:prstGeom prst="rect">
              <a:avLst/>
            </a:prstGeom>
            <a:solidFill>
              <a:srgbClr val="1CABE2">
                <a:alpha val="100000"/>
              </a:srgbClr>
            </a:solidFill>
          </p:spPr>
          <p:txBody>
            <a:bodyPr/>
            <a:lstStyle/>
            <a:p/>
          </p:txBody>
        </p:sp>
        <p:sp>
          <p:nvSpPr>
            <p:cNvPr id="19" name="rc19"/>
            <p:cNvSpPr/>
            <p:nvPr/>
          </p:nvSpPr>
          <p:spPr>
            <a:xfrm>
              <a:off x="2601699" y="2538817"/>
              <a:ext cx="1355955" cy="263754"/>
            </a:xfrm>
            <a:prstGeom prst="rect">
              <a:avLst/>
            </a:prstGeom>
            <a:solidFill>
              <a:srgbClr val="0058AB">
                <a:alpha val="100000"/>
              </a:srgbClr>
            </a:solidFill>
          </p:spPr>
          <p:txBody>
            <a:bodyPr/>
            <a:lstStyle/>
            <a:p/>
          </p:txBody>
        </p:sp>
        <p:sp>
          <p:nvSpPr>
            <p:cNvPr id="20" name="rc20"/>
            <p:cNvSpPr/>
            <p:nvPr/>
          </p:nvSpPr>
          <p:spPr>
            <a:xfrm>
              <a:off x="4108316" y="2538817"/>
              <a:ext cx="1355955" cy="67627"/>
            </a:xfrm>
            <a:prstGeom prst="rect">
              <a:avLst/>
            </a:prstGeom>
            <a:solidFill>
              <a:srgbClr val="00833D">
                <a:alpha val="100000"/>
              </a:srgbClr>
            </a:solidFill>
          </p:spPr>
          <p:txBody>
            <a:bodyPr/>
            <a:lstStyle/>
            <a:p/>
          </p:txBody>
        </p:sp>
        <p:sp>
          <p:nvSpPr>
            <p:cNvPr id="21" name="tx21"/>
            <p:cNvSpPr/>
            <p:nvPr/>
          </p:nvSpPr>
          <p:spPr>
            <a:xfrm>
              <a:off x="1559182" y="5572351"/>
              <a:ext cx="42775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-765,000</a:t>
              </a:r>
            </a:p>
          </p:txBody>
        </p:sp>
        <p:sp>
          <p:nvSpPr>
            <p:cNvPr id="22" name="tx22"/>
            <p:cNvSpPr/>
            <p:nvPr/>
          </p:nvSpPr>
          <p:spPr>
            <a:xfrm>
              <a:off x="3095928" y="2849151"/>
              <a:ext cx="3674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-68,000</a:t>
              </a:r>
            </a:p>
          </p:txBody>
        </p:sp>
        <p:sp>
          <p:nvSpPr>
            <p:cNvPr id="23" name="tx23"/>
            <p:cNvSpPr/>
            <p:nvPr/>
          </p:nvSpPr>
          <p:spPr>
            <a:xfrm>
              <a:off x="4602545" y="2653024"/>
              <a:ext cx="3674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-17,000</a:t>
              </a:r>
            </a:p>
          </p:txBody>
        </p:sp>
        <p:sp>
          <p:nvSpPr>
            <p:cNvPr id="24" name="pl24"/>
            <p:cNvSpPr/>
            <p:nvPr/>
          </p:nvSpPr>
          <p:spPr>
            <a:xfrm>
              <a:off x="5759853" y="5270614"/>
              <a:ext cx="3314557" cy="0"/>
            </a:xfrm>
            <a:custGeom>
              <a:avLst/>
              <a:pathLst>
                <a:path w="3314557" h="0">
                  <a:moveTo>
                    <a:pt x="0" y="0"/>
                  </a:moveTo>
                  <a:lnTo>
                    <a:pt x="3314557" y="0"/>
                  </a:lnTo>
                  <a:lnTo>
                    <a:pt x="3314557" y="0"/>
                  </a:lnTo>
                </a:path>
              </a:pathLst>
            </a:custGeom>
            <a:ln w="6775" cap="flat">
              <a:solidFill>
                <a:srgbClr val="EBEBEB">
                  <a:alpha val="100000"/>
                </a:srgbClr>
              </a:solidFill>
              <a:prstDash val="solid"/>
              <a:round/>
            </a:ln>
          </p:spPr>
          <p:txBody>
            <a:bodyPr/>
            <a:lstStyle/>
            <a:p/>
          </p:txBody>
        </p:sp>
        <p:sp>
          <p:nvSpPr>
            <p:cNvPr id="25" name="pl25"/>
            <p:cNvSpPr/>
            <p:nvPr/>
          </p:nvSpPr>
          <p:spPr>
            <a:xfrm>
              <a:off x="5759853" y="4490100"/>
              <a:ext cx="3314557" cy="0"/>
            </a:xfrm>
            <a:custGeom>
              <a:avLst/>
              <a:pathLst>
                <a:path w="3314557" h="0">
                  <a:moveTo>
                    <a:pt x="0" y="0"/>
                  </a:moveTo>
                  <a:lnTo>
                    <a:pt x="3314557" y="0"/>
                  </a:lnTo>
                  <a:lnTo>
                    <a:pt x="3314557" y="0"/>
                  </a:lnTo>
                </a:path>
              </a:pathLst>
            </a:custGeom>
            <a:ln w="6775" cap="flat">
              <a:solidFill>
                <a:srgbClr val="EBEBEB">
                  <a:alpha val="100000"/>
                </a:srgbClr>
              </a:solidFill>
              <a:prstDash val="solid"/>
              <a:round/>
            </a:ln>
          </p:spPr>
          <p:txBody>
            <a:bodyPr/>
            <a:lstStyle/>
            <a:p/>
          </p:txBody>
        </p:sp>
        <p:sp>
          <p:nvSpPr>
            <p:cNvPr id="26" name="pl26"/>
            <p:cNvSpPr/>
            <p:nvPr/>
          </p:nvSpPr>
          <p:spPr>
            <a:xfrm>
              <a:off x="5759853" y="3709587"/>
              <a:ext cx="3314557" cy="0"/>
            </a:xfrm>
            <a:custGeom>
              <a:avLst/>
              <a:pathLst>
                <a:path w="3314557" h="0">
                  <a:moveTo>
                    <a:pt x="0" y="0"/>
                  </a:moveTo>
                  <a:lnTo>
                    <a:pt x="3314557" y="0"/>
                  </a:lnTo>
                  <a:lnTo>
                    <a:pt x="3314557" y="0"/>
                  </a:lnTo>
                </a:path>
              </a:pathLst>
            </a:custGeom>
            <a:ln w="6775" cap="flat">
              <a:solidFill>
                <a:srgbClr val="EBEBEB">
                  <a:alpha val="100000"/>
                </a:srgbClr>
              </a:solidFill>
              <a:prstDash val="solid"/>
              <a:round/>
            </a:ln>
          </p:spPr>
          <p:txBody>
            <a:bodyPr/>
            <a:lstStyle/>
            <a:p/>
          </p:txBody>
        </p:sp>
        <p:sp>
          <p:nvSpPr>
            <p:cNvPr id="27" name="pl27"/>
            <p:cNvSpPr/>
            <p:nvPr/>
          </p:nvSpPr>
          <p:spPr>
            <a:xfrm>
              <a:off x="5759853" y="2929073"/>
              <a:ext cx="3314557" cy="0"/>
            </a:xfrm>
            <a:custGeom>
              <a:avLst/>
              <a:pathLst>
                <a:path w="3314557" h="0">
                  <a:moveTo>
                    <a:pt x="0" y="0"/>
                  </a:moveTo>
                  <a:lnTo>
                    <a:pt x="3314557" y="0"/>
                  </a:lnTo>
                  <a:lnTo>
                    <a:pt x="3314557" y="0"/>
                  </a:lnTo>
                </a:path>
              </a:pathLst>
            </a:custGeom>
            <a:ln w="6775" cap="flat">
              <a:solidFill>
                <a:srgbClr val="EBEBEB">
                  <a:alpha val="100000"/>
                </a:srgbClr>
              </a:solidFill>
              <a:prstDash val="solid"/>
              <a:round/>
            </a:ln>
          </p:spPr>
          <p:txBody>
            <a:bodyPr/>
            <a:lstStyle/>
            <a:p/>
          </p:txBody>
        </p:sp>
        <p:sp>
          <p:nvSpPr>
            <p:cNvPr id="28" name="pl28"/>
            <p:cNvSpPr/>
            <p:nvPr/>
          </p:nvSpPr>
          <p:spPr>
            <a:xfrm>
              <a:off x="5759853" y="2148560"/>
              <a:ext cx="3314557" cy="0"/>
            </a:xfrm>
            <a:custGeom>
              <a:avLst/>
              <a:pathLst>
                <a:path w="3314557" h="0">
                  <a:moveTo>
                    <a:pt x="0" y="0"/>
                  </a:moveTo>
                  <a:lnTo>
                    <a:pt x="3314557" y="0"/>
                  </a:lnTo>
                  <a:lnTo>
                    <a:pt x="3314557" y="0"/>
                  </a:lnTo>
                </a:path>
              </a:pathLst>
            </a:custGeom>
            <a:ln w="6775" cap="flat">
              <a:solidFill>
                <a:srgbClr val="EBEBEB">
                  <a:alpha val="100000"/>
                </a:srgbClr>
              </a:solidFill>
              <a:prstDash val="solid"/>
              <a:round/>
            </a:ln>
          </p:spPr>
          <p:txBody>
            <a:bodyPr/>
            <a:lstStyle/>
            <a:p/>
          </p:txBody>
        </p:sp>
        <p:sp>
          <p:nvSpPr>
            <p:cNvPr id="29" name="pl29"/>
            <p:cNvSpPr/>
            <p:nvPr/>
          </p:nvSpPr>
          <p:spPr>
            <a:xfrm>
              <a:off x="5759853" y="5660870"/>
              <a:ext cx="3314557" cy="0"/>
            </a:xfrm>
            <a:custGeom>
              <a:avLst/>
              <a:pathLst>
                <a:path w="3314557" h="0">
                  <a:moveTo>
                    <a:pt x="0" y="0"/>
                  </a:moveTo>
                  <a:lnTo>
                    <a:pt x="3314557" y="0"/>
                  </a:lnTo>
                  <a:lnTo>
                    <a:pt x="3314557" y="0"/>
                  </a:lnTo>
                </a:path>
              </a:pathLst>
            </a:custGeom>
            <a:ln w="13550" cap="flat">
              <a:solidFill>
                <a:srgbClr val="EBEBEB">
                  <a:alpha val="100000"/>
                </a:srgbClr>
              </a:solidFill>
              <a:prstDash val="solid"/>
              <a:round/>
            </a:ln>
          </p:spPr>
          <p:txBody>
            <a:bodyPr/>
            <a:lstStyle/>
            <a:p/>
          </p:txBody>
        </p:sp>
        <p:sp>
          <p:nvSpPr>
            <p:cNvPr id="30" name="pl30"/>
            <p:cNvSpPr/>
            <p:nvPr/>
          </p:nvSpPr>
          <p:spPr>
            <a:xfrm>
              <a:off x="5759853" y="4880357"/>
              <a:ext cx="3314557" cy="0"/>
            </a:xfrm>
            <a:custGeom>
              <a:avLst/>
              <a:pathLst>
                <a:path w="3314557" h="0">
                  <a:moveTo>
                    <a:pt x="0" y="0"/>
                  </a:moveTo>
                  <a:lnTo>
                    <a:pt x="3314557" y="0"/>
                  </a:lnTo>
                  <a:lnTo>
                    <a:pt x="3314557" y="0"/>
                  </a:lnTo>
                </a:path>
              </a:pathLst>
            </a:custGeom>
            <a:ln w="13550" cap="flat">
              <a:solidFill>
                <a:srgbClr val="EBEBEB">
                  <a:alpha val="100000"/>
                </a:srgbClr>
              </a:solidFill>
              <a:prstDash val="solid"/>
              <a:round/>
            </a:ln>
          </p:spPr>
          <p:txBody>
            <a:bodyPr/>
            <a:lstStyle/>
            <a:p/>
          </p:txBody>
        </p:sp>
        <p:sp>
          <p:nvSpPr>
            <p:cNvPr id="31" name="pl31"/>
            <p:cNvSpPr/>
            <p:nvPr/>
          </p:nvSpPr>
          <p:spPr>
            <a:xfrm>
              <a:off x="5759853" y="4099844"/>
              <a:ext cx="3314557" cy="0"/>
            </a:xfrm>
            <a:custGeom>
              <a:avLst/>
              <a:pathLst>
                <a:path w="3314557" h="0">
                  <a:moveTo>
                    <a:pt x="0" y="0"/>
                  </a:moveTo>
                  <a:lnTo>
                    <a:pt x="3314557" y="0"/>
                  </a:lnTo>
                  <a:lnTo>
                    <a:pt x="3314557" y="0"/>
                  </a:lnTo>
                </a:path>
              </a:pathLst>
            </a:custGeom>
            <a:ln w="13550" cap="flat">
              <a:solidFill>
                <a:srgbClr val="EBEBEB">
                  <a:alpha val="100000"/>
                </a:srgbClr>
              </a:solidFill>
              <a:prstDash val="solid"/>
              <a:round/>
            </a:ln>
          </p:spPr>
          <p:txBody>
            <a:bodyPr/>
            <a:lstStyle/>
            <a:p/>
          </p:txBody>
        </p:sp>
        <p:sp>
          <p:nvSpPr>
            <p:cNvPr id="32" name="pl32"/>
            <p:cNvSpPr/>
            <p:nvPr/>
          </p:nvSpPr>
          <p:spPr>
            <a:xfrm>
              <a:off x="5759853" y="3319330"/>
              <a:ext cx="3314557" cy="0"/>
            </a:xfrm>
            <a:custGeom>
              <a:avLst/>
              <a:pathLst>
                <a:path w="3314557" h="0">
                  <a:moveTo>
                    <a:pt x="0" y="0"/>
                  </a:moveTo>
                  <a:lnTo>
                    <a:pt x="3314557" y="0"/>
                  </a:lnTo>
                  <a:lnTo>
                    <a:pt x="3314557" y="0"/>
                  </a:lnTo>
                </a:path>
              </a:pathLst>
            </a:custGeom>
            <a:ln w="13550" cap="flat">
              <a:solidFill>
                <a:srgbClr val="EBEBEB">
                  <a:alpha val="100000"/>
                </a:srgbClr>
              </a:solidFill>
              <a:prstDash val="solid"/>
              <a:round/>
            </a:ln>
          </p:spPr>
          <p:txBody>
            <a:bodyPr/>
            <a:lstStyle/>
            <a:p/>
          </p:txBody>
        </p:sp>
        <p:sp>
          <p:nvSpPr>
            <p:cNvPr id="33" name="pl33"/>
            <p:cNvSpPr/>
            <p:nvPr/>
          </p:nvSpPr>
          <p:spPr>
            <a:xfrm>
              <a:off x="5759853" y="2538817"/>
              <a:ext cx="3314557" cy="0"/>
            </a:xfrm>
            <a:custGeom>
              <a:avLst/>
              <a:pathLst>
                <a:path w="3314557" h="0">
                  <a:moveTo>
                    <a:pt x="0" y="0"/>
                  </a:moveTo>
                  <a:lnTo>
                    <a:pt x="3314557" y="0"/>
                  </a:lnTo>
                  <a:lnTo>
                    <a:pt x="3314557" y="0"/>
                  </a:lnTo>
                </a:path>
              </a:pathLst>
            </a:custGeom>
            <a:ln w="13550" cap="flat">
              <a:solidFill>
                <a:srgbClr val="EBEBEB">
                  <a:alpha val="100000"/>
                </a:srgbClr>
              </a:solidFill>
              <a:prstDash val="solid"/>
              <a:round/>
            </a:ln>
          </p:spPr>
          <p:txBody>
            <a:bodyPr/>
            <a:lstStyle/>
            <a:p/>
          </p:txBody>
        </p:sp>
        <p:sp>
          <p:nvSpPr>
            <p:cNvPr id="34" name="pl34"/>
            <p:cNvSpPr/>
            <p:nvPr/>
          </p:nvSpPr>
          <p:spPr>
            <a:xfrm>
              <a:off x="6663823" y="1833621"/>
              <a:ext cx="0" cy="3867967"/>
            </a:xfrm>
            <a:custGeom>
              <a:avLst/>
              <a:pathLst>
                <a:path w="0" h="3867967">
                  <a:moveTo>
                    <a:pt x="0" y="386796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8170440" y="1833621"/>
              <a:ext cx="0" cy="3867967"/>
            </a:xfrm>
            <a:custGeom>
              <a:avLst/>
              <a:pathLst>
                <a:path w="0" h="3867967">
                  <a:moveTo>
                    <a:pt x="0" y="386796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5759853" y="2538817"/>
              <a:ext cx="3314557" cy="0"/>
            </a:xfrm>
            <a:custGeom>
              <a:avLst/>
              <a:pathLst>
                <a:path w="3314557" h="0">
                  <a:moveTo>
                    <a:pt x="0" y="0"/>
                  </a:moveTo>
                  <a:lnTo>
                    <a:pt x="3314557" y="0"/>
                  </a:lnTo>
                  <a:lnTo>
                    <a:pt x="3314557" y="0"/>
                  </a:lnTo>
                </a:path>
              </a:pathLst>
            </a:custGeom>
            <a:ln w="16260" cap="flat">
              <a:solidFill>
                <a:srgbClr val="7F7F7F">
                  <a:alpha val="100000"/>
                </a:srgbClr>
              </a:solidFill>
              <a:prstDash val="dash"/>
              <a:round/>
            </a:ln>
          </p:spPr>
          <p:txBody>
            <a:bodyPr/>
            <a:lstStyle/>
            <a:p/>
          </p:txBody>
        </p:sp>
        <p:sp>
          <p:nvSpPr>
            <p:cNvPr id="37" name="rc37"/>
            <p:cNvSpPr/>
            <p:nvPr/>
          </p:nvSpPr>
          <p:spPr>
            <a:xfrm>
              <a:off x="5985846" y="2218974"/>
              <a:ext cx="1355955" cy="319842"/>
            </a:xfrm>
            <a:prstGeom prst="rect">
              <a:avLst/>
            </a:prstGeom>
            <a:solidFill>
              <a:srgbClr val="6A1E74">
                <a:alpha val="100000"/>
              </a:srgbClr>
            </a:solidFill>
          </p:spPr>
          <p:txBody>
            <a:bodyPr/>
            <a:lstStyle/>
            <a:p/>
          </p:txBody>
        </p:sp>
        <p:sp>
          <p:nvSpPr>
            <p:cNvPr id="38" name="rc38"/>
            <p:cNvSpPr/>
            <p:nvPr/>
          </p:nvSpPr>
          <p:spPr>
            <a:xfrm>
              <a:off x="7492463" y="2009437"/>
              <a:ext cx="1355955" cy="529379"/>
            </a:xfrm>
            <a:prstGeom prst="rect">
              <a:avLst/>
            </a:prstGeom>
            <a:solidFill>
              <a:srgbClr val="80BD41">
                <a:alpha val="100000"/>
              </a:srgbClr>
            </a:solidFill>
          </p:spPr>
          <p:txBody>
            <a:bodyPr/>
            <a:lstStyle/>
            <a:p/>
          </p:txBody>
        </p:sp>
        <p:sp>
          <p:nvSpPr>
            <p:cNvPr id="39" name="tx39"/>
            <p:cNvSpPr/>
            <p:nvPr/>
          </p:nvSpPr>
          <p:spPr>
            <a:xfrm>
              <a:off x="6466496" y="2094762"/>
              <a:ext cx="3946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+82,000</a:t>
              </a:r>
            </a:p>
          </p:txBody>
        </p:sp>
        <p:sp>
          <p:nvSpPr>
            <p:cNvPr id="40" name="tx40"/>
            <p:cNvSpPr/>
            <p:nvPr/>
          </p:nvSpPr>
          <p:spPr>
            <a:xfrm>
              <a:off x="7942983" y="1885225"/>
              <a:ext cx="4549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+136,000</a:t>
              </a:r>
            </a:p>
          </p:txBody>
        </p:sp>
        <p:sp>
          <p:nvSpPr>
            <p:cNvPr id="41" name="tx41"/>
            <p:cNvSpPr/>
            <p:nvPr/>
          </p:nvSpPr>
          <p:spPr>
            <a:xfrm>
              <a:off x="2980668" y="1663192"/>
              <a:ext cx="598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Decrease</a:t>
              </a:r>
            </a:p>
          </p:txBody>
        </p:sp>
        <p:sp>
          <p:nvSpPr>
            <p:cNvPr id="42" name="tx42"/>
            <p:cNvSpPr/>
            <p:nvPr/>
          </p:nvSpPr>
          <p:spPr>
            <a:xfrm>
              <a:off x="7149121" y="1663192"/>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Increase</a:t>
              </a:r>
            </a:p>
          </p:txBody>
        </p:sp>
        <p:sp>
          <p:nvSpPr>
            <p:cNvPr id="43" name="tx43"/>
            <p:cNvSpPr/>
            <p:nvPr/>
          </p:nvSpPr>
          <p:spPr>
            <a:xfrm rot="-2700000">
              <a:off x="1207395" y="5998524"/>
              <a:ext cx="6958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Eastern Africa</a:t>
              </a:r>
            </a:p>
          </p:txBody>
        </p:sp>
        <p:sp>
          <p:nvSpPr>
            <p:cNvPr id="44" name="tx44"/>
            <p:cNvSpPr/>
            <p:nvPr/>
          </p:nvSpPr>
          <p:spPr>
            <a:xfrm rot="-2700000">
              <a:off x="2735320" y="5989698"/>
              <a:ext cx="6708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Central Africa</a:t>
              </a:r>
            </a:p>
          </p:txBody>
        </p:sp>
        <p:sp>
          <p:nvSpPr>
            <p:cNvPr id="45" name="tx45"/>
            <p:cNvSpPr/>
            <p:nvPr/>
          </p:nvSpPr>
          <p:spPr>
            <a:xfrm rot="-2700000">
              <a:off x="4178249" y="6016079"/>
              <a:ext cx="7455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Northern Africa</a:t>
              </a:r>
            </a:p>
          </p:txBody>
        </p:sp>
        <p:sp>
          <p:nvSpPr>
            <p:cNvPr id="46" name="tx46"/>
            <p:cNvSpPr/>
            <p:nvPr/>
          </p:nvSpPr>
          <p:spPr>
            <a:xfrm rot="-2700000">
              <a:off x="6073495" y="6008740"/>
              <a:ext cx="7247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Western Africa</a:t>
              </a:r>
            </a:p>
          </p:txBody>
        </p:sp>
        <p:sp>
          <p:nvSpPr>
            <p:cNvPr id="47" name="tx47"/>
            <p:cNvSpPr/>
            <p:nvPr/>
          </p:nvSpPr>
          <p:spPr>
            <a:xfrm rot="-2700000">
              <a:off x="7546317" y="6022738"/>
              <a:ext cx="7643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Southern Africa</a:t>
              </a:r>
            </a:p>
          </p:txBody>
        </p:sp>
        <p:sp>
          <p:nvSpPr>
            <p:cNvPr id="48" name="tx48"/>
            <p:cNvSpPr/>
            <p:nvPr/>
          </p:nvSpPr>
          <p:spPr>
            <a:xfrm>
              <a:off x="508182" y="5620865"/>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-800K</a:t>
              </a:r>
            </a:p>
          </p:txBody>
        </p:sp>
        <p:sp>
          <p:nvSpPr>
            <p:cNvPr id="49" name="tx49"/>
            <p:cNvSpPr/>
            <p:nvPr/>
          </p:nvSpPr>
          <p:spPr>
            <a:xfrm>
              <a:off x="508182" y="4840352"/>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50" name="tx50"/>
            <p:cNvSpPr/>
            <p:nvPr/>
          </p:nvSpPr>
          <p:spPr>
            <a:xfrm>
              <a:off x="508182" y="4059839"/>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51" name="tx51"/>
            <p:cNvSpPr/>
            <p:nvPr/>
          </p:nvSpPr>
          <p:spPr>
            <a:xfrm>
              <a:off x="508182" y="3279325"/>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52" name="tx52"/>
            <p:cNvSpPr/>
            <p:nvPr/>
          </p:nvSpPr>
          <p:spPr>
            <a:xfrm>
              <a:off x="669757" y="2498812"/>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53" name="tx53"/>
            <p:cNvSpPr/>
            <p:nvPr/>
          </p:nvSpPr>
          <p:spPr>
            <a:xfrm rot="-5400000">
              <a:off x="-591430" y="3717587"/>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54" name="tx54"/>
            <p:cNvSpPr/>
            <p:nvPr/>
          </p:nvSpPr>
          <p:spPr>
            <a:xfrm>
              <a:off x="869090" y="1368037"/>
              <a:ext cx="46659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number of zero-dose children, by region, 2024-2025</a:t>
              </a:r>
            </a:p>
          </p:txBody>
        </p:sp>
        <p:sp>
          <p:nvSpPr>
            <p:cNvPr id="55" name="tx55"/>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region, between 2024 and 2025.
Overall, 2 regions had an increase in zero-dose children and 3 saw the number of zero-dose children decline.
Eastern Africa had the largest decline in the number of zero-dose children from 2.7m in 2024 to 1.9m in 2025 (-765,000).</a:t>
            </a:r>
          </a:p>
        </p:txBody>
      </p:sp>
      <p:sp>
        <p:nvSpPr>
          <p:cNvPr id="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Progress in reducing zero-dose children was uneven across regions, highlighting the importance of targeting resources and strategies to regions where children continue to be missed.</a:t>
            </a:r>
          </a:p>
        </p:txBody>
      </p:sp>
      <p:grpSp xmlns:pic="http://schemas.openxmlformats.org/drawingml/2006/picture">
        <p:nvGrpSpPr>
          <p:cNvPr id="58" name=""/>
          <p:cNvGrpSpPr/>
          <p:nvPr/>
        </p:nvGrpSpPr>
        <p:grpSpPr>
          <a:xfrm>
            <a:off x="292608" y="914400"/>
            <a:ext cx="8595360" cy="28575"/>
            <a:chOff x="292608" y="914400"/>
            <a:chExt cx="8595360" cy="28575"/>
          </a:xfrm>
        </p:grpSpPr>
        <p:sp>
          <p:nvSpPr>
            <p:cNvPr id="5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Africa</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29552" y="2715584"/>
              <a:ext cx="2566463" cy="0"/>
            </a:xfrm>
            <a:custGeom>
              <a:avLst/>
              <a:pathLst>
                <a:path w="2566463" h="0">
                  <a:moveTo>
                    <a:pt x="0" y="0"/>
                  </a:moveTo>
                  <a:lnTo>
                    <a:pt x="2566463" y="0"/>
                  </a:lnTo>
                  <a:lnTo>
                    <a:pt x="2566463" y="0"/>
                  </a:lnTo>
                </a:path>
              </a:pathLst>
            </a:custGeom>
            <a:ln w="6775" cap="flat">
              <a:solidFill>
                <a:srgbClr val="EBEBEB">
                  <a:alpha val="100000"/>
                </a:srgbClr>
              </a:solidFill>
              <a:prstDash val="solid"/>
              <a:round/>
            </a:ln>
          </p:spPr>
          <p:txBody>
            <a:bodyPr/>
            <a:lstStyle/>
            <a:p/>
          </p:txBody>
        </p:sp>
        <p:sp>
          <p:nvSpPr>
            <p:cNvPr id="5" name="pl5"/>
            <p:cNvSpPr/>
            <p:nvPr/>
          </p:nvSpPr>
          <p:spPr>
            <a:xfrm>
              <a:off x="729552" y="2251768"/>
              <a:ext cx="2566463" cy="0"/>
            </a:xfrm>
            <a:custGeom>
              <a:avLst/>
              <a:pathLst>
                <a:path w="2566463" h="0">
                  <a:moveTo>
                    <a:pt x="0" y="0"/>
                  </a:moveTo>
                  <a:lnTo>
                    <a:pt x="2566463" y="0"/>
                  </a:lnTo>
                  <a:lnTo>
                    <a:pt x="2566463" y="0"/>
                  </a:lnTo>
                </a:path>
              </a:pathLst>
            </a:custGeom>
            <a:ln w="6775" cap="flat">
              <a:solidFill>
                <a:srgbClr val="EBEBEB">
                  <a:alpha val="100000"/>
                </a:srgbClr>
              </a:solidFill>
              <a:prstDash val="solid"/>
              <a:round/>
            </a:ln>
          </p:spPr>
          <p:txBody>
            <a:bodyPr/>
            <a:lstStyle/>
            <a:p/>
          </p:txBody>
        </p:sp>
        <p:sp>
          <p:nvSpPr>
            <p:cNvPr id="6" name="pl6"/>
            <p:cNvSpPr/>
            <p:nvPr/>
          </p:nvSpPr>
          <p:spPr>
            <a:xfrm>
              <a:off x="729552" y="1787953"/>
              <a:ext cx="2566463" cy="0"/>
            </a:xfrm>
            <a:custGeom>
              <a:avLst/>
              <a:pathLst>
                <a:path w="2566463" h="0">
                  <a:moveTo>
                    <a:pt x="0" y="0"/>
                  </a:moveTo>
                  <a:lnTo>
                    <a:pt x="2566463" y="0"/>
                  </a:lnTo>
                  <a:lnTo>
                    <a:pt x="2566463" y="0"/>
                  </a:lnTo>
                </a:path>
              </a:pathLst>
            </a:custGeom>
            <a:ln w="6775" cap="flat">
              <a:solidFill>
                <a:srgbClr val="EBEBEB">
                  <a:alpha val="100000"/>
                </a:srgbClr>
              </a:solidFill>
              <a:prstDash val="solid"/>
              <a:round/>
            </a:ln>
          </p:spPr>
          <p:txBody>
            <a:bodyPr/>
            <a:lstStyle/>
            <a:p/>
          </p:txBody>
        </p:sp>
        <p:sp>
          <p:nvSpPr>
            <p:cNvPr id="7" name="pl7"/>
            <p:cNvSpPr/>
            <p:nvPr/>
          </p:nvSpPr>
          <p:spPr>
            <a:xfrm>
              <a:off x="729552" y="1324137"/>
              <a:ext cx="2566463" cy="0"/>
            </a:xfrm>
            <a:custGeom>
              <a:avLst/>
              <a:pathLst>
                <a:path w="2566463" h="0">
                  <a:moveTo>
                    <a:pt x="0" y="0"/>
                  </a:moveTo>
                  <a:lnTo>
                    <a:pt x="2566463" y="0"/>
                  </a:lnTo>
                  <a:lnTo>
                    <a:pt x="2566463" y="0"/>
                  </a:lnTo>
                </a:path>
              </a:pathLst>
            </a:custGeom>
            <a:ln w="6775" cap="flat">
              <a:solidFill>
                <a:srgbClr val="EBEBEB">
                  <a:alpha val="100000"/>
                </a:srgbClr>
              </a:solidFill>
              <a:prstDash val="solid"/>
              <a:round/>
            </a:ln>
          </p:spPr>
          <p:txBody>
            <a:bodyPr/>
            <a:lstStyle/>
            <a:p/>
          </p:txBody>
        </p:sp>
        <p:sp>
          <p:nvSpPr>
            <p:cNvPr id="8" name="pl8"/>
            <p:cNvSpPr/>
            <p:nvPr/>
          </p:nvSpPr>
          <p:spPr>
            <a:xfrm>
              <a:off x="729552" y="2947492"/>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9" name="pl9"/>
            <p:cNvSpPr/>
            <p:nvPr/>
          </p:nvSpPr>
          <p:spPr>
            <a:xfrm>
              <a:off x="729552" y="2483676"/>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10" name="pl10"/>
            <p:cNvSpPr/>
            <p:nvPr/>
          </p:nvSpPr>
          <p:spPr>
            <a:xfrm>
              <a:off x="729552" y="2019861"/>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11" name="pl11"/>
            <p:cNvSpPr/>
            <p:nvPr/>
          </p:nvSpPr>
          <p:spPr>
            <a:xfrm>
              <a:off x="729552" y="1556045"/>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12" name="pl12"/>
            <p:cNvSpPr/>
            <p:nvPr/>
          </p:nvSpPr>
          <p:spPr>
            <a:xfrm>
              <a:off x="729552" y="1092230"/>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13" name="pl13"/>
            <p:cNvSpPr/>
            <p:nvPr/>
          </p:nvSpPr>
          <p:spPr>
            <a:xfrm>
              <a:off x="880187"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257719"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35252"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12784"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90316"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67848"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5380"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0" name="rc20"/>
            <p:cNvSpPr/>
            <p:nvPr/>
          </p:nvSpPr>
          <p:spPr>
            <a:xfrm>
              <a:off x="846209" y="2604261"/>
              <a:ext cx="67955" cy="343231"/>
            </a:xfrm>
            <a:prstGeom prst="rect">
              <a:avLst/>
            </a:prstGeom>
            <a:solidFill>
              <a:srgbClr val="80BD41">
                <a:alpha val="100000"/>
              </a:srgbClr>
            </a:solidFill>
          </p:spPr>
          <p:txBody>
            <a:bodyPr/>
            <a:lstStyle/>
            <a:p/>
          </p:txBody>
        </p:sp>
        <p:sp>
          <p:nvSpPr>
            <p:cNvPr id="21" name="rc21"/>
            <p:cNvSpPr/>
            <p:nvPr/>
          </p:nvSpPr>
          <p:spPr>
            <a:xfrm>
              <a:off x="846209" y="2088417"/>
              <a:ext cx="67955" cy="389854"/>
            </a:xfrm>
            <a:prstGeom prst="rect">
              <a:avLst/>
            </a:prstGeom>
            <a:solidFill>
              <a:srgbClr val="0058AB">
                <a:alpha val="100000"/>
              </a:srgbClr>
            </a:solidFill>
          </p:spPr>
          <p:txBody>
            <a:bodyPr/>
            <a:lstStyle/>
            <a:p/>
          </p:txBody>
        </p:sp>
        <p:sp>
          <p:nvSpPr>
            <p:cNvPr id="22" name="rc22"/>
            <p:cNvSpPr/>
            <p:nvPr/>
          </p:nvSpPr>
          <p:spPr>
            <a:xfrm>
              <a:off x="846209" y="2478271"/>
              <a:ext cx="67955" cy="125989"/>
            </a:xfrm>
            <a:prstGeom prst="rect">
              <a:avLst/>
            </a:prstGeom>
            <a:solidFill>
              <a:srgbClr val="1CABE2">
                <a:alpha val="100000"/>
              </a:srgbClr>
            </a:solidFill>
          </p:spPr>
          <p:txBody>
            <a:bodyPr/>
            <a:lstStyle/>
            <a:p/>
          </p:txBody>
        </p:sp>
        <p:sp>
          <p:nvSpPr>
            <p:cNvPr id="23" name="rc23"/>
            <p:cNvSpPr/>
            <p:nvPr/>
          </p:nvSpPr>
          <p:spPr>
            <a:xfrm>
              <a:off x="921716" y="2603744"/>
              <a:ext cx="67955" cy="343747"/>
            </a:xfrm>
            <a:prstGeom prst="rect">
              <a:avLst/>
            </a:prstGeom>
            <a:solidFill>
              <a:srgbClr val="80BD41">
                <a:alpha val="100000"/>
              </a:srgbClr>
            </a:solidFill>
          </p:spPr>
          <p:txBody>
            <a:bodyPr/>
            <a:lstStyle/>
            <a:p/>
          </p:txBody>
        </p:sp>
        <p:sp>
          <p:nvSpPr>
            <p:cNvPr id="24" name="rc24"/>
            <p:cNvSpPr/>
            <p:nvPr/>
          </p:nvSpPr>
          <p:spPr>
            <a:xfrm>
              <a:off x="921716" y="2064929"/>
              <a:ext cx="67955" cy="393229"/>
            </a:xfrm>
            <a:prstGeom prst="rect">
              <a:avLst/>
            </a:prstGeom>
            <a:solidFill>
              <a:srgbClr val="0058AB">
                <a:alpha val="100000"/>
              </a:srgbClr>
            </a:solidFill>
          </p:spPr>
          <p:txBody>
            <a:bodyPr/>
            <a:lstStyle/>
            <a:p/>
          </p:txBody>
        </p:sp>
        <p:sp>
          <p:nvSpPr>
            <p:cNvPr id="25" name="rc25"/>
            <p:cNvSpPr/>
            <p:nvPr/>
          </p:nvSpPr>
          <p:spPr>
            <a:xfrm>
              <a:off x="921716" y="2458158"/>
              <a:ext cx="67955" cy="145586"/>
            </a:xfrm>
            <a:prstGeom prst="rect">
              <a:avLst/>
            </a:prstGeom>
            <a:solidFill>
              <a:srgbClr val="1CABE2">
                <a:alpha val="100000"/>
              </a:srgbClr>
            </a:solidFill>
          </p:spPr>
          <p:txBody>
            <a:bodyPr/>
            <a:lstStyle/>
            <a:p/>
          </p:txBody>
        </p:sp>
        <p:sp>
          <p:nvSpPr>
            <p:cNvPr id="26" name="rc26"/>
            <p:cNvSpPr/>
            <p:nvPr/>
          </p:nvSpPr>
          <p:spPr>
            <a:xfrm>
              <a:off x="997222" y="2544547"/>
              <a:ext cx="67955" cy="402945"/>
            </a:xfrm>
            <a:prstGeom prst="rect">
              <a:avLst/>
            </a:prstGeom>
            <a:solidFill>
              <a:srgbClr val="80BD41">
                <a:alpha val="100000"/>
              </a:srgbClr>
            </a:solidFill>
          </p:spPr>
          <p:txBody>
            <a:bodyPr/>
            <a:lstStyle/>
            <a:p/>
          </p:txBody>
        </p:sp>
        <p:sp>
          <p:nvSpPr>
            <p:cNvPr id="27" name="rc27"/>
            <p:cNvSpPr/>
            <p:nvPr/>
          </p:nvSpPr>
          <p:spPr>
            <a:xfrm>
              <a:off x="997222" y="2041922"/>
              <a:ext cx="67955" cy="402871"/>
            </a:xfrm>
            <a:prstGeom prst="rect">
              <a:avLst/>
            </a:prstGeom>
            <a:solidFill>
              <a:srgbClr val="0058AB">
                <a:alpha val="100000"/>
              </a:srgbClr>
            </a:solidFill>
          </p:spPr>
          <p:txBody>
            <a:bodyPr/>
            <a:lstStyle/>
            <a:p/>
          </p:txBody>
        </p:sp>
        <p:sp>
          <p:nvSpPr>
            <p:cNvPr id="28" name="rc28"/>
            <p:cNvSpPr/>
            <p:nvPr/>
          </p:nvSpPr>
          <p:spPr>
            <a:xfrm>
              <a:off x="997222" y="2444793"/>
              <a:ext cx="67955" cy="99753"/>
            </a:xfrm>
            <a:prstGeom prst="rect">
              <a:avLst/>
            </a:prstGeom>
            <a:solidFill>
              <a:srgbClr val="1CABE2">
                <a:alpha val="100000"/>
              </a:srgbClr>
            </a:solidFill>
          </p:spPr>
          <p:txBody>
            <a:bodyPr/>
            <a:lstStyle/>
            <a:p/>
          </p:txBody>
        </p:sp>
        <p:sp>
          <p:nvSpPr>
            <p:cNvPr id="29" name="rc29"/>
            <p:cNvSpPr/>
            <p:nvPr/>
          </p:nvSpPr>
          <p:spPr>
            <a:xfrm>
              <a:off x="1072729" y="2498930"/>
              <a:ext cx="67955" cy="448561"/>
            </a:xfrm>
            <a:prstGeom prst="rect">
              <a:avLst/>
            </a:prstGeom>
            <a:solidFill>
              <a:srgbClr val="80BD41">
                <a:alpha val="100000"/>
              </a:srgbClr>
            </a:solidFill>
          </p:spPr>
          <p:txBody>
            <a:bodyPr/>
            <a:lstStyle/>
            <a:p/>
          </p:txBody>
        </p:sp>
        <p:sp>
          <p:nvSpPr>
            <p:cNvPr id="30" name="rc30"/>
            <p:cNvSpPr/>
            <p:nvPr/>
          </p:nvSpPr>
          <p:spPr>
            <a:xfrm>
              <a:off x="1072729" y="2017130"/>
              <a:ext cx="67955" cy="370563"/>
            </a:xfrm>
            <a:prstGeom prst="rect">
              <a:avLst/>
            </a:prstGeom>
            <a:solidFill>
              <a:srgbClr val="0058AB">
                <a:alpha val="100000"/>
              </a:srgbClr>
            </a:solidFill>
          </p:spPr>
          <p:txBody>
            <a:bodyPr/>
            <a:lstStyle/>
            <a:p/>
          </p:txBody>
        </p:sp>
        <p:sp>
          <p:nvSpPr>
            <p:cNvPr id="31" name="rc31"/>
            <p:cNvSpPr/>
            <p:nvPr/>
          </p:nvSpPr>
          <p:spPr>
            <a:xfrm>
              <a:off x="1072729" y="2387694"/>
              <a:ext cx="67955" cy="111236"/>
            </a:xfrm>
            <a:prstGeom prst="rect">
              <a:avLst/>
            </a:prstGeom>
            <a:solidFill>
              <a:srgbClr val="1CABE2">
                <a:alpha val="100000"/>
              </a:srgbClr>
            </a:solidFill>
          </p:spPr>
          <p:txBody>
            <a:bodyPr/>
            <a:lstStyle/>
            <a:p/>
          </p:txBody>
        </p:sp>
        <p:sp>
          <p:nvSpPr>
            <p:cNvPr id="32" name="rc32"/>
            <p:cNvSpPr/>
            <p:nvPr/>
          </p:nvSpPr>
          <p:spPr>
            <a:xfrm>
              <a:off x="1148235" y="2413088"/>
              <a:ext cx="67955" cy="534403"/>
            </a:xfrm>
            <a:prstGeom prst="rect">
              <a:avLst/>
            </a:prstGeom>
            <a:solidFill>
              <a:srgbClr val="80BD41">
                <a:alpha val="100000"/>
              </a:srgbClr>
            </a:solidFill>
          </p:spPr>
          <p:txBody>
            <a:bodyPr/>
            <a:lstStyle/>
            <a:p/>
          </p:txBody>
        </p:sp>
        <p:sp>
          <p:nvSpPr>
            <p:cNvPr id="33" name="rc33"/>
            <p:cNvSpPr/>
            <p:nvPr/>
          </p:nvSpPr>
          <p:spPr>
            <a:xfrm>
              <a:off x="1148235" y="1988180"/>
              <a:ext cx="67955" cy="317676"/>
            </a:xfrm>
            <a:prstGeom prst="rect">
              <a:avLst/>
            </a:prstGeom>
            <a:solidFill>
              <a:srgbClr val="0058AB">
                <a:alpha val="100000"/>
              </a:srgbClr>
            </a:solidFill>
          </p:spPr>
          <p:txBody>
            <a:bodyPr/>
            <a:lstStyle/>
            <a:p/>
          </p:txBody>
        </p:sp>
        <p:sp>
          <p:nvSpPr>
            <p:cNvPr id="34" name="rc34"/>
            <p:cNvSpPr/>
            <p:nvPr/>
          </p:nvSpPr>
          <p:spPr>
            <a:xfrm>
              <a:off x="1148235" y="2305856"/>
              <a:ext cx="67955" cy="107231"/>
            </a:xfrm>
            <a:prstGeom prst="rect">
              <a:avLst/>
            </a:prstGeom>
            <a:solidFill>
              <a:srgbClr val="1CABE2">
                <a:alpha val="100000"/>
              </a:srgbClr>
            </a:solidFill>
          </p:spPr>
          <p:txBody>
            <a:bodyPr/>
            <a:lstStyle/>
            <a:p/>
          </p:txBody>
        </p:sp>
        <p:sp>
          <p:nvSpPr>
            <p:cNvPr id="35" name="rc35"/>
            <p:cNvSpPr/>
            <p:nvPr/>
          </p:nvSpPr>
          <p:spPr>
            <a:xfrm>
              <a:off x="1223742" y="2336610"/>
              <a:ext cx="67955" cy="610881"/>
            </a:xfrm>
            <a:prstGeom prst="rect">
              <a:avLst/>
            </a:prstGeom>
            <a:solidFill>
              <a:srgbClr val="80BD41">
                <a:alpha val="100000"/>
              </a:srgbClr>
            </a:solidFill>
          </p:spPr>
          <p:txBody>
            <a:bodyPr/>
            <a:lstStyle/>
            <a:p/>
          </p:txBody>
        </p:sp>
        <p:sp>
          <p:nvSpPr>
            <p:cNvPr id="36" name="rc36"/>
            <p:cNvSpPr/>
            <p:nvPr/>
          </p:nvSpPr>
          <p:spPr>
            <a:xfrm>
              <a:off x="1223742" y="1954161"/>
              <a:ext cx="67955" cy="295051"/>
            </a:xfrm>
            <a:prstGeom prst="rect">
              <a:avLst/>
            </a:prstGeom>
            <a:solidFill>
              <a:srgbClr val="0058AB">
                <a:alpha val="100000"/>
              </a:srgbClr>
            </a:solidFill>
          </p:spPr>
          <p:txBody>
            <a:bodyPr/>
            <a:lstStyle/>
            <a:p/>
          </p:txBody>
        </p:sp>
        <p:sp>
          <p:nvSpPr>
            <p:cNvPr id="37" name="rc37"/>
            <p:cNvSpPr/>
            <p:nvPr/>
          </p:nvSpPr>
          <p:spPr>
            <a:xfrm>
              <a:off x="1223742" y="2249212"/>
              <a:ext cx="67955" cy="87397"/>
            </a:xfrm>
            <a:prstGeom prst="rect">
              <a:avLst/>
            </a:prstGeom>
            <a:solidFill>
              <a:srgbClr val="1CABE2">
                <a:alpha val="100000"/>
              </a:srgbClr>
            </a:solidFill>
          </p:spPr>
          <p:txBody>
            <a:bodyPr/>
            <a:lstStyle/>
            <a:p/>
          </p:txBody>
        </p:sp>
        <p:sp>
          <p:nvSpPr>
            <p:cNvPr id="38" name="rc38"/>
            <p:cNvSpPr/>
            <p:nvPr/>
          </p:nvSpPr>
          <p:spPr>
            <a:xfrm>
              <a:off x="1299248" y="2283234"/>
              <a:ext cx="67955" cy="664257"/>
            </a:xfrm>
            <a:prstGeom prst="rect">
              <a:avLst/>
            </a:prstGeom>
            <a:solidFill>
              <a:srgbClr val="80BD41">
                <a:alpha val="100000"/>
              </a:srgbClr>
            </a:solidFill>
          </p:spPr>
          <p:txBody>
            <a:bodyPr/>
            <a:lstStyle/>
            <a:p/>
          </p:txBody>
        </p:sp>
        <p:sp>
          <p:nvSpPr>
            <p:cNvPr id="39" name="rc39"/>
            <p:cNvSpPr/>
            <p:nvPr/>
          </p:nvSpPr>
          <p:spPr>
            <a:xfrm>
              <a:off x="1299248" y="1918561"/>
              <a:ext cx="67955" cy="266073"/>
            </a:xfrm>
            <a:prstGeom prst="rect">
              <a:avLst/>
            </a:prstGeom>
            <a:solidFill>
              <a:srgbClr val="0058AB">
                <a:alpha val="100000"/>
              </a:srgbClr>
            </a:solidFill>
          </p:spPr>
          <p:txBody>
            <a:bodyPr/>
            <a:lstStyle/>
            <a:p/>
          </p:txBody>
        </p:sp>
        <p:sp>
          <p:nvSpPr>
            <p:cNvPr id="40" name="rc40"/>
            <p:cNvSpPr/>
            <p:nvPr/>
          </p:nvSpPr>
          <p:spPr>
            <a:xfrm>
              <a:off x="1299248" y="2184634"/>
              <a:ext cx="67955" cy="98599"/>
            </a:xfrm>
            <a:prstGeom prst="rect">
              <a:avLst/>
            </a:prstGeom>
            <a:solidFill>
              <a:srgbClr val="1CABE2">
                <a:alpha val="100000"/>
              </a:srgbClr>
            </a:solidFill>
          </p:spPr>
          <p:txBody>
            <a:bodyPr/>
            <a:lstStyle/>
            <a:p/>
          </p:txBody>
        </p:sp>
        <p:sp>
          <p:nvSpPr>
            <p:cNvPr id="41" name="rc41"/>
            <p:cNvSpPr/>
            <p:nvPr/>
          </p:nvSpPr>
          <p:spPr>
            <a:xfrm>
              <a:off x="1374754" y="2248432"/>
              <a:ext cx="67955" cy="699059"/>
            </a:xfrm>
            <a:prstGeom prst="rect">
              <a:avLst/>
            </a:prstGeom>
            <a:solidFill>
              <a:srgbClr val="80BD41">
                <a:alpha val="100000"/>
              </a:srgbClr>
            </a:solidFill>
          </p:spPr>
          <p:txBody>
            <a:bodyPr/>
            <a:lstStyle/>
            <a:p/>
          </p:txBody>
        </p:sp>
        <p:sp>
          <p:nvSpPr>
            <p:cNvPr id="42" name="rc42"/>
            <p:cNvSpPr/>
            <p:nvPr/>
          </p:nvSpPr>
          <p:spPr>
            <a:xfrm>
              <a:off x="1374754" y="1886138"/>
              <a:ext cx="67955" cy="265663"/>
            </a:xfrm>
            <a:prstGeom prst="rect">
              <a:avLst/>
            </a:prstGeom>
            <a:solidFill>
              <a:srgbClr val="0058AB">
                <a:alpha val="100000"/>
              </a:srgbClr>
            </a:solidFill>
          </p:spPr>
          <p:txBody>
            <a:bodyPr/>
            <a:lstStyle/>
            <a:p/>
          </p:txBody>
        </p:sp>
        <p:sp>
          <p:nvSpPr>
            <p:cNvPr id="43" name="rc43"/>
            <p:cNvSpPr/>
            <p:nvPr/>
          </p:nvSpPr>
          <p:spPr>
            <a:xfrm>
              <a:off x="1374754" y="2151802"/>
              <a:ext cx="67955" cy="96630"/>
            </a:xfrm>
            <a:prstGeom prst="rect">
              <a:avLst/>
            </a:prstGeom>
            <a:solidFill>
              <a:srgbClr val="1CABE2">
                <a:alpha val="100000"/>
              </a:srgbClr>
            </a:solidFill>
          </p:spPr>
          <p:txBody>
            <a:bodyPr/>
            <a:lstStyle/>
            <a:p/>
          </p:txBody>
        </p:sp>
        <p:sp>
          <p:nvSpPr>
            <p:cNvPr id="44" name="rc44"/>
            <p:cNvSpPr/>
            <p:nvPr/>
          </p:nvSpPr>
          <p:spPr>
            <a:xfrm>
              <a:off x="1450261" y="2220471"/>
              <a:ext cx="67955" cy="727020"/>
            </a:xfrm>
            <a:prstGeom prst="rect">
              <a:avLst/>
            </a:prstGeom>
            <a:solidFill>
              <a:srgbClr val="80BD41">
                <a:alpha val="100000"/>
              </a:srgbClr>
            </a:solidFill>
          </p:spPr>
          <p:txBody>
            <a:bodyPr/>
            <a:lstStyle/>
            <a:p/>
          </p:txBody>
        </p:sp>
        <p:sp>
          <p:nvSpPr>
            <p:cNvPr id="45" name="rc45"/>
            <p:cNvSpPr/>
            <p:nvPr/>
          </p:nvSpPr>
          <p:spPr>
            <a:xfrm>
              <a:off x="1450261" y="1851978"/>
              <a:ext cx="67955" cy="250037"/>
            </a:xfrm>
            <a:prstGeom prst="rect">
              <a:avLst/>
            </a:prstGeom>
            <a:solidFill>
              <a:srgbClr val="0058AB">
                <a:alpha val="100000"/>
              </a:srgbClr>
            </a:solidFill>
          </p:spPr>
          <p:txBody>
            <a:bodyPr/>
            <a:lstStyle/>
            <a:p/>
          </p:txBody>
        </p:sp>
        <p:sp>
          <p:nvSpPr>
            <p:cNvPr id="46" name="rc46"/>
            <p:cNvSpPr/>
            <p:nvPr/>
          </p:nvSpPr>
          <p:spPr>
            <a:xfrm>
              <a:off x="1450261" y="2102015"/>
              <a:ext cx="67955" cy="118455"/>
            </a:xfrm>
            <a:prstGeom prst="rect">
              <a:avLst/>
            </a:prstGeom>
            <a:solidFill>
              <a:srgbClr val="1CABE2">
                <a:alpha val="100000"/>
              </a:srgbClr>
            </a:solidFill>
          </p:spPr>
          <p:txBody>
            <a:bodyPr/>
            <a:lstStyle/>
            <a:p/>
          </p:txBody>
        </p:sp>
        <p:sp>
          <p:nvSpPr>
            <p:cNvPr id="47" name="rc47"/>
            <p:cNvSpPr/>
            <p:nvPr/>
          </p:nvSpPr>
          <p:spPr>
            <a:xfrm>
              <a:off x="1525767" y="2176813"/>
              <a:ext cx="67955" cy="770679"/>
            </a:xfrm>
            <a:prstGeom prst="rect">
              <a:avLst/>
            </a:prstGeom>
            <a:solidFill>
              <a:srgbClr val="80BD41">
                <a:alpha val="100000"/>
              </a:srgbClr>
            </a:solidFill>
          </p:spPr>
          <p:txBody>
            <a:bodyPr/>
            <a:lstStyle/>
            <a:p/>
          </p:txBody>
        </p:sp>
        <p:sp>
          <p:nvSpPr>
            <p:cNvPr id="48" name="rc48"/>
            <p:cNvSpPr/>
            <p:nvPr/>
          </p:nvSpPr>
          <p:spPr>
            <a:xfrm>
              <a:off x="1525767" y="1820380"/>
              <a:ext cx="67955" cy="254670"/>
            </a:xfrm>
            <a:prstGeom prst="rect">
              <a:avLst/>
            </a:prstGeom>
            <a:solidFill>
              <a:srgbClr val="0058AB">
                <a:alpha val="100000"/>
              </a:srgbClr>
            </a:solidFill>
          </p:spPr>
          <p:txBody>
            <a:bodyPr/>
            <a:lstStyle/>
            <a:p/>
          </p:txBody>
        </p:sp>
        <p:sp>
          <p:nvSpPr>
            <p:cNvPr id="49" name="rc49"/>
            <p:cNvSpPr/>
            <p:nvPr/>
          </p:nvSpPr>
          <p:spPr>
            <a:xfrm>
              <a:off x="1525767" y="2075051"/>
              <a:ext cx="67955" cy="101761"/>
            </a:xfrm>
            <a:prstGeom prst="rect">
              <a:avLst/>
            </a:prstGeom>
            <a:solidFill>
              <a:srgbClr val="1CABE2">
                <a:alpha val="100000"/>
              </a:srgbClr>
            </a:solidFill>
          </p:spPr>
          <p:txBody>
            <a:bodyPr/>
            <a:lstStyle/>
            <a:p/>
          </p:txBody>
        </p:sp>
        <p:sp>
          <p:nvSpPr>
            <p:cNvPr id="50" name="rc50"/>
            <p:cNvSpPr/>
            <p:nvPr/>
          </p:nvSpPr>
          <p:spPr>
            <a:xfrm>
              <a:off x="1601274" y="2196113"/>
              <a:ext cx="67955" cy="751378"/>
            </a:xfrm>
            <a:prstGeom prst="rect">
              <a:avLst/>
            </a:prstGeom>
            <a:solidFill>
              <a:srgbClr val="80BD41">
                <a:alpha val="100000"/>
              </a:srgbClr>
            </a:solidFill>
          </p:spPr>
          <p:txBody>
            <a:bodyPr/>
            <a:lstStyle/>
            <a:p/>
          </p:txBody>
        </p:sp>
        <p:sp>
          <p:nvSpPr>
            <p:cNvPr id="51" name="rc51"/>
            <p:cNvSpPr/>
            <p:nvPr/>
          </p:nvSpPr>
          <p:spPr>
            <a:xfrm>
              <a:off x="1601274" y="1779733"/>
              <a:ext cx="67955" cy="309742"/>
            </a:xfrm>
            <a:prstGeom prst="rect">
              <a:avLst/>
            </a:prstGeom>
            <a:solidFill>
              <a:srgbClr val="0058AB">
                <a:alpha val="100000"/>
              </a:srgbClr>
            </a:solidFill>
          </p:spPr>
          <p:txBody>
            <a:bodyPr/>
            <a:lstStyle/>
            <a:p/>
          </p:txBody>
        </p:sp>
        <p:sp>
          <p:nvSpPr>
            <p:cNvPr id="52" name="rc52"/>
            <p:cNvSpPr/>
            <p:nvPr/>
          </p:nvSpPr>
          <p:spPr>
            <a:xfrm>
              <a:off x="1601274" y="2089476"/>
              <a:ext cx="67955" cy="106636"/>
            </a:xfrm>
            <a:prstGeom prst="rect">
              <a:avLst/>
            </a:prstGeom>
            <a:solidFill>
              <a:srgbClr val="1CABE2">
                <a:alpha val="100000"/>
              </a:srgbClr>
            </a:solidFill>
          </p:spPr>
          <p:txBody>
            <a:bodyPr/>
            <a:lstStyle/>
            <a:p/>
          </p:txBody>
        </p:sp>
        <p:sp>
          <p:nvSpPr>
            <p:cNvPr id="53" name="rc53"/>
            <p:cNvSpPr/>
            <p:nvPr/>
          </p:nvSpPr>
          <p:spPr>
            <a:xfrm>
              <a:off x="1676780" y="2116681"/>
              <a:ext cx="67955" cy="830810"/>
            </a:xfrm>
            <a:prstGeom prst="rect">
              <a:avLst/>
            </a:prstGeom>
            <a:solidFill>
              <a:srgbClr val="80BD41">
                <a:alpha val="100000"/>
              </a:srgbClr>
            </a:solidFill>
          </p:spPr>
          <p:txBody>
            <a:bodyPr/>
            <a:lstStyle/>
            <a:p/>
          </p:txBody>
        </p:sp>
        <p:sp>
          <p:nvSpPr>
            <p:cNvPr id="54" name="rc54"/>
            <p:cNvSpPr/>
            <p:nvPr/>
          </p:nvSpPr>
          <p:spPr>
            <a:xfrm>
              <a:off x="1676780" y="1745515"/>
              <a:ext cx="67955" cy="257000"/>
            </a:xfrm>
            <a:prstGeom prst="rect">
              <a:avLst/>
            </a:prstGeom>
            <a:solidFill>
              <a:srgbClr val="0058AB">
                <a:alpha val="100000"/>
              </a:srgbClr>
            </a:solidFill>
          </p:spPr>
          <p:txBody>
            <a:bodyPr/>
            <a:lstStyle/>
            <a:p/>
          </p:txBody>
        </p:sp>
        <p:sp>
          <p:nvSpPr>
            <p:cNvPr id="55" name="rc55"/>
            <p:cNvSpPr/>
            <p:nvPr/>
          </p:nvSpPr>
          <p:spPr>
            <a:xfrm>
              <a:off x="1676780" y="2002516"/>
              <a:ext cx="67955" cy="114165"/>
            </a:xfrm>
            <a:prstGeom prst="rect">
              <a:avLst/>
            </a:prstGeom>
            <a:solidFill>
              <a:srgbClr val="1CABE2">
                <a:alpha val="100000"/>
              </a:srgbClr>
            </a:solidFill>
          </p:spPr>
          <p:txBody>
            <a:bodyPr/>
            <a:lstStyle/>
            <a:p/>
          </p:txBody>
        </p:sp>
        <p:sp>
          <p:nvSpPr>
            <p:cNvPr id="56" name="rc56"/>
            <p:cNvSpPr/>
            <p:nvPr/>
          </p:nvSpPr>
          <p:spPr>
            <a:xfrm>
              <a:off x="1752287" y="2079731"/>
              <a:ext cx="67955" cy="867761"/>
            </a:xfrm>
            <a:prstGeom prst="rect">
              <a:avLst/>
            </a:prstGeom>
            <a:solidFill>
              <a:srgbClr val="80BD41">
                <a:alpha val="100000"/>
              </a:srgbClr>
            </a:solidFill>
          </p:spPr>
          <p:txBody>
            <a:bodyPr/>
            <a:lstStyle/>
            <a:p/>
          </p:txBody>
        </p:sp>
        <p:sp>
          <p:nvSpPr>
            <p:cNvPr id="57" name="rc57"/>
            <p:cNvSpPr/>
            <p:nvPr/>
          </p:nvSpPr>
          <p:spPr>
            <a:xfrm>
              <a:off x="1752287" y="1712732"/>
              <a:ext cx="67955" cy="268601"/>
            </a:xfrm>
            <a:prstGeom prst="rect">
              <a:avLst/>
            </a:prstGeom>
            <a:solidFill>
              <a:srgbClr val="0058AB">
                <a:alpha val="100000"/>
              </a:srgbClr>
            </a:solidFill>
          </p:spPr>
          <p:txBody>
            <a:bodyPr/>
            <a:lstStyle/>
            <a:p/>
          </p:txBody>
        </p:sp>
        <p:sp>
          <p:nvSpPr>
            <p:cNvPr id="58" name="rc58"/>
            <p:cNvSpPr/>
            <p:nvPr/>
          </p:nvSpPr>
          <p:spPr>
            <a:xfrm>
              <a:off x="1752287" y="1981333"/>
              <a:ext cx="67955" cy="98397"/>
            </a:xfrm>
            <a:prstGeom prst="rect">
              <a:avLst/>
            </a:prstGeom>
            <a:solidFill>
              <a:srgbClr val="1CABE2">
                <a:alpha val="100000"/>
              </a:srgbClr>
            </a:solidFill>
          </p:spPr>
          <p:txBody>
            <a:bodyPr/>
            <a:lstStyle/>
            <a:p/>
          </p:txBody>
        </p:sp>
        <p:sp>
          <p:nvSpPr>
            <p:cNvPr id="59" name="rc59"/>
            <p:cNvSpPr/>
            <p:nvPr/>
          </p:nvSpPr>
          <p:spPr>
            <a:xfrm>
              <a:off x="1827793" y="2077761"/>
              <a:ext cx="67955" cy="869731"/>
            </a:xfrm>
            <a:prstGeom prst="rect">
              <a:avLst/>
            </a:prstGeom>
            <a:solidFill>
              <a:srgbClr val="80BD41">
                <a:alpha val="100000"/>
              </a:srgbClr>
            </a:solidFill>
          </p:spPr>
          <p:txBody>
            <a:bodyPr/>
            <a:lstStyle/>
            <a:p/>
          </p:txBody>
        </p:sp>
        <p:sp>
          <p:nvSpPr>
            <p:cNvPr id="60" name="rc60"/>
            <p:cNvSpPr/>
            <p:nvPr/>
          </p:nvSpPr>
          <p:spPr>
            <a:xfrm>
              <a:off x="1827793" y="1684123"/>
              <a:ext cx="67955" cy="294973"/>
            </a:xfrm>
            <a:prstGeom prst="rect">
              <a:avLst/>
            </a:prstGeom>
            <a:solidFill>
              <a:srgbClr val="0058AB">
                <a:alpha val="100000"/>
              </a:srgbClr>
            </a:solidFill>
          </p:spPr>
          <p:txBody>
            <a:bodyPr/>
            <a:lstStyle/>
            <a:p/>
          </p:txBody>
        </p:sp>
        <p:sp>
          <p:nvSpPr>
            <p:cNvPr id="61" name="rc61"/>
            <p:cNvSpPr/>
            <p:nvPr/>
          </p:nvSpPr>
          <p:spPr>
            <a:xfrm>
              <a:off x="1827793" y="1979097"/>
              <a:ext cx="67955" cy="98663"/>
            </a:xfrm>
            <a:prstGeom prst="rect">
              <a:avLst/>
            </a:prstGeom>
            <a:solidFill>
              <a:srgbClr val="1CABE2">
                <a:alpha val="100000"/>
              </a:srgbClr>
            </a:solidFill>
          </p:spPr>
          <p:txBody>
            <a:bodyPr/>
            <a:lstStyle/>
            <a:p/>
          </p:txBody>
        </p:sp>
        <p:sp>
          <p:nvSpPr>
            <p:cNvPr id="62" name="rc62"/>
            <p:cNvSpPr/>
            <p:nvPr/>
          </p:nvSpPr>
          <p:spPr>
            <a:xfrm>
              <a:off x="1903299" y="2036158"/>
              <a:ext cx="67955" cy="911333"/>
            </a:xfrm>
            <a:prstGeom prst="rect">
              <a:avLst/>
            </a:prstGeom>
            <a:solidFill>
              <a:srgbClr val="80BD41">
                <a:alpha val="100000"/>
              </a:srgbClr>
            </a:solidFill>
          </p:spPr>
          <p:txBody>
            <a:bodyPr/>
            <a:lstStyle/>
            <a:p/>
          </p:txBody>
        </p:sp>
        <p:sp>
          <p:nvSpPr>
            <p:cNvPr id="63" name="rc63"/>
            <p:cNvSpPr/>
            <p:nvPr/>
          </p:nvSpPr>
          <p:spPr>
            <a:xfrm>
              <a:off x="1903299" y="1653123"/>
              <a:ext cx="67955" cy="259039"/>
            </a:xfrm>
            <a:prstGeom prst="rect">
              <a:avLst/>
            </a:prstGeom>
            <a:solidFill>
              <a:srgbClr val="0058AB">
                <a:alpha val="100000"/>
              </a:srgbClr>
            </a:solidFill>
          </p:spPr>
          <p:txBody>
            <a:bodyPr/>
            <a:lstStyle/>
            <a:p/>
          </p:txBody>
        </p:sp>
        <p:sp>
          <p:nvSpPr>
            <p:cNvPr id="64" name="rc64"/>
            <p:cNvSpPr/>
            <p:nvPr/>
          </p:nvSpPr>
          <p:spPr>
            <a:xfrm>
              <a:off x="1903299" y="1912162"/>
              <a:ext cx="67955" cy="123995"/>
            </a:xfrm>
            <a:prstGeom prst="rect">
              <a:avLst/>
            </a:prstGeom>
            <a:solidFill>
              <a:srgbClr val="1CABE2">
                <a:alpha val="100000"/>
              </a:srgbClr>
            </a:solidFill>
          </p:spPr>
          <p:txBody>
            <a:bodyPr/>
            <a:lstStyle/>
            <a:p/>
          </p:txBody>
        </p:sp>
        <p:sp>
          <p:nvSpPr>
            <p:cNvPr id="65" name="rc65"/>
            <p:cNvSpPr/>
            <p:nvPr/>
          </p:nvSpPr>
          <p:spPr>
            <a:xfrm>
              <a:off x="1978806" y="2033431"/>
              <a:ext cx="67955" cy="914060"/>
            </a:xfrm>
            <a:prstGeom prst="rect">
              <a:avLst/>
            </a:prstGeom>
            <a:solidFill>
              <a:srgbClr val="80BD41">
                <a:alpha val="100000"/>
              </a:srgbClr>
            </a:solidFill>
          </p:spPr>
          <p:txBody>
            <a:bodyPr/>
            <a:lstStyle/>
            <a:p/>
          </p:txBody>
        </p:sp>
        <p:sp>
          <p:nvSpPr>
            <p:cNvPr id="66" name="rc66"/>
            <p:cNvSpPr/>
            <p:nvPr/>
          </p:nvSpPr>
          <p:spPr>
            <a:xfrm>
              <a:off x="1978806" y="1620843"/>
              <a:ext cx="67955" cy="277809"/>
            </a:xfrm>
            <a:prstGeom prst="rect">
              <a:avLst/>
            </a:prstGeom>
            <a:solidFill>
              <a:srgbClr val="0058AB">
                <a:alpha val="100000"/>
              </a:srgbClr>
            </a:solidFill>
          </p:spPr>
          <p:txBody>
            <a:bodyPr/>
            <a:lstStyle/>
            <a:p/>
          </p:txBody>
        </p:sp>
        <p:sp>
          <p:nvSpPr>
            <p:cNvPr id="67" name="rc67"/>
            <p:cNvSpPr/>
            <p:nvPr/>
          </p:nvSpPr>
          <p:spPr>
            <a:xfrm>
              <a:off x="1978806" y="1898652"/>
              <a:ext cx="67955" cy="134779"/>
            </a:xfrm>
            <a:prstGeom prst="rect">
              <a:avLst/>
            </a:prstGeom>
            <a:solidFill>
              <a:srgbClr val="1CABE2">
                <a:alpha val="100000"/>
              </a:srgbClr>
            </a:solidFill>
          </p:spPr>
          <p:txBody>
            <a:bodyPr/>
            <a:lstStyle/>
            <a:p/>
          </p:txBody>
        </p:sp>
        <p:sp>
          <p:nvSpPr>
            <p:cNvPr id="68" name="rc68"/>
            <p:cNvSpPr/>
            <p:nvPr/>
          </p:nvSpPr>
          <p:spPr>
            <a:xfrm>
              <a:off x="2054312" y="2015938"/>
              <a:ext cx="67955" cy="931554"/>
            </a:xfrm>
            <a:prstGeom prst="rect">
              <a:avLst/>
            </a:prstGeom>
            <a:solidFill>
              <a:srgbClr val="80BD41">
                <a:alpha val="100000"/>
              </a:srgbClr>
            </a:solidFill>
          </p:spPr>
          <p:txBody>
            <a:bodyPr/>
            <a:lstStyle/>
            <a:p/>
          </p:txBody>
        </p:sp>
        <p:sp>
          <p:nvSpPr>
            <p:cNvPr id="69" name="rc69"/>
            <p:cNvSpPr/>
            <p:nvPr/>
          </p:nvSpPr>
          <p:spPr>
            <a:xfrm>
              <a:off x="2054312" y="1592886"/>
              <a:ext cx="67955" cy="288473"/>
            </a:xfrm>
            <a:prstGeom prst="rect">
              <a:avLst/>
            </a:prstGeom>
            <a:solidFill>
              <a:srgbClr val="0058AB">
                <a:alpha val="100000"/>
              </a:srgbClr>
            </a:solidFill>
          </p:spPr>
          <p:txBody>
            <a:bodyPr/>
            <a:lstStyle/>
            <a:p/>
          </p:txBody>
        </p:sp>
        <p:sp>
          <p:nvSpPr>
            <p:cNvPr id="70" name="rc70"/>
            <p:cNvSpPr/>
            <p:nvPr/>
          </p:nvSpPr>
          <p:spPr>
            <a:xfrm>
              <a:off x="2054312" y="1881359"/>
              <a:ext cx="67955" cy="134578"/>
            </a:xfrm>
            <a:prstGeom prst="rect">
              <a:avLst/>
            </a:prstGeom>
            <a:solidFill>
              <a:srgbClr val="1CABE2">
                <a:alpha val="100000"/>
              </a:srgbClr>
            </a:solidFill>
          </p:spPr>
          <p:txBody>
            <a:bodyPr/>
            <a:lstStyle/>
            <a:p/>
          </p:txBody>
        </p:sp>
        <p:sp>
          <p:nvSpPr>
            <p:cNvPr id="71" name="rc71"/>
            <p:cNvSpPr/>
            <p:nvPr/>
          </p:nvSpPr>
          <p:spPr>
            <a:xfrm>
              <a:off x="2129819" y="1992048"/>
              <a:ext cx="67955" cy="955444"/>
            </a:xfrm>
            <a:prstGeom prst="rect">
              <a:avLst/>
            </a:prstGeom>
            <a:solidFill>
              <a:srgbClr val="80BD41">
                <a:alpha val="100000"/>
              </a:srgbClr>
            </a:solidFill>
          </p:spPr>
          <p:txBody>
            <a:bodyPr/>
            <a:lstStyle/>
            <a:p/>
          </p:txBody>
        </p:sp>
        <p:sp>
          <p:nvSpPr>
            <p:cNvPr id="72" name="rc72"/>
            <p:cNvSpPr/>
            <p:nvPr/>
          </p:nvSpPr>
          <p:spPr>
            <a:xfrm>
              <a:off x="2129819" y="1552596"/>
              <a:ext cx="67955" cy="300695"/>
            </a:xfrm>
            <a:prstGeom prst="rect">
              <a:avLst/>
            </a:prstGeom>
            <a:solidFill>
              <a:srgbClr val="0058AB">
                <a:alpha val="100000"/>
              </a:srgbClr>
            </a:solidFill>
          </p:spPr>
          <p:txBody>
            <a:bodyPr/>
            <a:lstStyle/>
            <a:p/>
          </p:txBody>
        </p:sp>
        <p:sp>
          <p:nvSpPr>
            <p:cNvPr id="73" name="rc73"/>
            <p:cNvSpPr/>
            <p:nvPr/>
          </p:nvSpPr>
          <p:spPr>
            <a:xfrm>
              <a:off x="2129819" y="1853291"/>
              <a:ext cx="67955" cy="138756"/>
            </a:xfrm>
            <a:prstGeom prst="rect">
              <a:avLst/>
            </a:prstGeom>
            <a:solidFill>
              <a:srgbClr val="1CABE2">
                <a:alpha val="100000"/>
              </a:srgbClr>
            </a:solidFill>
          </p:spPr>
          <p:txBody>
            <a:bodyPr/>
            <a:lstStyle/>
            <a:p/>
          </p:txBody>
        </p:sp>
        <p:sp>
          <p:nvSpPr>
            <p:cNvPr id="74" name="rc74"/>
            <p:cNvSpPr/>
            <p:nvPr/>
          </p:nvSpPr>
          <p:spPr>
            <a:xfrm>
              <a:off x="2205325" y="1971454"/>
              <a:ext cx="67955" cy="976037"/>
            </a:xfrm>
            <a:prstGeom prst="rect">
              <a:avLst/>
            </a:prstGeom>
            <a:solidFill>
              <a:srgbClr val="80BD41">
                <a:alpha val="100000"/>
              </a:srgbClr>
            </a:solidFill>
          </p:spPr>
          <p:txBody>
            <a:bodyPr/>
            <a:lstStyle/>
            <a:p/>
          </p:txBody>
        </p:sp>
        <p:sp>
          <p:nvSpPr>
            <p:cNvPr id="75" name="rc75"/>
            <p:cNvSpPr/>
            <p:nvPr/>
          </p:nvSpPr>
          <p:spPr>
            <a:xfrm>
              <a:off x="2205325" y="1517681"/>
              <a:ext cx="67955" cy="307848"/>
            </a:xfrm>
            <a:prstGeom prst="rect">
              <a:avLst/>
            </a:prstGeom>
            <a:solidFill>
              <a:srgbClr val="0058AB">
                <a:alpha val="100000"/>
              </a:srgbClr>
            </a:solidFill>
          </p:spPr>
          <p:txBody>
            <a:bodyPr/>
            <a:lstStyle/>
            <a:p/>
          </p:txBody>
        </p:sp>
        <p:sp>
          <p:nvSpPr>
            <p:cNvPr id="76" name="rc76"/>
            <p:cNvSpPr/>
            <p:nvPr/>
          </p:nvSpPr>
          <p:spPr>
            <a:xfrm>
              <a:off x="2205325" y="1825529"/>
              <a:ext cx="67955" cy="145925"/>
            </a:xfrm>
            <a:prstGeom prst="rect">
              <a:avLst/>
            </a:prstGeom>
            <a:solidFill>
              <a:srgbClr val="1CABE2">
                <a:alpha val="100000"/>
              </a:srgbClr>
            </a:solidFill>
          </p:spPr>
          <p:txBody>
            <a:bodyPr/>
            <a:lstStyle/>
            <a:p/>
          </p:txBody>
        </p:sp>
        <p:sp>
          <p:nvSpPr>
            <p:cNvPr id="77" name="rc77"/>
            <p:cNvSpPr/>
            <p:nvPr/>
          </p:nvSpPr>
          <p:spPr>
            <a:xfrm>
              <a:off x="2280831" y="1921705"/>
              <a:ext cx="67955" cy="1025786"/>
            </a:xfrm>
            <a:prstGeom prst="rect">
              <a:avLst/>
            </a:prstGeom>
            <a:solidFill>
              <a:srgbClr val="80BD41">
                <a:alpha val="100000"/>
              </a:srgbClr>
            </a:solidFill>
          </p:spPr>
          <p:txBody>
            <a:bodyPr/>
            <a:lstStyle/>
            <a:p/>
          </p:txBody>
        </p:sp>
        <p:sp>
          <p:nvSpPr>
            <p:cNvPr id="78" name="rc78"/>
            <p:cNvSpPr/>
            <p:nvPr/>
          </p:nvSpPr>
          <p:spPr>
            <a:xfrm>
              <a:off x="2280831" y="1487801"/>
              <a:ext cx="67955" cy="287629"/>
            </a:xfrm>
            <a:prstGeom prst="rect">
              <a:avLst/>
            </a:prstGeom>
            <a:solidFill>
              <a:srgbClr val="0058AB">
                <a:alpha val="100000"/>
              </a:srgbClr>
            </a:solidFill>
          </p:spPr>
          <p:txBody>
            <a:bodyPr/>
            <a:lstStyle/>
            <a:p/>
          </p:txBody>
        </p:sp>
        <p:sp>
          <p:nvSpPr>
            <p:cNvPr id="79" name="rc79"/>
            <p:cNvSpPr/>
            <p:nvPr/>
          </p:nvSpPr>
          <p:spPr>
            <a:xfrm>
              <a:off x="2280831" y="1775430"/>
              <a:ext cx="67955" cy="146274"/>
            </a:xfrm>
            <a:prstGeom prst="rect">
              <a:avLst/>
            </a:prstGeom>
            <a:solidFill>
              <a:srgbClr val="1CABE2">
                <a:alpha val="100000"/>
              </a:srgbClr>
            </a:solidFill>
          </p:spPr>
          <p:txBody>
            <a:bodyPr/>
            <a:lstStyle/>
            <a:p/>
          </p:txBody>
        </p:sp>
        <p:sp>
          <p:nvSpPr>
            <p:cNvPr id="80" name="rc80"/>
            <p:cNvSpPr/>
            <p:nvPr/>
          </p:nvSpPr>
          <p:spPr>
            <a:xfrm>
              <a:off x="2356338" y="1925608"/>
              <a:ext cx="67955" cy="1021883"/>
            </a:xfrm>
            <a:prstGeom prst="rect">
              <a:avLst/>
            </a:prstGeom>
            <a:solidFill>
              <a:srgbClr val="80BD41">
                <a:alpha val="100000"/>
              </a:srgbClr>
            </a:solidFill>
          </p:spPr>
          <p:txBody>
            <a:bodyPr/>
            <a:lstStyle/>
            <a:p/>
          </p:txBody>
        </p:sp>
        <p:sp>
          <p:nvSpPr>
            <p:cNvPr id="81" name="rc81"/>
            <p:cNvSpPr/>
            <p:nvPr/>
          </p:nvSpPr>
          <p:spPr>
            <a:xfrm>
              <a:off x="2356338" y="1456300"/>
              <a:ext cx="67955" cy="294158"/>
            </a:xfrm>
            <a:prstGeom prst="rect">
              <a:avLst/>
            </a:prstGeom>
            <a:solidFill>
              <a:srgbClr val="0058AB">
                <a:alpha val="100000"/>
              </a:srgbClr>
            </a:solidFill>
          </p:spPr>
          <p:txBody>
            <a:bodyPr/>
            <a:lstStyle/>
            <a:p/>
          </p:txBody>
        </p:sp>
        <p:sp>
          <p:nvSpPr>
            <p:cNvPr id="82" name="rc82"/>
            <p:cNvSpPr/>
            <p:nvPr/>
          </p:nvSpPr>
          <p:spPr>
            <a:xfrm>
              <a:off x="2356338" y="1750459"/>
              <a:ext cx="67955" cy="175149"/>
            </a:xfrm>
            <a:prstGeom prst="rect">
              <a:avLst/>
            </a:prstGeom>
            <a:solidFill>
              <a:srgbClr val="1CABE2">
                <a:alpha val="100000"/>
              </a:srgbClr>
            </a:solidFill>
          </p:spPr>
          <p:txBody>
            <a:bodyPr/>
            <a:lstStyle/>
            <a:p/>
          </p:txBody>
        </p:sp>
        <p:sp>
          <p:nvSpPr>
            <p:cNvPr id="83" name="rc83"/>
            <p:cNvSpPr/>
            <p:nvPr/>
          </p:nvSpPr>
          <p:spPr>
            <a:xfrm>
              <a:off x="2431844" y="1927301"/>
              <a:ext cx="67955" cy="1020191"/>
            </a:xfrm>
            <a:prstGeom prst="rect">
              <a:avLst/>
            </a:prstGeom>
            <a:solidFill>
              <a:srgbClr val="80BD41">
                <a:alpha val="100000"/>
              </a:srgbClr>
            </a:solidFill>
          </p:spPr>
          <p:txBody>
            <a:bodyPr/>
            <a:lstStyle/>
            <a:p/>
          </p:txBody>
        </p:sp>
        <p:sp>
          <p:nvSpPr>
            <p:cNvPr id="84" name="rc84"/>
            <p:cNvSpPr/>
            <p:nvPr/>
          </p:nvSpPr>
          <p:spPr>
            <a:xfrm>
              <a:off x="2431844" y="1423031"/>
              <a:ext cx="67955" cy="306770"/>
            </a:xfrm>
            <a:prstGeom prst="rect">
              <a:avLst/>
            </a:prstGeom>
            <a:solidFill>
              <a:srgbClr val="0058AB">
                <a:alpha val="100000"/>
              </a:srgbClr>
            </a:solidFill>
          </p:spPr>
          <p:txBody>
            <a:bodyPr/>
            <a:lstStyle/>
            <a:p/>
          </p:txBody>
        </p:sp>
        <p:sp>
          <p:nvSpPr>
            <p:cNvPr id="85" name="rc85"/>
            <p:cNvSpPr/>
            <p:nvPr/>
          </p:nvSpPr>
          <p:spPr>
            <a:xfrm>
              <a:off x="2431844" y="1729801"/>
              <a:ext cx="67955" cy="197499"/>
            </a:xfrm>
            <a:prstGeom prst="rect">
              <a:avLst/>
            </a:prstGeom>
            <a:solidFill>
              <a:srgbClr val="1CABE2">
                <a:alpha val="100000"/>
              </a:srgbClr>
            </a:solidFill>
          </p:spPr>
          <p:txBody>
            <a:bodyPr/>
            <a:lstStyle/>
            <a:p/>
          </p:txBody>
        </p:sp>
        <p:sp>
          <p:nvSpPr>
            <p:cNvPr id="86" name="rc86"/>
            <p:cNvSpPr/>
            <p:nvPr/>
          </p:nvSpPr>
          <p:spPr>
            <a:xfrm>
              <a:off x="2507351" y="1904480"/>
              <a:ext cx="67955" cy="1043011"/>
            </a:xfrm>
            <a:prstGeom prst="rect">
              <a:avLst/>
            </a:prstGeom>
            <a:solidFill>
              <a:srgbClr val="80BD41">
                <a:alpha val="100000"/>
              </a:srgbClr>
            </a:solidFill>
          </p:spPr>
          <p:txBody>
            <a:bodyPr/>
            <a:lstStyle/>
            <a:p/>
          </p:txBody>
        </p:sp>
        <p:sp>
          <p:nvSpPr>
            <p:cNvPr id="87" name="rc87"/>
            <p:cNvSpPr/>
            <p:nvPr/>
          </p:nvSpPr>
          <p:spPr>
            <a:xfrm>
              <a:off x="2507351" y="1391872"/>
              <a:ext cx="67955" cy="311842"/>
            </a:xfrm>
            <a:prstGeom prst="rect">
              <a:avLst/>
            </a:prstGeom>
            <a:solidFill>
              <a:srgbClr val="0058AB">
                <a:alpha val="100000"/>
              </a:srgbClr>
            </a:solidFill>
          </p:spPr>
          <p:txBody>
            <a:bodyPr/>
            <a:lstStyle/>
            <a:p/>
          </p:txBody>
        </p:sp>
        <p:sp>
          <p:nvSpPr>
            <p:cNvPr id="88" name="rc88"/>
            <p:cNvSpPr/>
            <p:nvPr/>
          </p:nvSpPr>
          <p:spPr>
            <a:xfrm>
              <a:off x="2507351" y="1703714"/>
              <a:ext cx="67955" cy="200766"/>
            </a:xfrm>
            <a:prstGeom prst="rect">
              <a:avLst/>
            </a:prstGeom>
            <a:solidFill>
              <a:srgbClr val="1CABE2">
                <a:alpha val="100000"/>
              </a:srgbClr>
            </a:solidFill>
          </p:spPr>
          <p:txBody>
            <a:bodyPr/>
            <a:lstStyle/>
            <a:p/>
          </p:txBody>
        </p:sp>
        <p:sp>
          <p:nvSpPr>
            <p:cNvPr id="89" name="rc89"/>
            <p:cNvSpPr/>
            <p:nvPr/>
          </p:nvSpPr>
          <p:spPr>
            <a:xfrm>
              <a:off x="2582857" y="1915018"/>
              <a:ext cx="67955" cy="1032474"/>
            </a:xfrm>
            <a:prstGeom prst="rect">
              <a:avLst/>
            </a:prstGeom>
            <a:solidFill>
              <a:srgbClr val="80BD41">
                <a:alpha val="100000"/>
              </a:srgbClr>
            </a:solidFill>
          </p:spPr>
          <p:txBody>
            <a:bodyPr/>
            <a:lstStyle/>
            <a:p/>
          </p:txBody>
        </p:sp>
        <p:sp>
          <p:nvSpPr>
            <p:cNvPr id="90" name="rc90"/>
            <p:cNvSpPr/>
            <p:nvPr/>
          </p:nvSpPr>
          <p:spPr>
            <a:xfrm>
              <a:off x="2582857" y="1352640"/>
              <a:ext cx="67955" cy="316720"/>
            </a:xfrm>
            <a:prstGeom prst="rect">
              <a:avLst/>
            </a:prstGeom>
            <a:solidFill>
              <a:srgbClr val="0058AB">
                <a:alpha val="100000"/>
              </a:srgbClr>
            </a:solidFill>
          </p:spPr>
          <p:txBody>
            <a:bodyPr/>
            <a:lstStyle/>
            <a:p/>
          </p:txBody>
        </p:sp>
        <p:sp>
          <p:nvSpPr>
            <p:cNvPr id="91" name="rc91"/>
            <p:cNvSpPr/>
            <p:nvPr/>
          </p:nvSpPr>
          <p:spPr>
            <a:xfrm>
              <a:off x="2582857" y="1669361"/>
              <a:ext cx="67955" cy="245656"/>
            </a:xfrm>
            <a:prstGeom prst="rect">
              <a:avLst/>
            </a:prstGeom>
            <a:solidFill>
              <a:srgbClr val="1CABE2">
                <a:alpha val="100000"/>
              </a:srgbClr>
            </a:solidFill>
          </p:spPr>
          <p:txBody>
            <a:bodyPr/>
            <a:lstStyle/>
            <a:p/>
          </p:txBody>
        </p:sp>
        <p:sp>
          <p:nvSpPr>
            <p:cNvPr id="92" name="rc92"/>
            <p:cNvSpPr/>
            <p:nvPr/>
          </p:nvSpPr>
          <p:spPr>
            <a:xfrm>
              <a:off x="2658364" y="1830411"/>
              <a:ext cx="67955" cy="1117080"/>
            </a:xfrm>
            <a:prstGeom prst="rect">
              <a:avLst/>
            </a:prstGeom>
            <a:solidFill>
              <a:srgbClr val="80BD41">
                <a:alpha val="100000"/>
              </a:srgbClr>
            </a:solidFill>
          </p:spPr>
          <p:txBody>
            <a:bodyPr/>
            <a:lstStyle/>
            <a:p/>
          </p:txBody>
        </p:sp>
        <p:sp>
          <p:nvSpPr>
            <p:cNvPr id="93" name="rc93"/>
            <p:cNvSpPr/>
            <p:nvPr/>
          </p:nvSpPr>
          <p:spPr>
            <a:xfrm>
              <a:off x="2658364" y="1309620"/>
              <a:ext cx="67955" cy="302251"/>
            </a:xfrm>
            <a:prstGeom prst="rect">
              <a:avLst/>
            </a:prstGeom>
            <a:solidFill>
              <a:srgbClr val="0058AB">
                <a:alpha val="100000"/>
              </a:srgbClr>
            </a:solidFill>
          </p:spPr>
          <p:txBody>
            <a:bodyPr/>
            <a:lstStyle/>
            <a:p/>
          </p:txBody>
        </p:sp>
        <p:sp>
          <p:nvSpPr>
            <p:cNvPr id="94" name="rc94"/>
            <p:cNvSpPr/>
            <p:nvPr/>
          </p:nvSpPr>
          <p:spPr>
            <a:xfrm>
              <a:off x="2658364" y="1611872"/>
              <a:ext cx="67955" cy="218538"/>
            </a:xfrm>
            <a:prstGeom prst="rect">
              <a:avLst/>
            </a:prstGeom>
            <a:solidFill>
              <a:srgbClr val="1CABE2">
                <a:alpha val="100000"/>
              </a:srgbClr>
            </a:solidFill>
          </p:spPr>
          <p:txBody>
            <a:bodyPr/>
            <a:lstStyle/>
            <a:p/>
          </p:txBody>
        </p:sp>
        <p:sp>
          <p:nvSpPr>
            <p:cNvPr id="95" name="rc95"/>
            <p:cNvSpPr/>
            <p:nvPr/>
          </p:nvSpPr>
          <p:spPr>
            <a:xfrm>
              <a:off x="2733870" y="1785373"/>
              <a:ext cx="67955" cy="1162118"/>
            </a:xfrm>
            <a:prstGeom prst="rect">
              <a:avLst/>
            </a:prstGeom>
            <a:solidFill>
              <a:srgbClr val="80BD41">
                <a:alpha val="100000"/>
              </a:srgbClr>
            </a:solidFill>
          </p:spPr>
          <p:txBody>
            <a:bodyPr/>
            <a:lstStyle/>
            <a:p/>
          </p:txBody>
        </p:sp>
        <p:sp>
          <p:nvSpPr>
            <p:cNvPr id="96" name="rc96"/>
            <p:cNvSpPr/>
            <p:nvPr/>
          </p:nvSpPr>
          <p:spPr>
            <a:xfrm>
              <a:off x="2733870" y="1277558"/>
              <a:ext cx="67955" cy="286578"/>
            </a:xfrm>
            <a:prstGeom prst="rect">
              <a:avLst/>
            </a:prstGeom>
            <a:solidFill>
              <a:srgbClr val="0058AB">
                <a:alpha val="100000"/>
              </a:srgbClr>
            </a:solidFill>
          </p:spPr>
          <p:txBody>
            <a:bodyPr/>
            <a:lstStyle/>
            <a:p/>
          </p:txBody>
        </p:sp>
        <p:sp>
          <p:nvSpPr>
            <p:cNvPr id="97" name="rc97"/>
            <p:cNvSpPr/>
            <p:nvPr/>
          </p:nvSpPr>
          <p:spPr>
            <a:xfrm>
              <a:off x="2733870" y="1564136"/>
              <a:ext cx="67955" cy="221236"/>
            </a:xfrm>
            <a:prstGeom prst="rect">
              <a:avLst/>
            </a:prstGeom>
            <a:solidFill>
              <a:srgbClr val="1CABE2">
                <a:alpha val="100000"/>
              </a:srgbClr>
            </a:solidFill>
          </p:spPr>
          <p:txBody>
            <a:bodyPr/>
            <a:lstStyle/>
            <a:p/>
          </p:txBody>
        </p:sp>
        <p:sp>
          <p:nvSpPr>
            <p:cNvPr id="98" name="rc98"/>
            <p:cNvSpPr/>
            <p:nvPr/>
          </p:nvSpPr>
          <p:spPr>
            <a:xfrm>
              <a:off x="2809376" y="1254337"/>
              <a:ext cx="67955" cy="249663"/>
            </a:xfrm>
            <a:prstGeom prst="rect">
              <a:avLst/>
            </a:prstGeom>
            <a:solidFill>
              <a:srgbClr val="F26A21">
                <a:alpha val="100000"/>
              </a:srgbClr>
            </a:solidFill>
          </p:spPr>
          <p:txBody>
            <a:bodyPr/>
            <a:lstStyle/>
            <a:p/>
          </p:txBody>
        </p:sp>
        <p:sp>
          <p:nvSpPr>
            <p:cNvPr id="99" name="rc99"/>
            <p:cNvSpPr/>
            <p:nvPr/>
          </p:nvSpPr>
          <p:spPr>
            <a:xfrm>
              <a:off x="2809376" y="1504000"/>
              <a:ext cx="67955" cy="1443491"/>
            </a:xfrm>
            <a:prstGeom prst="rect">
              <a:avLst/>
            </a:prstGeom>
            <a:solidFill>
              <a:srgbClr val="FFC20E">
                <a:alpha val="100000"/>
              </a:srgbClr>
            </a:solidFill>
          </p:spPr>
          <p:txBody>
            <a:bodyPr/>
            <a:lstStyle/>
            <a:p/>
          </p:txBody>
        </p:sp>
        <p:sp>
          <p:nvSpPr>
            <p:cNvPr id="100" name="rc100"/>
            <p:cNvSpPr/>
            <p:nvPr/>
          </p:nvSpPr>
          <p:spPr>
            <a:xfrm>
              <a:off x="2884883" y="1229073"/>
              <a:ext cx="67955" cy="217503"/>
            </a:xfrm>
            <a:prstGeom prst="rect">
              <a:avLst/>
            </a:prstGeom>
            <a:solidFill>
              <a:srgbClr val="F26A21">
                <a:alpha val="100000"/>
              </a:srgbClr>
            </a:solidFill>
          </p:spPr>
          <p:txBody>
            <a:bodyPr/>
            <a:lstStyle/>
            <a:p/>
          </p:txBody>
        </p:sp>
        <p:sp>
          <p:nvSpPr>
            <p:cNvPr id="101" name="rc101"/>
            <p:cNvSpPr/>
            <p:nvPr/>
          </p:nvSpPr>
          <p:spPr>
            <a:xfrm>
              <a:off x="2884883" y="1446577"/>
              <a:ext cx="67955" cy="1500914"/>
            </a:xfrm>
            <a:prstGeom prst="rect">
              <a:avLst/>
            </a:prstGeom>
            <a:solidFill>
              <a:srgbClr val="FFC20E">
                <a:alpha val="100000"/>
              </a:srgbClr>
            </a:solidFill>
          </p:spPr>
          <p:txBody>
            <a:bodyPr/>
            <a:lstStyle/>
            <a:p/>
          </p:txBody>
        </p:sp>
        <p:sp>
          <p:nvSpPr>
            <p:cNvPr id="102" name="rc102"/>
            <p:cNvSpPr/>
            <p:nvPr/>
          </p:nvSpPr>
          <p:spPr>
            <a:xfrm>
              <a:off x="2960389" y="1199704"/>
              <a:ext cx="67955" cy="189486"/>
            </a:xfrm>
            <a:prstGeom prst="rect">
              <a:avLst/>
            </a:prstGeom>
            <a:solidFill>
              <a:srgbClr val="F26A21">
                <a:alpha val="100000"/>
              </a:srgbClr>
            </a:solidFill>
          </p:spPr>
          <p:txBody>
            <a:bodyPr/>
            <a:lstStyle/>
            <a:p/>
          </p:txBody>
        </p:sp>
        <p:sp>
          <p:nvSpPr>
            <p:cNvPr id="103" name="rc103"/>
            <p:cNvSpPr/>
            <p:nvPr/>
          </p:nvSpPr>
          <p:spPr>
            <a:xfrm>
              <a:off x="2960389" y="1389190"/>
              <a:ext cx="67955" cy="1558301"/>
            </a:xfrm>
            <a:prstGeom prst="rect">
              <a:avLst/>
            </a:prstGeom>
            <a:solidFill>
              <a:srgbClr val="FFC20E">
                <a:alpha val="100000"/>
              </a:srgbClr>
            </a:solidFill>
          </p:spPr>
          <p:txBody>
            <a:bodyPr/>
            <a:lstStyle/>
            <a:p/>
          </p:txBody>
        </p:sp>
        <p:sp>
          <p:nvSpPr>
            <p:cNvPr id="104" name="rc104"/>
            <p:cNvSpPr/>
            <p:nvPr/>
          </p:nvSpPr>
          <p:spPr>
            <a:xfrm>
              <a:off x="3035896" y="1173597"/>
              <a:ext cx="67955" cy="165078"/>
            </a:xfrm>
            <a:prstGeom prst="rect">
              <a:avLst/>
            </a:prstGeom>
            <a:solidFill>
              <a:srgbClr val="F26A21">
                <a:alpha val="100000"/>
              </a:srgbClr>
            </a:solidFill>
          </p:spPr>
          <p:txBody>
            <a:bodyPr/>
            <a:lstStyle/>
            <a:p/>
          </p:txBody>
        </p:sp>
        <p:sp>
          <p:nvSpPr>
            <p:cNvPr id="105" name="rc105"/>
            <p:cNvSpPr/>
            <p:nvPr/>
          </p:nvSpPr>
          <p:spPr>
            <a:xfrm>
              <a:off x="3035896" y="1338675"/>
              <a:ext cx="67955" cy="1608816"/>
            </a:xfrm>
            <a:prstGeom prst="rect">
              <a:avLst/>
            </a:prstGeom>
            <a:solidFill>
              <a:srgbClr val="FFC20E">
                <a:alpha val="100000"/>
              </a:srgbClr>
            </a:solidFill>
          </p:spPr>
          <p:txBody>
            <a:bodyPr/>
            <a:lstStyle/>
            <a:p/>
          </p:txBody>
        </p:sp>
        <p:sp>
          <p:nvSpPr>
            <p:cNvPr id="106" name="rc106"/>
            <p:cNvSpPr/>
            <p:nvPr/>
          </p:nvSpPr>
          <p:spPr>
            <a:xfrm>
              <a:off x="3111402" y="1146085"/>
              <a:ext cx="67955" cy="143814"/>
            </a:xfrm>
            <a:prstGeom prst="rect">
              <a:avLst/>
            </a:prstGeom>
            <a:solidFill>
              <a:srgbClr val="F26A21">
                <a:alpha val="100000"/>
              </a:srgbClr>
            </a:solidFill>
          </p:spPr>
          <p:txBody>
            <a:bodyPr/>
            <a:lstStyle/>
            <a:p/>
          </p:txBody>
        </p:sp>
        <p:sp>
          <p:nvSpPr>
            <p:cNvPr id="107" name="rc107"/>
            <p:cNvSpPr/>
            <p:nvPr/>
          </p:nvSpPr>
          <p:spPr>
            <a:xfrm>
              <a:off x="3111402" y="1289900"/>
              <a:ext cx="67955" cy="1657591"/>
            </a:xfrm>
            <a:prstGeom prst="rect">
              <a:avLst/>
            </a:prstGeom>
            <a:solidFill>
              <a:srgbClr val="FFC20E">
                <a:alpha val="100000"/>
              </a:srgbClr>
            </a:solidFill>
          </p:spPr>
          <p:txBody>
            <a:bodyPr/>
            <a:lstStyle/>
            <a:p/>
          </p:txBody>
        </p:sp>
        <p:sp>
          <p:nvSpPr>
            <p:cNvPr id="108" name="pl108"/>
            <p:cNvSpPr/>
            <p:nvPr/>
          </p:nvSpPr>
          <p:spPr>
            <a:xfrm>
              <a:off x="729552" y="4921803"/>
              <a:ext cx="2566463" cy="0"/>
            </a:xfrm>
            <a:custGeom>
              <a:avLst/>
              <a:pathLst>
                <a:path w="2566463" h="0">
                  <a:moveTo>
                    <a:pt x="0" y="0"/>
                  </a:moveTo>
                  <a:lnTo>
                    <a:pt x="2566463" y="0"/>
                  </a:lnTo>
                  <a:lnTo>
                    <a:pt x="2566463" y="0"/>
                  </a:lnTo>
                </a:path>
              </a:pathLst>
            </a:custGeom>
            <a:ln w="6775" cap="flat">
              <a:solidFill>
                <a:srgbClr val="EBEBEB">
                  <a:alpha val="100000"/>
                </a:srgbClr>
              </a:solidFill>
              <a:prstDash val="solid"/>
              <a:round/>
            </a:ln>
          </p:spPr>
          <p:txBody>
            <a:bodyPr/>
            <a:lstStyle/>
            <a:p/>
          </p:txBody>
        </p:sp>
        <p:sp>
          <p:nvSpPr>
            <p:cNvPr id="109" name="pl109"/>
            <p:cNvSpPr/>
            <p:nvPr/>
          </p:nvSpPr>
          <p:spPr>
            <a:xfrm>
              <a:off x="729552" y="4338448"/>
              <a:ext cx="2566463" cy="0"/>
            </a:xfrm>
            <a:custGeom>
              <a:avLst/>
              <a:pathLst>
                <a:path w="2566463" h="0">
                  <a:moveTo>
                    <a:pt x="0" y="0"/>
                  </a:moveTo>
                  <a:lnTo>
                    <a:pt x="2566463" y="0"/>
                  </a:lnTo>
                  <a:lnTo>
                    <a:pt x="2566463" y="0"/>
                  </a:lnTo>
                </a:path>
              </a:pathLst>
            </a:custGeom>
            <a:ln w="6775" cap="flat">
              <a:solidFill>
                <a:srgbClr val="EBEBEB">
                  <a:alpha val="100000"/>
                </a:srgbClr>
              </a:solidFill>
              <a:prstDash val="solid"/>
              <a:round/>
            </a:ln>
          </p:spPr>
          <p:txBody>
            <a:bodyPr/>
            <a:lstStyle/>
            <a:p/>
          </p:txBody>
        </p:sp>
        <p:sp>
          <p:nvSpPr>
            <p:cNvPr id="110" name="pl110"/>
            <p:cNvSpPr/>
            <p:nvPr/>
          </p:nvSpPr>
          <p:spPr>
            <a:xfrm>
              <a:off x="729552" y="3755093"/>
              <a:ext cx="2566463" cy="0"/>
            </a:xfrm>
            <a:custGeom>
              <a:avLst/>
              <a:pathLst>
                <a:path w="2566463" h="0">
                  <a:moveTo>
                    <a:pt x="0" y="0"/>
                  </a:moveTo>
                  <a:lnTo>
                    <a:pt x="2566463" y="0"/>
                  </a:lnTo>
                  <a:lnTo>
                    <a:pt x="2566463" y="0"/>
                  </a:lnTo>
                </a:path>
              </a:pathLst>
            </a:custGeom>
            <a:ln w="6775" cap="flat">
              <a:solidFill>
                <a:srgbClr val="EBEBEB">
                  <a:alpha val="100000"/>
                </a:srgbClr>
              </a:solidFill>
              <a:prstDash val="solid"/>
              <a:round/>
            </a:ln>
          </p:spPr>
          <p:txBody>
            <a:bodyPr/>
            <a:lstStyle/>
            <a:p/>
          </p:txBody>
        </p:sp>
        <p:sp>
          <p:nvSpPr>
            <p:cNvPr id="111" name="pl111"/>
            <p:cNvSpPr/>
            <p:nvPr/>
          </p:nvSpPr>
          <p:spPr>
            <a:xfrm>
              <a:off x="729552" y="5213480"/>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112" name="pl112"/>
            <p:cNvSpPr/>
            <p:nvPr/>
          </p:nvSpPr>
          <p:spPr>
            <a:xfrm>
              <a:off x="729552" y="4630125"/>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113" name="pl113"/>
            <p:cNvSpPr/>
            <p:nvPr/>
          </p:nvSpPr>
          <p:spPr>
            <a:xfrm>
              <a:off x="729552" y="4046770"/>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114" name="pl114"/>
            <p:cNvSpPr/>
            <p:nvPr/>
          </p:nvSpPr>
          <p:spPr>
            <a:xfrm>
              <a:off x="729552" y="3463415"/>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115" name="pl115"/>
            <p:cNvSpPr/>
            <p:nvPr/>
          </p:nvSpPr>
          <p:spPr>
            <a:xfrm>
              <a:off x="880187"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1257719"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1635252"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2012784"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2390316"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2767848"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145380"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22" name="rc122"/>
            <p:cNvSpPr/>
            <p:nvPr/>
          </p:nvSpPr>
          <p:spPr>
            <a:xfrm>
              <a:off x="846209" y="4447022"/>
              <a:ext cx="67955" cy="766457"/>
            </a:xfrm>
            <a:prstGeom prst="rect">
              <a:avLst/>
            </a:prstGeom>
            <a:solidFill>
              <a:srgbClr val="80BD41">
                <a:alpha val="100000"/>
              </a:srgbClr>
            </a:solidFill>
          </p:spPr>
          <p:txBody>
            <a:bodyPr/>
            <a:lstStyle/>
            <a:p/>
          </p:txBody>
        </p:sp>
        <p:sp>
          <p:nvSpPr>
            <p:cNvPr id="123" name="rc123"/>
            <p:cNvSpPr/>
            <p:nvPr/>
          </p:nvSpPr>
          <p:spPr>
            <a:xfrm>
              <a:off x="846209" y="4080713"/>
              <a:ext cx="67955" cy="223226"/>
            </a:xfrm>
            <a:prstGeom prst="rect">
              <a:avLst/>
            </a:prstGeom>
            <a:solidFill>
              <a:srgbClr val="0058AB">
                <a:alpha val="100000"/>
              </a:srgbClr>
            </a:solidFill>
          </p:spPr>
          <p:txBody>
            <a:bodyPr/>
            <a:lstStyle/>
            <a:p/>
          </p:txBody>
        </p:sp>
        <p:sp>
          <p:nvSpPr>
            <p:cNvPr id="124" name="rc124"/>
            <p:cNvSpPr/>
            <p:nvPr/>
          </p:nvSpPr>
          <p:spPr>
            <a:xfrm>
              <a:off x="846209" y="4303940"/>
              <a:ext cx="67955" cy="143082"/>
            </a:xfrm>
            <a:prstGeom prst="rect">
              <a:avLst/>
            </a:prstGeom>
            <a:solidFill>
              <a:srgbClr val="1CABE2">
                <a:alpha val="100000"/>
              </a:srgbClr>
            </a:solidFill>
          </p:spPr>
          <p:txBody>
            <a:bodyPr/>
            <a:lstStyle/>
            <a:p/>
          </p:txBody>
        </p:sp>
        <p:sp>
          <p:nvSpPr>
            <p:cNvPr id="125" name="rc125"/>
            <p:cNvSpPr/>
            <p:nvPr/>
          </p:nvSpPr>
          <p:spPr>
            <a:xfrm>
              <a:off x="921716" y="4398354"/>
              <a:ext cx="67955" cy="815126"/>
            </a:xfrm>
            <a:prstGeom prst="rect">
              <a:avLst/>
            </a:prstGeom>
            <a:solidFill>
              <a:srgbClr val="80BD41">
                <a:alpha val="100000"/>
              </a:srgbClr>
            </a:solidFill>
          </p:spPr>
          <p:txBody>
            <a:bodyPr/>
            <a:lstStyle/>
            <a:p/>
          </p:txBody>
        </p:sp>
        <p:sp>
          <p:nvSpPr>
            <p:cNvPr id="126" name="rc126"/>
            <p:cNvSpPr/>
            <p:nvPr/>
          </p:nvSpPr>
          <p:spPr>
            <a:xfrm>
              <a:off x="921716" y="4065236"/>
              <a:ext cx="67955" cy="207812"/>
            </a:xfrm>
            <a:prstGeom prst="rect">
              <a:avLst/>
            </a:prstGeom>
            <a:solidFill>
              <a:srgbClr val="0058AB">
                <a:alpha val="100000"/>
              </a:srgbClr>
            </a:solidFill>
          </p:spPr>
          <p:txBody>
            <a:bodyPr/>
            <a:lstStyle/>
            <a:p/>
          </p:txBody>
        </p:sp>
        <p:sp>
          <p:nvSpPr>
            <p:cNvPr id="127" name="rc127"/>
            <p:cNvSpPr/>
            <p:nvPr/>
          </p:nvSpPr>
          <p:spPr>
            <a:xfrm>
              <a:off x="921716" y="4273049"/>
              <a:ext cx="67955" cy="125304"/>
            </a:xfrm>
            <a:prstGeom prst="rect">
              <a:avLst/>
            </a:prstGeom>
            <a:solidFill>
              <a:srgbClr val="1CABE2">
                <a:alpha val="100000"/>
              </a:srgbClr>
            </a:solidFill>
          </p:spPr>
          <p:txBody>
            <a:bodyPr/>
            <a:lstStyle/>
            <a:p/>
          </p:txBody>
        </p:sp>
        <p:sp>
          <p:nvSpPr>
            <p:cNvPr id="128" name="rc128"/>
            <p:cNvSpPr/>
            <p:nvPr/>
          </p:nvSpPr>
          <p:spPr>
            <a:xfrm>
              <a:off x="997222" y="4416264"/>
              <a:ext cx="67955" cy="797216"/>
            </a:xfrm>
            <a:prstGeom prst="rect">
              <a:avLst/>
            </a:prstGeom>
            <a:solidFill>
              <a:srgbClr val="80BD41">
                <a:alpha val="100000"/>
              </a:srgbClr>
            </a:solidFill>
          </p:spPr>
          <p:txBody>
            <a:bodyPr/>
            <a:lstStyle/>
            <a:p/>
          </p:txBody>
        </p:sp>
        <p:sp>
          <p:nvSpPr>
            <p:cNvPr id="129" name="rc129"/>
            <p:cNvSpPr/>
            <p:nvPr/>
          </p:nvSpPr>
          <p:spPr>
            <a:xfrm>
              <a:off x="997222" y="4050088"/>
              <a:ext cx="67955" cy="204273"/>
            </a:xfrm>
            <a:prstGeom prst="rect">
              <a:avLst/>
            </a:prstGeom>
            <a:solidFill>
              <a:srgbClr val="0058AB">
                <a:alpha val="100000"/>
              </a:srgbClr>
            </a:solidFill>
          </p:spPr>
          <p:txBody>
            <a:bodyPr/>
            <a:lstStyle/>
            <a:p/>
          </p:txBody>
        </p:sp>
        <p:sp>
          <p:nvSpPr>
            <p:cNvPr id="130" name="rc130"/>
            <p:cNvSpPr/>
            <p:nvPr/>
          </p:nvSpPr>
          <p:spPr>
            <a:xfrm>
              <a:off x="997222" y="4254362"/>
              <a:ext cx="67955" cy="161902"/>
            </a:xfrm>
            <a:prstGeom prst="rect">
              <a:avLst/>
            </a:prstGeom>
            <a:solidFill>
              <a:srgbClr val="1CABE2">
                <a:alpha val="100000"/>
              </a:srgbClr>
            </a:solidFill>
          </p:spPr>
          <p:txBody>
            <a:bodyPr/>
            <a:lstStyle/>
            <a:p/>
          </p:txBody>
        </p:sp>
        <p:sp>
          <p:nvSpPr>
            <p:cNvPr id="131" name="rc131"/>
            <p:cNvSpPr/>
            <p:nvPr/>
          </p:nvSpPr>
          <p:spPr>
            <a:xfrm>
              <a:off x="1072729" y="4357344"/>
              <a:ext cx="67955" cy="856136"/>
            </a:xfrm>
            <a:prstGeom prst="rect">
              <a:avLst/>
            </a:prstGeom>
            <a:solidFill>
              <a:srgbClr val="80BD41">
                <a:alpha val="100000"/>
              </a:srgbClr>
            </a:solidFill>
          </p:spPr>
          <p:txBody>
            <a:bodyPr/>
            <a:lstStyle/>
            <a:p/>
          </p:txBody>
        </p:sp>
        <p:sp>
          <p:nvSpPr>
            <p:cNvPr id="132" name="rc132"/>
            <p:cNvSpPr/>
            <p:nvPr/>
          </p:nvSpPr>
          <p:spPr>
            <a:xfrm>
              <a:off x="1072729" y="4020859"/>
              <a:ext cx="67955" cy="207489"/>
            </a:xfrm>
            <a:prstGeom prst="rect">
              <a:avLst/>
            </a:prstGeom>
            <a:solidFill>
              <a:srgbClr val="0058AB">
                <a:alpha val="100000"/>
              </a:srgbClr>
            </a:solidFill>
          </p:spPr>
          <p:txBody>
            <a:bodyPr/>
            <a:lstStyle/>
            <a:p/>
          </p:txBody>
        </p:sp>
        <p:sp>
          <p:nvSpPr>
            <p:cNvPr id="133" name="rc133"/>
            <p:cNvSpPr/>
            <p:nvPr/>
          </p:nvSpPr>
          <p:spPr>
            <a:xfrm>
              <a:off x="1072729" y="4228348"/>
              <a:ext cx="67955" cy="128995"/>
            </a:xfrm>
            <a:prstGeom prst="rect">
              <a:avLst/>
            </a:prstGeom>
            <a:solidFill>
              <a:srgbClr val="1CABE2">
                <a:alpha val="100000"/>
              </a:srgbClr>
            </a:solidFill>
          </p:spPr>
          <p:txBody>
            <a:bodyPr/>
            <a:lstStyle/>
            <a:p/>
          </p:txBody>
        </p:sp>
        <p:sp>
          <p:nvSpPr>
            <p:cNvPr id="134" name="rc134"/>
            <p:cNvSpPr/>
            <p:nvPr/>
          </p:nvSpPr>
          <p:spPr>
            <a:xfrm>
              <a:off x="1148235" y="4315429"/>
              <a:ext cx="67955" cy="898051"/>
            </a:xfrm>
            <a:prstGeom prst="rect">
              <a:avLst/>
            </a:prstGeom>
            <a:solidFill>
              <a:srgbClr val="80BD41">
                <a:alpha val="100000"/>
              </a:srgbClr>
            </a:solidFill>
          </p:spPr>
          <p:txBody>
            <a:bodyPr/>
            <a:lstStyle/>
            <a:p/>
          </p:txBody>
        </p:sp>
        <p:sp>
          <p:nvSpPr>
            <p:cNvPr id="135" name="rc135"/>
            <p:cNvSpPr/>
            <p:nvPr/>
          </p:nvSpPr>
          <p:spPr>
            <a:xfrm>
              <a:off x="1148235" y="3985113"/>
              <a:ext cx="67955" cy="193623"/>
            </a:xfrm>
            <a:prstGeom prst="rect">
              <a:avLst/>
            </a:prstGeom>
            <a:solidFill>
              <a:srgbClr val="0058AB">
                <a:alpha val="100000"/>
              </a:srgbClr>
            </a:solidFill>
          </p:spPr>
          <p:txBody>
            <a:bodyPr/>
            <a:lstStyle/>
            <a:p/>
          </p:txBody>
        </p:sp>
        <p:sp>
          <p:nvSpPr>
            <p:cNvPr id="136" name="rc136"/>
            <p:cNvSpPr/>
            <p:nvPr/>
          </p:nvSpPr>
          <p:spPr>
            <a:xfrm>
              <a:off x="1148235" y="4178737"/>
              <a:ext cx="67955" cy="136692"/>
            </a:xfrm>
            <a:prstGeom prst="rect">
              <a:avLst/>
            </a:prstGeom>
            <a:solidFill>
              <a:srgbClr val="1CABE2">
                <a:alpha val="100000"/>
              </a:srgbClr>
            </a:solidFill>
          </p:spPr>
          <p:txBody>
            <a:bodyPr/>
            <a:lstStyle/>
            <a:p/>
          </p:txBody>
        </p:sp>
        <p:sp>
          <p:nvSpPr>
            <p:cNvPr id="137" name="rc137"/>
            <p:cNvSpPr/>
            <p:nvPr/>
          </p:nvSpPr>
          <p:spPr>
            <a:xfrm>
              <a:off x="1223742" y="4266831"/>
              <a:ext cx="67955" cy="946649"/>
            </a:xfrm>
            <a:prstGeom prst="rect">
              <a:avLst/>
            </a:prstGeom>
            <a:solidFill>
              <a:srgbClr val="80BD41">
                <a:alpha val="100000"/>
              </a:srgbClr>
            </a:solidFill>
          </p:spPr>
          <p:txBody>
            <a:bodyPr/>
            <a:lstStyle/>
            <a:p/>
          </p:txBody>
        </p:sp>
        <p:sp>
          <p:nvSpPr>
            <p:cNvPr id="138" name="rc138"/>
            <p:cNvSpPr/>
            <p:nvPr/>
          </p:nvSpPr>
          <p:spPr>
            <a:xfrm>
              <a:off x="1223742" y="3951396"/>
              <a:ext cx="67955" cy="222501"/>
            </a:xfrm>
            <a:prstGeom prst="rect">
              <a:avLst/>
            </a:prstGeom>
            <a:solidFill>
              <a:srgbClr val="0058AB">
                <a:alpha val="100000"/>
              </a:srgbClr>
            </a:solidFill>
          </p:spPr>
          <p:txBody>
            <a:bodyPr/>
            <a:lstStyle/>
            <a:p/>
          </p:txBody>
        </p:sp>
        <p:sp>
          <p:nvSpPr>
            <p:cNvPr id="139" name="rc139"/>
            <p:cNvSpPr/>
            <p:nvPr/>
          </p:nvSpPr>
          <p:spPr>
            <a:xfrm>
              <a:off x="1223742" y="4173898"/>
              <a:ext cx="67955" cy="92933"/>
            </a:xfrm>
            <a:prstGeom prst="rect">
              <a:avLst/>
            </a:prstGeom>
            <a:solidFill>
              <a:srgbClr val="1CABE2">
                <a:alpha val="100000"/>
              </a:srgbClr>
            </a:solidFill>
          </p:spPr>
          <p:txBody>
            <a:bodyPr/>
            <a:lstStyle/>
            <a:p/>
          </p:txBody>
        </p:sp>
        <p:sp>
          <p:nvSpPr>
            <p:cNvPr id="140" name="rc140"/>
            <p:cNvSpPr/>
            <p:nvPr/>
          </p:nvSpPr>
          <p:spPr>
            <a:xfrm>
              <a:off x="1299248" y="4234982"/>
              <a:ext cx="67955" cy="978498"/>
            </a:xfrm>
            <a:prstGeom prst="rect">
              <a:avLst/>
            </a:prstGeom>
            <a:solidFill>
              <a:srgbClr val="80BD41">
                <a:alpha val="100000"/>
              </a:srgbClr>
            </a:solidFill>
          </p:spPr>
          <p:txBody>
            <a:bodyPr/>
            <a:lstStyle/>
            <a:p/>
          </p:txBody>
        </p:sp>
        <p:sp>
          <p:nvSpPr>
            <p:cNvPr id="141" name="rc141"/>
            <p:cNvSpPr/>
            <p:nvPr/>
          </p:nvSpPr>
          <p:spPr>
            <a:xfrm>
              <a:off x="1299248" y="3919372"/>
              <a:ext cx="67955" cy="181837"/>
            </a:xfrm>
            <a:prstGeom prst="rect">
              <a:avLst/>
            </a:prstGeom>
            <a:solidFill>
              <a:srgbClr val="0058AB">
                <a:alpha val="100000"/>
              </a:srgbClr>
            </a:solidFill>
          </p:spPr>
          <p:txBody>
            <a:bodyPr/>
            <a:lstStyle/>
            <a:p/>
          </p:txBody>
        </p:sp>
        <p:sp>
          <p:nvSpPr>
            <p:cNvPr id="142" name="rc142"/>
            <p:cNvSpPr/>
            <p:nvPr/>
          </p:nvSpPr>
          <p:spPr>
            <a:xfrm>
              <a:off x="1299248" y="4101210"/>
              <a:ext cx="67955" cy="133772"/>
            </a:xfrm>
            <a:prstGeom prst="rect">
              <a:avLst/>
            </a:prstGeom>
            <a:solidFill>
              <a:srgbClr val="1CABE2">
                <a:alpha val="100000"/>
              </a:srgbClr>
            </a:solidFill>
          </p:spPr>
          <p:txBody>
            <a:bodyPr/>
            <a:lstStyle/>
            <a:p/>
          </p:txBody>
        </p:sp>
        <p:sp>
          <p:nvSpPr>
            <p:cNvPr id="143" name="rc143"/>
            <p:cNvSpPr/>
            <p:nvPr/>
          </p:nvSpPr>
          <p:spPr>
            <a:xfrm>
              <a:off x="1374754" y="4237239"/>
              <a:ext cx="67955" cy="976241"/>
            </a:xfrm>
            <a:prstGeom prst="rect">
              <a:avLst/>
            </a:prstGeom>
            <a:solidFill>
              <a:srgbClr val="80BD41">
                <a:alpha val="100000"/>
              </a:srgbClr>
            </a:solidFill>
          </p:spPr>
          <p:txBody>
            <a:bodyPr/>
            <a:lstStyle/>
            <a:p/>
          </p:txBody>
        </p:sp>
        <p:sp>
          <p:nvSpPr>
            <p:cNvPr id="144" name="rc144"/>
            <p:cNvSpPr/>
            <p:nvPr/>
          </p:nvSpPr>
          <p:spPr>
            <a:xfrm>
              <a:off x="1374754" y="3888798"/>
              <a:ext cx="67955" cy="178722"/>
            </a:xfrm>
            <a:prstGeom prst="rect">
              <a:avLst/>
            </a:prstGeom>
            <a:solidFill>
              <a:srgbClr val="0058AB">
                <a:alpha val="100000"/>
              </a:srgbClr>
            </a:solidFill>
          </p:spPr>
          <p:txBody>
            <a:bodyPr/>
            <a:lstStyle/>
            <a:p/>
          </p:txBody>
        </p:sp>
        <p:sp>
          <p:nvSpPr>
            <p:cNvPr id="145" name="rc145"/>
            <p:cNvSpPr/>
            <p:nvPr/>
          </p:nvSpPr>
          <p:spPr>
            <a:xfrm>
              <a:off x="1374754" y="4067521"/>
              <a:ext cx="67955" cy="169718"/>
            </a:xfrm>
            <a:prstGeom prst="rect">
              <a:avLst/>
            </a:prstGeom>
            <a:solidFill>
              <a:srgbClr val="1CABE2">
                <a:alpha val="100000"/>
              </a:srgbClr>
            </a:solidFill>
          </p:spPr>
          <p:txBody>
            <a:bodyPr/>
            <a:lstStyle/>
            <a:p/>
          </p:txBody>
        </p:sp>
        <p:sp>
          <p:nvSpPr>
            <p:cNvPr id="146" name="rc146"/>
            <p:cNvSpPr/>
            <p:nvPr/>
          </p:nvSpPr>
          <p:spPr>
            <a:xfrm>
              <a:off x="1450261" y="4181307"/>
              <a:ext cx="67955" cy="1032173"/>
            </a:xfrm>
            <a:prstGeom prst="rect">
              <a:avLst/>
            </a:prstGeom>
            <a:solidFill>
              <a:srgbClr val="80BD41">
                <a:alpha val="100000"/>
              </a:srgbClr>
            </a:solidFill>
          </p:spPr>
          <p:txBody>
            <a:bodyPr/>
            <a:lstStyle/>
            <a:p/>
          </p:txBody>
        </p:sp>
        <p:sp>
          <p:nvSpPr>
            <p:cNvPr id="147" name="rc147"/>
            <p:cNvSpPr/>
            <p:nvPr/>
          </p:nvSpPr>
          <p:spPr>
            <a:xfrm>
              <a:off x="1450261" y="3833414"/>
              <a:ext cx="67955" cy="178960"/>
            </a:xfrm>
            <a:prstGeom prst="rect">
              <a:avLst/>
            </a:prstGeom>
            <a:solidFill>
              <a:srgbClr val="0058AB">
                <a:alpha val="100000"/>
              </a:srgbClr>
            </a:solidFill>
          </p:spPr>
          <p:txBody>
            <a:bodyPr/>
            <a:lstStyle/>
            <a:p/>
          </p:txBody>
        </p:sp>
        <p:sp>
          <p:nvSpPr>
            <p:cNvPr id="148" name="rc148"/>
            <p:cNvSpPr/>
            <p:nvPr/>
          </p:nvSpPr>
          <p:spPr>
            <a:xfrm>
              <a:off x="1450261" y="4012374"/>
              <a:ext cx="67955" cy="168932"/>
            </a:xfrm>
            <a:prstGeom prst="rect">
              <a:avLst/>
            </a:prstGeom>
            <a:solidFill>
              <a:srgbClr val="1CABE2">
                <a:alpha val="100000"/>
              </a:srgbClr>
            </a:solidFill>
          </p:spPr>
          <p:txBody>
            <a:bodyPr/>
            <a:lstStyle/>
            <a:p/>
          </p:txBody>
        </p:sp>
        <p:sp>
          <p:nvSpPr>
            <p:cNvPr id="149" name="rc149"/>
            <p:cNvSpPr/>
            <p:nvPr/>
          </p:nvSpPr>
          <p:spPr>
            <a:xfrm>
              <a:off x="1525767" y="4160660"/>
              <a:ext cx="67955" cy="1052820"/>
            </a:xfrm>
            <a:prstGeom prst="rect">
              <a:avLst/>
            </a:prstGeom>
            <a:solidFill>
              <a:srgbClr val="80BD41">
                <a:alpha val="100000"/>
              </a:srgbClr>
            </a:solidFill>
          </p:spPr>
          <p:txBody>
            <a:bodyPr/>
            <a:lstStyle/>
            <a:p/>
          </p:txBody>
        </p:sp>
        <p:sp>
          <p:nvSpPr>
            <p:cNvPr id="150" name="rc150"/>
            <p:cNvSpPr/>
            <p:nvPr/>
          </p:nvSpPr>
          <p:spPr>
            <a:xfrm>
              <a:off x="1525767" y="3817316"/>
              <a:ext cx="67955" cy="219412"/>
            </a:xfrm>
            <a:prstGeom prst="rect">
              <a:avLst/>
            </a:prstGeom>
            <a:solidFill>
              <a:srgbClr val="0058AB">
                <a:alpha val="100000"/>
              </a:srgbClr>
            </a:solidFill>
          </p:spPr>
          <p:txBody>
            <a:bodyPr/>
            <a:lstStyle/>
            <a:p/>
          </p:txBody>
        </p:sp>
        <p:sp>
          <p:nvSpPr>
            <p:cNvPr id="151" name="rc151"/>
            <p:cNvSpPr/>
            <p:nvPr/>
          </p:nvSpPr>
          <p:spPr>
            <a:xfrm>
              <a:off x="1525767" y="4036728"/>
              <a:ext cx="67955" cy="123932"/>
            </a:xfrm>
            <a:prstGeom prst="rect">
              <a:avLst/>
            </a:prstGeom>
            <a:solidFill>
              <a:srgbClr val="1CABE2">
                <a:alpha val="100000"/>
              </a:srgbClr>
            </a:solidFill>
          </p:spPr>
          <p:txBody>
            <a:bodyPr/>
            <a:lstStyle/>
            <a:p/>
          </p:txBody>
        </p:sp>
        <p:sp>
          <p:nvSpPr>
            <p:cNvPr id="152" name="rc152"/>
            <p:cNvSpPr/>
            <p:nvPr/>
          </p:nvSpPr>
          <p:spPr>
            <a:xfrm>
              <a:off x="1601274" y="4149500"/>
              <a:ext cx="67955" cy="1063980"/>
            </a:xfrm>
            <a:prstGeom prst="rect">
              <a:avLst/>
            </a:prstGeom>
            <a:solidFill>
              <a:srgbClr val="80BD41">
                <a:alpha val="100000"/>
              </a:srgbClr>
            </a:solidFill>
          </p:spPr>
          <p:txBody>
            <a:bodyPr/>
            <a:lstStyle/>
            <a:p/>
          </p:txBody>
        </p:sp>
        <p:sp>
          <p:nvSpPr>
            <p:cNvPr id="153" name="rc153"/>
            <p:cNvSpPr/>
            <p:nvPr/>
          </p:nvSpPr>
          <p:spPr>
            <a:xfrm>
              <a:off x="1601274" y="3796794"/>
              <a:ext cx="67955" cy="213097"/>
            </a:xfrm>
            <a:prstGeom prst="rect">
              <a:avLst/>
            </a:prstGeom>
            <a:solidFill>
              <a:srgbClr val="0058AB">
                <a:alpha val="100000"/>
              </a:srgbClr>
            </a:solidFill>
          </p:spPr>
          <p:txBody>
            <a:bodyPr/>
            <a:lstStyle/>
            <a:p/>
          </p:txBody>
        </p:sp>
        <p:sp>
          <p:nvSpPr>
            <p:cNvPr id="154" name="rc154"/>
            <p:cNvSpPr/>
            <p:nvPr/>
          </p:nvSpPr>
          <p:spPr>
            <a:xfrm>
              <a:off x="1601274" y="4009891"/>
              <a:ext cx="67955" cy="139608"/>
            </a:xfrm>
            <a:prstGeom prst="rect">
              <a:avLst/>
            </a:prstGeom>
            <a:solidFill>
              <a:srgbClr val="1CABE2">
                <a:alpha val="100000"/>
              </a:srgbClr>
            </a:solidFill>
          </p:spPr>
          <p:txBody>
            <a:bodyPr/>
            <a:lstStyle/>
            <a:p/>
          </p:txBody>
        </p:sp>
        <p:sp>
          <p:nvSpPr>
            <p:cNvPr id="155" name="rc155"/>
            <p:cNvSpPr/>
            <p:nvPr/>
          </p:nvSpPr>
          <p:spPr>
            <a:xfrm>
              <a:off x="1676780" y="4115427"/>
              <a:ext cx="67955" cy="1098053"/>
            </a:xfrm>
            <a:prstGeom prst="rect">
              <a:avLst/>
            </a:prstGeom>
            <a:solidFill>
              <a:srgbClr val="80BD41">
                <a:alpha val="100000"/>
              </a:srgbClr>
            </a:solidFill>
          </p:spPr>
          <p:txBody>
            <a:bodyPr/>
            <a:lstStyle/>
            <a:p/>
          </p:txBody>
        </p:sp>
        <p:sp>
          <p:nvSpPr>
            <p:cNvPr id="156" name="rc156"/>
            <p:cNvSpPr/>
            <p:nvPr/>
          </p:nvSpPr>
          <p:spPr>
            <a:xfrm>
              <a:off x="1676780" y="3769062"/>
              <a:ext cx="67955" cy="218142"/>
            </a:xfrm>
            <a:prstGeom prst="rect">
              <a:avLst/>
            </a:prstGeom>
            <a:solidFill>
              <a:srgbClr val="0058AB">
                <a:alpha val="100000"/>
              </a:srgbClr>
            </a:solidFill>
          </p:spPr>
          <p:txBody>
            <a:bodyPr/>
            <a:lstStyle/>
            <a:p/>
          </p:txBody>
        </p:sp>
        <p:sp>
          <p:nvSpPr>
            <p:cNvPr id="157" name="rc157"/>
            <p:cNvSpPr/>
            <p:nvPr/>
          </p:nvSpPr>
          <p:spPr>
            <a:xfrm>
              <a:off x="1676780" y="3987205"/>
              <a:ext cx="67955" cy="128222"/>
            </a:xfrm>
            <a:prstGeom prst="rect">
              <a:avLst/>
            </a:prstGeom>
            <a:solidFill>
              <a:srgbClr val="1CABE2">
                <a:alpha val="100000"/>
              </a:srgbClr>
            </a:solidFill>
          </p:spPr>
          <p:txBody>
            <a:bodyPr/>
            <a:lstStyle/>
            <a:p/>
          </p:txBody>
        </p:sp>
        <p:sp>
          <p:nvSpPr>
            <p:cNvPr id="158" name="rc158"/>
            <p:cNvSpPr/>
            <p:nvPr/>
          </p:nvSpPr>
          <p:spPr>
            <a:xfrm>
              <a:off x="1752287" y="4100557"/>
              <a:ext cx="67955" cy="1112923"/>
            </a:xfrm>
            <a:prstGeom prst="rect">
              <a:avLst/>
            </a:prstGeom>
            <a:solidFill>
              <a:srgbClr val="80BD41">
                <a:alpha val="100000"/>
              </a:srgbClr>
            </a:solidFill>
          </p:spPr>
          <p:txBody>
            <a:bodyPr/>
            <a:lstStyle/>
            <a:p/>
          </p:txBody>
        </p:sp>
        <p:sp>
          <p:nvSpPr>
            <p:cNvPr id="159" name="rc159"/>
            <p:cNvSpPr/>
            <p:nvPr/>
          </p:nvSpPr>
          <p:spPr>
            <a:xfrm>
              <a:off x="1752287" y="3744326"/>
              <a:ext cx="67955" cy="249838"/>
            </a:xfrm>
            <a:prstGeom prst="rect">
              <a:avLst/>
            </a:prstGeom>
            <a:solidFill>
              <a:srgbClr val="0058AB">
                <a:alpha val="100000"/>
              </a:srgbClr>
            </a:solidFill>
          </p:spPr>
          <p:txBody>
            <a:bodyPr/>
            <a:lstStyle/>
            <a:p/>
          </p:txBody>
        </p:sp>
        <p:sp>
          <p:nvSpPr>
            <p:cNvPr id="160" name="rc160"/>
            <p:cNvSpPr/>
            <p:nvPr/>
          </p:nvSpPr>
          <p:spPr>
            <a:xfrm>
              <a:off x="1752287" y="3994165"/>
              <a:ext cx="67955" cy="106391"/>
            </a:xfrm>
            <a:prstGeom prst="rect">
              <a:avLst/>
            </a:prstGeom>
            <a:solidFill>
              <a:srgbClr val="1CABE2">
                <a:alpha val="100000"/>
              </a:srgbClr>
            </a:solidFill>
          </p:spPr>
          <p:txBody>
            <a:bodyPr/>
            <a:lstStyle/>
            <a:p/>
          </p:txBody>
        </p:sp>
        <p:sp>
          <p:nvSpPr>
            <p:cNvPr id="161" name="rc161"/>
            <p:cNvSpPr/>
            <p:nvPr/>
          </p:nvSpPr>
          <p:spPr>
            <a:xfrm>
              <a:off x="1827793" y="4051645"/>
              <a:ext cx="67955" cy="1161834"/>
            </a:xfrm>
            <a:prstGeom prst="rect">
              <a:avLst/>
            </a:prstGeom>
            <a:solidFill>
              <a:srgbClr val="80BD41">
                <a:alpha val="100000"/>
              </a:srgbClr>
            </a:solidFill>
          </p:spPr>
          <p:txBody>
            <a:bodyPr/>
            <a:lstStyle/>
            <a:p/>
          </p:txBody>
        </p:sp>
        <p:sp>
          <p:nvSpPr>
            <p:cNvPr id="162" name="rc162"/>
            <p:cNvSpPr/>
            <p:nvPr/>
          </p:nvSpPr>
          <p:spPr>
            <a:xfrm>
              <a:off x="1827793" y="3725951"/>
              <a:ext cx="67955" cy="231568"/>
            </a:xfrm>
            <a:prstGeom prst="rect">
              <a:avLst/>
            </a:prstGeom>
            <a:solidFill>
              <a:srgbClr val="0058AB">
                <a:alpha val="100000"/>
              </a:srgbClr>
            </a:solidFill>
          </p:spPr>
          <p:txBody>
            <a:bodyPr/>
            <a:lstStyle/>
            <a:p/>
          </p:txBody>
        </p:sp>
        <p:sp>
          <p:nvSpPr>
            <p:cNvPr id="163" name="rc163"/>
            <p:cNvSpPr/>
            <p:nvPr/>
          </p:nvSpPr>
          <p:spPr>
            <a:xfrm>
              <a:off x="1827793" y="3957519"/>
              <a:ext cx="67955" cy="94126"/>
            </a:xfrm>
            <a:prstGeom prst="rect">
              <a:avLst/>
            </a:prstGeom>
            <a:solidFill>
              <a:srgbClr val="1CABE2">
                <a:alpha val="100000"/>
              </a:srgbClr>
            </a:solidFill>
          </p:spPr>
          <p:txBody>
            <a:bodyPr/>
            <a:lstStyle/>
            <a:p/>
          </p:txBody>
        </p:sp>
        <p:sp>
          <p:nvSpPr>
            <p:cNvPr id="164" name="rc164"/>
            <p:cNvSpPr/>
            <p:nvPr/>
          </p:nvSpPr>
          <p:spPr>
            <a:xfrm>
              <a:off x="1903299" y="4009455"/>
              <a:ext cx="67955" cy="1204025"/>
            </a:xfrm>
            <a:prstGeom prst="rect">
              <a:avLst/>
            </a:prstGeom>
            <a:solidFill>
              <a:srgbClr val="80BD41">
                <a:alpha val="100000"/>
              </a:srgbClr>
            </a:solidFill>
          </p:spPr>
          <p:txBody>
            <a:bodyPr/>
            <a:lstStyle/>
            <a:p/>
          </p:txBody>
        </p:sp>
        <p:sp>
          <p:nvSpPr>
            <p:cNvPr id="165" name="rc165"/>
            <p:cNvSpPr/>
            <p:nvPr/>
          </p:nvSpPr>
          <p:spPr>
            <a:xfrm>
              <a:off x="1903299" y="3712762"/>
              <a:ext cx="67955" cy="187456"/>
            </a:xfrm>
            <a:prstGeom prst="rect">
              <a:avLst/>
            </a:prstGeom>
            <a:solidFill>
              <a:srgbClr val="0058AB">
                <a:alpha val="100000"/>
              </a:srgbClr>
            </a:solidFill>
          </p:spPr>
          <p:txBody>
            <a:bodyPr/>
            <a:lstStyle/>
            <a:p/>
          </p:txBody>
        </p:sp>
        <p:sp>
          <p:nvSpPr>
            <p:cNvPr id="166" name="rc166"/>
            <p:cNvSpPr/>
            <p:nvPr/>
          </p:nvSpPr>
          <p:spPr>
            <a:xfrm>
              <a:off x="1903299" y="3900219"/>
              <a:ext cx="67955" cy="109236"/>
            </a:xfrm>
            <a:prstGeom prst="rect">
              <a:avLst/>
            </a:prstGeom>
            <a:solidFill>
              <a:srgbClr val="1CABE2">
                <a:alpha val="100000"/>
              </a:srgbClr>
            </a:solidFill>
          </p:spPr>
          <p:txBody>
            <a:bodyPr/>
            <a:lstStyle/>
            <a:p/>
          </p:txBody>
        </p:sp>
        <p:sp>
          <p:nvSpPr>
            <p:cNvPr id="167" name="rc167"/>
            <p:cNvSpPr/>
            <p:nvPr/>
          </p:nvSpPr>
          <p:spPr>
            <a:xfrm>
              <a:off x="1978806" y="4008188"/>
              <a:ext cx="67955" cy="1205292"/>
            </a:xfrm>
            <a:prstGeom prst="rect">
              <a:avLst/>
            </a:prstGeom>
            <a:solidFill>
              <a:srgbClr val="80BD41">
                <a:alpha val="100000"/>
              </a:srgbClr>
            </a:solidFill>
          </p:spPr>
          <p:txBody>
            <a:bodyPr/>
            <a:lstStyle/>
            <a:p/>
          </p:txBody>
        </p:sp>
        <p:sp>
          <p:nvSpPr>
            <p:cNvPr id="168" name="rc168"/>
            <p:cNvSpPr/>
            <p:nvPr/>
          </p:nvSpPr>
          <p:spPr>
            <a:xfrm>
              <a:off x="1978806" y="3707022"/>
              <a:ext cx="67955" cy="196507"/>
            </a:xfrm>
            <a:prstGeom prst="rect">
              <a:avLst/>
            </a:prstGeom>
            <a:solidFill>
              <a:srgbClr val="0058AB">
                <a:alpha val="100000"/>
              </a:srgbClr>
            </a:solidFill>
          </p:spPr>
          <p:txBody>
            <a:bodyPr/>
            <a:lstStyle/>
            <a:p/>
          </p:txBody>
        </p:sp>
        <p:sp>
          <p:nvSpPr>
            <p:cNvPr id="169" name="rc169"/>
            <p:cNvSpPr/>
            <p:nvPr/>
          </p:nvSpPr>
          <p:spPr>
            <a:xfrm>
              <a:off x="1978806" y="3903529"/>
              <a:ext cx="67955" cy="104658"/>
            </a:xfrm>
            <a:prstGeom prst="rect">
              <a:avLst/>
            </a:prstGeom>
            <a:solidFill>
              <a:srgbClr val="1CABE2">
                <a:alpha val="100000"/>
              </a:srgbClr>
            </a:solidFill>
          </p:spPr>
          <p:txBody>
            <a:bodyPr/>
            <a:lstStyle/>
            <a:p/>
          </p:txBody>
        </p:sp>
        <p:sp>
          <p:nvSpPr>
            <p:cNvPr id="170" name="rc170"/>
            <p:cNvSpPr/>
            <p:nvPr/>
          </p:nvSpPr>
          <p:spPr>
            <a:xfrm>
              <a:off x="2054312" y="3997714"/>
              <a:ext cx="67955" cy="1215766"/>
            </a:xfrm>
            <a:prstGeom prst="rect">
              <a:avLst/>
            </a:prstGeom>
            <a:solidFill>
              <a:srgbClr val="80BD41">
                <a:alpha val="100000"/>
              </a:srgbClr>
            </a:solidFill>
          </p:spPr>
          <p:txBody>
            <a:bodyPr/>
            <a:lstStyle/>
            <a:p/>
          </p:txBody>
        </p:sp>
        <p:sp>
          <p:nvSpPr>
            <p:cNvPr id="171" name="rc171"/>
            <p:cNvSpPr/>
            <p:nvPr/>
          </p:nvSpPr>
          <p:spPr>
            <a:xfrm>
              <a:off x="2054312" y="3702390"/>
              <a:ext cx="67955" cy="201523"/>
            </a:xfrm>
            <a:prstGeom prst="rect">
              <a:avLst/>
            </a:prstGeom>
            <a:solidFill>
              <a:srgbClr val="0058AB">
                <a:alpha val="100000"/>
              </a:srgbClr>
            </a:solidFill>
          </p:spPr>
          <p:txBody>
            <a:bodyPr/>
            <a:lstStyle/>
            <a:p/>
          </p:txBody>
        </p:sp>
        <p:sp>
          <p:nvSpPr>
            <p:cNvPr id="172" name="rc172"/>
            <p:cNvSpPr/>
            <p:nvPr/>
          </p:nvSpPr>
          <p:spPr>
            <a:xfrm>
              <a:off x="2054312" y="3903913"/>
              <a:ext cx="67955" cy="93800"/>
            </a:xfrm>
            <a:prstGeom prst="rect">
              <a:avLst/>
            </a:prstGeom>
            <a:solidFill>
              <a:srgbClr val="1CABE2">
                <a:alpha val="100000"/>
              </a:srgbClr>
            </a:solidFill>
          </p:spPr>
          <p:txBody>
            <a:bodyPr/>
            <a:lstStyle/>
            <a:p/>
          </p:txBody>
        </p:sp>
        <p:sp>
          <p:nvSpPr>
            <p:cNvPr id="173" name="rc173"/>
            <p:cNvSpPr/>
            <p:nvPr/>
          </p:nvSpPr>
          <p:spPr>
            <a:xfrm>
              <a:off x="2129819" y="3991330"/>
              <a:ext cx="67955" cy="1222150"/>
            </a:xfrm>
            <a:prstGeom prst="rect">
              <a:avLst/>
            </a:prstGeom>
            <a:solidFill>
              <a:srgbClr val="80BD41">
                <a:alpha val="100000"/>
              </a:srgbClr>
            </a:solidFill>
          </p:spPr>
          <p:txBody>
            <a:bodyPr/>
            <a:lstStyle/>
            <a:p/>
          </p:txBody>
        </p:sp>
        <p:sp>
          <p:nvSpPr>
            <p:cNvPr id="174" name="rc174"/>
            <p:cNvSpPr/>
            <p:nvPr/>
          </p:nvSpPr>
          <p:spPr>
            <a:xfrm>
              <a:off x="2129819" y="3686188"/>
              <a:ext cx="67955" cy="221886"/>
            </a:xfrm>
            <a:prstGeom prst="rect">
              <a:avLst/>
            </a:prstGeom>
            <a:solidFill>
              <a:srgbClr val="0058AB">
                <a:alpha val="100000"/>
              </a:srgbClr>
            </a:solidFill>
          </p:spPr>
          <p:txBody>
            <a:bodyPr/>
            <a:lstStyle/>
            <a:p/>
          </p:txBody>
        </p:sp>
        <p:sp>
          <p:nvSpPr>
            <p:cNvPr id="175" name="rc175"/>
            <p:cNvSpPr/>
            <p:nvPr/>
          </p:nvSpPr>
          <p:spPr>
            <a:xfrm>
              <a:off x="2129819" y="3908074"/>
              <a:ext cx="67955" cy="83256"/>
            </a:xfrm>
            <a:prstGeom prst="rect">
              <a:avLst/>
            </a:prstGeom>
            <a:solidFill>
              <a:srgbClr val="1CABE2">
                <a:alpha val="100000"/>
              </a:srgbClr>
            </a:solidFill>
          </p:spPr>
          <p:txBody>
            <a:bodyPr/>
            <a:lstStyle/>
            <a:p/>
          </p:txBody>
        </p:sp>
        <p:sp>
          <p:nvSpPr>
            <p:cNvPr id="176" name="rc176"/>
            <p:cNvSpPr/>
            <p:nvPr/>
          </p:nvSpPr>
          <p:spPr>
            <a:xfrm>
              <a:off x="2205325" y="3949238"/>
              <a:ext cx="67955" cy="1264242"/>
            </a:xfrm>
            <a:prstGeom prst="rect">
              <a:avLst/>
            </a:prstGeom>
            <a:solidFill>
              <a:srgbClr val="80BD41">
                <a:alpha val="100000"/>
              </a:srgbClr>
            </a:solidFill>
          </p:spPr>
          <p:txBody>
            <a:bodyPr/>
            <a:lstStyle/>
            <a:p/>
          </p:txBody>
        </p:sp>
        <p:sp>
          <p:nvSpPr>
            <p:cNvPr id="177" name="rc177"/>
            <p:cNvSpPr/>
            <p:nvPr/>
          </p:nvSpPr>
          <p:spPr>
            <a:xfrm>
              <a:off x="2205325" y="3663726"/>
              <a:ext cx="67955" cy="201122"/>
            </a:xfrm>
            <a:prstGeom prst="rect">
              <a:avLst/>
            </a:prstGeom>
            <a:solidFill>
              <a:srgbClr val="0058AB">
                <a:alpha val="100000"/>
              </a:srgbClr>
            </a:solidFill>
          </p:spPr>
          <p:txBody>
            <a:bodyPr/>
            <a:lstStyle/>
            <a:p/>
          </p:txBody>
        </p:sp>
        <p:sp>
          <p:nvSpPr>
            <p:cNvPr id="178" name="rc178"/>
            <p:cNvSpPr/>
            <p:nvPr/>
          </p:nvSpPr>
          <p:spPr>
            <a:xfrm>
              <a:off x="2205325" y="3864848"/>
              <a:ext cx="67955" cy="84389"/>
            </a:xfrm>
            <a:prstGeom prst="rect">
              <a:avLst/>
            </a:prstGeom>
            <a:solidFill>
              <a:srgbClr val="1CABE2">
                <a:alpha val="100000"/>
              </a:srgbClr>
            </a:solidFill>
          </p:spPr>
          <p:txBody>
            <a:bodyPr/>
            <a:lstStyle/>
            <a:p/>
          </p:txBody>
        </p:sp>
        <p:sp>
          <p:nvSpPr>
            <p:cNvPr id="179" name="rc179"/>
            <p:cNvSpPr/>
            <p:nvPr/>
          </p:nvSpPr>
          <p:spPr>
            <a:xfrm>
              <a:off x="2280831" y="3927365"/>
              <a:ext cx="67955" cy="1286115"/>
            </a:xfrm>
            <a:prstGeom prst="rect">
              <a:avLst/>
            </a:prstGeom>
            <a:solidFill>
              <a:srgbClr val="80BD41">
                <a:alpha val="100000"/>
              </a:srgbClr>
            </a:solidFill>
          </p:spPr>
          <p:txBody>
            <a:bodyPr/>
            <a:lstStyle/>
            <a:p/>
          </p:txBody>
        </p:sp>
        <p:sp>
          <p:nvSpPr>
            <p:cNvPr id="180" name="rc180"/>
            <p:cNvSpPr/>
            <p:nvPr/>
          </p:nvSpPr>
          <p:spPr>
            <a:xfrm>
              <a:off x="2280831" y="3639085"/>
              <a:ext cx="67955" cy="211192"/>
            </a:xfrm>
            <a:prstGeom prst="rect">
              <a:avLst/>
            </a:prstGeom>
            <a:solidFill>
              <a:srgbClr val="0058AB">
                <a:alpha val="100000"/>
              </a:srgbClr>
            </a:solidFill>
          </p:spPr>
          <p:txBody>
            <a:bodyPr/>
            <a:lstStyle/>
            <a:p/>
          </p:txBody>
        </p:sp>
        <p:sp>
          <p:nvSpPr>
            <p:cNvPr id="181" name="rc181"/>
            <p:cNvSpPr/>
            <p:nvPr/>
          </p:nvSpPr>
          <p:spPr>
            <a:xfrm>
              <a:off x="2280831" y="3850277"/>
              <a:ext cx="67955" cy="77087"/>
            </a:xfrm>
            <a:prstGeom prst="rect">
              <a:avLst/>
            </a:prstGeom>
            <a:solidFill>
              <a:srgbClr val="1CABE2">
                <a:alpha val="100000"/>
              </a:srgbClr>
            </a:solidFill>
          </p:spPr>
          <p:txBody>
            <a:bodyPr/>
            <a:lstStyle/>
            <a:p/>
          </p:txBody>
        </p:sp>
        <p:sp>
          <p:nvSpPr>
            <p:cNvPr id="182" name="rc182"/>
            <p:cNvSpPr/>
            <p:nvPr/>
          </p:nvSpPr>
          <p:spPr>
            <a:xfrm>
              <a:off x="2356338" y="3992269"/>
              <a:ext cx="67955" cy="1221211"/>
            </a:xfrm>
            <a:prstGeom prst="rect">
              <a:avLst/>
            </a:prstGeom>
            <a:solidFill>
              <a:srgbClr val="80BD41">
                <a:alpha val="100000"/>
              </a:srgbClr>
            </a:solidFill>
          </p:spPr>
          <p:txBody>
            <a:bodyPr/>
            <a:lstStyle/>
            <a:p/>
          </p:txBody>
        </p:sp>
        <p:sp>
          <p:nvSpPr>
            <p:cNvPr id="183" name="rc183"/>
            <p:cNvSpPr/>
            <p:nvPr/>
          </p:nvSpPr>
          <p:spPr>
            <a:xfrm>
              <a:off x="2356338" y="3612726"/>
              <a:ext cx="67955" cy="262610"/>
            </a:xfrm>
            <a:prstGeom prst="rect">
              <a:avLst/>
            </a:prstGeom>
            <a:solidFill>
              <a:srgbClr val="0058AB">
                <a:alpha val="100000"/>
              </a:srgbClr>
            </a:solidFill>
          </p:spPr>
          <p:txBody>
            <a:bodyPr/>
            <a:lstStyle/>
            <a:p/>
          </p:txBody>
        </p:sp>
        <p:sp>
          <p:nvSpPr>
            <p:cNvPr id="184" name="rc184"/>
            <p:cNvSpPr/>
            <p:nvPr/>
          </p:nvSpPr>
          <p:spPr>
            <a:xfrm>
              <a:off x="2356338" y="3875337"/>
              <a:ext cx="67955" cy="116931"/>
            </a:xfrm>
            <a:prstGeom prst="rect">
              <a:avLst/>
            </a:prstGeom>
            <a:solidFill>
              <a:srgbClr val="1CABE2">
                <a:alpha val="100000"/>
              </a:srgbClr>
            </a:solidFill>
          </p:spPr>
          <p:txBody>
            <a:bodyPr/>
            <a:lstStyle/>
            <a:p/>
          </p:txBody>
        </p:sp>
        <p:sp>
          <p:nvSpPr>
            <p:cNvPr id="185" name="rc185"/>
            <p:cNvSpPr/>
            <p:nvPr/>
          </p:nvSpPr>
          <p:spPr>
            <a:xfrm>
              <a:off x="2431844" y="4024712"/>
              <a:ext cx="67955" cy="1188768"/>
            </a:xfrm>
            <a:prstGeom prst="rect">
              <a:avLst/>
            </a:prstGeom>
            <a:solidFill>
              <a:srgbClr val="80BD41">
                <a:alpha val="100000"/>
              </a:srgbClr>
            </a:solidFill>
          </p:spPr>
          <p:txBody>
            <a:bodyPr/>
            <a:lstStyle/>
            <a:p/>
          </p:txBody>
        </p:sp>
        <p:sp>
          <p:nvSpPr>
            <p:cNvPr id="186" name="rc186"/>
            <p:cNvSpPr/>
            <p:nvPr/>
          </p:nvSpPr>
          <p:spPr>
            <a:xfrm>
              <a:off x="2431844" y="3589668"/>
              <a:ext cx="67955" cy="276544"/>
            </a:xfrm>
            <a:prstGeom prst="rect">
              <a:avLst/>
            </a:prstGeom>
            <a:solidFill>
              <a:srgbClr val="0058AB">
                <a:alpha val="100000"/>
              </a:srgbClr>
            </a:solidFill>
          </p:spPr>
          <p:txBody>
            <a:bodyPr/>
            <a:lstStyle/>
            <a:p/>
          </p:txBody>
        </p:sp>
        <p:sp>
          <p:nvSpPr>
            <p:cNvPr id="187" name="rc187"/>
            <p:cNvSpPr/>
            <p:nvPr/>
          </p:nvSpPr>
          <p:spPr>
            <a:xfrm>
              <a:off x="2431844" y="3866213"/>
              <a:ext cx="67955" cy="158499"/>
            </a:xfrm>
            <a:prstGeom prst="rect">
              <a:avLst/>
            </a:prstGeom>
            <a:solidFill>
              <a:srgbClr val="1CABE2">
                <a:alpha val="100000"/>
              </a:srgbClr>
            </a:solidFill>
          </p:spPr>
          <p:txBody>
            <a:bodyPr/>
            <a:lstStyle/>
            <a:p/>
          </p:txBody>
        </p:sp>
        <p:sp>
          <p:nvSpPr>
            <p:cNvPr id="188" name="rc188"/>
            <p:cNvSpPr/>
            <p:nvPr/>
          </p:nvSpPr>
          <p:spPr>
            <a:xfrm>
              <a:off x="2507351" y="4043396"/>
              <a:ext cx="67955" cy="1170084"/>
            </a:xfrm>
            <a:prstGeom prst="rect">
              <a:avLst/>
            </a:prstGeom>
            <a:solidFill>
              <a:srgbClr val="80BD41">
                <a:alpha val="100000"/>
              </a:srgbClr>
            </a:solidFill>
          </p:spPr>
          <p:txBody>
            <a:bodyPr/>
            <a:lstStyle/>
            <a:p/>
          </p:txBody>
        </p:sp>
        <p:sp>
          <p:nvSpPr>
            <p:cNvPr id="189" name="rc189"/>
            <p:cNvSpPr/>
            <p:nvPr/>
          </p:nvSpPr>
          <p:spPr>
            <a:xfrm>
              <a:off x="2507351" y="3568551"/>
              <a:ext cx="67955" cy="288100"/>
            </a:xfrm>
            <a:prstGeom prst="rect">
              <a:avLst/>
            </a:prstGeom>
            <a:solidFill>
              <a:srgbClr val="0058AB">
                <a:alpha val="100000"/>
              </a:srgbClr>
            </a:solidFill>
          </p:spPr>
          <p:txBody>
            <a:bodyPr/>
            <a:lstStyle/>
            <a:p/>
          </p:txBody>
        </p:sp>
        <p:sp>
          <p:nvSpPr>
            <p:cNvPr id="190" name="rc190"/>
            <p:cNvSpPr/>
            <p:nvPr/>
          </p:nvSpPr>
          <p:spPr>
            <a:xfrm>
              <a:off x="2507351" y="3856651"/>
              <a:ext cx="67955" cy="186744"/>
            </a:xfrm>
            <a:prstGeom prst="rect">
              <a:avLst/>
            </a:prstGeom>
            <a:solidFill>
              <a:srgbClr val="1CABE2">
                <a:alpha val="100000"/>
              </a:srgbClr>
            </a:solidFill>
          </p:spPr>
          <p:txBody>
            <a:bodyPr/>
            <a:lstStyle/>
            <a:p/>
          </p:txBody>
        </p:sp>
        <p:sp>
          <p:nvSpPr>
            <p:cNvPr id="191" name="rc191"/>
            <p:cNvSpPr/>
            <p:nvPr/>
          </p:nvSpPr>
          <p:spPr>
            <a:xfrm>
              <a:off x="2582857" y="3947099"/>
              <a:ext cx="67955" cy="1266381"/>
            </a:xfrm>
            <a:prstGeom prst="rect">
              <a:avLst/>
            </a:prstGeom>
            <a:solidFill>
              <a:srgbClr val="80BD41">
                <a:alpha val="100000"/>
              </a:srgbClr>
            </a:solidFill>
          </p:spPr>
          <p:txBody>
            <a:bodyPr/>
            <a:lstStyle/>
            <a:p/>
          </p:txBody>
        </p:sp>
        <p:sp>
          <p:nvSpPr>
            <p:cNvPr id="192" name="rc192"/>
            <p:cNvSpPr/>
            <p:nvPr/>
          </p:nvSpPr>
          <p:spPr>
            <a:xfrm>
              <a:off x="2582857" y="3549914"/>
              <a:ext cx="67955" cy="217081"/>
            </a:xfrm>
            <a:prstGeom prst="rect">
              <a:avLst/>
            </a:prstGeom>
            <a:solidFill>
              <a:srgbClr val="0058AB">
                <a:alpha val="100000"/>
              </a:srgbClr>
            </a:solidFill>
          </p:spPr>
          <p:txBody>
            <a:bodyPr/>
            <a:lstStyle/>
            <a:p/>
          </p:txBody>
        </p:sp>
        <p:sp>
          <p:nvSpPr>
            <p:cNvPr id="193" name="rc193"/>
            <p:cNvSpPr/>
            <p:nvPr/>
          </p:nvSpPr>
          <p:spPr>
            <a:xfrm>
              <a:off x="2582857" y="3766996"/>
              <a:ext cx="67955" cy="180102"/>
            </a:xfrm>
            <a:prstGeom prst="rect">
              <a:avLst/>
            </a:prstGeom>
            <a:solidFill>
              <a:srgbClr val="1CABE2">
                <a:alpha val="100000"/>
              </a:srgbClr>
            </a:solidFill>
          </p:spPr>
          <p:txBody>
            <a:bodyPr/>
            <a:lstStyle/>
            <a:p/>
          </p:txBody>
        </p:sp>
        <p:sp>
          <p:nvSpPr>
            <p:cNvPr id="194" name="rc194"/>
            <p:cNvSpPr/>
            <p:nvPr/>
          </p:nvSpPr>
          <p:spPr>
            <a:xfrm>
              <a:off x="2658364" y="3955250"/>
              <a:ext cx="67955" cy="1258229"/>
            </a:xfrm>
            <a:prstGeom prst="rect">
              <a:avLst/>
            </a:prstGeom>
            <a:solidFill>
              <a:srgbClr val="80BD41">
                <a:alpha val="100000"/>
              </a:srgbClr>
            </a:solidFill>
          </p:spPr>
          <p:txBody>
            <a:bodyPr/>
            <a:lstStyle/>
            <a:p/>
          </p:txBody>
        </p:sp>
        <p:sp>
          <p:nvSpPr>
            <p:cNvPr id="195" name="rc195"/>
            <p:cNvSpPr/>
            <p:nvPr/>
          </p:nvSpPr>
          <p:spPr>
            <a:xfrm>
              <a:off x="2658364" y="3528045"/>
              <a:ext cx="67955" cy="276622"/>
            </a:xfrm>
            <a:prstGeom prst="rect">
              <a:avLst/>
            </a:prstGeom>
            <a:solidFill>
              <a:srgbClr val="0058AB">
                <a:alpha val="100000"/>
              </a:srgbClr>
            </a:solidFill>
          </p:spPr>
          <p:txBody>
            <a:bodyPr/>
            <a:lstStyle/>
            <a:p/>
          </p:txBody>
        </p:sp>
        <p:sp>
          <p:nvSpPr>
            <p:cNvPr id="196" name="rc196"/>
            <p:cNvSpPr/>
            <p:nvPr/>
          </p:nvSpPr>
          <p:spPr>
            <a:xfrm>
              <a:off x="2658364" y="3804668"/>
              <a:ext cx="67955" cy="150582"/>
            </a:xfrm>
            <a:prstGeom prst="rect">
              <a:avLst/>
            </a:prstGeom>
            <a:solidFill>
              <a:srgbClr val="1CABE2">
                <a:alpha val="100000"/>
              </a:srgbClr>
            </a:solidFill>
          </p:spPr>
          <p:txBody>
            <a:bodyPr/>
            <a:lstStyle/>
            <a:p/>
          </p:txBody>
        </p:sp>
        <p:sp>
          <p:nvSpPr>
            <p:cNvPr id="197" name="rc197"/>
            <p:cNvSpPr/>
            <p:nvPr/>
          </p:nvSpPr>
          <p:spPr>
            <a:xfrm>
              <a:off x="2733870" y="3987823"/>
              <a:ext cx="67955" cy="1225657"/>
            </a:xfrm>
            <a:prstGeom prst="rect">
              <a:avLst/>
            </a:prstGeom>
            <a:solidFill>
              <a:srgbClr val="80BD41">
                <a:alpha val="100000"/>
              </a:srgbClr>
            </a:solidFill>
          </p:spPr>
          <p:txBody>
            <a:bodyPr/>
            <a:lstStyle/>
            <a:p/>
          </p:txBody>
        </p:sp>
        <p:sp>
          <p:nvSpPr>
            <p:cNvPr id="198" name="rc198"/>
            <p:cNvSpPr/>
            <p:nvPr/>
          </p:nvSpPr>
          <p:spPr>
            <a:xfrm>
              <a:off x="2733870" y="3509512"/>
              <a:ext cx="67955" cy="316188"/>
            </a:xfrm>
            <a:prstGeom prst="rect">
              <a:avLst/>
            </a:prstGeom>
            <a:solidFill>
              <a:srgbClr val="0058AB">
                <a:alpha val="100000"/>
              </a:srgbClr>
            </a:solidFill>
          </p:spPr>
          <p:txBody>
            <a:bodyPr/>
            <a:lstStyle/>
            <a:p/>
          </p:txBody>
        </p:sp>
        <p:sp>
          <p:nvSpPr>
            <p:cNvPr id="199" name="rc199"/>
            <p:cNvSpPr/>
            <p:nvPr/>
          </p:nvSpPr>
          <p:spPr>
            <a:xfrm>
              <a:off x="2733870" y="3825700"/>
              <a:ext cx="67955" cy="162122"/>
            </a:xfrm>
            <a:prstGeom prst="rect">
              <a:avLst/>
            </a:prstGeom>
            <a:solidFill>
              <a:srgbClr val="1CABE2">
                <a:alpha val="100000"/>
              </a:srgbClr>
            </a:solidFill>
          </p:spPr>
          <p:txBody>
            <a:bodyPr/>
            <a:lstStyle/>
            <a:p/>
          </p:txBody>
        </p:sp>
        <p:sp>
          <p:nvSpPr>
            <p:cNvPr id="200" name="rc200"/>
            <p:cNvSpPr/>
            <p:nvPr/>
          </p:nvSpPr>
          <p:spPr>
            <a:xfrm>
              <a:off x="2809376" y="3490025"/>
              <a:ext cx="67955" cy="253913"/>
            </a:xfrm>
            <a:prstGeom prst="rect">
              <a:avLst/>
            </a:prstGeom>
            <a:solidFill>
              <a:srgbClr val="F26A21">
                <a:alpha val="100000"/>
              </a:srgbClr>
            </a:solidFill>
          </p:spPr>
          <p:txBody>
            <a:bodyPr/>
            <a:lstStyle/>
            <a:p/>
          </p:txBody>
        </p:sp>
        <p:sp>
          <p:nvSpPr>
            <p:cNvPr id="201" name="rc201"/>
            <p:cNvSpPr/>
            <p:nvPr/>
          </p:nvSpPr>
          <p:spPr>
            <a:xfrm>
              <a:off x="2809376" y="3743938"/>
              <a:ext cx="67955" cy="1469541"/>
            </a:xfrm>
            <a:prstGeom prst="rect">
              <a:avLst/>
            </a:prstGeom>
            <a:solidFill>
              <a:srgbClr val="FFC20E">
                <a:alpha val="100000"/>
              </a:srgbClr>
            </a:solidFill>
          </p:spPr>
          <p:txBody>
            <a:bodyPr/>
            <a:lstStyle/>
            <a:p/>
          </p:txBody>
        </p:sp>
        <p:sp>
          <p:nvSpPr>
            <p:cNvPr id="202" name="rc202"/>
            <p:cNvSpPr/>
            <p:nvPr/>
          </p:nvSpPr>
          <p:spPr>
            <a:xfrm>
              <a:off x="2884883" y="3470389"/>
              <a:ext cx="67955" cy="203904"/>
            </a:xfrm>
            <a:prstGeom prst="rect">
              <a:avLst/>
            </a:prstGeom>
            <a:solidFill>
              <a:srgbClr val="F26A21">
                <a:alpha val="100000"/>
              </a:srgbClr>
            </a:solidFill>
          </p:spPr>
          <p:txBody>
            <a:bodyPr/>
            <a:lstStyle/>
            <a:p/>
          </p:txBody>
        </p:sp>
        <p:sp>
          <p:nvSpPr>
            <p:cNvPr id="203" name="rc203"/>
            <p:cNvSpPr/>
            <p:nvPr/>
          </p:nvSpPr>
          <p:spPr>
            <a:xfrm>
              <a:off x="2884883" y="3674293"/>
              <a:ext cx="67955" cy="1539187"/>
            </a:xfrm>
            <a:prstGeom prst="rect">
              <a:avLst/>
            </a:prstGeom>
            <a:solidFill>
              <a:srgbClr val="FFC20E">
                <a:alpha val="100000"/>
              </a:srgbClr>
            </a:solidFill>
          </p:spPr>
          <p:txBody>
            <a:bodyPr/>
            <a:lstStyle/>
            <a:p/>
          </p:txBody>
        </p:sp>
        <p:sp>
          <p:nvSpPr>
            <p:cNvPr id="204" name="rc204"/>
            <p:cNvSpPr/>
            <p:nvPr/>
          </p:nvSpPr>
          <p:spPr>
            <a:xfrm>
              <a:off x="2960389" y="3449047"/>
              <a:ext cx="67955" cy="163744"/>
            </a:xfrm>
            <a:prstGeom prst="rect">
              <a:avLst/>
            </a:prstGeom>
            <a:solidFill>
              <a:srgbClr val="F26A21">
                <a:alpha val="100000"/>
              </a:srgbClr>
            </a:solidFill>
          </p:spPr>
          <p:txBody>
            <a:bodyPr/>
            <a:lstStyle/>
            <a:p/>
          </p:txBody>
        </p:sp>
        <p:sp>
          <p:nvSpPr>
            <p:cNvPr id="205" name="rc205"/>
            <p:cNvSpPr/>
            <p:nvPr/>
          </p:nvSpPr>
          <p:spPr>
            <a:xfrm>
              <a:off x="2960389" y="3612792"/>
              <a:ext cx="67955" cy="1600688"/>
            </a:xfrm>
            <a:prstGeom prst="rect">
              <a:avLst/>
            </a:prstGeom>
            <a:solidFill>
              <a:srgbClr val="FFC20E">
                <a:alpha val="100000"/>
              </a:srgbClr>
            </a:solidFill>
          </p:spPr>
          <p:txBody>
            <a:bodyPr/>
            <a:lstStyle/>
            <a:p/>
          </p:txBody>
        </p:sp>
        <p:sp>
          <p:nvSpPr>
            <p:cNvPr id="206" name="rc206"/>
            <p:cNvSpPr/>
            <p:nvPr/>
          </p:nvSpPr>
          <p:spPr>
            <a:xfrm>
              <a:off x="3035896" y="3428117"/>
              <a:ext cx="67955" cy="131494"/>
            </a:xfrm>
            <a:prstGeom prst="rect">
              <a:avLst/>
            </a:prstGeom>
            <a:solidFill>
              <a:srgbClr val="F26A21">
                <a:alpha val="100000"/>
              </a:srgbClr>
            </a:solidFill>
          </p:spPr>
          <p:txBody>
            <a:bodyPr/>
            <a:lstStyle/>
            <a:p/>
          </p:txBody>
        </p:sp>
        <p:sp>
          <p:nvSpPr>
            <p:cNvPr id="207" name="rc207"/>
            <p:cNvSpPr/>
            <p:nvPr/>
          </p:nvSpPr>
          <p:spPr>
            <a:xfrm>
              <a:off x="3035896" y="3559611"/>
              <a:ext cx="67955" cy="1653869"/>
            </a:xfrm>
            <a:prstGeom prst="rect">
              <a:avLst/>
            </a:prstGeom>
            <a:solidFill>
              <a:srgbClr val="FFC20E">
                <a:alpha val="100000"/>
              </a:srgbClr>
            </a:solidFill>
          </p:spPr>
          <p:txBody>
            <a:bodyPr/>
            <a:lstStyle/>
            <a:p/>
          </p:txBody>
        </p:sp>
        <p:sp>
          <p:nvSpPr>
            <p:cNvPr id="208" name="rc208"/>
            <p:cNvSpPr/>
            <p:nvPr/>
          </p:nvSpPr>
          <p:spPr>
            <a:xfrm>
              <a:off x="3111402" y="3412074"/>
              <a:ext cx="67955" cy="105596"/>
            </a:xfrm>
            <a:prstGeom prst="rect">
              <a:avLst/>
            </a:prstGeom>
            <a:solidFill>
              <a:srgbClr val="F26A21">
                <a:alpha val="100000"/>
              </a:srgbClr>
            </a:solidFill>
          </p:spPr>
          <p:txBody>
            <a:bodyPr/>
            <a:lstStyle/>
            <a:p/>
          </p:txBody>
        </p:sp>
        <p:sp>
          <p:nvSpPr>
            <p:cNvPr id="209" name="rc209"/>
            <p:cNvSpPr/>
            <p:nvPr/>
          </p:nvSpPr>
          <p:spPr>
            <a:xfrm>
              <a:off x="3111402" y="3517670"/>
              <a:ext cx="67955" cy="1695810"/>
            </a:xfrm>
            <a:prstGeom prst="rect">
              <a:avLst/>
            </a:prstGeom>
            <a:solidFill>
              <a:srgbClr val="FFC20E">
                <a:alpha val="100000"/>
              </a:srgbClr>
            </a:solidFill>
          </p:spPr>
          <p:txBody>
            <a:bodyPr/>
            <a:lstStyle/>
            <a:p/>
          </p:txBody>
        </p:sp>
        <p:sp>
          <p:nvSpPr>
            <p:cNvPr id="210" name="pl210"/>
            <p:cNvSpPr/>
            <p:nvPr/>
          </p:nvSpPr>
          <p:spPr>
            <a:xfrm>
              <a:off x="3650525" y="2639835"/>
              <a:ext cx="2566463" cy="0"/>
            </a:xfrm>
            <a:custGeom>
              <a:avLst/>
              <a:pathLst>
                <a:path w="2566463" h="0">
                  <a:moveTo>
                    <a:pt x="0" y="0"/>
                  </a:moveTo>
                  <a:lnTo>
                    <a:pt x="2566463" y="0"/>
                  </a:lnTo>
                  <a:lnTo>
                    <a:pt x="2566463" y="0"/>
                  </a:lnTo>
                </a:path>
              </a:pathLst>
            </a:custGeom>
            <a:ln w="6775" cap="flat">
              <a:solidFill>
                <a:srgbClr val="EBEBEB">
                  <a:alpha val="100000"/>
                </a:srgbClr>
              </a:solidFill>
              <a:prstDash val="solid"/>
              <a:round/>
            </a:ln>
          </p:spPr>
          <p:txBody>
            <a:bodyPr/>
            <a:lstStyle/>
            <a:p/>
          </p:txBody>
        </p:sp>
        <p:sp>
          <p:nvSpPr>
            <p:cNvPr id="211" name="pl211"/>
            <p:cNvSpPr/>
            <p:nvPr/>
          </p:nvSpPr>
          <p:spPr>
            <a:xfrm>
              <a:off x="3650525" y="2024522"/>
              <a:ext cx="2566463" cy="0"/>
            </a:xfrm>
            <a:custGeom>
              <a:avLst/>
              <a:pathLst>
                <a:path w="2566463" h="0">
                  <a:moveTo>
                    <a:pt x="0" y="0"/>
                  </a:moveTo>
                  <a:lnTo>
                    <a:pt x="2566463" y="0"/>
                  </a:lnTo>
                  <a:lnTo>
                    <a:pt x="2566463" y="0"/>
                  </a:lnTo>
                </a:path>
              </a:pathLst>
            </a:custGeom>
            <a:ln w="6775" cap="flat">
              <a:solidFill>
                <a:srgbClr val="EBEBEB">
                  <a:alpha val="100000"/>
                </a:srgbClr>
              </a:solidFill>
              <a:prstDash val="solid"/>
              <a:round/>
            </a:ln>
          </p:spPr>
          <p:txBody>
            <a:bodyPr/>
            <a:lstStyle/>
            <a:p/>
          </p:txBody>
        </p:sp>
        <p:sp>
          <p:nvSpPr>
            <p:cNvPr id="212" name="pl212"/>
            <p:cNvSpPr/>
            <p:nvPr/>
          </p:nvSpPr>
          <p:spPr>
            <a:xfrm>
              <a:off x="3650525" y="1409208"/>
              <a:ext cx="2566463" cy="0"/>
            </a:xfrm>
            <a:custGeom>
              <a:avLst/>
              <a:pathLst>
                <a:path w="2566463" h="0">
                  <a:moveTo>
                    <a:pt x="0" y="0"/>
                  </a:moveTo>
                  <a:lnTo>
                    <a:pt x="2566463" y="0"/>
                  </a:lnTo>
                  <a:lnTo>
                    <a:pt x="2566463" y="0"/>
                  </a:lnTo>
                </a:path>
              </a:pathLst>
            </a:custGeom>
            <a:ln w="6775" cap="flat">
              <a:solidFill>
                <a:srgbClr val="EBEBEB">
                  <a:alpha val="100000"/>
                </a:srgbClr>
              </a:solidFill>
              <a:prstDash val="solid"/>
              <a:round/>
            </a:ln>
          </p:spPr>
          <p:txBody>
            <a:bodyPr/>
            <a:lstStyle/>
            <a:p/>
          </p:txBody>
        </p:sp>
        <p:sp>
          <p:nvSpPr>
            <p:cNvPr id="213" name="pl213"/>
            <p:cNvSpPr/>
            <p:nvPr/>
          </p:nvSpPr>
          <p:spPr>
            <a:xfrm>
              <a:off x="3650525" y="2947492"/>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214" name="pl214"/>
            <p:cNvSpPr/>
            <p:nvPr/>
          </p:nvSpPr>
          <p:spPr>
            <a:xfrm>
              <a:off x="3650525" y="2332178"/>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215" name="pl215"/>
            <p:cNvSpPr/>
            <p:nvPr/>
          </p:nvSpPr>
          <p:spPr>
            <a:xfrm>
              <a:off x="3650525" y="1716865"/>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216" name="pl216"/>
            <p:cNvSpPr/>
            <p:nvPr/>
          </p:nvSpPr>
          <p:spPr>
            <a:xfrm>
              <a:off x="3650525" y="1101552"/>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217" name="pl217"/>
            <p:cNvSpPr/>
            <p:nvPr/>
          </p:nvSpPr>
          <p:spPr>
            <a:xfrm>
              <a:off x="3801160"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4178692"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4556225"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4933757"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5311289"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5688821"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6066353"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24" name="rc224"/>
            <p:cNvSpPr/>
            <p:nvPr/>
          </p:nvSpPr>
          <p:spPr>
            <a:xfrm>
              <a:off x="3767182" y="2307553"/>
              <a:ext cx="67955" cy="639938"/>
            </a:xfrm>
            <a:prstGeom prst="rect">
              <a:avLst/>
            </a:prstGeom>
            <a:solidFill>
              <a:srgbClr val="80BD41">
                <a:alpha val="100000"/>
              </a:srgbClr>
            </a:solidFill>
          </p:spPr>
          <p:txBody>
            <a:bodyPr/>
            <a:lstStyle/>
            <a:p/>
          </p:txBody>
        </p:sp>
        <p:sp>
          <p:nvSpPr>
            <p:cNvPr id="225" name="rc225"/>
            <p:cNvSpPr/>
            <p:nvPr/>
          </p:nvSpPr>
          <p:spPr>
            <a:xfrm>
              <a:off x="3767182" y="1793542"/>
              <a:ext cx="67955" cy="342877"/>
            </a:xfrm>
            <a:prstGeom prst="rect">
              <a:avLst/>
            </a:prstGeom>
            <a:solidFill>
              <a:srgbClr val="0058AB">
                <a:alpha val="100000"/>
              </a:srgbClr>
            </a:solidFill>
          </p:spPr>
          <p:txBody>
            <a:bodyPr/>
            <a:lstStyle/>
            <a:p/>
          </p:txBody>
        </p:sp>
        <p:sp>
          <p:nvSpPr>
            <p:cNvPr id="226" name="rc226"/>
            <p:cNvSpPr/>
            <p:nvPr/>
          </p:nvSpPr>
          <p:spPr>
            <a:xfrm>
              <a:off x="3767182" y="2136420"/>
              <a:ext cx="67955" cy="171133"/>
            </a:xfrm>
            <a:prstGeom prst="rect">
              <a:avLst/>
            </a:prstGeom>
            <a:solidFill>
              <a:srgbClr val="1CABE2">
                <a:alpha val="100000"/>
              </a:srgbClr>
            </a:solidFill>
          </p:spPr>
          <p:txBody>
            <a:bodyPr/>
            <a:lstStyle/>
            <a:p/>
          </p:txBody>
        </p:sp>
        <p:sp>
          <p:nvSpPr>
            <p:cNvPr id="227" name="rc227"/>
            <p:cNvSpPr/>
            <p:nvPr/>
          </p:nvSpPr>
          <p:spPr>
            <a:xfrm>
              <a:off x="3842689" y="2265578"/>
              <a:ext cx="67955" cy="681913"/>
            </a:xfrm>
            <a:prstGeom prst="rect">
              <a:avLst/>
            </a:prstGeom>
            <a:solidFill>
              <a:srgbClr val="80BD41">
                <a:alpha val="100000"/>
              </a:srgbClr>
            </a:solidFill>
          </p:spPr>
          <p:txBody>
            <a:bodyPr/>
            <a:lstStyle/>
            <a:p/>
          </p:txBody>
        </p:sp>
        <p:sp>
          <p:nvSpPr>
            <p:cNvPr id="228" name="rc228"/>
            <p:cNvSpPr/>
            <p:nvPr/>
          </p:nvSpPr>
          <p:spPr>
            <a:xfrm>
              <a:off x="3842689" y="1766900"/>
              <a:ext cx="67955" cy="328627"/>
            </a:xfrm>
            <a:prstGeom prst="rect">
              <a:avLst/>
            </a:prstGeom>
            <a:solidFill>
              <a:srgbClr val="0058AB">
                <a:alpha val="100000"/>
              </a:srgbClr>
            </a:solidFill>
          </p:spPr>
          <p:txBody>
            <a:bodyPr/>
            <a:lstStyle/>
            <a:p/>
          </p:txBody>
        </p:sp>
        <p:sp>
          <p:nvSpPr>
            <p:cNvPr id="229" name="rc229"/>
            <p:cNvSpPr/>
            <p:nvPr/>
          </p:nvSpPr>
          <p:spPr>
            <a:xfrm>
              <a:off x="3842689" y="2095528"/>
              <a:ext cx="67955" cy="170049"/>
            </a:xfrm>
            <a:prstGeom prst="rect">
              <a:avLst/>
            </a:prstGeom>
            <a:solidFill>
              <a:srgbClr val="1CABE2">
                <a:alpha val="100000"/>
              </a:srgbClr>
            </a:solidFill>
          </p:spPr>
          <p:txBody>
            <a:bodyPr/>
            <a:lstStyle/>
            <a:p/>
          </p:txBody>
        </p:sp>
        <p:sp>
          <p:nvSpPr>
            <p:cNvPr id="230" name="rc230"/>
            <p:cNvSpPr/>
            <p:nvPr/>
          </p:nvSpPr>
          <p:spPr>
            <a:xfrm>
              <a:off x="3918195" y="2226764"/>
              <a:ext cx="67955" cy="720727"/>
            </a:xfrm>
            <a:prstGeom prst="rect">
              <a:avLst/>
            </a:prstGeom>
            <a:solidFill>
              <a:srgbClr val="80BD41">
                <a:alpha val="100000"/>
              </a:srgbClr>
            </a:solidFill>
          </p:spPr>
          <p:txBody>
            <a:bodyPr/>
            <a:lstStyle/>
            <a:p/>
          </p:txBody>
        </p:sp>
        <p:sp>
          <p:nvSpPr>
            <p:cNvPr id="231" name="rc231"/>
            <p:cNvSpPr/>
            <p:nvPr/>
          </p:nvSpPr>
          <p:spPr>
            <a:xfrm>
              <a:off x="3918195" y="1742016"/>
              <a:ext cx="67955" cy="312072"/>
            </a:xfrm>
            <a:prstGeom prst="rect">
              <a:avLst/>
            </a:prstGeom>
            <a:solidFill>
              <a:srgbClr val="0058AB">
                <a:alpha val="100000"/>
              </a:srgbClr>
            </a:solidFill>
          </p:spPr>
          <p:txBody>
            <a:bodyPr/>
            <a:lstStyle/>
            <a:p/>
          </p:txBody>
        </p:sp>
        <p:sp>
          <p:nvSpPr>
            <p:cNvPr id="232" name="rc232"/>
            <p:cNvSpPr/>
            <p:nvPr/>
          </p:nvSpPr>
          <p:spPr>
            <a:xfrm>
              <a:off x="3918195" y="2054089"/>
              <a:ext cx="67955" cy="172675"/>
            </a:xfrm>
            <a:prstGeom prst="rect">
              <a:avLst/>
            </a:prstGeom>
            <a:solidFill>
              <a:srgbClr val="1CABE2">
                <a:alpha val="100000"/>
              </a:srgbClr>
            </a:solidFill>
          </p:spPr>
          <p:txBody>
            <a:bodyPr/>
            <a:lstStyle/>
            <a:p/>
          </p:txBody>
        </p:sp>
        <p:sp>
          <p:nvSpPr>
            <p:cNvPr id="233" name="rc233"/>
            <p:cNvSpPr/>
            <p:nvPr/>
          </p:nvSpPr>
          <p:spPr>
            <a:xfrm>
              <a:off x="3993702" y="2184591"/>
              <a:ext cx="67955" cy="762900"/>
            </a:xfrm>
            <a:prstGeom prst="rect">
              <a:avLst/>
            </a:prstGeom>
            <a:solidFill>
              <a:srgbClr val="80BD41">
                <a:alpha val="100000"/>
              </a:srgbClr>
            </a:solidFill>
          </p:spPr>
          <p:txBody>
            <a:bodyPr/>
            <a:lstStyle/>
            <a:p/>
          </p:txBody>
        </p:sp>
        <p:sp>
          <p:nvSpPr>
            <p:cNvPr id="234" name="rc234"/>
            <p:cNvSpPr/>
            <p:nvPr/>
          </p:nvSpPr>
          <p:spPr>
            <a:xfrm>
              <a:off x="3993702" y="1718821"/>
              <a:ext cx="67955" cy="276751"/>
            </a:xfrm>
            <a:prstGeom prst="rect">
              <a:avLst/>
            </a:prstGeom>
            <a:solidFill>
              <a:srgbClr val="0058AB">
                <a:alpha val="100000"/>
              </a:srgbClr>
            </a:solidFill>
          </p:spPr>
          <p:txBody>
            <a:bodyPr/>
            <a:lstStyle/>
            <a:p/>
          </p:txBody>
        </p:sp>
        <p:sp>
          <p:nvSpPr>
            <p:cNvPr id="235" name="rc235"/>
            <p:cNvSpPr/>
            <p:nvPr/>
          </p:nvSpPr>
          <p:spPr>
            <a:xfrm>
              <a:off x="3993702" y="1995572"/>
              <a:ext cx="67955" cy="189018"/>
            </a:xfrm>
            <a:prstGeom prst="rect">
              <a:avLst/>
            </a:prstGeom>
            <a:solidFill>
              <a:srgbClr val="1CABE2">
                <a:alpha val="100000"/>
              </a:srgbClr>
            </a:solidFill>
          </p:spPr>
          <p:txBody>
            <a:bodyPr/>
            <a:lstStyle/>
            <a:p/>
          </p:txBody>
        </p:sp>
        <p:sp>
          <p:nvSpPr>
            <p:cNvPr id="236" name="rc236"/>
            <p:cNvSpPr/>
            <p:nvPr/>
          </p:nvSpPr>
          <p:spPr>
            <a:xfrm>
              <a:off x="4069208" y="2143464"/>
              <a:ext cx="67955" cy="804027"/>
            </a:xfrm>
            <a:prstGeom prst="rect">
              <a:avLst/>
            </a:prstGeom>
            <a:solidFill>
              <a:srgbClr val="80BD41">
                <a:alpha val="100000"/>
              </a:srgbClr>
            </a:solidFill>
          </p:spPr>
          <p:txBody>
            <a:bodyPr/>
            <a:lstStyle/>
            <a:p/>
          </p:txBody>
        </p:sp>
        <p:sp>
          <p:nvSpPr>
            <p:cNvPr id="237" name="rc237"/>
            <p:cNvSpPr/>
            <p:nvPr/>
          </p:nvSpPr>
          <p:spPr>
            <a:xfrm>
              <a:off x="4069208" y="1691037"/>
              <a:ext cx="67955" cy="279958"/>
            </a:xfrm>
            <a:prstGeom prst="rect">
              <a:avLst/>
            </a:prstGeom>
            <a:solidFill>
              <a:srgbClr val="0058AB">
                <a:alpha val="100000"/>
              </a:srgbClr>
            </a:solidFill>
          </p:spPr>
          <p:txBody>
            <a:bodyPr/>
            <a:lstStyle/>
            <a:p/>
          </p:txBody>
        </p:sp>
        <p:sp>
          <p:nvSpPr>
            <p:cNvPr id="238" name="rc238"/>
            <p:cNvSpPr/>
            <p:nvPr/>
          </p:nvSpPr>
          <p:spPr>
            <a:xfrm>
              <a:off x="4069208" y="1970996"/>
              <a:ext cx="67955" cy="172468"/>
            </a:xfrm>
            <a:prstGeom prst="rect">
              <a:avLst/>
            </a:prstGeom>
            <a:solidFill>
              <a:srgbClr val="1CABE2">
                <a:alpha val="100000"/>
              </a:srgbClr>
            </a:solidFill>
          </p:spPr>
          <p:txBody>
            <a:bodyPr/>
            <a:lstStyle/>
            <a:p/>
          </p:txBody>
        </p:sp>
        <p:sp>
          <p:nvSpPr>
            <p:cNvPr id="239" name="rc239"/>
            <p:cNvSpPr/>
            <p:nvPr/>
          </p:nvSpPr>
          <p:spPr>
            <a:xfrm>
              <a:off x="4144715" y="2094245"/>
              <a:ext cx="67955" cy="853246"/>
            </a:xfrm>
            <a:prstGeom prst="rect">
              <a:avLst/>
            </a:prstGeom>
            <a:solidFill>
              <a:srgbClr val="80BD41">
                <a:alpha val="100000"/>
              </a:srgbClr>
            </a:solidFill>
          </p:spPr>
          <p:txBody>
            <a:bodyPr/>
            <a:lstStyle/>
            <a:p/>
          </p:txBody>
        </p:sp>
        <p:sp>
          <p:nvSpPr>
            <p:cNvPr id="240" name="rc240"/>
            <p:cNvSpPr/>
            <p:nvPr/>
          </p:nvSpPr>
          <p:spPr>
            <a:xfrm>
              <a:off x="4144715" y="1665674"/>
              <a:ext cx="67955" cy="265436"/>
            </a:xfrm>
            <a:prstGeom prst="rect">
              <a:avLst/>
            </a:prstGeom>
            <a:solidFill>
              <a:srgbClr val="0058AB">
                <a:alpha val="100000"/>
              </a:srgbClr>
            </a:solidFill>
          </p:spPr>
          <p:txBody>
            <a:bodyPr/>
            <a:lstStyle/>
            <a:p/>
          </p:txBody>
        </p:sp>
        <p:sp>
          <p:nvSpPr>
            <p:cNvPr id="241" name="rc241"/>
            <p:cNvSpPr/>
            <p:nvPr/>
          </p:nvSpPr>
          <p:spPr>
            <a:xfrm>
              <a:off x="4144715" y="1931110"/>
              <a:ext cx="67955" cy="163134"/>
            </a:xfrm>
            <a:prstGeom prst="rect">
              <a:avLst/>
            </a:prstGeom>
            <a:solidFill>
              <a:srgbClr val="1CABE2">
                <a:alpha val="100000"/>
              </a:srgbClr>
            </a:solidFill>
          </p:spPr>
          <p:txBody>
            <a:bodyPr/>
            <a:lstStyle/>
            <a:p/>
          </p:txBody>
        </p:sp>
        <p:sp>
          <p:nvSpPr>
            <p:cNvPr id="242" name="rc242"/>
            <p:cNvSpPr/>
            <p:nvPr/>
          </p:nvSpPr>
          <p:spPr>
            <a:xfrm>
              <a:off x="4220221" y="2065978"/>
              <a:ext cx="67955" cy="881514"/>
            </a:xfrm>
            <a:prstGeom prst="rect">
              <a:avLst/>
            </a:prstGeom>
            <a:solidFill>
              <a:srgbClr val="80BD41">
                <a:alpha val="100000"/>
              </a:srgbClr>
            </a:solidFill>
          </p:spPr>
          <p:txBody>
            <a:bodyPr/>
            <a:lstStyle/>
            <a:p/>
          </p:txBody>
        </p:sp>
        <p:sp>
          <p:nvSpPr>
            <p:cNvPr id="243" name="rc243"/>
            <p:cNvSpPr/>
            <p:nvPr/>
          </p:nvSpPr>
          <p:spPr>
            <a:xfrm>
              <a:off x="4220221" y="1645916"/>
              <a:ext cx="67955" cy="252901"/>
            </a:xfrm>
            <a:prstGeom prst="rect">
              <a:avLst/>
            </a:prstGeom>
            <a:solidFill>
              <a:srgbClr val="0058AB">
                <a:alpha val="100000"/>
              </a:srgbClr>
            </a:solidFill>
          </p:spPr>
          <p:txBody>
            <a:bodyPr/>
            <a:lstStyle/>
            <a:p/>
          </p:txBody>
        </p:sp>
        <p:sp>
          <p:nvSpPr>
            <p:cNvPr id="244" name="rc244"/>
            <p:cNvSpPr/>
            <p:nvPr/>
          </p:nvSpPr>
          <p:spPr>
            <a:xfrm>
              <a:off x="4220221" y="1898818"/>
              <a:ext cx="67955" cy="167159"/>
            </a:xfrm>
            <a:prstGeom prst="rect">
              <a:avLst/>
            </a:prstGeom>
            <a:solidFill>
              <a:srgbClr val="1CABE2">
                <a:alpha val="100000"/>
              </a:srgbClr>
            </a:solidFill>
          </p:spPr>
          <p:txBody>
            <a:bodyPr/>
            <a:lstStyle/>
            <a:p/>
          </p:txBody>
        </p:sp>
        <p:sp>
          <p:nvSpPr>
            <p:cNvPr id="245" name="rc245"/>
            <p:cNvSpPr/>
            <p:nvPr/>
          </p:nvSpPr>
          <p:spPr>
            <a:xfrm>
              <a:off x="4295727" y="2015943"/>
              <a:ext cx="67955" cy="931549"/>
            </a:xfrm>
            <a:prstGeom prst="rect">
              <a:avLst/>
            </a:prstGeom>
            <a:solidFill>
              <a:srgbClr val="80BD41">
                <a:alpha val="100000"/>
              </a:srgbClr>
            </a:solidFill>
          </p:spPr>
          <p:txBody>
            <a:bodyPr/>
            <a:lstStyle/>
            <a:p/>
          </p:txBody>
        </p:sp>
        <p:sp>
          <p:nvSpPr>
            <p:cNvPr id="246" name="rc246"/>
            <p:cNvSpPr/>
            <p:nvPr/>
          </p:nvSpPr>
          <p:spPr>
            <a:xfrm>
              <a:off x="4295727" y="1627268"/>
              <a:ext cx="67955" cy="224204"/>
            </a:xfrm>
            <a:prstGeom prst="rect">
              <a:avLst/>
            </a:prstGeom>
            <a:solidFill>
              <a:srgbClr val="0058AB">
                <a:alpha val="100000"/>
              </a:srgbClr>
            </a:solidFill>
          </p:spPr>
          <p:txBody>
            <a:bodyPr/>
            <a:lstStyle/>
            <a:p/>
          </p:txBody>
        </p:sp>
        <p:sp>
          <p:nvSpPr>
            <p:cNvPr id="247" name="rc247"/>
            <p:cNvSpPr/>
            <p:nvPr/>
          </p:nvSpPr>
          <p:spPr>
            <a:xfrm>
              <a:off x="4295727" y="1851472"/>
              <a:ext cx="67955" cy="164470"/>
            </a:xfrm>
            <a:prstGeom prst="rect">
              <a:avLst/>
            </a:prstGeom>
            <a:solidFill>
              <a:srgbClr val="1CABE2">
                <a:alpha val="100000"/>
              </a:srgbClr>
            </a:solidFill>
          </p:spPr>
          <p:txBody>
            <a:bodyPr/>
            <a:lstStyle/>
            <a:p/>
          </p:txBody>
        </p:sp>
        <p:sp>
          <p:nvSpPr>
            <p:cNvPr id="248" name="rc248"/>
            <p:cNvSpPr/>
            <p:nvPr/>
          </p:nvSpPr>
          <p:spPr>
            <a:xfrm>
              <a:off x="4371234" y="1980867"/>
              <a:ext cx="67955" cy="966624"/>
            </a:xfrm>
            <a:prstGeom prst="rect">
              <a:avLst/>
            </a:prstGeom>
            <a:solidFill>
              <a:srgbClr val="80BD41">
                <a:alpha val="100000"/>
              </a:srgbClr>
            </a:solidFill>
          </p:spPr>
          <p:txBody>
            <a:bodyPr/>
            <a:lstStyle/>
            <a:p/>
          </p:txBody>
        </p:sp>
        <p:sp>
          <p:nvSpPr>
            <p:cNvPr id="249" name="rc249"/>
            <p:cNvSpPr/>
            <p:nvPr/>
          </p:nvSpPr>
          <p:spPr>
            <a:xfrm>
              <a:off x="4371234" y="1610660"/>
              <a:ext cx="67955" cy="239096"/>
            </a:xfrm>
            <a:prstGeom prst="rect">
              <a:avLst/>
            </a:prstGeom>
            <a:solidFill>
              <a:srgbClr val="0058AB">
                <a:alpha val="100000"/>
              </a:srgbClr>
            </a:solidFill>
          </p:spPr>
          <p:txBody>
            <a:bodyPr/>
            <a:lstStyle/>
            <a:p/>
          </p:txBody>
        </p:sp>
        <p:sp>
          <p:nvSpPr>
            <p:cNvPr id="250" name="rc250"/>
            <p:cNvSpPr/>
            <p:nvPr/>
          </p:nvSpPr>
          <p:spPr>
            <a:xfrm>
              <a:off x="4371234" y="1849756"/>
              <a:ext cx="67955" cy="131111"/>
            </a:xfrm>
            <a:prstGeom prst="rect">
              <a:avLst/>
            </a:prstGeom>
            <a:solidFill>
              <a:srgbClr val="1CABE2">
                <a:alpha val="100000"/>
              </a:srgbClr>
            </a:solidFill>
          </p:spPr>
          <p:txBody>
            <a:bodyPr/>
            <a:lstStyle/>
            <a:p/>
          </p:txBody>
        </p:sp>
        <p:sp>
          <p:nvSpPr>
            <p:cNvPr id="251" name="rc251"/>
            <p:cNvSpPr/>
            <p:nvPr/>
          </p:nvSpPr>
          <p:spPr>
            <a:xfrm>
              <a:off x="4446740" y="1944498"/>
              <a:ext cx="67955" cy="1002993"/>
            </a:xfrm>
            <a:prstGeom prst="rect">
              <a:avLst/>
            </a:prstGeom>
            <a:solidFill>
              <a:srgbClr val="80BD41">
                <a:alpha val="100000"/>
              </a:srgbClr>
            </a:solidFill>
          </p:spPr>
          <p:txBody>
            <a:bodyPr/>
            <a:lstStyle/>
            <a:p/>
          </p:txBody>
        </p:sp>
        <p:sp>
          <p:nvSpPr>
            <p:cNvPr id="252" name="rc252"/>
            <p:cNvSpPr/>
            <p:nvPr/>
          </p:nvSpPr>
          <p:spPr>
            <a:xfrm>
              <a:off x="4446740" y="1595078"/>
              <a:ext cx="67955" cy="210513"/>
            </a:xfrm>
            <a:prstGeom prst="rect">
              <a:avLst/>
            </a:prstGeom>
            <a:solidFill>
              <a:srgbClr val="0058AB">
                <a:alpha val="100000"/>
              </a:srgbClr>
            </a:solidFill>
          </p:spPr>
          <p:txBody>
            <a:bodyPr/>
            <a:lstStyle/>
            <a:p/>
          </p:txBody>
        </p:sp>
        <p:sp>
          <p:nvSpPr>
            <p:cNvPr id="253" name="rc253"/>
            <p:cNvSpPr/>
            <p:nvPr/>
          </p:nvSpPr>
          <p:spPr>
            <a:xfrm>
              <a:off x="4446740" y="1805592"/>
              <a:ext cx="67955" cy="138905"/>
            </a:xfrm>
            <a:prstGeom prst="rect">
              <a:avLst/>
            </a:prstGeom>
            <a:solidFill>
              <a:srgbClr val="1CABE2">
                <a:alpha val="100000"/>
              </a:srgbClr>
            </a:solidFill>
          </p:spPr>
          <p:txBody>
            <a:bodyPr/>
            <a:lstStyle/>
            <a:p/>
          </p:txBody>
        </p:sp>
        <p:sp>
          <p:nvSpPr>
            <p:cNvPr id="254" name="rc254"/>
            <p:cNvSpPr/>
            <p:nvPr/>
          </p:nvSpPr>
          <p:spPr>
            <a:xfrm>
              <a:off x="4522247" y="1889972"/>
              <a:ext cx="67955" cy="1057519"/>
            </a:xfrm>
            <a:prstGeom prst="rect">
              <a:avLst/>
            </a:prstGeom>
            <a:solidFill>
              <a:srgbClr val="80BD41">
                <a:alpha val="100000"/>
              </a:srgbClr>
            </a:solidFill>
          </p:spPr>
          <p:txBody>
            <a:bodyPr/>
            <a:lstStyle/>
            <a:p/>
          </p:txBody>
        </p:sp>
        <p:sp>
          <p:nvSpPr>
            <p:cNvPr id="255" name="rc255"/>
            <p:cNvSpPr/>
            <p:nvPr/>
          </p:nvSpPr>
          <p:spPr>
            <a:xfrm>
              <a:off x="4522247" y="1579655"/>
              <a:ext cx="67955" cy="183072"/>
            </a:xfrm>
            <a:prstGeom prst="rect">
              <a:avLst/>
            </a:prstGeom>
            <a:solidFill>
              <a:srgbClr val="0058AB">
                <a:alpha val="100000"/>
              </a:srgbClr>
            </a:solidFill>
          </p:spPr>
          <p:txBody>
            <a:bodyPr/>
            <a:lstStyle/>
            <a:p/>
          </p:txBody>
        </p:sp>
        <p:sp>
          <p:nvSpPr>
            <p:cNvPr id="256" name="rc256"/>
            <p:cNvSpPr/>
            <p:nvPr/>
          </p:nvSpPr>
          <p:spPr>
            <a:xfrm>
              <a:off x="4522247" y="1762727"/>
              <a:ext cx="67955" cy="127244"/>
            </a:xfrm>
            <a:prstGeom prst="rect">
              <a:avLst/>
            </a:prstGeom>
            <a:solidFill>
              <a:srgbClr val="1CABE2">
                <a:alpha val="100000"/>
              </a:srgbClr>
            </a:solidFill>
          </p:spPr>
          <p:txBody>
            <a:bodyPr/>
            <a:lstStyle/>
            <a:p/>
          </p:txBody>
        </p:sp>
        <p:sp>
          <p:nvSpPr>
            <p:cNvPr id="257" name="rc257"/>
            <p:cNvSpPr/>
            <p:nvPr/>
          </p:nvSpPr>
          <p:spPr>
            <a:xfrm>
              <a:off x="4597753" y="1865525"/>
              <a:ext cx="67955" cy="1081967"/>
            </a:xfrm>
            <a:prstGeom prst="rect">
              <a:avLst/>
            </a:prstGeom>
            <a:solidFill>
              <a:srgbClr val="80BD41">
                <a:alpha val="100000"/>
              </a:srgbClr>
            </a:solidFill>
          </p:spPr>
          <p:txBody>
            <a:bodyPr/>
            <a:lstStyle/>
            <a:p/>
          </p:txBody>
        </p:sp>
        <p:sp>
          <p:nvSpPr>
            <p:cNvPr id="258" name="rc258"/>
            <p:cNvSpPr/>
            <p:nvPr/>
          </p:nvSpPr>
          <p:spPr>
            <a:xfrm>
              <a:off x="4597753" y="1574226"/>
              <a:ext cx="67955" cy="168517"/>
            </a:xfrm>
            <a:prstGeom prst="rect">
              <a:avLst/>
            </a:prstGeom>
            <a:solidFill>
              <a:srgbClr val="0058AB">
                <a:alpha val="100000"/>
              </a:srgbClr>
            </a:solidFill>
          </p:spPr>
          <p:txBody>
            <a:bodyPr/>
            <a:lstStyle/>
            <a:p/>
          </p:txBody>
        </p:sp>
        <p:sp>
          <p:nvSpPr>
            <p:cNvPr id="259" name="rc259"/>
            <p:cNvSpPr/>
            <p:nvPr/>
          </p:nvSpPr>
          <p:spPr>
            <a:xfrm>
              <a:off x="4597753" y="1742743"/>
              <a:ext cx="67955" cy="122781"/>
            </a:xfrm>
            <a:prstGeom prst="rect">
              <a:avLst/>
            </a:prstGeom>
            <a:solidFill>
              <a:srgbClr val="1CABE2">
                <a:alpha val="100000"/>
              </a:srgbClr>
            </a:solidFill>
          </p:spPr>
          <p:txBody>
            <a:bodyPr/>
            <a:lstStyle/>
            <a:p/>
          </p:txBody>
        </p:sp>
        <p:sp>
          <p:nvSpPr>
            <p:cNvPr id="260" name="rc260"/>
            <p:cNvSpPr/>
            <p:nvPr/>
          </p:nvSpPr>
          <p:spPr>
            <a:xfrm>
              <a:off x="4673260" y="1874846"/>
              <a:ext cx="67955" cy="1072645"/>
            </a:xfrm>
            <a:prstGeom prst="rect">
              <a:avLst/>
            </a:prstGeom>
            <a:solidFill>
              <a:srgbClr val="80BD41">
                <a:alpha val="100000"/>
              </a:srgbClr>
            </a:solidFill>
          </p:spPr>
          <p:txBody>
            <a:bodyPr/>
            <a:lstStyle/>
            <a:p/>
          </p:txBody>
        </p:sp>
        <p:sp>
          <p:nvSpPr>
            <p:cNvPr id="261" name="rc261"/>
            <p:cNvSpPr/>
            <p:nvPr/>
          </p:nvSpPr>
          <p:spPr>
            <a:xfrm>
              <a:off x="4673260" y="1561740"/>
              <a:ext cx="67955" cy="188941"/>
            </a:xfrm>
            <a:prstGeom prst="rect">
              <a:avLst/>
            </a:prstGeom>
            <a:solidFill>
              <a:srgbClr val="0058AB">
                <a:alpha val="100000"/>
              </a:srgbClr>
            </a:solidFill>
          </p:spPr>
          <p:txBody>
            <a:bodyPr/>
            <a:lstStyle/>
            <a:p/>
          </p:txBody>
        </p:sp>
        <p:sp>
          <p:nvSpPr>
            <p:cNvPr id="262" name="rc262"/>
            <p:cNvSpPr/>
            <p:nvPr/>
          </p:nvSpPr>
          <p:spPr>
            <a:xfrm>
              <a:off x="4673260" y="1750681"/>
              <a:ext cx="67955" cy="124165"/>
            </a:xfrm>
            <a:prstGeom prst="rect">
              <a:avLst/>
            </a:prstGeom>
            <a:solidFill>
              <a:srgbClr val="1CABE2">
                <a:alpha val="100000"/>
              </a:srgbClr>
            </a:solidFill>
          </p:spPr>
          <p:txBody>
            <a:bodyPr/>
            <a:lstStyle/>
            <a:p/>
          </p:txBody>
        </p:sp>
        <p:sp>
          <p:nvSpPr>
            <p:cNvPr id="263" name="rc263"/>
            <p:cNvSpPr/>
            <p:nvPr/>
          </p:nvSpPr>
          <p:spPr>
            <a:xfrm>
              <a:off x="4748766" y="1883684"/>
              <a:ext cx="67955" cy="1063807"/>
            </a:xfrm>
            <a:prstGeom prst="rect">
              <a:avLst/>
            </a:prstGeom>
            <a:solidFill>
              <a:srgbClr val="80BD41">
                <a:alpha val="100000"/>
              </a:srgbClr>
            </a:solidFill>
          </p:spPr>
          <p:txBody>
            <a:bodyPr/>
            <a:lstStyle/>
            <a:p/>
          </p:txBody>
        </p:sp>
        <p:sp>
          <p:nvSpPr>
            <p:cNvPr id="264" name="rc264"/>
            <p:cNvSpPr/>
            <p:nvPr/>
          </p:nvSpPr>
          <p:spPr>
            <a:xfrm>
              <a:off x="4748766" y="1546547"/>
              <a:ext cx="67955" cy="230520"/>
            </a:xfrm>
            <a:prstGeom prst="rect">
              <a:avLst/>
            </a:prstGeom>
            <a:solidFill>
              <a:srgbClr val="0058AB">
                <a:alpha val="100000"/>
              </a:srgbClr>
            </a:solidFill>
          </p:spPr>
          <p:txBody>
            <a:bodyPr/>
            <a:lstStyle/>
            <a:p/>
          </p:txBody>
        </p:sp>
        <p:sp>
          <p:nvSpPr>
            <p:cNvPr id="265" name="rc265"/>
            <p:cNvSpPr/>
            <p:nvPr/>
          </p:nvSpPr>
          <p:spPr>
            <a:xfrm>
              <a:off x="4748766" y="1777067"/>
              <a:ext cx="67955" cy="106617"/>
            </a:xfrm>
            <a:prstGeom prst="rect">
              <a:avLst/>
            </a:prstGeom>
            <a:solidFill>
              <a:srgbClr val="1CABE2">
                <a:alpha val="100000"/>
              </a:srgbClr>
            </a:solidFill>
          </p:spPr>
          <p:txBody>
            <a:bodyPr/>
            <a:lstStyle/>
            <a:p/>
          </p:txBody>
        </p:sp>
        <p:sp>
          <p:nvSpPr>
            <p:cNvPr id="266" name="rc266"/>
            <p:cNvSpPr/>
            <p:nvPr/>
          </p:nvSpPr>
          <p:spPr>
            <a:xfrm>
              <a:off x="4824272" y="1835757"/>
              <a:ext cx="67955" cy="1111734"/>
            </a:xfrm>
            <a:prstGeom prst="rect">
              <a:avLst/>
            </a:prstGeom>
            <a:solidFill>
              <a:srgbClr val="80BD41">
                <a:alpha val="100000"/>
              </a:srgbClr>
            </a:solidFill>
          </p:spPr>
          <p:txBody>
            <a:bodyPr/>
            <a:lstStyle/>
            <a:p/>
          </p:txBody>
        </p:sp>
        <p:sp>
          <p:nvSpPr>
            <p:cNvPr id="267" name="rc267"/>
            <p:cNvSpPr/>
            <p:nvPr/>
          </p:nvSpPr>
          <p:spPr>
            <a:xfrm>
              <a:off x="4824272" y="1524540"/>
              <a:ext cx="67955" cy="205276"/>
            </a:xfrm>
            <a:prstGeom prst="rect">
              <a:avLst/>
            </a:prstGeom>
            <a:solidFill>
              <a:srgbClr val="0058AB">
                <a:alpha val="100000"/>
              </a:srgbClr>
            </a:solidFill>
          </p:spPr>
          <p:txBody>
            <a:bodyPr/>
            <a:lstStyle/>
            <a:p/>
          </p:txBody>
        </p:sp>
        <p:sp>
          <p:nvSpPr>
            <p:cNvPr id="268" name="rc268"/>
            <p:cNvSpPr/>
            <p:nvPr/>
          </p:nvSpPr>
          <p:spPr>
            <a:xfrm>
              <a:off x="4824272" y="1729816"/>
              <a:ext cx="67955" cy="105941"/>
            </a:xfrm>
            <a:prstGeom prst="rect">
              <a:avLst/>
            </a:prstGeom>
            <a:solidFill>
              <a:srgbClr val="1CABE2">
                <a:alpha val="100000"/>
              </a:srgbClr>
            </a:solidFill>
          </p:spPr>
          <p:txBody>
            <a:bodyPr/>
            <a:lstStyle/>
            <a:p/>
          </p:txBody>
        </p:sp>
        <p:sp>
          <p:nvSpPr>
            <p:cNvPr id="269" name="rc269"/>
            <p:cNvSpPr/>
            <p:nvPr/>
          </p:nvSpPr>
          <p:spPr>
            <a:xfrm>
              <a:off x="4899779" y="1822025"/>
              <a:ext cx="67955" cy="1125467"/>
            </a:xfrm>
            <a:prstGeom prst="rect">
              <a:avLst/>
            </a:prstGeom>
            <a:solidFill>
              <a:srgbClr val="80BD41">
                <a:alpha val="100000"/>
              </a:srgbClr>
            </a:solidFill>
          </p:spPr>
          <p:txBody>
            <a:bodyPr/>
            <a:lstStyle/>
            <a:p/>
          </p:txBody>
        </p:sp>
        <p:sp>
          <p:nvSpPr>
            <p:cNvPr id="270" name="rc270"/>
            <p:cNvSpPr/>
            <p:nvPr/>
          </p:nvSpPr>
          <p:spPr>
            <a:xfrm>
              <a:off x="4899779" y="1502430"/>
              <a:ext cx="67955" cy="213288"/>
            </a:xfrm>
            <a:prstGeom prst="rect">
              <a:avLst/>
            </a:prstGeom>
            <a:solidFill>
              <a:srgbClr val="0058AB">
                <a:alpha val="100000"/>
              </a:srgbClr>
            </a:solidFill>
          </p:spPr>
          <p:txBody>
            <a:bodyPr/>
            <a:lstStyle/>
            <a:p/>
          </p:txBody>
        </p:sp>
        <p:sp>
          <p:nvSpPr>
            <p:cNvPr id="271" name="rc271"/>
            <p:cNvSpPr/>
            <p:nvPr/>
          </p:nvSpPr>
          <p:spPr>
            <a:xfrm>
              <a:off x="4899779" y="1715719"/>
              <a:ext cx="67955" cy="106305"/>
            </a:xfrm>
            <a:prstGeom prst="rect">
              <a:avLst/>
            </a:prstGeom>
            <a:solidFill>
              <a:srgbClr val="1CABE2">
                <a:alpha val="100000"/>
              </a:srgbClr>
            </a:solidFill>
          </p:spPr>
          <p:txBody>
            <a:bodyPr/>
            <a:lstStyle/>
            <a:p/>
          </p:txBody>
        </p:sp>
        <p:sp>
          <p:nvSpPr>
            <p:cNvPr id="272" name="rc272"/>
            <p:cNvSpPr/>
            <p:nvPr/>
          </p:nvSpPr>
          <p:spPr>
            <a:xfrm>
              <a:off x="4975285" y="1788115"/>
              <a:ext cx="67955" cy="1159377"/>
            </a:xfrm>
            <a:prstGeom prst="rect">
              <a:avLst/>
            </a:prstGeom>
            <a:solidFill>
              <a:srgbClr val="80BD41">
                <a:alpha val="100000"/>
              </a:srgbClr>
            </a:solidFill>
          </p:spPr>
          <p:txBody>
            <a:bodyPr/>
            <a:lstStyle/>
            <a:p/>
          </p:txBody>
        </p:sp>
        <p:sp>
          <p:nvSpPr>
            <p:cNvPr id="273" name="rc273"/>
            <p:cNvSpPr/>
            <p:nvPr/>
          </p:nvSpPr>
          <p:spPr>
            <a:xfrm>
              <a:off x="4975285" y="1472400"/>
              <a:ext cx="67955" cy="223226"/>
            </a:xfrm>
            <a:prstGeom prst="rect">
              <a:avLst/>
            </a:prstGeom>
            <a:solidFill>
              <a:srgbClr val="0058AB">
                <a:alpha val="100000"/>
              </a:srgbClr>
            </a:solidFill>
          </p:spPr>
          <p:txBody>
            <a:bodyPr/>
            <a:lstStyle/>
            <a:p/>
          </p:txBody>
        </p:sp>
        <p:sp>
          <p:nvSpPr>
            <p:cNvPr id="274" name="rc274"/>
            <p:cNvSpPr/>
            <p:nvPr/>
          </p:nvSpPr>
          <p:spPr>
            <a:xfrm>
              <a:off x="4975285" y="1695626"/>
              <a:ext cx="67955" cy="92488"/>
            </a:xfrm>
            <a:prstGeom prst="rect">
              <a:avLst/>
            </a:prstGeom>
            <a:solidFill>
              <a:srgbClr val="1CABE2">
                <a:alpha val="100000"/>
              </a:srgbClr>
            </a:solidFill>
          </p:spPr>
          <p:txBody>
            <a:bodyPr/>
            <a:lstStyle/>
            <a:p/>
          </p:txBody>
        </p:sp>
        <p:sp>
          <p:nvSpPr>
            <p:cNvPr id="275" name="rc275"/>
            <p:cNvSpPr/>
            <p:nvPr/>
          </p:nvSpPr>
          <p:spPr>
            <a:xfrm>
              <a:off x="5050792" y="1769766"/>
              <a:ext cx="67955" cy="1177725"/>
            </a:xfrm>
            <a:prstGeom prst="rect">
              <a:avLst/>
            </a:prstGeom>
            <a:solidFill>
              <a:srgbClr val="80BD41">
                <a:alpha val="100000"/>
              </a:srgbClr>
            </a:solidFill>
          </p:spPr>
          <p:txBody>
            <a:bodyPr/>
            <a:lstStyle/>
            <a:p/>
          </p:txBody>
        </p:sp>
        <p:sp>
          <p:nvSpPr>
            <p:cNvPr id="276" name="rc276"/>
            <p:cNvSpPr/>
            <p:nvPr/>
          </p:nvSpPr>
          <p:spPr>
            <a:xfrm>
              <a:off x="5050792" y="1443566"/>
              <a:ext cx="67955" cy="236747"/>
            </a:xfrm>
            <a:prstGeom prst="rect">
              <a:avLst/>
            </a:prstGeom>
            <a:solidFill>
              <a:srgbClr val="0058AB">
                <a:alpha val="100000"/>
              </a:srgbClr>
            </a:solidFill>
          </p:spPr>
          <p:txBody>
            <a:bodyPr/>
            <a:lstStyle/>
            <a:p/>
          </p:txBody>
        </p:sp>
        <p:sp>
          <p:nvSpPr>
            <p:cNvPr id="277" name="rc277"/>
            <p:cNvSpPr/>
            <p:nvPr/>
          </p:nvSpPr>
          <p:spPr>
            <a:xfrm>
              <a:off x="5050792" y="1680314"/>
              <a:ext cx="67955" cy="89452"/>
            </a:xfrm>
            <a:prstGeom prst="rect">
              <a:avLst/>
            </a:prstGeom>
            <a:solidFill>
              <a:srgbClr val="1CABE2">
                <a:alpha val="100000"/>
              </a:srgbClr>
            </a:solidFill>
          </p:spPr>
          <p:txBody>
            <a:bodyPr/>
            <a:lstStyle/>
            <a:p/>
          </p:txBody>
        </p:sp>
        <p:sp>
          <p:nvSpPr>
            <p:cNvPr id="278" name="rc278"/>
            <p:cNvSpPr/>
            <p:nvPr/>
          </p:nvSpPr>
          <p:spPr>
            <a:xfrm>
              <a:off x="5126298" y="1704607"/>
              <a:ext cx="67955" cy="1242884"/>
            </a:xfrm>
            <a:prstGeom prst="rect">
              <a:avLst/>
            </a:prstGeom>
            <a:solidFill>
              <a:srgbClr val="80BD41">
                <a:alpha val="100000"/>
              </a:srgbClr>
            </a:solidFill>
          </p:spPr>
          <p:txBody>
            <a:bodyPr/>
            <a:lstStyle/>
            <a:p/>
          </p:txBody>
        </p:sp>
        <p:sp>
          <p:nvSpPr>
            <p:cNvPr id="279" name="rc279"/>
            <p:cNvSpPr/>
            <p:nvPr/>
          </p:nvSpPr>
          <p:spPr>
            <a:xfrm>
              <a:off x="5126298" y="1407558"/>
              <a:ext cx="67955" cy="221371"/>
            </a:xfrm>
            <a:prstGeom prst="rect">
              <a:avLst/>
            </a:prstGeom>
            <a:solidFill>
              <a:srgbClr val="0058AB">
                <a:alpha val="100000"/>
              </a:srgbClr>
            </a:solidFill>
          </p:spPr>
          <p:txBody>
            <a:bodyPr/>
            <a:lstStyle/>
            <a:p/>
          </p:txBody>
        </p:sp>
        <p:sp>
          <p:nvSpPr>
            <p:cNvPr id="280" name="rc280"/>
            <p:cNvSpPr/>
            <p:nvPr/>
          </p:nvSpPr>
          <p:spPr>
            <a:xfrm>
              <a:off x="5126298" y="1628929"/>
              <a:ext cx="67955" cy="75678"/>
            </a:xfrm>
            <a:prstGeom prst="rect">
              <a:avLst/>
            </a:prstGeom>
            <a:solidFill>
              <a:srgbClr val="1CABE2">
                <a:alpha val="100000"/>
              </a:srgbClr>
            </a:solidFill>
          </p:spPr>
          <p:txBody>
            <a:bodyPr/>
            <a:lstStyle/>
            <a:p/>
          </p:txBody>
        </p:sp>
        <p:sp>
          <p:nvSpPr>
            <p:cNvPr id="281" name="rc281"/>
            <p:cNvSpPr/>
            <p:nvPr/>
          </p:nvSpPr>
          <p:spPr>
            <a:xfrm>
              <a:off x="5201804" y="1661446"/>
              <a:ext cx="67955" cy="1286045"/>
            </a:xfrm>
            <a:prstGeom prst="rect">
              <a:avLst/>
            </a:prstGeom>
            <a:solidFill>
              <a:srgbClr val="80BD41">
                <a:alpha val="100000"/>
              </a:srgbClr>
            </a:solidFill>
          </p:spPr>
          <p:txBody>
            <a:bodyPr/>
            <a:lstStyle/>
            <a:p/>
          </p:txBody>
        </p:sp>
        <p:sp>
          <p:nvSpPr>
            <p:cNvPr id="282" name="rc282"/>
            <p:cNvSpPr/>
            <p:nvPr/>
          </p:nvSpPr>
          <p:spPr>
            <a:xfrm>
              <a:off x="5201804" y="1372874"/>
              <a:ext cx="67955" cy="214392"/>
            </a:xfrm>
            <a:prstGeom prst="rect">
              <a:avLst/>
            </a:prstGeom>
            <a:solidFill>
              <a:srgbClr val="0058AB">
                <a:alpha val="100000"/>
              </a:srgbClr>
            </a:solidFill>
          </p:spPr>
          <p:txBody>
            <a:bodyPr/>
            <a:lstStyle/>
            <a:p/>
          </p:txBody>
        </p:sp>
        <p:sp>
          <p:nvSpPr>
            <p:cNvPr id="283" name="rc283"/>
            <p:cNvSpPr/>
            <p:nvPr/>
          </p:nvSpPr>
          <p:spPr>
            <a:xfrm>
              <a:off x="5201804" y="1587266"/>
              <a:ext cx="67955" cy="74179"/>
            </a:xfrm>
            <a:prstGeom prst="rect">
              <a:avLst/>
            </a:prstGeom>
            <a:solidFill>
              <a:srgbClr val="1CABE2">
                <a:alpha val="100000"/>
              </a:srgbClr>
            </a:solidFill>
          </p:spPr>
          <p:txBody>
            <a:bodyPr/>
            <a:lstStyle/>
            <a:p/>
          </p:txBody>
        </p:sp>
        <p:sp>
          <p:nvSpPr>
            <p:cNvPr id="284" name="rc284"/>
            <p:cNvSpPr/>
            <p:nvPr/>
          </p:nvSpPr>
          <p:spPr>
            <a:xfrm>
              <a:off x="5277311" y="1653619"/>
              <a:ext cx="67955" cy="1293872"/>
            </a:xfrm>
            <a:prstGeom prst="rect">
              <a:avLst/>
            </a:prstGeom>
            <a:solidFill>
              <a:srgbClr val="80BD41">
                <a:alpha val="100000"/>
              </a:srgbClr>
            </a:solidFill>
          </p:spPr>
          <p:txBody>
            <a:bodyPr/>
            <a:lstStyle/>
            <a:p/>
          </p:txBody>
        </p:sp>
        <p:sp>
          <p:nvSpPr>
            <p:cNvPr id="285" name="rc285"/>
            <p:cNvSpPr/>
            <p:nvPr/>
          </p:nvSpPr>
          <p:spPr>
            <a:xfrm>
              <a:off x="5277311" y="1344630"/>
              <a:ext cx="67955" cy="226486"/>
            </a:xfrm>
            <a:prstGeom prst="rect">
              <a:avLst/>
            </a:prstGeom>
            <a:solidFill>
              <a:srgbClr val="0058AB">
                <a:alpha val="100000"/>
              </a:srgbClr>
            </a:solidFill>
          </p:spPr>
          <p:txBody>
            <a:bodyPr/>
            <a:lstStyle/>
            <a:p/>
          </p:txBody>
        </p:sp>
        <p:sp>
          <p:nvSpPr>
            <p:cNvPr id="286" name="rc286"/>
            <p:cNvSpPr/>
            <p:nvPr/>
          </p:nvSpPr>
          <p:spPr>
            <a:xfrm>
              <a:off x="5277311" y="1571117"/>
              <a:ext cx="67955" cy="82501"/>
            </a:xfrm>
            <a:prstGeom prst="rect">
              <a:avLst/>
            </a:prstGeom>
            <a:solidFill>
              <a:srgbClr val="1CABE2">
                <a:alpha val="100000"/>
              </a:srgbClr>
            </a:solidFill>
          </p:spPr>
          <p:txBody>
            <a:bodyPr/>
            <a:lstStyle/>
            <a:p/>
          </p:txBody>
        </p:sp>
        <p:sp>
          <p:nvSpPr>
            <p:cNvPr id="287" name="rc287"/>
            <p:cNvSpPr/>
            <p:nvPr/>
          </p:nvSpPr>
          <p:spPr>
            <a:xfrm>
              <a:off x="5352817" y="1669150"/>
              <a:ext cx="67955" cy="1278341"/>
            </a:xfrm>
            <a:prstGeom prst="rect">
              <a:avLst/>
            </a:prstGeom>
            <a:solidFill>
              <a:srgbClr val="80BD41">
                <a:alpha val="100000"/>
              </a:srgbClr>
            </a:solidFill>
          </p:spPr>
          <p:txBody>
            <a:bodyPr/>
            <a:lstStyle/>
            <a:p/>
          </p:txBody>
        </p:sp>
        <p:sp>
          <p:nvSpPr>
            <p:cNvPr id="288" name="rc288"/>
            <p:cNvSpPr/>
            <p:nvPr/>
          </p:nvSpPr>
          <p:spPr>
            <a:xfrm>
              <a:off x="5352817" y="1318997"/>
              <a:ext cx="67955" cy="257992"/>
            </a:xfrm>
            <a:prstGeom prst="rect">
              <a:avLst/>
            </a:prstGeom>
            <a:solidFill>
              <a:srgbClr val="0058AB">
                <a:alpha val="100000"/>
              </a:srgbClr>
            </a:solidFill>
          </p:spPr>
          <p:txBody>
            <a:bodyPr/>
            <a:lstStyle/>
            <a:p/>
          </p:txBody>
        </p:sp>
        <p:sp>
          <p:nvSpPr>
            <p:cNvPr id="289" name="rc289"/>
            <p:cNvSpPr/>
            <p:nvPr/>
          </p:nvSpPr>
          <p:spPr>
            <a:xfrm>
              <a:off x="5352817" y="1576989"/>
              <a:ext cx="67955" cy="92161"/>
            </a:xfrm>
            <a:prstGeom prst="rect">
              <a:avLst/>
            </a:prstGeom>
            <a:solidFill>
              <a:srgbClr val="1CABE2">
                <a:alpha val="100000"/>
              </a:srgbClr>
            </a:solidFill>
          </p:spPr>
          <p:txBody>
            <a:bodyPr/>
            <a:lstStyle/>
            <a:p/>
          </p:txBody>
        </p:sp>
        <p:sp>
          <p:nvSpPr>
            <p:cNvPr id="290" name="rc290"/>
            <p:cNvSpPr/>
            <p:nvPr/>
          </p:nvSpPr>
          <p:spPr>
            <a:xfrm>
              <a:off x="5428324" y="1627746"/>
              <a:ext cx="67955" cy="1319746"/>
            </a:xfrm>
            <a:prstGeom prst="rect">
              <a:avLst/>
            </a:prstGeom>
            <a:solidFill>
              <a:srgbClr val="80BD41">
                <a:alpha val="100000"/>
              </a:srgbClr>
            </a:solidFill>
          </p:spPr>
          <p:txBody>
            <a:bodyPr/>
            <a:lstStyle/>
            <a:p/>
          </p:txBody>
        </p:sp>
        <p:sp>
          <p:nvSpPr>
            <p:cNvPr id="291" name="rc291"/>
            <p:cNvSpPr/>
            <p:nvPr/>
          </p:nvSpPr>
          <p:spPr>
            <a:xfrm>
              <a:off x="5428324" y="1296417"/>
              <a:ext cx="67955" cy="239556"/>
            </a:xfrm>
            <a:prstGeom prst="rect">
              <a:avLst/>
            </a:prstGeom>
            <a:solidFill>
              <a:srgbClr val="0058AB">
                <a:alpha val="100000"/>
              </a:srgbClr>
            </a:solidFill>
          </p:spPr>
          <p:txBody>
            <a:bodyPr/>
            <a:lstStyle/>
            <a:p/>
          </p:txBody>
        </p:sp>
        <p:sp>
          <p:nvSpPr>
            <p:cNvPr id="292" name="rc292"/>
            <p:cNvSpPr/>
            <p:nvPr/>
          </p:nvSpPr>
          <p:spPr>
            <a:xfrm>
              <a:off x="5428324" y="1535974"/>
              <a:ext cx="67955" cy="91771"/>
            </a:xfrm>
            <a:prstGeom prst="rect">
              <a:avLst/>
            </a:prstGeom>
            <a:solidFill>
              <a:srgbClr val="1CABE2">
                <a:alpha val="100000"/>
              </a:srgbClr>
            </a:solidFill>
          </p:spPr>
          <p:txBody>
            <a:bodyPr/>
            <a:lstStyle/>
            <a:p/>
          </p:txBody>
        </p:sp>
        <p:sp>
          <p:nvSpPr>
            <p:cNvPr id="293" name="rc293"/>
            <p:cNvSpPr/>
            <p:nvPr/>
          </p:nvSpPr>
          <p:spPr>
            <a:xfrm>
              <a:off x="5503830" y="1658729"/>
              <a:ext cx="67955" cy="1288763"/>
            </a:xfrm>
            <a:prstGeom prst="rect">
              <a:avLst/>
            </a:prstGeom>
            <a:solidFill>
              <a:srgbClr val="80BD41">
                <a:alpha val="100000"/>
              </a:srgbClr>
            </a:solidFill>
          </p:spPr>
          <p:txBody>
            <a:bodyPr/>
            <a:lstStyle/>
            <a:p/>
          </p:txBody>
        </p:sp>
        <p:sp>
          <p:nvSpPr>
            <p:cNvPr id="294" name="rc294"/>
            <p:cNvSpPr/>
            <p:nvPr/>
          </p:nvSpPr>
          <p:spPr>
            <a:xfrm>
              <a:off x="5503830" y="1273305"/>
              <a:ext cx="67955" cy="307342"/>
            </a:xfrm>
            <a:prstGeom prst="rect">
              <a:avLst/>
            </a:prstGeom>
            <a:solidFill>
              <a:srgbClr val="0058AB">
                <a:alpha val="100000"/>
              </a:srgbClr>
            </a:solidFill>
          </p:spPr>
          <p:txBody>
            <a:bodyPr/>
            <a:lstStyle/>
            <a:p/>
          </p:txBody>
        </p:sp>
        <p:sp>
          <p:nvSpPr>
            <p:cNvPr id="295" name="rc295"/>
            <p:cNvSpPr/>
            <p:nvPr/>
          </p:nvSpPr>
          <p:spPr>
            <a:xfrm>
              <a:off x="5503830" y="1580647"/>
              <a:ext cx="67955" cy="78081"/>
            </a:xfrm>
            <a:prstGeom prst="rect">
              <a:avLst/>
            </a:prstGeom>
            <a:solidFill>
              <a:srgbClr val="1CABE2">
                <a:alpha val="100000"/>
              </a:srgbClr>
            </a:solidFill>
          </p:spPr>
          <p:txBody>
            <a:bodyPr/>
            <a:lstStyle/>
            <a:p/>
          </p:txBody>
        </p:sp>
        <p:sp>
          <p:nvSpPr>
            <p:cNvPr id="296" name="rc296"/>
            <p:cNvSpPr/>
            <p:nvPr/>
          </p:nvSpPr>
          <p:spPr>
            <a:xfrm>
              <a:off x="5579337" y="1666557"/>
              <a:ext cx="67955" cy="1280935"/>
            </a:xfrm>
            <a:prstGeom prst="rect">
              <a:avLst/>
            </a:prstGeom>
            <a:solidFill>
              <a:srgbClr val="80BD41">
                <a:alpha val="100000"/>
              </a:srgbClr>
            </a:solidFill>
          </p:spPr>
          <p:txBody>
            <a:bodyPr/>
            <a:lstStyle/>
            <a:p/>
          </p:txBody>
        </p:sp>
        <p:sp>
          <p:nvSpPr>
            <p:cNvPr id="297" name="rc297"/>
            <p:cNvSpPr/>
            <p:nvPr/>
          </p:nvSpPr>
          <p:spPr>
            <a:xfrm>
              <a:off x="5579337" y="1253310"/>
              <a:ext cx="67955" cy="332341"/>
            </a:xfrm>
            <a:prstGeom prst="rect">
              <a:avLst/>
            </a:prstGeom>
            <a:solidFill>
              <a:srgbClr val="0058AB">
                <a:alpha val="100000"/>
              </a:srgbClr>
            </a:solidFill>
          </p:spPr>
          <p:txBody>
            <a:bodyPr/>
            <a:lstStyle/>
            <a:p/>
          </p:txBody>
        </p:sp>
        <p:sp>
          <p:nvSpPr>
            <p:cNvPr id="298" name="rc298"/>
            <p:cNvSpPr/>
            <p:nvPr/>
          </p:nvSpPr>
          <p:spPr>
            <a:xfrm>
              <a:off x="5579337" y="1585651"/>
              <a:ext cx="67955" cy="80905"/>
            </a:xfrm>
            <a:prstGeom prst="rect">
              <a:avLst/>
            </a:prstGeom>
            <a:solidFill>
              <a:srgbClr val="1CABE2">
                <a:alpha val="100000"/>
              </a:srgbClr>
            </a:solidFill>
          </p:spPr>
          <p:txBody>
            <a:bodyPr/>
            <a:lstStyle/>
            <a:p/>
          </p:txBody>
        </p:sp>
        <p:sp>
          <p:nvSpPr>
            <p:cNvPr id="299" name="rc299"/>
            <p:cNvSpPr/>
            <p:nvPr/>
          </p:nvSpPr>
          <p:spPr>
            <a:xfrm>
              <a:off x="5654843" y="1554441"/>
              <a:ext cx="67955" cy="1393050"/>
            </a:xfrm>
            <a:prstGeom prst="rect">
              <a:avLst/>
            </a:prstGeom>
            <a:solidFill>
              <a:srgbClr val="80BD41">
                <a:alpha val="100000"/>
              </a:srgbClr>
            </a:solidFill>
          </p:spPr>
          <p:txBody>
            <a:bodyPr/>
            <a:lstStyle/>
            <a:p/>
          </p:txBody>
        </p:sp>
        <p:sp>
          <p:nvSpPr>
            <p:cNvPr id="300" name="rc300"/>
            <p:cNvSpPr/>
            <p:nvPr/>
          </p:nvSpPr>
          <p:spPr>
            <a:xfrm>
              <a:off x="5654843" y="1238179"/>
              <a:ext cx="67955" cy="238151"/>
            </a:xfrm>
            <a:prstGeom prst="rect">
              <a:avLst/>
            </a:prstGeom>
            <a:solidFill>
              <a:srgbClr val="0058AB">
                <a:alpha val="100000"/>
              </a:srgbClr>
            </a:solidFill>
          </p:spPr>
          <p:txBody>
            <a:bodyPr/>
            <a:lstStyle/>
            <a:p/>
          </p:txBody>
        </p:sp>
        <p:sp>
          <p:nvSpPr>
            <p:cNvPr id="301" name="rc301"/>
            <p:cNvSpPr/>
            <p:nvPr/>
          </p:nvSpPr>
          <p:spPr>
            <a:xfrm>
              <a:off x="5654843" y="1476330"/>
              <a:ext cx="67955" cy="78110"/>
            </a:xfrm>
            <a:prstGeom prst="rect">
              <a:avLst/>
            </a:prstGeom>
            <a:solidFill>
              <a:srgbClr val="1CABE2">
                <a:alpha val="100000"/>
              </a:srgbClr>
            </a:solidFill>
          </p:spPr>
          <p:txBody>
            <a:bodyPr/>
            <a:lstStyle/>
            <a:p/>
          </p:txBody>
        </p:sp>
        <p:sp>
          <p:nvSpPr>
            <p:cNvPr id="302" name="rc302"/>
            <p:cNvSpPr/>
            <p:nvPr/>
          </p:nvSpPr>
          <p:spPr>
            <a:xfrm>
              <a:off x="5730349" y="1215147"/>
              <a:ext cx="67955" cy="203010"/>
            </a:xfrm>
            <a:prstGeom prst="rect">
              <a:avLst/>
            </a:prstGeom>
            <a:solidFill>
              <a:srgbClr val="F26A21">
                <a:alpha val="100000"/>
              </a:srgbClr>
            </a:solidFill>
          </p:spPr>
          <p:txBody>
            <a:bodyPr/>
            <a:lstStyle/>
            <a:p/>
          </p:txBody>
        </p:sp>
        <p:sp>
          <p:nvSpPr>
            <p:cNvPr id="303" name="rc303"/>
            <p:cNvSpPr/>
            <p:nvPr/>
          </p:nvSpPr>
          <p:spPr>
            <a:xfrm>
              <a:off x="5730349" y="1418158"/>
              <a:ext cx="67955" cy="1529334"/>
            </a:xfrm>
            <a:prstGeom prst="rect">
              <a:avLst/>
            </a:prstGeom>
            <a:solidFill>
              <a:srgbClr val="FFC20E">
                <a:alpha val="100000"/>
              </a:srgbClr>
            </a:solidFill>
          </p:spPr>
          <p:txBody>
            <a:bodyPr/>
            <a:lstStyle/>
            <a:p/>
          </p:txBody>
        </p:sp>
        <p:sp>
          <p:nvSpPr>
            <p:cNvPr id="304" name="rc304"/>
            <p:cNvSpPr/>
            <p:nvPr/>
          </p:nvSpPr>
          <p:spPr>
            <a:xfrm>
              <a:off x="5805856" y="1194892"/>
              <a:ext cx="67955" cy="173054"/>
            </a:xfrm>
            <a:prstGeom prst="rect">
              <a:avLst/>
            </a:prstGeom>
            <a:solidFill>
              <a:srgbClr val="F26A21">
                <a:alpha val="100000"/>
              </a:srgbClr>
            </a:solidFill>
          </p:spPr>
          <p:txBody>
            <a:bodyPr/>
            <a:lstStyle/>
            <a:p/>
          </p:txBody>
        </p:sp>
        <p:sp>
          <p:nvSpPr>
            <p:cNvPr id="305" name="rc305"/>
            <p:cNvSpPr/>
            <p:nvPr/>
          </p:nvSpPr>
          <p:spPr>
            <a:xfrm>
              <a:off x="5805856" y="1367946"/>
              <a:ext cx="67955" cy="1579545"/>
            </a:xfrm>
            <a:prstGeom prst="rect">
              <a:avLst/>
            </a:prstGeom>
            <a:solidFill>
              <a:srgbClr val="FFC20E">
                <a:alpha val="100000"/>
              </a:srgbClr>
            </a:solidFill>
          </p:spPr>
          <p:txBody>
            <a:bodyPr/>
            <a:lstStyle/>
            <a:p/>
          </p:txBody>
        </p:sp>
        <p:sp>
          <p:nvSpPr>
            <p:cNvPr id="306" name="rc306"/>
            <p:cNvSpPr/>
            <p:nvPr/>
          </p:nvSpPr>
          <p:spPr>
            <a:xfrm>
              <a:off x="5881362" y="1177579"/>
              <a:ext cx="67955" cy="147519"/>
            </a:xfrm>
            <a:prstGeom prst="rect">
              <a:avLst/>
            </a:prstGeom>
            <a:solidFill>
              <a:srgbClr val="F26A21">
                <a:alpha val="100000"/>
              </a:srgbClr>
            </a:solidFill>
          </p:spPr>
          <p:txBody>
            <a:bodyPr/>
            <a:lstStyle/>
            <a:p/>
          </p:txBody>
        </p:sp>
        <p:sp>
          <p:nvSpPr>
            <p:cNvPr id="307" name="rc307"/>
            <p:cNvSpPr/>
            <p:nvPr/>
          </p:nvSpPr>
          <p:spPr>
            <a:xfrm>
              <a:off x="5881362" y="1325098"/>
              <a:ext cx="67955" cy="1622393"/>
            </a:xfrm>
            <a:prstGeom prst="rect">
              <a:avLst/>
            </a:prstGeom>
            <a:solidFill>
              <a:srgbClr val="FFC20E">
                <a:alpha val="100000"/>
              </a:srgbClr>
            </a:solidFill>
          </p:spPr>
          <p:txBody>
            <a:bodyPr/>
            <a:lstStyle/>
            <a:p/>
          </p:txBody>
        </p:sp>
        <p:sp>
          <p:nvSpPr>
            <p:cNvPr id="308" name="rc308"/>
            <p:cNvSpPr/>
            <p:nvPr/>
          </p:nvSpPr>
          <p:spPr>
            <a:xfrm>
              <a:off x="5956869" y="1161063"/>
              <a:ext cx="67955" cy="125751"/>
            </a:xfrm>
            <a:prstGeom prst="rect">
              <a:avLst/>
            </a:prstGeom>
            <a:solidFill>
              <a:srgbClr val="F26A21">
                <a:alpha val="100000"/>
              </a:srgbClr>
            </a:solidFill>
          </p:spPr>
          <p:txBody>
            <a:bodyPr/>
            <a:lstStyle/>
            <a:p/>
          </p:txBody>
        </p:sp>
        <p:sp>
          <p:nvSpPr>
            <p:cNvPr id="309" name="rc309"/>
            <p:cNvSpPr/>
            <p:nvPr/>
          </p:nvSpPr>
          <p:spPr>
            <a:xfrm>
              <a:off x="5956869" y="1286815"/>
              <a:ext cx="67955" cy="1660676"/>
            </a:xfrm>
            <a:prstGeom prst="rect">
              <a:avLst/>
            </a:prstGeom>
            <a:solidFill>
              <a:srgbClr val="FFC20E">
                <a:alpha val="100000"/>
              </a:srgbClr>
            </a:solidFill>
          </p:spPr>
          <p:txBody>
            <a:bodyPr/>
            <a:lstStyle/>
            <a:p/>
          </p:txBody>
        </p:sp>
        <p:sp>
          <p:nvSpPr>
            <p:cNvPr id="310" name="rc310"/>
            <p:cNvSpPr/>
            <p:nvPr/>
          </p:nvSpPr>
          <p:spPr>
            <a:xfrm>
              <a:off x="6032375" y="1146085"/>
              <a:ext cx="67955" cy="107196"/>
            </a:xfrm>
            <a:prstGeom prst="rect">
              <a:avLst/>
            </a:prstGeom>
            <a:solidFill>
              <a:srgbClr val="F26A21">
                <a:alpha val="100000"/>
              </a:srgbClr>
            </a:solidFill>
          </p:spPr>
          <p:txBody>
            <a:bodyPr/>
            <a:lstStyle/>
            <a:p/>
          </p:txBody>
        </p:sp>
        <p:sp>
          <p:nvSpPr>
            <p:cNvPr id="311" name="rc311"/>
            <p:cNvSpPr/>
            <p:nvPr/>
          </p:nvSpPr>
          <p:spPr>
            <a:xfrm>
              <a:off x="6032375" y="1253282"/>
              <a:ext cx="67955" cy="1694210"/>
            </a:xfrm>
            <a:prstGeom prst="rect">
              <a:avLst/>
            </a:prstGeom>
            <a:solidFill>
              <a:srgbClr val="FFC20E">
                <a:alpha val="100000"/>
              </a:srgbClr>
            </a:solidFill>
          </p:spPr>
          <p:txBody>
            <a:bodyPr/>
            <a:lstStyle/>
            <a:p/>
          </p:txBody>
        </p:sp>
        <p:sp>
          <p:nvSpPr>
            <p:cNvPr id="312" name="pl312"/>
            <p:cNvSpPr/>
            <p:nvPr/>
          </p:nvSpPr>
          <p:spPr>
            <a:xfrm>
              <a:off x="3650525" y="4910746"/>
              <a:ext cx="2566463" cy="0"/>
            </a:xfrm>
            <a:custGeom>
              <a:avLst/>
              <a:pathLst>
                <a:path w="2566463" h="0">
                  <a:moveTo>
                    <a:pt x="0" y="0"/>
                  </a:moveTo>
                  <a:lnTo>
                    <a:pt x="2566463" y="0"/>
                  </a:lnTo>
                  <a:lnTo>
                    <a:pt x="2566463" y="0"/>
                  </a:lnTo>
                </a:path>
              </a:pathLst>
            </a:custGeom>
            <a:ln w="6775" cap="flat">
              <a:solidFill>
                <a:srgbClr val="EBEBEB">
                  <a:alpha val="100000"/>
                </a:srgbClr>
              </a:solidFill>
              <a:prstDash val="solid"/>
              <a:round/>
            </a:ln>
          </p:spPr>
          <p:txBody>
            <a:bodyPr/>
            <a:lstStyle/>
            <a:p/>
          </p:txBody>
        </p:sp>
        <p:sp>
          <p:nvSpPr>
            <p:cNvPr id="313" name="pl313"/>
            <p:cNvSpPr/>
            <p:nvPr/>
          </p:nvSpPr>
          <p:spPr>
            <a:xfrm>
              <a:off x="3650525" y="4305276"/>
              <a:ext cx="2566463" cy="0"/>
            </a:xfrm>
            <a:custGeom>
              <a:avLst/>
              <a:pathLst>
                <a:path w="2566463" h="0">
                  <a:moveTo>
                    <a:pt x="0" y="0"/>
                  </a:moveTo>
                  <a:lnTo>
                    <a:pt x="2566463" y="0"/>
                  </a:lnTo>
                  <a:lnTo>
                    <a:pt x="2566463" y="0"/>
                  </a:lnTo>
                </a:path>
              </a:pathLst>
            </a:custGeom>
            <a:ln w="6775" cap="flat">
              <a:solidFill>
                <a:srgbClr val="EBEBEB">
                  <a:alpha val="100000"/>
                </a:srgbClr>
              </a:solidFill>
              <a:prstDash val="solid"/>
              <a:round/>
            </a:ln>
          </p:spPr>
          <p:txBody>
            <a:bodyPr/>
            <a:lstStyle/>
            <a:p/>
          </p:txBody>
        </p:sp>
        <p:sp>
          <p:nvSpPr>
            <p:cNvPr id="314" name="pl314"/>
            <p:cNvSpPr/>
            <p:nvPr/>
          </p:nvSpPr>
          <p:spPr>
            <a:xfrm>
              <a:off x="3650525" y="3699807"/>
              <a:ext cx="2566463" cy="0"/>
            </a:xfrm>
            <a:custGeom>
              <a:avLst/>
              <a:pathLst>
                <a:path w="2566463" h="0">
                  <a:moveTo>
                    <a:pt x="0" y="0"/>
                  </a:moveTo>
                  <a:lnTo>
                    <a:pt x="2566463" y="0"/>
                  </a:lnTo>
                  <a:lnTo>
                    <a:pt x="2566463" y="0"/>
                  </a:lnTo>
                </a:path>
              </a:pathLst>
            </a:custGeom>
            <a:ln w="6775" cap="flat">
              <a:solidFill>
                <a:srgbClr val="EBEBEB">
                  <a:alpha val="100000"/>
                </a:srgbClr>
              </a:solidFill>
              <a:prstDash val="solid"/>
              <a:round/>
            </a:ln>
          </p:spPr>
          <p:txBody>
            <a:bodyPr/>
            <a:lstStyle/>
            <a:p/>
          </p:txBody>
        </p:sp>
        <p:sp>
          <p:nvSpPr>
            <p:cNvPr id="315" name="pl315"/>
            <p:cNvSpPr/>
            <p:nvPr/>
          </p:nvSpPr>
          <p:spPr>
            <a:xfrm>
              <a:off x="3650525" y="5213480"/>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316" name="pl316"/>
            <p:cNvSpPr/>
            <p:nvPr/>
          </p:nvSpPr>
          <p:spPr>
            <a:xfrm>
              <a:off x="3650525" y="4608011"/>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317" name="pl317"/>
            <p:cNvSpPr/>
            <p:nvPr/>
          </p:nvSpPr>
          <p:spPr>
            <a:xfrm>
              <a:off x="3650525" y="4002541"/>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318" name="pl318"/>
            <p:cNvSpPr/>
            <p:nvPr/>
          </p:nvSpPr>
          <p:spPr>
            <a:xfrm>
              <a:off x="3650525" y="3397072"/>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319" name="pl319"/>
            <p:cNvSpPr/>
            <p:nvPr/>
          </p:nvSpPr>
          <p:spPr>
            <a:xfrm>
              <a:off x="3801160"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0" name="pl320"/>
            <p:cNvSpPr/>
            <p:nvPr/>
          </p:nvSpPr>
          <p:spPr>
            <a:xfrm>
              <a:off x="4178692"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1" name="pl321"/>
            <p:cNvSpPr/>
            <p:nvPr/>
          </p:nvSpPr>
          <p:spPr>
            <a:xfrm>
              <a:off x="4556225"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2" name="pl322"/>
            <p:cNvSpPr/>
            <p:nvPr/>
          </p:nvSpPr>
          <p:spPr>
            <a:xfrm>
              <a:off x="4933757"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3" name="pl323"/>
            <p:cNvSpPr/>
            <p:nvPr/>
          </p:nvSpPr>
          <p:spPr>
            <a:xfrm>
              <a:off x="5311289"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4" name="pl324"/>
            <p:cNvSpPr/>
            <p:nvPr/>
          </p:nvSpPr>
          <p:spPr>
            <a:xfrm>
              <a:off x="5688821"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5" name="pl325"/>
            <p:cNvSpPr/>
            <p:nvPr/>
          </p:nvSpPr>
          <p:spPr>
            <a:xfrm>
              <a:off x="6066353"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6" name="rc326"/>
            <p:cNvSpPr/>
            <p:nvPr/>
          </p:nvSpPr>
          <p:spPr>
            <a:xfrm>
              <a:off x="3767182" y="4717861"/>
              <a:ext cx="67955" cy="495619"/>
            </a:xfrm>
            <a:prstGeom prst="rect">
              <a:avLst/>
            </a:prstGeom>
            <a:solidFill>
              <a:srgbClr val="80BD41">
                <a:alpha val="100000"/>
              </a:srgbClr>
            </a:solidFill>
          </p:spPr>
          <p:txBody>
            <a:bodyPr/>
            <a:lstStyle/>
            <a:p/>
          </p:txBody>
        </p:sp>
        <p:sp>
          <p:nvSpPr>
            <p:cNvPr id="327" name="rc327"/>
            <p:cNvSpPr/>
            <p:nvPr/>
          </p:nvSpPr>
          <p:spPr>
            <a:xfrm>
              <a:off x="3767182" y="4038103"/>
              <a:ext cx="67955" cy="488048"/>
            </a:xfrm>
            <a:prstGeom prst="rect">
              <a:avLst/>
            </a:prstGeom>
            <a:solidFill>
              <a:srgbClr val="0058AB">
                <a:alpha val="100000"/>
              </a:srgbClr>
            </a:solidFill>
          </p:spPr>
          <p:txBody>
            <a:bodyPr/>
            <a:lstStyle/>
            <a:p/>
          </p:txBody>
        </p:sp>
        <p:sp>
          <p:nvSpPr>
            <p:cNvPr id="328" name="rc328"/>
            <p:cNvSpPr/>
            <p:nvPr/>
          </p:nvSpPr>
          <p:spPr>
            <a:xfrm>
              <a:off x="3767182" y="4526151"/>
              <a:ext cx="67955" cy="191709"/>
            </a:xfrm>
            <a:prstGeom prst="rect">
              <a:avLst/>
            </a:prstGeom>
            <a:solidFill>
              <a:srgbClr val="1CABE2">
                <a:alpha val="100000"/>
              </a:srgbClr>
            </a:solidFill>
          </p:spPr>
          <p:txBody>
            <a:bodyPr/>
            <a:lstStyle/>
            <a:p/>
          </p:txBody>
        </p:sp>
        <p:sp>
          <p:nvSpPr>
            <p:cNvPr id="329" name="rc329"/>
            <p:cNvSpPr/>
            <p:nvPr/>
          </p:nvSpPr>
          <p:spPr>
            <a:xfrm>
              <a:off x="3842689" y="4712662"/>
              <a:ext cx="67955" cy="500818"/>
            </a:xfrm>
            <a:prstGeom prst="rect">
              <a:avLst/>
            </a:prstGeom>
            <a:solidFill>
              <a:srgbClr val="80BD41">
                <a:alpha val="100000"/>
              </a:srgbClr>
            </a:solidFill>
          </p:spPr>
          <p:txBody>
            <a:bodyPr/>
            <a:lstStyle/>
            <a:p/>
          </p:txBody>
        </p:sp>
        <p:sp>
          <p:nvSpPr>
            <p:cNvPr id="330" name="rc330"/>
            <p:cNvSpPr/>
            <p:nvPr/>
          </p:nvSpPr>
          <p:spPr>
            <a:xfrm>
              <a:off x="3842689" y="4006828"/>
              <a:ext cx="67955" cy="509226"/>
            </a:xfrm>
            <a:prstGeom prst="rect">
              <a:avLst/>
            </a:prstGeom>
            <a:solidFill>
              <a:srgbClr val="0058AB">
                <a:alpha val="100000"/>
              </a:srgbClr>
            </a:solidFill>
          </p:spPr>
          <p:txBody>
            <a:bodyPr/>
            <a:lstStyle/>
            <a:p/>
          </p:txBody>
        </p:sp>
        <p:sp>
          <p:nvSpPr>
            <p:cNvPr id="331" name="rc331"/>
            <p:cNvSpPr/>
            <p:nvPr/>
          </p:nvSpPr>
          <p:spPr>
            <a:xfrm>
              <a:off x="3842689" y="4516055"/>
              <a:ext cx="67955" cy="196606"/>
            </a:xfrm>
            <a:prstGeom prst="rect">
              <a:avLst/>
            </a:prstGeom>
            <a:solidFill>
              <a:srgbClr val="1CABE2">
                <a:alpha val="100000"/>
              </a:srgbClr>
            </a:solidFill>
          </p:spPr>
          <p:txBody>
            <a:bodyPr/>
            <a:lstStyle/>
            <a:p/>
          </p:txBody>
        </p:sp>
        <p:sp>
          <p:nvSpPr>
            <p:cNvPr id="332" name="rc332"/>
            <p:cNvSpPr/>
            <p:nvPr/>
          </p:nvSpPr>
          <p:spPr>
            <a:xfrm>
              <a:off x="3918195" y="4691416"/>
              <a:ext cx="67955" cy="522064"/>
            </a:xfrm>
            <a:prstGeom prst="rect">
              <a:avLst/>
            </a:prstGeom>
            <a:solidFill>
              <a:srgbClr val="80BD41">
                <a:alpha val="100000"/>
              </a:srgbClr>
            </a:solidFill>
          </p:spPr>
          <p:txBody>
            <a:bodyPr/>
            <a:lstStyle/>
            <a:p/>
          </p:txBody>
        </p:sp>
        <p:sp>
          <p:nvSpPr>
            <p:cNvPr id="333" name="rc333"/>
            <p:cNvSpPr/>
            <p:nvPr/>
          </p:nvSpPr>
          <p:spPr>
            <a:xfrm>
              <a:off x="3918195" y="3976386"/>
              <a:ext cx="67955" cy="508369"/>
            </a:xfrm>
            <a:prstGeom prst="rect">
              <a:avLst/>
            </a:prstGeom>
            <a:solidFill>
              <a:srgbClr val="0058AB">
                <a:alpha val="100000"/>
              </a:srgbClr>
            </a:solidFill>
          </p:spPr>
          <p:txBody>
            <a:bodyPr/>
            <a:lstStyle/>
            <a:p/>
          </p:txBody>
        </p:sp>
        <p:sp>
          <p:nvSpPr>
            <p:cNvPr id="334" name="rc334"/>
            <p:cNvSpPr/>
            <p:nvPr/>
          </p:nvSpPr>
          <p:spPr>
            <a:xfrm>
              <a:off x="3918195" y="4484755"/>
              <a:ext cx="67955" cy="206660"/>
            </a:xfrm>
            <a:prstGeom prst="rect">
              <a:avLst/>
            </a:prstGeom>
            <a:solidFill>
              <a:srgbClr val="1CABE2">
                <a:alpha val="100000"/>
              </a:srgbClr>
            </a:solidFill>
          </p:spPr>
          <p:txBody>
            <a:bodyPr/>
            <a:lstStyle/>
            <a:p/>
          </p:txBody>
        </p:sp>
        <p:sp>
          <p:nvSpPr>
            <p:cNvPr id="335" name="rc335"/>
            <p:cNvSpPr/>
            <p:nvPr/>
          </p:nvSpPr>
          <p:spPr>
            <a:xfrm>
              <a:off x="3993702" y="4628283"/>
              <a:ext cx="67955" cy="585197"/>
            </a:xfrm>
            <a:prstGeom prst="rect">
              <a:avLst/>
            </a:prstGeom>
            <a:solidFill>
              <a:srgbClr val="80BD41">
                <a:alpha val="100000"/>
              </a:srgbClr>
            </a:solidFill>
          </p:spPr>
          <p:txBody>
            <a:bodyPr/>
            <a:lstStyle/>
            <a:p/>
          </p:txBody>
        </p:sp>
        <p:sp>
          <p:nvSpPr>
            <p:cNvPr id="336" name="rc336"/>
            <p:cNvSpPr/>
            <p:nvPr/>
          </p:nvSpPr>
          <p:spPr>
            <a:xfrm>
              <a:off x="3993702" y="3944622"/>
              <a:ext cx="67955" cy="497466"/>
            </a:xfrm>
            <a:prstGeom prst="rect">
              <a:avLst/>
            </a:prstGeom>
            <a:solidFill>
              <a:srgbClr val="0058AB">
                <a:alpha val="100000"/>
              </a:srgbClr>
            </a:solidFill>
          </p:spPr>
          <p:txBody>
            <a:bodyPr/>
            <a:lstStyle/>
            <a:p/>
          </p:txBody>
        </p:sp>
        <p:sp>
          <p:nvSpPr>
            <p:cNvPr id="337" name="rc337"/>
            <p:cNvSpPr/>
            <p:nvPr/>
          </p:nvSpPr>
          <p:spPr>
            <a:xfrm>
              <a:off x="3993702" y="4442089"/>
              <a:ext cx="67955" cy="186193"/>
            </a:xfrm>
            <a:prstGeom prst="rect">
              <a:avLst/>
            </a:prstGeom>
            <a:solidFill>
              <a:srgbClr val="1CABE2">
                <a:alpha val="100000"/>
              </a:srgbClr>
            </a:solidFill>
          </p:spPr>
          <p:txBody>
            <a:bodyPr/>
            <a:lstStyle/>
            <a:p/>
          </p:txBody>
        </p:sp>
        <p:sp>
          <p:nvSpPr>
            <p:cNvPr id="338" name="rc338"/>
            <p:cNvSpPr/>
            <p:nvPr/>
          </p:nvSpPr>
          <p:spPr>
            <a:xfrm>
              <a:off x="4069208" y="4571141"/>
              <a:ext cx="67955" cy="642339"/>
            </a:xfrm>
            <a:prstGeom prst="rect">
              <a:avLst/>
            </a:prstGeom>
            <a:solidFill>
              <a:srgbClr val="80BD41">
                <a:alpha val="100000"/>
              </a:srgbClr>
            </a:solidFill>
          </p:spPr>
          <p:txBody>
            <a:bodyPr/>
            <a:lstStyle/>
            <a:p/>
          </p:txBody>
        </p:sp>
        <p:sp>
          <p:nvSpPr>
            <p:cNvPr id="339" name="rc339"/>
            <p:cNvSpPr/>
            <p:nvPr/>
          </p:nvSpPr>
          <p:spPr>
            <a:xfrm>
              <a:off x="4069208" y="3915824"/>
              <a:ext cx="67955" cy="489297"/>
            </a:xfrm>
            <a:prstGeom prst="rect">
              <a:avLst/>
            </a:prstGeom>
            <a:solidFill>
              <a:srgbClr val="0058AB">
                <a:alpha val="100000"/>
              </a:srgbClr>
            </a:solidFill>
          </p:spPr>
          <p:txBody>
            <a:bodyPr/>
            <a:lstStyle/>
            <a:p/>
          </p:txBody>
        </p:sp>
        <p:sp>
          <p:nvSpPr>
            <p:cNvPr id="340" name="rc340"/>
            <p:cNvSpPr/>
            <p:nvPr/>
          </p:nvSpPr>
          <p:spPr>
            <a:xfrm>
              <a:off x="4069208" y="4405121"/>
              <a:ext cx="67955" cy="166019"/>
            </a:xfrm>
            <a:prstGeom prst="rect">
              <a:avLst/>
            </a:prstGeom>
            <a:solidFill>
              <a:srgbClr val="1CABE2">
                <a:alpha val="100000"/>
              </a:srgbClr>
            </a:solidFill>
          </p:spPr>
          <p:txBody>
            <a:bodyPr/>
            <a:lstStyle/>
            <a:p/>
          </p:txBody>
        </p:sp>
        <p:sp>
          <p:nvSpPr>
            <p:cNvPr id="341" name="rc341"/>
            <p:cNvSpPr/>
            <p:nvPr/>
          </p:nvSpPr>
          <p:spPr>
            <a:xfrm>
              <a:off x="4144715" y="4505402"/>
              <a:ext cx="67955" cy="708077"/>
            </a:xfrm>
            <a:prstGeom prst="rect">
              <a:avLst/>
            </a:prstGeom>
            <a:solidFill>
              <a:srgbClr val="80BD41">
                <a:alpha val="100000"/>
              </a:srgbClr>
            </a:solidFill>
          </p:spPr>
          <p:txBody>
            <a:bodyPr/>
            <a:lstStyle/>
            <a:p/>
          </p:txBody>
        </p:sp>
        <p:sp>
          <p:nvSpPr>
            <p:cNvPr id="342" name="rc342"/>
            <p:cNvSpPr/>
            <p:nvPr/>
          </p:nvSpPr>
          <p:spPr>
            <a:xfrm>
              <a:off x="4144715" y="3880756"/>
              <a:ext cx="67955" cy="471170"/>
            </a:xfrm>
            <a:prstGeom prst="rect">
              <a:avLst/>
            </a:prstGeom>
            <a:solidFill>
              <a:srgbClr val="0058AB">
                <a:alpha val="100000"/>
              </a:srgbClr>
            </a:solidFill>
          </p:spPr>
          <p:txBody>
            <a:bodyPr/>
            <a:lstStyle/>
            <a:p/>
          </p:txBody>
        </p:sp>
        <p:sp>
          <p:nvSpPr>
            <p:cNvPr id="343" name="rc343"/>
            <p:cNvSpPr/>
            <p:nvPr/>
          </p:nvSpPr>
          <p:spPr>
            <a:xfrm>
              <a:off x="4144715" y="4351927"/>
              <a:ext cx="67955" cy="153475"/>
            </a:xfrm>
            <a:prstGeom prst="rect">
              <a:avLst/>
            </a:prstGeom>
            <a:solidFill>
              <a:srgbClr val="1CABE2">
                <a:alpha val="100000"/>
              </a:srgbClr>
            </a:solidFill>
          </p:spPr>
          <p:txBody>
            <a:bodyPr/>
            <a:lstStyle/>
            <a:p/>
          </p:txBody>
        </p:sp>
        <p:sp>
          <p:nvSpPr>
            <p:cNvPr id="344" name="rc344"/>
            <p:cNvSpPr/>
            <p:nvPr/>
          </p:nvSpPr>
          <p:spPr>
            <a:xfrm>
              <a:off x="4220221" y="4445744"/>
              <a:ext cx="67955" cy="767736"/>
            </a:xfrm>
            <a:prstGeom prst="rect">
              <a:avLst/>
            </a:prstGeom>
            <a:solidFill>
              <a:srgbClr val="80BD41">
                <a:alpha val="100000"/>
              </a:srgbClr>
            </a:solidFill>
          </p:spPr>
          <p:txBody>
            <a:bodyPr/>
            <a:lstStyle/>
            <a:p/>
          </p:txBody>
        </p:sp>
        <p:sp>
          <p:nvSpPr>
            <p:cNvPr id="345" name="rc345"/>
            <p:cNvSpPr/>
            <p:nvPr/>
          </p:nvSpPr>
          <p:spPr>
            <a:xfrm>
              <a:off x="4220221" y="3847883"/>
              <a:ext cx="67955" cy="460359"/>
            </a:xfrm>
            <a:prstGeom prst="rect">
              <a:avLst/>
            </a:prstGeom>
            <a:solidFill>
              <a:srgbClr val="0058AB">
                <a:alpha val="100000"/>
              </a:srgbClr>
            </a:solidFill>
          </p:spPr>
          <p:txBody>
            <a:bodyPr/>
            <a:lstStyle/>
            <a:p/>
          </p:txBody>
        </p:sp>
        <p:sp>
          <p:nvSpPr>
            <p:cNvPr id="346" name="rc346"/>
            <p:cNvSpPr/>
            <p:nvPr/>
          </p:nvSpPr>
          <p:spPr>
            <a:xfrm>
              <a:off x="4220221" y="4308243"/>
              <a:ext cx="67955" cy="137500"/>
            </a:xfrm>
            <a:prstGeom prst="rect">
              <a:avLst/>
            </a:prstGeom>
            <a:solidFill>
              <a:srgbClr val="1CABE2">
                <a:alpha val="100000"/>
              </a:srgbClr>
            </a:solidFill>
          </p:spPr>
          <p:txBody>
            <a:bodyPr/>
            <a:lstStyle/>
            <a:p/>
          </p:txBody>
        </p:sp>
        <p:sp>
          <p:nvSpPr>
            <p:cNvPr id="347" name="rc347"/>
            <p:cNvSpPr/>
            <p:nvPr/>
          </p:nvSpPr>
          <p:spPr>
            <a:xfrm>
              <a:off x="4295727" y="4392814"/>
              <a:ext cx="67955" cy="820666"/>
            </a:xfrm>
            <a:prstGeom prst="rect">
              <a:avLst/>
            </a:prstGeom>
            <a:solidFill>
              <a:srgbClr val="80BD41">
                <a:alpha val="100000"/>
              </a:srgbClr>
            </a:solidFill>
          </p:spPr>
          <p:txBody>
            <a:bodyPr/>
            <a:lstStyle/>
            <a:p/>
          </p:txBody>
        </p:sp>
        <p:sp>
          <p:nvSpPr>
            <p:cNvPr id="348" name="rc348"/>
            <p:cNvSpPr/>
            <p:nvPr/>
          </p:nvSpPr>
          <p:spPr>
            <a:xfrm>
              <a:off x="4295727" y="3817744"/>
              <a:ext cx="67955" cy="435955"/>
            </a:xfrm>
            <a:prstGeom prst="rect">
              <a:avLst/>
            </a:prstGeom>
            <a:solidFill>
              <a:srgbClr val="0058AB">
                <a:alpha val="100000"/>
              </a:srgbClr>
            </a:solidFill>
          </p:spPr>
          <p:txBody>
            <a:bodyPr/>
            <a:lstStyle/>
            <a:p/>
          </p:txBody>
        </p:sp>
        <p:sp>
          <p:nvSpPr>
            <p:cNvPr id="349" name="rc349"/>
            <p:cNvSpPr/>
            <p:nvPr/>
          </p:nvSpPr>
          <p:spPr>
            <a:xfrm>
              <a:off x="4295727" y="4253699"/>
              <a:ext cx="67955" cy="139115"/>
            </a:xfrm>
            <a:prstGeom prst="rect">
              <a:avLst/>
            </a:prstGeom>
            <a:solidFill>
              <a:srgbClr val="1CABE2">
                <a:alpha val="100000"/>
              </a:srgbClr>
            </a:solidFill>
          </p:spPr>
          <p:txBody>
            <a:bodyPr/>
            <a:lstStyle/>
            <a:p/>
          </p:txBody>
        </p:sp>
        <p:sp>
          <p:nvSpPr>
            <p:cNvPr id="350" name="rc350"/>
            <p:cNvSpPr/>
            <p:nvPr/>
          </p:nvSpPr>
          <p:spPr>
            <a:xfrm>
              <a:off x="4371234" y="4283500"/>
              <a:ext cx="67955" cy="929980"/>
            </a:xfrm>
            <a:prstGeom prst="rect">
              <a:avLst/>
            </a:prstGeom>
            <a:solidFill>
              <a:srgbClr val="80BD41">
                <a:alpha val="100000"/>
              </a:srgbClr>
            </a:solidFill>
          </p:spPr>
          <p:txBody>
            <a:bodyPr/>
            <a:lstStyle/>
            <a:p/>
          </p:txBody>
        </p:sp>
        <p:sp>
          <p:nvSpPr>
            <p:cNvPr id="351" name="rc351"/>
            <p:cNvSpPr/>
            <p:nvPr/>
          </p:nvSpPr>
          <p:spPr>
            <a:xfrm>
              <a:off x="4371234" y="3783481"/>
              <a:ext cx="67955" cy="369656"/>
            </a:xfrm>
            <a:prstGeom prst="rect">
              <a:avLst/>
            </a:prstGeom>
            <a:solidFill>
              <a:srgbClr val="0058AB">
                <a:alpha val="100000"/>
              </a:srgbClr>
            </a:solidFill>
          </p:spPr>
          <p:txBody>
            <a:bodyPr/>
            <a:lstStyle/>
            <a:p/>
          </p:txBody>
        </p:sp>
        <p:sp>
          <p:nvSpPr>
            <p:cNvPr id="352" name="rc352"/>
            <p:cNvSpPr/>
            <p:nvPr/>
          </p:nvSpPr>
          <p:spPr>
            <a:xfrm>
              <a:off x="4371234" y="4153137"/>
              <a:ext cx="67955" cy="130362"/>
            </a:xfrm>
            <a:prstGeom prst="rect">
              <a:avLst/>
            </a:prstGeom>
            <a:solidFill>
              <a:srgbClr val="1CABE2">
                <a:alpha val="100000"/>
              </a:srgbClr>
            </a:solidFill>
          </p:spPr>
          <p:txBody>
            <a:bodyPr/>
            <a:lstStyle/>
            <a:p/>
          </p:txBody>
        </p:sp>
        <p:sp>
          <p:nvSpPr>
            <p:cNvPr id="353" name="rc353"/>
            <p:cNvSpPr/>
            <p:nvPr/>
          </p:nvSpPr>
          <p:spPr>
            <a:xfrm>
              <a:off x="4446740" y="4171669"/>
              <a:ext cx="67955" cy="1041811"/>
            </a:xfrm>
            <a:prstGeom prst="rect">
              <a:avLst/>
            </a:prstGeom>
            <a:solidFill>
              <a:srgbClr val="80BD41">
                <a:alpha val="100000"/>
              </a:srgbClr>
            </a:solidFill>
          </p:spPr>
          <p:txBody>
            <a:bodyPr/>
            <a:lstStyle/>
            <a:p/>
          </p:txBody>
        </p:sp>
        <p:sp>
          <p:nvSpPr>
            <p:cNvPr id="354" name="rc354"/>
            <p:cNvSpPr/>
            <p:nvPr/>
          </p:nvSpPr>
          <p:spPr>
            <a:xfrm>
              <a:off x="4446740" y="3750268"/>
              <a:ext cx="67955" cy="282708"/>
            </a:xfrm>
            <a:prstGeom prst="rect">
              <a:avLst/>
            </a:prstGeom>
            <a:solidFill>
              <a:srgbClr val="0058AB">
                <a:alpha val="100000"/>
              </a:srgbClr>
            </a:solidFill>
          </p:spPr>
          <p:txBody>
            <a:bodyPr/>
            <a:lstStyle/>
            <a:p/>
          </p:txBody>
        </p:sp>
        <p:sp>
          <p:nvSpPr>
            <p:cNvPr id="355" name="rc355"/>
            <p:cNvSpPr/>
            <p:nvPr/>
          </p:nvSpPr>
          <p:spPr>
            <a:xfrm>
              <a:off x="4446740" y="4032977"/>
              <a:ext cx="67955" cy="138692"/>
            </a:xfrm>
            <a:prstGeom prst="rect">
              <a:avLst/>
            </a:prstGeom>
            <a:solidFill>
              <a:srgbClr val="1CABE2">
                <a:alpha val="100000"/>
              </a:srgbClr>
            </a:solidFill>
          </p:spPr>
          <p:txBody>
            <a:bodyPr/>
            <a:lstStyle/>
            <a:p/>
          </p:txBody>
        </p:sp>
        <p:sp>
          <p:nvSpPr>
            <p:cNvPr id="356" name="rc356"/>
            <p:cNvSpPr/>
            <p:nvPr/>
          </p:nvSpPr>
          <p:spPr>
            <a:xfrm>
              <a:off x="4522247" y="4204389"/>
              <a:ext cx="67955" cy="1009091"/>
            </a:xfrm>
            <a:prstGeom prst="rect">
              <a:avLst/>
            </a:prstGeom>
            <a:solidFill>
              <a:srgbClr val="80BD41">
                <a:alpha val="100000"/>
              </a:srgbClr>
            </a:solidFill>
          </p:spPr>
          <p:txBody>
            <a:bodyPr/>
            <a:lstStyle/>
            <a:p/>
          </p:txBody>
        </p:sp>
        <p:sp>
          <p:nvSpPr>
            <p:cNvPr id="357" name="rc357"/>
            <p:cNvSpPr/>
            <p:nvPr/>
          </p:nvSpPr>
          <p:spPr>
            <a:xfrm>
              <a:off x="4522247" y="3716721"/>
              <a:ext cx="67955" cy="395460"/>
            </a:xfrm>
            <a:prstGeom prst="rect">
              <a:avLst/>
            </a:prstGeom>
            <a:solidFill>
              <a:srgbClr val="0058AB">
                <a:alpha val="100000"/>
              </a:srgbClr>
            </a:solidFill>
          </p:spPr>
          <p:txBody>
            <a:bodyPr/>
            <a:lstStyle/>
            <a:p/>
          </p:txBody>
        </p:sp>
        <p:sp>
          <p:nvSpPr>
            <p:cNvPr id="358" name="rc358"/>
            <p:cNvSpPr/>
            <p:nvPr/>
          </p:nvSpPr>
          <p:spPr>
            <a:xfrm>
              <a:off x="4522247" y="4112182"/>
              <a:ext cx="67955" cy="92207"/>
            </a:xfrm>
            <a:prstGeom prst="rect">
              <a:avLst/>
            </a:prstGeom>
            <a:solidFill>
              <a:srgbClr val="1CABE2">
                <a:alpha val="100000"/>
              </a:srgbClr>
            </a:solidFill>
          </p:spPr>
          <p:txBody>
            <a:bodyPr/>
            <a:lstStyle/>
            <a:p/>
          </p:txBody>
        </p:sp>
        <p:sp>
          <p:nvSpPr>
            <p:cNvPr id="359" name="rc359"/>
            <p:cNvSpPr/>
            <p:nvPr/>
          </p:nvSpPr>
          <p:spPr>
            <a:xfrm>
              <a:off x="4597753" y="4258481"/>
              <a:ext cx="67955" cy="954999"/>
            </a:xfrm>
            <a:prstGeom prst="rect">
              <a:avLst/>
            </a:prstGeom>
            <a:solidFill>
              <a:srgbClr val="80BD41">
                <a:alpha val="100000"/>
              </a:srgbClr>
            </a:solidFill>
          </p:spPr>
          <p:txBody>
            <a:bodyPr/>
            <a:lstStyle/>
            <a:p/>
          </p:txBody>
        </p:sp>
        <p:sp>
          <p:nvSpPr>
            <p:cNvPr id="360" name="rc360"/>
            <p:cNvSpPr/>
            <p:nvPr/>
          </p:nvSpPr>
          <p:spPr>
            <a:xfrm>
              <a:off x="4597753" y="3684350"/>
              <a:ext cx="67955" cy="454810"/>
            </a:xfrm>
            <a:prstGeom prst="rect">
              <a:avLst/>
            </a:prstGeom>
            <a:solidFill>
              <a:srgbClr val="0058AB">
                <a:alpha val="100000"/>
              </a:srgbClr>
            </a:solidFill>
          </p:spPr>
          <p:txBody>
            <a:bodyPr/>
            <a:lstStyle/>
            <a:p/>
          </p:txBody>
        </p:sp>
        <p:sp>
          <p:nvSpPr>
            <p:cNvPr id="361" name="rc361"/>
            <p:cNvSpPr/>
            <p:nvPr/>
          </p:nvSpPr>
          <p:spPr>
            <a:xfrm>
              <a:off x="4597753" y="4139160"/>
              <a:ext cx="67955" cy="119320"/>
            </a:xfrm>
            <a:prstGeom prst="rect">
              <a:avLst/>
            </a:prstGeom>
            <a:solidFill>
              <a:srgbClr val="1CABE2">
                <a:alpha val="100000"/>
              </a:srgbClr>
            </a:solidFill>
          </p:spPr>
          <p:txBody>
            <a:bodyPr/>
            <a:lstStyle/>
            <a:p/>
          </p:txBody>
        </p:sp>
        <p:sp>
          <p:nvSpPr>
            <p:cNvPr id="362" name="rc362"/>
            <p:cNvSpPr/>
            <p:nvPr/>
          </p:nvSpPr>
          <p:spPr>
            <a:xfrm>
              <a:off x="4673260" y="4278646"/>
              <a:ext cx="67955" cy="934834"/>
            </a:xfrm>
            <a:prstGeom prst="rect">
              <a:avLst/>
            </a:prstGeom>
            <a:solidFill>
              <a:srgbClr val="80BD41">
                <a:alpha val="100000"/>
              </a:srgbClr>
            </a:solidFill>
          </p:spPr>
          <p:txBody>
            <a:bodyPr/>
            <a:lstStyle/>
            <a:p/>
          </p:txBody>
        </p:sp>
        <p:sp>
          <p:nvSpPr>
            <p:cNvPr id="363" name="rc363"/>
            <p:cNvSpPr/>
            <p:nvPr/>
          </p:nvSpPr>
          <p:spPr>
            <a:xfrm>
              <a:off x="4673260" y="3658654"/>
              <a:ext cx="67955" cy="486566"/>
            </a:xfrm>
            <a:prstGeom prst="rect">
              <a:avLst/>
            </a:prstGeom>
            <a:solidFill>
              <a:srgbClr val="0058AB">
                <a:alpha val="100000"/>
              </a:srgbClr>
            </a:solidFill>
          </p:spPr>
          <p:txBody>
            <a:bodyPr/>
            <a:lstStyle/>
            <a:p/>
          </p:txBody>
        </p:sp>
        <p:sp>
          <p:nvSpPr>
            <p:cNvPr id="364" name="rc364"/>
            <p:cNvSpPr/>
            <p:nvPr/>
          </p:nvSpPr>
          <p:spPr>
            <a:xfrm>
              <a:off x="4673260" y="4145221"/>
              <a:ext cx="67955" cy="133424"/>
            </a:xfrm>
            <a:prstGeom prst="rect">
              <a:avLst/>
            </a:prstGeom>
            <a:solidFill>
              <a:srgbClr val="1CABE2">
                <a:alpha val="100000"/>
              </a:srgbClr>
            </a:solidFill>
          </p:spPr>
          <p:txBody>
            <a:bodyPr/>
            <a:lstStyle/>
            <a:p/>
          </p:txBody>
        </p:sp>
        <p:sp>
          <p:nvSpPr>
            <p:cNvPr id="365" name="rc365"/>
            <p:cNvSpPr/>
            <p:nvPr/>
          </p:nvSpPr>
          <p:spPr>
            <a:xfrm>
              <a:off x="4748766" y="4271837"/>
              <a:ext cx="67955" cy="941643"/>
            </a:xfrm>
            <a:prstGeom prst="rect">
              <a:avLst/>
            </a:prstGeom>
            <a:solidFill>
              <a:srgbClr val="80BD41">
                <a:alpha val="100000"/>
              </a:srgbClr>
            </a:solidFill>
          </p:spPr>
          <p:txBody>
            <a:bodyPr/>
            <a:lstStyle/>
            <a:p/>
          </p:txBody>
        </p:sp>
        <p:sp>
          <p:nvSpPr>
            <p:cNvPr id="366" name="rc366"/>
            <p:cNvSpPr/>
            <p:nvPr/>
          </p:nvSpPr>
          <p:spPr>
            <a:xfrm>
              <a:off x="4748766" y="3637873"/>
              <a:ext cx="67955" cy="526165"/>
            </a:xfrm>
            <a:prstGeom prst="rect">
              <a:avLst/>
            </a:prstGeom>
            <a:solidFill>
              <a:srgbClr val="0058AB">
                <a:alpha val="100000"/>
              </a:srgbClr>
            </a:solidFill>
          </p:spPr>
          <p:txBody>
            <a:bodyPr/>
            <a:lstStyle/>
            <a:p/>
          </p:txBody>
        </p:sp>
        <p:sp>
          <p:nvSpPr>
            <p:cNvPr id="367" name="rc367"/>
            <p:cNvSpPr/>
            <p:nvPr/>
          </p:nvSpPr>
          <p:spPr>
            <a:xfrm>
              <a:off x="4748766" y="4164039"/>
              <a:ext cx="67955" cy="107798"/>
            </a:xfrm>
            <a:prstGeom prst="rect">
              <a:avLst/>
            </a:prstGeom>
            <a:solidFill>
              <a:srgbClr val="1CABE2">
                <a:alpha val="100000"/>
              </a:srgbClr>
            </a:solidFill>
          </p:spPr>
          <p:txBody>
            <a:bodyPr/>
            <a:lstStyle/>
            <a:p/>
          </p:txBody>
        </p:sp>
        <p:sp>
          <p:nvSpPr>
            <p:cNvPr id="368" name="rc368"/>
            <p:cNvSpPr/>
            <p:nvPr/>
          </p:nvSpPr>
          <p:spPr>
            <a:xfrm>
              <a:off x="4824272" y="4254786"/>
              <a:ext cx="67955" cy="958694"/>
            </a:xfrm>
            <a:prstGeom prst="rect">
              <a:avLst/>
            </a:prstGeom>
            <a:solidFill>
              <a:srgbClr val="80BD41">
                <a:alpha val="100000"/>
              </a:srgbClr>
            </a:solidFill>
          </p:spPr>
          <p:txBody>
            <a:bodyPr/>
            <a:lstStyle/>
            <a:p/>
          </p:txBody>
        </p:sp>
        <p:sp>
          <p:nvSpPr>
            <p:cNvPr id="369" name="rc369"/>
            <p:cNvSpPr/>
            <p:nvPr/>
          </p:nvSpPr>
          <p:spPr>
            <a:xfrm>
              <a:off x="4824272" y="3617700"/>
              <a:ext cx="67955" cy="527499"/>
            </a:xfrm>
            <a:prstGeom prst="rect">
              <a:avLst/>
            </a:prstGeom>
            <a:solidFill>
              <a:srgbClr val="0058AB">
                <a:alpha val="100000"/>
              </a:srgbClr>
            </a:solidFill>
          </p:spPr>
          <p:txBody>
            <a:bodyPr/>
            <a:lstStyle/>
            <a:p/>
          </p:txBody>
        </p:sp>
        <p:sp>
          <p:nvSpPr>
            <p:cNvPr id="370" name="rc370"/>
            <p:cNvSpPr/>
            <p:nvPr/>
          </p:nvSpPr>
          <p:spPr>
            <a:xfrm>
              <a:off x="4824272" y="4145199"/>
              <a:ext cx="67955" cy="109586"/>
            </a:xfrm>
            <a:prstGeom prst="rect">
              <a:avLst/>
            </a:prstGeom>
            <a:solidFill>
              <a:srgbClr val="1CABE2">
                <a:alpha val="100000"/>
              </a:srgbClr>
            </a:solidFill>
          </p:spPr>
          <p:txBody>
            <a:bodyPr/>
            <a:lstStyle/>
            <a:p/>
          </p:txBody>
        </p:sp>
        <p:sp>
          <p:nvSpPr>
            <p:cNvPr id="371" name="rc371"/>
            <p:cNvSpPr/>
            <p:nvPr/>
          </p:nvSpPr>
          <p:spPr>
            <a:xfrm>
              <a:off x="4899779" y="4249397"/>
              <a:ext cx="67955" cy="964083"/>
            </a:xfrm>
            <a:prstGeom prst="rect">
              <a:avLst/>
            </a:prstGeom>
            <a:solidFill>
              <a:srgbClr val="80BD41">
                <a:alpha val="100000"/>
              </a:srgbClr>
            </a:solidFill>
          </p:spPr>
          <p:txBody>
            <a:bodyPr/>
            <a:lstStyle/>
            <a:p/>
          </p:txBody>
        </p:sp>
        <p:sp>
          <p:nvSpPr>
            <p:cNvPr id="372" name="rc372"/>
            <p:cNvSpPr/>
            <p:nvPr/>
          </p:nvSpPr>
          <p:spPr>
            <a:xfrm>
              <a:off x="4899779" y="3606677"/>
              <a:ext cx="67955" cy="513021"/>
            </a:xfrm>
            <a:prstGeom prst="rect">
              <a:avLst/>
            </a:prstGeom>
            <a:solidFill>
              <a:srgbClr val="0058AB">
                <a:alpha val="100000"/>
              </a:srgbClr>
            </a:solidFill>
          </p:spPr>
          <p:txBody>
            <a:bodyPr/>
            <a:lstStyle/>
            <a:p/>
          </p:txBody>
        </p:sp>
        <p:sp>
          <p:nvSpPr>
            <p:cNvPr id="373" name="rc373"/>
            <p:cNvSpPr/>
            <p:nvPr/>
          </p:nvSpPr>
          <p:spPr>
            <a:xfrm>
              <a:off x="4899779" y="4119698"/>
              <a:ext cx="67955" cy="129698"/>
            </a:xfrm>
            <a:prstGeom prst="rect">
              <a:avLst/>
            </a:prstGeom>
            <a:solidFill>
              <a:srgbClr val="1CABE2">
                <a:alpha val="100000"/>
              </a:srgbClr>
            </a:solidFill>
          </p:spPr>
          <p:txBody>
            <a:bodyPr/>
            <a:lstStyle/>
            <a:p/>
          </p:txBody>
        </p:sp>
        <p:sp>
          <p:nvSpPr>
            <p:cNvPr id="374" name="rc374"/>
            <p:cNvSpPr/>
            <p:nvPr/>
          </p:nvSpPr>
          <p:spPr>
            <a:xfrm>
              <a:off x="4975285" y="4133762"/>
              <a:ext cx="67955" cy="1079718"/>
            </a:xfrm>
            <a:prstGeom prst="rect">
              <a:avLst/>
            </a:prstGeom>
            <a:solidFill>
              <a:srgbClr val="80BD41">
                <a:alpha val="100000"/>
              </a:srgbClr>
            </a:solidFill>
          </p:spPr>
          <p:txBody>
            <a:bodyPr/>
            <a:lstStyle/>
            <a:p/>
          </p:txBody>
        </p:sp>
        <p:sp>
          <p:nvSpPr>
            <p:cNvPr id="375" name="rc375"/>
            <p:cNvSpPr/>
            <p:nvPr/>
          </p:nvSpPr>
          <p:spPr>
            <a:xfrm>
              <a:off x="4975285" y="3603659"/>
              <a:ext cx="67955" cy="397444"/>
            </a:xfrm>
            <a:prstGeom prst="rect">
              <a:avLst/>
            </a:prstGeom>
            <a:solidFill>
              <a:srgbClr val="0058AB">
                <a:alpha val="100000"/>
              </a:srgbClr>
            </a:solidFill>
          </p:spPr>
          <p:txBody>
            <a:bodyPr/>
            <a:lstStyle/>
            <a:p/>
          </p:txBody>
        </p:sp>
        <p:sp>
          <p:nvSpPr>
            <p:cNvPr id="376" name="rc376"/>
            <p:cNvSpPr/>
            <p:nvPr/>
          </p:nvSpPr>
          <p:spPr>
            <a:xfrm>
              <a:off x="4975285" y="4001104"/>
              <a:ext cx="67955" cy="132657"/>
            </a:xfrm>
            <a:prstGeom prst="rect">
              <a:avLst/>
            </a:prstGeom>
            <a:solidFill>
              <a:srgbClr val="1CABE2">
                <a:alpha val="100000"/>
              </a:srgbClr>
            </a:solidFill>
          </p:spPr>
          <p:txBody>
            <a:bodyPr/>
            <a:lstStyle/>
            <a:p/>
          </p:txBody>
        </p:sp>
        <p:sp>
          <p:nvSpPr>
            <p:cNvPr id="377" name="rc377"/>
            <p:cNvSpPr/>
            <p:nvPr/>
          </p:nvSpPr>
          <p:spPr>
            <a:xfrm>
              <a:off x="5050792" y="4105451"/>
              <a:ext cx="67955" cy="1108029"/>
            </a:xfrm>
            <a:prstGeom prst="rect">
              <a:avLst/>
            </a:prstGeom>
            <a:solidFill>
              <a:srgbClr val="80BD41">
                <a:alpha val="100000"/>
              </a:srgbClr>
            </a:solidFill>
          </p:spPr>
          <p:txBody>
            <a:bodyPr/>
            <a:lstStyle/>
            <a:p/>
          </p:txBody>
        </p:sp>
        <p:sp>
          <p:nvSpPr>
            <p:cNvPr id="378" name="rc378"/>
            <p:cNvSpPr/>
            <p:nvPr/>
          </p:nvSpPr>
          <p:spPr>
            <a:xfrm>
              <a:off x="5050792" y="3603441"/>
              <a:ext cx="67955" cy="366983"/>
            </a:xfrm>
            <a:prstGeom prst="rect">
              <a:avLst/>
            </a:prstGeom>
            <a:solidFill>
              <a:srgbClr val="0058AB">
                <a:alpha val="100000"/>
              </a:srgbClr>
            </a:solidFill>
          </p:spPr>
          <p:txBody>
            <a:bodyPr/>
            <a:lstStyle/>
            <a:p/>
          </p:txBody>
        </p:sp>
        <p:sp>
          <p:nvSpPr>
            <p:cNvPr id="379" name="rc379"/>
            <p:cNvSpPr/>
            <p:nvPr/>
          </p:nvSpPr>
          <p:spPr>
            <a:xfrm>
              <a:off x="5050792" y="3970424"/>
              <a:ext cx="67955" cy="135026"/>
            </a:xfrm>
            <a:prstGeom prst="rect">
              <a:avLst/>
            </a:prstGeom>
            <a:solidFill>
              <a:srgbClr val="1CABE2">
                <a:alpha val="100000"/>
              </a:srgbClr>
            </a:solidFill>
          </p:spPr>
          <p:txBody>
            <a:bodyPr/>
            <a:lstStyle/>
            <a:p/>
          </p:txBody>
        </p:sp>
        <p:sp>
          <p:nvSpPr>
            <p:cNvPr id="380" name="rc380"/>
            <p:cNvSpPr/>
            <p:nvPr/>
          </p:nvSpPr>
          <p:spPr>
            <a:xfrm>
              <a:off x="5126298" y="4064289"/>
              <a:ext cx="67955" cy="1149191"/>
            </a:xfrm>
            <a:prstGeom prst="rect">
              <a:avLst/>
            </a:prstGeom>
            <a:solidFill>
              <a:srgbClr val="80BD41">
                <a:alpha val="100000"/>
              </a:srgbClr>
            </a:solidFill>
          </p:spPr>
          <p:txBody>
            <a:bodyPr/>
            <a:lstStyle/>
            <a:p/>
          </p:txBody>
        </p:sp>
        <p:sp>
          <p:nvSpPr>
            <p:cNvPr id="381" name="rc381"/>
            <p:cNvSpPr/>
            <p:nvPr/>
          </p:nvSpPr>
          <p:spPr>
            <a:xfrm>
              <a:off x="5126298" y="3605608"/>
              <a:ext cx="67955" cy="335834"/>
            </a:xfrm>
            <a:prstGeom prst="rect">
              <a:avLst/>
            </a:prstGeom>
            <a:solidFill>
              <a:srgbClr val="0058AB">
                <a:alpha val="100000"/>
              </a:srgbClr>
            </a:solidFill>
          </p:spPr>
          <p:txBody>
            <a:bodyPr/>
            <a:lstStyle/>
            <a:p/>
          </p:txBody>
        </p:sp>
        <p:sp>
          <p:nvSpPr>
            <p:cNvPr id="382" name="rc382"/>
            <p:cNvSpPr/>
            <p:nvPr/>
          </p:nvSpPr>
          <p:spPr>
            <a:xfrm>
              <a:off x="5126298" y="3941443"/>
              <a:ext cx="67955" cy="122846"/>
            </a:xfrm>
            <a:prstGeom prst="rect">
              <a:avLst/>
            </a:prstGeom>
            <a:solidFill>
              <a:srgbClr val="1CABE2">
                <a:alpha val="100000"/>
              </a:srgbClr>
            </a:solidFill>
          </p:spPr>
          <p:txBody>
            <a:bodyPr/>
            <a:lstStyle/>
            <a:p/>
          </p:txBody>
        </p:sp>
        <p:sp>
          <p:nvSpPr>
            <p:cNvPr id="383" name="rc383"/>
            <p:cNvSpPr/>
            <p:nvPr/>
          </p:nvSpPr>
          <p:spPr>
            <a:xfrm>
              <a:off x="5201804" y="4029211"/>
              <a:ext cx="67955" cy="1184268"/>
            </a:xfrm>
            <a:prstGeom prst="rect">
              <a:avLst/>
            </a:prstGeom>
            <a:solidFill>
              <a:srgbClr val="80BD41">
                <a:alpha val="100000"/>
              </a:srgbClr>
            </a:solidFill>
          </p:spPr>
          <p:txBody>
            <a:bodyPr/>
            <a:lstStyle/>
            <a:p/>
          </p:txBody>
        </p:sp>
        <p:sp>
          <p:nvSpPr>
            <p:cNvPr id="384" name="rc384"/>
            <p:cNvSpPr/>
            <p:nvPr/>
          </p:nvSpPr>
          <p:spPr>
            <a:xfrm>
              <a:off x="5201804" y="3608748"/>
              <a:ext cx="67955" cy="313102"/>
            </a:xfrm>
            <a:prstGeom prst="rect">
              <a:avLst/>
            </a:prstGeom>
            <a:solidFill>
              <a:srgbClr val="0058AB">
                <a:alpha val="100000"/>
              </a:srgbClr>
            </a:solidFill>
          </p:spPr>
          <p:txBody>
            <a:bodyPr/>
            <a:lstStyle/>
            <a:p/>
          </p:txBody>
        </p:sp>
        <p:sp>
          <p:nvSpPr>
            <p:cNvPr id="385" name="rc385"/>
            <p:cNvSpPr/>
            <p:nvPr/>
          </p:nvSpPr>
          <p:spPr>
            <a:xfrm>
              <a:off x="5201804" y="3921850"/>
              <a:ext cx="67955" cy="107361"/>
            </a:xfrm>
            <a:prstGeom prst="rect">
              <a:avLst/>
            </a:prstGeom>
            <a:solidFill>
              <a:srgbClr val="1CABE2">
                <a:alpha val="100000"/>
              </a:srgbClr>
            </a:solidFill>
          </p:spPr>
          <p:txBody>
            <a:bodyPr/>
            <a:lstStyle/>
            <a:p/>
          </p:txBody>
        </p:sp>
        <p:sp>
          <p:nvSpPr>
            <p:cNvPr id="386" name="rc386"/>
            <p:cNvSpPr/>
            <p:nvPr/>
          </p:nvSpPr>
          <p:spPr>
            <a:xfrm>
              <a:off x="5277311" y="4084634"/>
              <a:ext cx="67955" cy="1128846"/>
            </a:xfrm>
            <a:prstGeom prst="rect">
              <a:avLst/>
            </a:prstGeom>
            <a:solidFill>
              <a:srgbClr val="80BD41">
                <a:alpha val="100000"/>
              </a:srgbClr>
            </a:solidFill>
          </p:spPr>
          <p:txBody>
            <a:bodyPr/>
            <a:lstStyle/>
            <a:p/>
          </p:txBody>
        </p:sp>
        <p:sp>
          <p:nvSpPr>
            <p:cNvPr id="387" name="rc387"/>
            <p:cNvSpPr/>
            <p:nvPr/>
          </p:nvSpPr>
          <p:spPr>
            <a:xfrm>
              <a:off x="5277311" y="3606947"/>
              <a:ext cx="67955" cy="350612"/>
            </a:xfrm>
            <a:prstGeom prst="rect">
              <a:avLst/>
            </a:prstGeom>
            <a:solidFill>
              <a:srgbClr val="0058AB">
                <a:alpha val="100000"/>
              </a:srgbClr>
            </a:solidFill>
          </p:spPr>
          <p:txBody>
            <a:bodyPr/>
            <a:lstStyle/>
            <a:p/>
          </p:txBody>
        </p:sp>
        <p:sp>
          <p:nvSpPr>
            <p:cNvPr id="388" name="rc388"/>
            <p:cNvSpPr/>
            <p:nvPr/>
          </p:nvSpPr>
          <p:spPr>
            <a:xfrm>
              <a:off x="5277311" y="3957560"/>
              <a:ext cx="67955" cy="127074"/>
            </a:xfrm>
            <a:prstGeom prst="rect">
              <a:avLst/>
            </a:prstGeom>
            <a:solidFill>
              <a:srgbClr val="1CABE2">
                <a:alpha val="100000"/>
              </a:srgbClr>
            </a:solidFill>
          </p:spPr>
          <p:txBody>
            <a:bodyPr/>
            <a:lstStyle/>
            <a:p/>
          </p:txBody>
        </p:sp>
        <p:sp>
          <p:nvSpPr>
            <p:cNvPr id="389" name="rc389"/>
            <p:cNvSpPr/>
            <p:nvPr/>
          </p:nvSpPr>
          <p:spPr>
            <a:xfrm>
              <a:off x="5352817" y="4157098"/>
              <a:ext cx="67955" cy="1056382"/>
            </a:xfrm>
            <a:prstGeom prst="rect">
              <a:avLst/>
            </a:prstGeom>
            <a:solidFill>
              <a:srgbClr val="80BD41">
                <a:alpha val="100000"/>
              </a:srgbClr>
            </a:solidFill>
          </p:spPr>
          <p:txBody>
            <a:bodyPr/>
            <a:lstStyle/>
            <a:p/>
          </p:txBody>
        </p:sp>
        <p:sp>
          <p:nvSpPr>
            <p:cNvPr id="390" name="rc390"/>
            <p:cNvSpPr/>
            <p:nvPr/>
          </p:nvSpPr>
          <p:spPr>
            <a:xfrm>
              <a:off x="5352817" y="3582640"/>
              <a:ext cx="67955" cy="452695"/>
            </a:xfrm>
            <a:prstGeom prst="rect">
              <a:avLst/>
            </a:prstGeom>
            <a:solidFill>
              <a:srgbClr val="0058AB">
                <a:alpha val="100000"/>
              </a:srgbClr>
            </a:solidFill>
          </p:spPr>
          <p:txBody>
            <a:bodyPr/>
            <a:lstStyle/>
            <a:p/>
          </p:txBody>
        </p:sp>
        <p:sp>
          <p:nvSpPr>
            <p:cNvPr id="391" name="rc391"/>
            <p:cNvSpPr/>
            <p:nvPr/>
          </p:nvSpPr>
          <p:spPr>
            <a:xfrm>
              <a:off x="5352817" y="4035336"/>
              <a:ext cx="67955" cy="121762"/>
            </a:xfrm>
            <a:prstGeom prst="rect">
              <a:avLst/>
            </a:prstGeom>
            <a:solidFill>
              <a:srgbClr val="1CABE2">
                <a:alpha val="100000"/>
              </a:srgbClr>
            </a:solidFill>
          </p:spPr>
          <p:txBody>
            <a:bodyPr/>
            <a:lstStyle/>
            <a:p/>
          </p:txBody>
        </p:sp>
        <p:sp>
          <p:nvSpPr>
            <p:cNvPr id="392" name="rc392"/>
            <p:cNvSpPr/>
            <p:nvPr/>
          </p:nvSpPr>
          <p:spPr>
            <a:xfrm>
              <a:off x="5428324" y="4090241"/>
              <a:ext cx="67955" cy="1123239"/>
            </a:xfrm>
            <a:prstGeom prst="rect">
              <a:avLst/>
            </a:prstGeom>
            <a:solidFill>
              <a:srgbClr val="80BD41">
                <a:alpha val="100000"/>
              </a:srgbClr>
            </a:solidFill>
          </p:spPr>
          <p:txBody>
            <a:bodyPr/>
            <a:lstStyle/>
            <a:p/>
          </p:txBody>
        </p:sp>
        <p:sp>
          <p:nvSpPr>
            <p:cNvPr id="393" name="rc393"/>
            <p:cNvSpPr/>
            <p:nvPr/>
          </p:nvSpPr>
          <p:spPr>
            <a:xfrm>
              <a:off x="5428324" y="3561267"/>
              <a:ext cx="67955" cy="400122"/>
            </a:xfrm>
            <a:prstGeom prst="rect">
              <a:avLst/>
            </a:prstGeom>
            <a:solidFill>
              <a:srgbClr val="0058AB">
                <a:alpha val="100000"/>
              </a:srgbClr>
            </a:solidFill>
          </p:spPr>
          <p:txBody>
            <a:bodyPr/>
            <a:lstStyle/>
            <a:p/>
          </p:txBody>
        </p:sp>
        <p:sp>
          <p:nvSpPr>
            <p:cNvPr id="394" name="rc394"/>
            <p:cNvSpPr/>
            <p:nvPr/>
          </p:nvSpPr>
          <p:spPr>
            <a:xfrm>
              <a:off x="5428324" y="3961390"/>
              <a:ext cx="67955" cy="128851"/>
            </a:xfrm>
            <a:prstGeom prst="rect">
              <a:avLst/>
            </a:prstGeom>
            <a:solidFill>
              <a:srgbClr val="1CABE2">
                <a:alpha val="100000"/>
              </a:srgbClr>
            </a:solidFill>
          </p:spPr>
          <p:txBody>
            <a:bodyPr/>
            <a:lstStyle/>
            <a:p/>
          </p:txBody>
        </p:sp>
        <p:sp>
          <p:nvSpPr>
            <p:cNvPr id="395" name="rc395"/>
            <p:cNvSpPr/>
            <p:nvPr/>
          </p:nvSpPr>
          <p:spPr>
            <a:xfrm>
              <a:off x="5503830" y="4000899"/>
              <a:ext cx="67955" cy="1212581"/>
            </a:xfrm>
            <a:prstGeom prst="rect">
              <a:avLst/>
            </a:prstGeom>
            <a:solidFill>
              <a:srgbClr val="80BD41">
                <a:alpha val="100000"/>
              </a:srgbClr>
            </a:solidFill>
          </p:spPr>
          <p:txBody>
            <a:bodyPr/>
            <a:lstStyle/>
            <a:p/>
          </p:txBody>
        </p:sp>
        <p:sp>
          <p:nvSpPr>
            <p:cNvPr id="396" name="rc396"/>
            <p:cNvSpPr/>
            <p:nvPr/>
          </p:nvSpPr>
          <p:spPr>
            <a:xfrm>
              <a:off x="5503830" y="3535279"/>
              <a:ext cx="67955" cy="339624"/>
            </a:xfrm>
            <a:prstGeom prst="rect">
              <a:avLst/>
            </a:prstGeom>
            <a:solidFill>
              <a:srgbClr val="0058AB">
                <a:alpha val="100000"/>
              </a:srgbClr>
            </a:solidFill>
          </p:spPr>
          <p:txBody>
            <a:bodyPr/>
            <a:lstStyle/>
            <a:p/>
          </p:txBody>
        </p:sp>
        <p:sp>
          <p:nvSpPr>
            <p:cNvPr id="397" name="rc397"/>
            <p:cNvSpPr/>
            <p:nvPr/>
          </p:nvSpPr>
          <p:spPr>
            <a:xfrm>
              <a:off x="5503830" y="3874904"/>
              <a:ext cx="67955" cy="125994"/>
            </a:xfrm>
            <a:prstGeom prst="rect">
              <a:avLst/>
            </a:prstGeom>
            <a:solidFill>
              <a:srgbClr val="1CABE2">
                <a:alpha val="100000"/>
              </a:srgbClr>
            </a:solidFill>
          </p:spPr>
          <p:txBody>
            <a:bodyPr/>
            <a:lstStyle/>
            <a:p/>
          </p:txBody>
        </p:sp>
        <p:sp>
          <p:nvSpPr>
            <p:cNvPr id="398" name="rc398"/>
            <p:cNvSpPr/>
            <p:nvPr/>
          </p:nvSpPr>
          <p:spPr>
            <a:xfrm>
              <a:off x="5579337" y="3983741"/>
              <a:ext cx="67955" cy="1229738"/>
            </a:xfrm>
            <a:prstGeom prst="rect">
              <a:avLst/>
            </a:prstGeom>
            <a:solidFill>
              <a:srgbClr val="80BD41">
                <a:alpha val="100000"/>
              </a:srgbClr>
            </a:solidFill>
          </p:spPr>
          <p:txBody>
            <a:bodyPr/>
            <a:lstStyle/>
            <a:p/>
          </p:txBody>
        </p:sp>
        <p:sp>
          <p:nvSpPr>
            <p:cNvPr id="399" name="rc399"/>
            <p:cNvSpPr/>
            <p:nvPr/>
          </p:nvSpPr>
          <p:spPr>
            <a:xfrm>
              <a:off x="5579337" y="3518469"/>
              <a:ext cx="67955" cy="330505"/>
            </a:xfrm>
            <a:prstGeom prst="rect">
              <a:avLst/>
            </a:prstGeom>
            <a:solidFill>
              <a:srgbClr val="0058AB">
                <a:alpha val="100000"/>
              </a:srgbClr>
            </a:solidFill>
          </p:spPr>
          <p:txBody>
            <a:bodyPr/>
            <a:lstStyle/>
            <a:p/>
          </p:txBody>
        </p:sp>
        <p:sp>
          <p:nvSpPr>
            <p:cNvPr id="400" name="rc400"/>
            <p:cNvSpPr/>
            <p:nvPr/>
          </p:nvSpPr>
          <p:spPr>
            <a:xfrm>
              <a:off x="5579337" y="3848974"/>
              <a:ext cx="67955" cy="134766"/>
            </a:xfrm>
            <a:prstGeom prst="rect">
              <a:avLst/>
            </a:prstGeom>
            <a:solidFill>
              <a:srgbClr val="1CABE2">
                <a:alpha val="100000"/>
              </a:srgbClr>
            </a:solidFill>
          </p:spPr>
          <p:txBody>
            <a:bodyPr/>
            <a:lstStyle/>
            <a:p/>
          </p:txBody>
        </p:sp>
        <p:sp>
          <p:nvSpPr>
            <p:cNvPr id="401" name="rc401"/>
            <p:cNvSpPr/>
            <p:nvPr/>
          </p:nvSpPr>
          <p:spPr>
            <a:xfrm>
              <a:off x="5654843" y="3968169"/>
              <a:ext cx="67955" cy="1245311"/>
            </a:xfrm>
            <a:prstGeom prst="rect">
              <a:avLst/>
            </a:prstGeom>
            <a:solidFill>
              <a:srgbClr val="80BD41">
                <a:alpha val="100000"/>
              </a:srgbClr>
            </a:solidFill>
          </p:spPr>
          <p:txBody>
            <a:bodyPr/>
            <a:lstStyle/>
            <a:p/>
          </p:txBody>
        </p:sp>
        <p:sp>
          <p:nvSpPr>
            <p:cNvPr id="402" name="rc402"/>
            <p:cNvSpPr/>
            <p:nvPr/>
          </p:nvSpPr>
          <p:spPr>
            <a:xfrm>
              <a:off x="5654843" y="3499185"/>
              <a:ext cx="67955" cy="340430"/>
            </a:xfrm>
            <a:prstGeom prst="rect">
              <a:avLst/>
            </a:prstGeom>
            <a:solidFill>
              <a:srgbClr val="0058AB">
                <a:alpha val="100000"/>
              </a:srgbClr>
            </a:solidFill>
          </p:spPr>
          <p:txBody>
            <a:bodyPr/>
            <a:lstStyle/>
            <a:p/>
          </p:txBody>
        </p:sp>
        <p:sp>
          <p:nvSpPr>
            <p:cNvPr id="403" name="rc403"/>
            <p:cNvSpPr/>
            <p:nvPr/>
          </p:nvSpPr>
          <p:spPr>
            <a:xfrm>
              <a:off x="5654843" y="3839615"/>
              <a:ext cx="67955" cy="128553"/>
            </a:xfrm>
            <a:prstGeom prst="rect">
              <a:avLst/>
            </a:prstGeom>
            <a:solidFill>
              <a:srgbClr val="1CABE2">
                <a:alpha val="100000"/>
              </a:srgbClr>
            </a:solidFill>
          </p:spPr>
          <p:txBody>
            <a:bodyPr/>
            <a:lstStyle/>
            <a:p/>
          </p:txBody>
        </p:sp>
        <p:sp>
          <p:nvSpPr>
            <p:cNvPr id="404" name="rc404"/>
            <p:cNvSpPr/>
            <p:nvPr/>
          </p:nvSpPr>
          <p:spPr>
            <a:xfrm>
              <a:off x="5730349" y="3480642"/>
              <a:ext cx="67955" cy="291443"/>
            </a:xfrm>
            <a:prstGeom prst="rect">
              <a:avLst/>
            </a:prstGeom>
            <a:solidFill>
              <a:srgbClr val="F26A21">
                <a:alpha val="100000"/>
              </a:srgbClr>
            </a:solidFill>
          </p:spPr>
          <p:txBody>
            <a:bodyPr/>
            <a:lstStyle/>
            <a:p/>
          </p:txBody>
        </p:sp>
        <p:sp>
          <p:nvSpPr>
            <p:cNvPr id="405" name="rc405"/>
            <p:cNvSpPr/>
            <p:nvPr/>
          </p:nvSpPr>
          <p:spPr>
            <a:xfrm>
              <a:off x="5730349" y="3772085"/>
              <a:ext cx="67955" cy="1441395"/>
            </a:xfrm>
            <a:prstGeom prst="rect">
              <a:avLst/>
            </a:prstGeom>
            <a:solidFill>
              <a:srgbClr val="FFC20E">
                <a:alpha val="100000"/>
              </a:srgbClr>
            </a:solidFill>
          </p:spPr>
          <p:txBody>
            <a:bodyPr/>
            <a:lstStyle/>
            <a:p/>
          </p:txBody>
        </p:sp>
        <p:sp>
          <p:nvSpPr>
            <p:cNvPr id="406" name="rc406"/>
            <p:cNvSpPr/>
            <p:nvPr/>
          </p:nvSpPr>
          <p:spPr>
            <a:xfrm>
              <a:off x="5805856" y="3464056"/>
              <a:ext cx="67955" cy="249505"/>
            </a:xfrm>
            <a:prstGeom prst="rect">
              <a:avLst/>
            </a:prstGeom>
            <a:solidFill>
              <a:srgbClr val="F26A21">
                <a:alpha val="100000"/>
              </a:srgbClr>
            </a:solidFill>
          </p:spPr>
          <p:txBody>
            <a:bodyPr/>
            <a:lstStyle/>
            <a:p/>
          </p:txBody>
        </p:sp>
        <p:sp>
          <p:nvSpPr>
            <p:cNvPr id="407" name="rc407"/>
            <p:cNvSpPr/>
            <p:nvPr/>
          </p:nvSpPr>
          <p:spPr>
            <a:xfrm>
              <a:off x="5805856" y="3713561"/>
              <a:ext cx="67955" cy="1499919"/>
            </a:xfrm>
            <a:prstGeom prst="rect">
              <a:avLst/>
            </a:prstGeom>
            <a:solidFill>
              <a:srgbClr val="FFC20E">
                <a:alpha val="100000"/>
              </a:srgbClr>
            </a:solidFill>
          </p:spPr>
          <p:txBody>
            <a:bodyPr/>
            <a:lstStyle/>
            <a:p/>
          </p:txBody>
        </p:sp>
        <p:sp>
          <p:nvSpPr>
            <p:cNvPr id="408" name="rc408"/>
            <p:cNvSpPr/>
            <p:nvPr/>
          </p:nvSpPr>
          <p:spPr>
            <a:xfrm>
              <a:off x="5881362" y="3446750"/>
              <a:ext cx="67955" cy="213601"/>
            </a:xfrm>
            <a:prstGeom prst="rect">
              <a:avLst/>
            </a:prstGeom>
            <a:solidFill>
              <a:srgbClr val="F26A21">
                <a:alpha val="100000"/>
              </a:srgbClr>
            </a:solidFill>
          </p:spPr>
          <p:txBody>
            <a:bodyPr/>
            <a:lstStyle/>
            <a:p/>
          </p:txBody>
        </p:sp>
        <p:sp>
          <p:nvSpPr>
            <p:cNvPr id="409" name="rc409"/>
            <p:cNvSpPr/>
            <p:nvPr/>
          </p:nvSpPr>
          <p:spPr>
            <a:xfrm>
              <a:off x="5881362" y="3660352"/>
              <a:ext cx="67955" cy="1553128"/>
            </a:xfrm>
            <a:prstGeom prst="rect">
              <a:avLst/>
            </a:prstGeom>
            <a:solidFill>
              <a:srgbClr val="FFC20E">
                <a:alpha val="100000"/>
              </a:srgbClr>
            </a:solidFill>
          </p:spPr>
          <p:txBody>
            <a:bodyPr/>
            <a:lstStyle/>
            <a:p/>
          </p:txBody>
        </p:sp>
        <p:sp>
          <p:nvSpPr>
            <p:cNvPr id="410" name="rc410"/>
            <p:cNvSpPr/>
            <p:nvPr/>
          </p:nvSpPr>
          <p:spPr>
            <a:xfrm>
              <a:off x="5956869" y="3427492"/>
              <a:ext cx="67955" cy="182865"/>
            </a:xfrm>
            <a:prstGeom prst="rect">
              <a:avLst/>
            </a:prstGeom>
            <a:solidFill>
              <a:srgbClr val="F26A21">
                <a:alpha val="100000"/>
              </a:srgbClr>
            </a:solidFill>
          </p:spPr>
          <p:txBody>
            <a:bodyPr/>
            <a:lstStyle/>
            <a:p/>
          </p:txBody>
        </p:sp>
        <p:sp>
          <p:nvSpPr>
            <p:cNvPr id="411" name="rc411"/>
            <p:cNvSpPr/>
            <p:nvPr/>
          </p:nvSpPr>
          <p:spPr>
            <a:xfrm>
              <a:off x="5956869" y="3610357"/>
              <a:ext cx="67955" cy="1603123"/>
            </a:xfrm>
            <a:prstGeom prst="rect">
              <a:avLst/>
            </a:prstGeom>
            <a:solidFill>
              <a:srgbClr val="FFC20E">
                <a:alpha val="100000"/>
              </a:srgbClr>
            </a:solidFill>
          </p:spPr>
          <p:txBody>
            <a:bodyPr/>
            <a:lstStyle/>
            <a:p/>
          </p:txBody>
        </p:sp>
        <p:sp>
          <p:nvSpPr>
            <p:cNvPr id="412" name="rc412"/>
            <p:cNvSpPr/>
            <p:nvPr/>
          </p:nvSpPr>
          <p:spPr>
            <a:xfrm>
              <a:off x="6032375" y="3412074"/>
              <a:ext cx="67955" cy="156551"/>
            </a:xfrm>
            <a:prstGeom prst="rect">
              <a:avLst/>
            </a:prstGeom>
            <a:solidFill>
              <a:srgbClr val="F26A21">
                <a:alpha val="100000"/>
              </a:srgbClr>
            </a:solidFill>
          </p:spPr>
          <p:txBody>
            <a:bodyPr/>
            <a:lstStyle/>
            <a:p/>
          </p:txBody>
        </p:sp>
        <p:sp>
          <p:nvSpPr>
            <p:cNvPr id="413" name="rc413"/>
            <p:cNvSpPr/>
            <p:nvPr/>
          </p:nvSpPr>
          <p:spPr>
            <a:xfrm>
              <a:off x="6032375" y="3568625"/>
              <a:ext cx="67955" cy="1644855"/>
            </a:xfrm>
            <a:prstGeom prst="rect">
              <a:avLst/>
            </a:prstGeom>
            <a:solidFill>
              <a:srgbClr val="FFC20E">
                <a:alpha val="100000"/>
              </a:srgbClr>
            </a:solidFill>
          </p:spPr>
          <p:txBody>
            <a:bodyPr/>
            <a:lstStyle/>
            <a:p/>
          </p:txBody>
        </p:sp>
        <p:sp>
          <p:nvSpPr>
            <p:cNvPr id="414" name="pl414"/>
            <p:cNvSpPr/>
            <p:nvPr/>
          </p:nvSpPr>
          <p:spPr>
            <a:xfrm>
              <a:off x="6507947" y="2765181"/>
              <a:ext cx="2566463" cy="0"/>
            </a:xfrm>
            <a:custGeom>
              <a:avLst/>
              <a:pathLst>
                <a:path w="2566463" h="0">
                  <a:moveTo>
                    <a:pt x="0" y="0"/>
                  </a:moveTo>
                  <a:lnTo>
                    <a:pt x="2566463" y="0"/>
                  </a:lnTo>
                  <a:lnTo>
                    <a:pt x="2566463" y="0"/>
                  </a:lnTo>
                </a:path>
              </a:pathLst>
            </a:custGeom>
            <a:ln w="6775" cap="flat">
              <a:solidFill>
                <a:srgbClr val="EBEBEB">
                  <a:alpha val="100000"/>
                </a:srgbClr>
              </a:solidFill>
              <a:prstDash val="solid"/>
              <a:round/>
            </a:ln>
          </p:spPr>
          <p:txBody>
            <a:bodyPr/>
            <a:lstStyle/>
            <a:p/>
          </p:txBody>
        </p:sp>
        <p:sp>
          <p:nvSpPr>
            <p:cNvPr id="415" name="pl415"/>
            <p:cNvSpPr/>
            <p:nvPr/>
          </p:nvSpPr>
          <p:spPr>
            <a:xfrm>
              <a:off x="6507947" y="2400560"/>
              <a:ext cx="2566463" cy="0"/>
            </a:xfrm>
            <a:custGeom>
              <a:avLst/>
              <a:pathLst>
                <a:path w="2566463" h="0">
                  <a:moveTo>
                    <a:pt x="0" y="0"/>
                  </a:moveTo>
                  <a:lnTo>
                    <a:pt x="2566463" y="0"/>
                  </a:lnTo>
                  <a:lnTo>
                    <a:pt x="2566463" y="0"/>
                  </a:lnTo>
                </a:path>
              </a:pathLst>
            </a:custGeom>
            <a:ln w="6775" cap="flat">
              <a:solidFill>
                <a:srgbClr val="EBEBEB">
                  <a:alpha val="100000"/>
                </a:srgbClr>
              </a:solidFill>
              <a:prstDash val="solid"/>
              <a:round/>
            </a:ln>
          </p:spPr>
          <p:txBody>
            <a:bodyPr/>
            <a:lstStyle/>
            <a:p/>
          </p:txBody>
        </p:sp>
        <p:sp>
          <p:nvSpPr>
            <p:cNvPr id="416" name="pl416"/>
            <p:cNvSpPr/>
            <p:nvPr/>
          </p:nvSpPr>
          <p:spPr>
            <a:xfrm>
              <a:off x="6507947" y="2035938"/>
              <a:ext cx="2566463" cy="0"/>
            </a:xfrm>
            <a:custGeom>
              <a:avLst/>
              <a:pathLst>
                <a:path w="2566463" h="0">
                  <a:moveTo>
                    <a:pt x="0" y="0"/>
                  </a:moveTo>
                  <a:lnTo>
                    <a:pt x="2566463" y="0"/>
                  </a:lnTo>
                  <a:lnTo>
                    <a:pt x="2566463" y="0"/>
                  </a:lnTo>
                </a:path>
              </a:pathLst>
            </a:custGeom>
            <a:ln w="6775" cap="flat">
              <a:solidFill>
                <a:srgbClr val="EBEBEB">
                  <a:alpha val="100000"/>
                </a:srgbClr>
              </a:solidFill>
              <a:prstDash val="solid"/>
              <a:round/>
            </a:ln>
          </p:spPr>
          <p:txBody>
            <a:bodyPr/>
            <a:lstStyle/>
            <a:p/>
          </p:txBody>
        </p:sp>
        <p:sp>
          <p:nvSpPr>
            <p:cNvPr id="417" name="pl417"/>
            <p:cNvSpPr/>
            <p:nvPr/>
          </p:nvSpPr>
          <p:spPr>
            <a:xfrm>
              <a:off x="6507947" y="1671317"/>
              <a:ext cx="2566463" cy="0"/>
            </a:xfrm>
            <a:custGeom>
              <a:avLst/>
              <a:pathLst>
                <a:path w="2566463" h="0">
                  <a:moveTo>
                    <a:pt x="0" y="0"/>
                  </a:moveTo>
                  <a:lnTo>
                    <a:pt x="2566463" y="0"/>
                  </a:lnTo>
                  <a:lnTo>
                    <a:pt x="2566463" y="0"/>
                  </a:lnTo>
                </a:path>
              </a:pathLst>
            </a:custGeom>
            <a:ln w="6775" cap="flat">
              <a:solidFill>
                <a:srgbClr val="EBEBEB">
                  <a:alpha val="100000"/>
                </a:srgbClr>
              </a:solidFill>
              <a:prstDash val="solid"/>
              <a:round/>
            </a:ln>
          </p:spPr>
          <p:txBody>
            <a:bodyPr/>
            <a:lstStyle/>
            <a:p/>
          </p:txBody>
        </p:sp>
        <p:sp>
          <p:nvSpPr>
            <p:cNvPr id="418" name="pl418"/>
            <p:cNvSpPr/>
            <p:nvPr/>
          </p:nvSpPr>
          <p:spPr>
            <a:xfrm>
              <a:off x="6507947" y="1306696"/>
              <a:ext cx="2566463" cy="0"/>
            </a:xfrm>
            <a:custGeom>
              <a:avLst/>
              <a:pathLst>
                <a:path w="2566463" h="0">
                  <a:moveTo>
                    <a:pt x="0" y="0"/>
                  </a:moveTo>
                  <a:lnTo>
                    <a:pt x="2566463" y="0"/>
                  </a:lnTo>
                  <a:lnTo>
                    <a:pt x="2566463" y="0"/>
                  </a:lnTo>
                </a:path>
              </a:pathLst>
            </a:custGeom>
            <a:ln w="6775" cap="flat">
              <a:solidFill>
                <a:srgbClr val="EBEBEB">
                  <a:alpha val="100000"/>
                </a:srgbClr>
              </a:solidFill>
              <a:prstDash val="solid"/>
              <a:round/>
            </a:ln>
          </p:spPr>
          <p:txBody>
            <a:bodyPr/>
            <a:lstStyle/>
            <a:p/>
          </p:txBody>
        </p:sp>
        <p:sp>
          <p:nvSpPr>
            <p:cNvPr id="419" name="pl419"/>
            <p:cNvSpPr/>
            <p:nvPr/>
          </p:nvSpPr>
          <p:spPr>
            <a:xfrm>
              <a:off x="6507947" y="2947492"/>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420" name="pl420"/>
            <p:cNvSpPr/>
            <p:nvPr/>
          </p:nvSpPr>
          <p:spPr>
            <a:xfrm>
              <a:off x="6507947" y="2582870"/>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421" name="pl421"/>
            <p:cNvSpPr/>
            <p:nvPr/>
          </p:nvSpPr>
          <p:spPr>
            <a:xfrm>
              <a:off x="6507947" y="2218249"/>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422" name="pl422"/>
            <p:cNvSpPr/>
            <p:nvPr/>
          </p:nvSpPr>
          <p:spPr>
            <a:xfrm>
              <a:off x="6507947" y="1853628"/>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423" name="pl423"/>
            <p:cNvSpPr/>
            <p:nvPr/>
          </p:nvSpPr>
          <p:spPr>
            <a:xfrm>
              <a:off x="6507947" y="1489007"/>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424" name="pl424"/>
            <p:cNvSpPr/>
            <p:nvPr/>
          </p:nvSpPr>
          <p:spPr>
            <a:xfrm>
              <a:off x="6507947" y="1124385"/>
              <a:ext cx="2566463" cy="0"/>
            </a:xfrm>
            <a:custGeom>
              <a:avLst/>
              <a:pathLst>
                <a:path w="2566463" h="0">
                  <a:moveTo>
                    <a:pt x="0" y="0"/>
                  </a:moveTo>
                  <a:lnTo>
                    <a:pt x="2566463" y="0"/>
                  </a:lnTo>
                  <a:lnTo>
                    <a:pt x="2566463" y="0"/>
                  </a:lnTo>
                </a:path>
              </a:pathLst>
            </a:custGeom>
            <a:ln w="13550" cap="flat">
              <a:solidFill>
                <a:srgbClr val="EBEBEB">
                  <a:alpha val="100000"/>
                </a:srgbClr>
              </a:solidFill>
              <a:prstDash val="solid"/>
              <a:round/>
            </a:ln>
          </p:spPr>
          <p:txBody>
            <a:bodyPr/>
            <a:lstStyle/>
            <a:p/>
          </p:txBody>
        </p:sp>
        <p:sp>
          <p:nvSpPr>
            <p:cNvPr id="425" name="pl425"/>
            <p:cNvSpPr/>
            <p:nvPr/>
          </p:nvSpPr>
          <p:spPr>
            <a:xfrm>
              <a:off x="6658583"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7036115"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427" name="pl427"/>
            <p:cNvSpPr/>
            <p:nvPr/>
          </p:nvSpPr>
          <p:spPr>
            <a:xfrm>
              <a:off x="7413647"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428" name="pl428"/>
            <p:cNvSpPr/>
            <p:nvPr/>
          </p:nvSpPr>
          <p:spPr>
            <a:xfrm>
              <a:off x="7791179"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429" name="pl429"/>
            <p:cNvSpPr/>
            <p:nvPr/>
          </p:nvSpPr>
          <p:spPr>
            <a:xfrm>
              <a:off x="8168711"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430" name="pl430"/>
            <p:cNvSpPr/>
            <p:nvPr/>
          </p:nvSpPr>
          <p:spPr>
            <a:xfrm>
              <a:off x="8546243"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431" name="pl431"/>
            <p:cNvSpPr/>
            <p:nvPr/>
          </p:nvSpPr>
          <p:spPr>
            <a:xfrm>
              <a:off x="8923775"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432" name="rc432"/>
            <p:cNvSpPr/>
            <p:nvPr/>
          </p:nvSpPr>
          <p:spPr>
            <a:xfrm>
              <a:off x="6624605" y="1742929"/>
              <a:ext cx="67955" cy="1204562"/>
            </a:xfrm>
            <a:prstGeom prst="rect">
              <a:avLst/>
            </a:prstGeom>
            <a:solidFill>
              <a:srgbClr val="80BD41">
                <a:alpha val="100000"/>
              </a:srgbClr>
            </a:solidFill>
          </p:spPr>
          <p:txBody>
            <a:bodyPr/>
            <a:lstStyle/>
            <a:p/>
          </p:txBody>
        </p:sp>
        <p:sp>
          <p:nvSpPr>
            <p:cNvPr id="433" name="rc433"/>
            <p:cNvSpPr/>
            <p:nvPr/>
          </p:nvSpPr>
          <p:spPr>
            <a:xfrm>
              <a:off x="6624605" y="1666488"/>
              <a:ext cx="67955" cy="40440"/>
            </a:xfrm>
            <a:prstGeom prst="rect">
              <a:avLst/>
            </a:prstGeom>
            <a:solidFill>
              <a:srgbClr val="0058AB">
                <a:alpha val="100000"/>
              </a:srgbClr>
            </a:solidFill>
          </p:spPr>
          <p:txBody>
            <a:bodyPr/>
            <a:lstStyle/>
            <a:p/>
          </p:txBody>
        </p:sp>
        <p:sp>
          <p:nvSpPr>
            <p:cNvPr id="434" name="rc434"/>
            <p:cNvSpPr/>
            <p:nvPr/>
          </p:nvSpPr>
          <p:spPr>
            <a:xfrm>
              <a:off x="6624605" y="1706929"/>
              <a:ext cx="67955" cy="36000"/>
            </a:xfrm>
            <a:prstGeom prst="rect">
              <a:avLst/>
            </a:prstGeom>
            <a:solidFill>
              <a:srgbClr val="1CABE2">
                <a:alpha val="100000"/>
              </a:srgbClr>
            </a:solidFill>
          </p:spPr>
          <p:txBody>
            <a:bodyPr/>
            <a:lstStyle/>
            <a:p/>
          </p:txBody>
        </p:sp>
        <p:sp>
          <p:nvSpPr>
            <p:cNvPr id="435" name="rc435"/>
            <p:cNvSpPr/>
            <p:nvPr/>
          </p:nvSpPr>
          <p:spPr>
            <a:xfrm>
              <a:off x="6700111" y="1705700"/>
              <a:ext cx="67955" cy="1241791"/>
            </a:xfrm>
            <a:prstGeom prst="rect">
              <a:avLst/>
            </a:prstGeom>
            <a:solidFill>
              <a:srgbClr val="80BD41">
                <a:alpha val="100000"/>
              </a:srgbClr>
            </a:solidFill>
          </p:spPr>
          <p:txBody>
            <a:bodyPr/>
            <a:lstStyle/>
            <a:p/>
          </p:txBody>
        </p:sp>
        <p:sp>
          <p:nvSpPr>
            <p:cNvPr id="436" name="rc436"/>
            <p:cNvSpPr/>
            <p:nvPr/>
          </p:nvSpPr>
          <p:spPr>
            <a:xfrm>
              <a:off x="6700111" y="1653340"/>
              <a:ext cx="67955" cy="41880"/>
            </a:xfrm>
            <a:prstGeom prst="rect">
              <a:avLst/>
            </a:prstGeom>
            <a:solidFill>
              <a:srgbClr val="0058AB">
                <a:alpha val="100000"/>
              </a:srgbClr>
            </a:solidFill>
          </p:spPr>
          <p:txBody>
            <a:bodyPr/>
            <a:lstStyle/>
            <a:p/>
          </p:txBody>
        </p:sp>
        <p:sp>
          <p:nvSpPr>
            <p:cNvPr id="437" name="rc437"/>
            <p:cNvSpPr/>
            <p:nvPr/>
          </p:nvSpPr>
          <p:spPr>
            <a:xfrm>
              <a:off x="6700111" y="1695221"/>
              <a:ext cx="67955" cy="10479"/>
            </a:xfrm>
            <a:prstGeom prst="rect">
              <a:avLst/>
            </a:prstGeom>
            <a:solidFill>
              <a:srgbClr val="1CABE2">
                <a:alpha val="100000"/>
              </a:srgbClr>
            </a:solidFill>
          </p:spPr>
          <p:txBody>
            <a:bodyPr/>
            <a:lstStyle/>
            <a:p/>
          </p:txBody>
        </p:sp>
        <p:sp>
          <p:nvSpPr>
            <p:cNvPr id="438" name="rc438"/>
            <p:cNvSpPr/>
            <p:nvPr/>
          </p:nvSpPr>
          <p:spPr>
            <a:xfrm>
              <a:off x="6775618" y="1716187"/>
              <a:ext cx="67955" cy="1231304"/>
            </a:xfrm>
            <a:prstGeom prst="rect">
              <a:avLst/>
            </a:prstGeom>
            <a:solidFill>
              <a:srgbClr val="80BD41">
                <a:alpha val="100000"/>
              </a:srgbClr>
            </a:solidFill>
          </p:spPr>
          <p:txBody>
            <a:bodyPr/>
            <a:lstStyle/>
            <a:p/>
          </p:txBody>
        </p:sp>
        <p:sp>
          <p:nvSpPr>
            <p:cNvPr id="439" name="rc439"/>
            <p:cNvSpPr/>
            <p:nvPr/>
          </p:nvSpPr>
          <p:spPr>
            <a:xfrm>
              <a:off x="6775618" y="1641459"/>
              <a:ext cx="67955" cy="39176"/>
            </a:xfrm>
            <a:prstGeom prst="rect">
              <a:avLst/>
            </a:prstGeom>
            <a:solidFill>
              <a:srgbClr val="0058AB">
                <a:alpha val="100000"/>
              </a:srgbClr>
            </a:solidFill>
          </p:spPr>
          <p:txBody>
            <a:bodyPr/>
            <a:lstStyle/>
            <a:p/>
          </p:txBody>
        </p:sp>
        <p:sp>
          <p:nvSpPr>
            <p:cNvPr id="440" name="rc440"/>
            <p:cNvSpPr/>
            <p:nvPr/>
          </p:nvSpPr>
          <p:spPr>
            <a:xfrm>
              <a:off x="6775618" y="1680635"/>
              <a:ext cx="67955" cy="35551"/>
            </a:xfrm>
            <a:prstGeom prst="rect">
              <a:avLst/>
            </a:prstGeom>
            <a:solidFill>
              <a:srgbClr val="1CABE2">
                <a:alpha val="100000"/>
              </a:srgbClr>
            </a:solidFill>
          </p:spPr>
          <p:txBody>
            <a:bodyPr/>
            <a:lstStyle/>
            <a:p/>
          </p:txBody>
        </p:sp>
        <p:sp>
          <p:nvSpPr>
            <p:cNvPr id="441" name="rc441"/>
            <p:cNvSpPr/>
            <p:nvPr/>
          </p:nvSpPr>
          <p:spPr>
            <a:xfrm>
              <a:off x="6851124" y="1693046"/>
              <a:ext cx="67955" cy="1254446"/>
            </a:xfrm>
            <a:prstGeom prst="rect">
              <a:avLst/>
            </a:prstGeom>
            <a:solidFill>
              <a:srgbClr val="80BD41">
                <a:alpha val="100000"/>
              </a:srgbClr>
            </a:solidFill>
          </p:spPr>
          <p:txBody>
            <a:bodyPr/>
            <a:lstStyle/>
            <a:p/>
          </p:txBody>
        </p:sp>
        <p:sp>
          <p:nvSpPr>
            <p:cNvPr id="442" name="rc442"/>
            <p:cNvSpPr/>
            <p:nvPr/>
          </p:nvSpPr>
          <p:spPr>
            <a:xfrm>
              <a:off x="6851124" y="1614705"/>
              <a:ext cx="67955" cy="50170"/>
            </a:xfrm>
            <a:prstGeom prst="rect">
              <a:avLst/>
            </a:prstGeom>
            <a:solidFill>
              <a:srgbClr val="0058AB">
                <a:alpha val="100000"/>
              </a:srgbClr>
            </a:solidFill>
          </p:spPr>
          <p:txBody>
            <a:bodyPr/>
            <a:lstStyle/>
            <a:p/>
          </p:txBody>
        </p:sp>
        <p:sp>
          <p:nvSpPr>
            <p:cNvPr id="443" name="rc443"/>
            <p:cNvSpPr/>
            <p:nvPr/>
          </p:nvSpPr>
          <p:spPr>
            <a:xfrm>
              <a:off x="6851124" y="1664875"/>
              <a:ext cx="67955" cy="28170"/>
            </a:xfrm>
            <a:prstGeom prst="rect">
              <a:avLst/>
            </a:prstGeom>
            <a:solidFill>
              <a:srgbClr val="1CABE2">
                <a:alpha val="100000"/>
              </a:srgbClr>
            </a:solidFill>
          </p:spPr>
          <p:txBody>
            <a:bodyPr/>
            <a:lstStyle/>
            <a:p/>
          </p:txBody>
        </p:sp>
        <p:sp>
          <p:nvSpPr>
            <p:cNvPr id="444" name="rc444"/>
            <p:cNvSpPr/>
            <p:nvPr/>
          </p:nvSpPr>
          <p:spPr>
            <a:xfrm>
              <a:off x="6926630" y="1663672"/>
              <a:ext cx="67955" cy="1283819"/>
            </a:xfrm>
            <a:prstGeom prst="rect">
              <a:avLst/>
            </a:prstGeom>
            <a:solidFill>
              <a:srgbClr val="80BD41">
                <a:alpha val="100000"/>
              </a:srgbClr>
            </a:solidFill>
          </p:spPr>
          <p:txBody>
            <a:bodyPr/>
            <a:lstStyle/>
            <a:p/>
          </p:txBody>
        </p:sp>
        <p:sp>
          <p:nvSpPr>
            <p:cNvPr id="445" name="rc445"/>
            <p:cNvSpPr/>
            <p:nvPr/>
          </p:nvSpPr>
          <p:spPr>
            <a:xfrm>
              <a:off x="6926630" y="1586593"/>
              <a:ext cx="67955" cy="42555"/>
            </a:xfrm>
            <a:prstGeom prst="rect">
              <a:avLst/>
            </a:prstGeom>
            <a:solidFill>
              <a:srgbClr val="0058AB">
                <a:alpha val="100000"/>
              </a:srgbClr>
            </a:solidFill>
          </p:spPr>
          <p:txBody>
            <a:bodyPr/>
            <a:lstStyle/>
            <a:p/>
          </p:txBody>
        </p:sp>
        <p:sp>
          <p:nvSpPr>
            <p:cNvPr id="446" name="rc446"/>
            <p:cNvSpPr/>
            <p:nvPr/>
          </p:nvSpPr>
          <p:spPr>
            <a:xfrm>
              <a:off x="6926630" y="1629148"/>
              <a:ext cx="67955" cy="34523"/>
            </a:xfrm>
            <a:prstGeom prst="rect">
              <a:avLst/>
            </a:prstGeom>
            <a:solidFill>
              <a:srgbClr val="1CABE2">
                <a:alpha val="100000"/>
              </a:srgbClr>
            </a:solidFill>
          </p:spPr>
          <p:txBody>
            <a:bodyPr/>
            <a:lstStyle/>
            <a:p/>
          </p:txBody>
        </p:sp>
        <p:sp>
          <p:nvSpPr>
            <p:cNvPr id="447" name="rc447"/>
            <p:cNvSpPr/>
            <p:nvPr/>
          </p:nvSpPr>
          <p:spPr>
            <a:xfrm>
              <a:off x="7002137" y="1611582"/>
              <a:ext cx="67955" cy="1335909"/>
            </a:xfrm>
            <a:prstGeom prst="rect">
              <a:avLst/>
            </a:prstGeom>
            <a:solidFill>
              <a:srgbClr val="80BD41">
                <a:alpha val="100000"/>
              </a:srgbClr>
            </a:solidFill>
          </p:spPr>
          <p:txBody>
            <a:bodyPr/>
            <a:lstStyle/>
            <a:p/>
          </p:txBody>
        </p:sp>
        <p:sp>
          <p:nvSpPr>
            <p:cNvPr id="448" name="rc448"/>
            <p:cNvSpPr/>
            <p:nvPr/>
          </p:nvSpPr>
          <p:spPr>
            <a:xfrm>
              <a:off x="7002137" y="1548070"/>
              <a:ext cx="67955" cy="40719"/>
            </a:xfrm>
            <a:prstGeom prst="rect">
              <a:avLst/>
            </a:prstGeom>
            <a:solidFill>
              <a:srgbClr val="0058AB">
                <a:alpha val="100000"/>
              </a:srgbClr>
            </a:solidFill>
          </p:spPr>
          <p:txBody>
            <a:bodyPr/>
            <a:lstStyle/>
            <a:p/>
          </p:txBody>
        </p:sp>
        <p:sp>
          <p:nvSpPr>
            <p:cNvPr id="449" name="rc449"/>
            <p:cNvSpPr/>
            <p:nvPr/>
          </p:nvSpPr>
          <p:spPr>
            <a:xfrm>
              <a:off x="7002137" y="1588789"/>
              <a:ext cx="67955" cy="22792"/>
            </a:xfrm>
            <a:prstGeom prst="rect">
              <a:avLst/>
            </a:prstGeom>
            <a:solidFill>
              <a:srgbClr val="1CABE2">
                <a:alpha val="100000"/>
              </a:srgbClr>
            </a:solidFill>
          </p:spPr>
          <p:txBody>
            <a:bodyPr/>
            <a:lstStyle/>
            <a:p/>
          </p:txBody>
        </p:sp>
        <p:sp>
          <p:nvSpPr>
            <p:cNvPr id="450" name="rc450"/>
            <p:cNvSpPr/>
            <p:nvPr/>
          </p:nvSpPr>
          <p:spPr>
            <a:xfrm>
              <a:off x="7077643" y="1561041"/>
              <a:ext cx="67955" cy="1386450"/>
            </a:xfrm>
            <a:prstGeom prst="rect">
              <a:avLst/>
            </a:prstGeom>
            <a:solidFill>
              <a:srgbClr val="80BD41">
                <a:alpha val="100000"/>
              </a:srgbClr>
            </a:solidFill>
          </p:spPr>
          <p:txBody>
            <a:bodyPr/>
            <a:lstStyle/>
            <a:p/>
          </p:txBody>
        </p:sp>
        <p:sp>
          <p:nvSpPr>
            <p:cNvPr id="451" name="rc451"/>
            <p:cNvSpPr/>
            <p:nvPr/>
          </p:nvSpPr>
          <p:spPr>
            <a:xfrm>
              <a:off x="7077643" y="1510390"/>
              <a:ext cx="67955" cy="31045"/>
            </a:xfrm>
            <a:prstGeom prst="rect">
              <a:avLst/>
            </a:prstGeom>
            <a:solidFill>
              <a:srgbClr val="0058AB">
                <a:alpha val="100000"/>
              </a:srgbClr>
            </a:solidFill>
          </p:spPr>
          <p:txBody>
            <a:bodyPr/>
            <a:lstStyle/>
            <a:p/>
          </p:txBody>
        </p:sp>
        <p:sp>
          <p:nvSpPr>
            <p:cNvPr id="452" name="rc452"/>
            <p:cNvSpPr/>
            <p:nvPr/>
          </p:nvSpPr>
          <p:spPr>
            <a:xfrm>
              <a:off x="7077643" y="1541435"/>
              <a:ext cx="67955" cy="19606"/>
            </a:xfrm>
            <a:prstGeom prst="rect">
              <a:avLst/>
            </a:prstGeom>
            <a:solidFill>
              <a:srgbClr val="1CABE2">
                <a:alpha val="100000"/>
              </a:srgbClr>
            </a:solidFill>
          </p:spPr>
          <p:txBody>
            <a:bodyPr/>
            <a:lstStyle/>
            <a:p/>
          </p:txBody>
        </p:sp>
        <p:sp>
          <p:nvSpPr>
            <p:cNvPr id="453" name="rc453"/>
            <p:cNvSpPr/>
            <p:nvPr/>
          </p:nvSpPr>
          <p:spPr>
            <a:xfrm>
              <a:off x="7153150" y="1518326"/>
              <a:ext cx="67955" cy="1429165"/>
            </a:xfrm>
            <a:prstGeom prst="rect">
              <a:avLst/>
            </a:prstGeom>
            <a:solidFill>
              <a:srgbClr val="80BD41">
                <a:alpha val="100000"/>
              </a:srgbClr>
            </a:solidFill>
          </p:spPr>
          <p:txBody>
            <a:bodyPr/>
            <a:lstStyle/>
            <a:p/>
          </p:txBody>
        </p:sp>
        <p:sp>
          <p:nvSpPr>
            <p:cNvPr id="454" name="rc454"/>
            <p:cNvSpPr/>
            <p:nvPr/>
          </p:nvSpPr>
          <p:spPr>
            <a:xfrm>
              <a:off x="7153150" y="1463284"/>
              <a:ext cx="67955" cy="31590"/>
            </a:xfrm>
            <a:prstGeom prst="rect">
              <a:avLst/>
            </a:prstGeom>
            <a:solidFill>
              <a:srgbClr val="0058AB">
                <a:alpha val="100000"/>
              </a:srgbClr>
            </a:solidFill>
          </p:spPr>
          <p:txBody>
            <a:bodyPr/>
            <a:lstStyle/>
            <a:p/>
          </p:txBody>
        </p:sp>
        <p:sp>
          <p:nvSpPr>
            <p:cNvPr id="455" name="rc455"/>
            <p:cNvSpPr/>
            <p:nvPr/>
          </p:nvSpPr>
          <p:spPr>
            <a:xfrm>
              <a:off x="7153150" y="1494875"/>
              <a:ext cx="67955" cy="23451"/>
            </a:xfrm>
            <a:prstGeom prst="rect">
              <a:avLst/>
            </a:prstGeom>
            <a:solidFill>
              <a:srgbClr val="1CABE2">
                <a:alpha val="100000"/>
              </a:srgbClr>
            </a:solidFill>
          </p:spPr>
          <p:txBody>
            <a:bodyPr/>
            <a:lstStyle/>
            <a:p/>
          </p:txBody>
        </p:sp>
        <p:sp>
          <p:nvSpPr>
            <p:cNvPr id="456" name="rc456"/>
            <p:cNvSpPr/>
            <p:nvPr/>
          </p:nvSpPr>
          <p:spPr>
            <a:xfrm>
              <a:off x="7228656" y="1482014"/>
              <a:ext cx="67955" cy="1465477"/>
            </a:xfrm>
            <a:prstGeom prst="rect">
              <a:avLst/>
            </a:prstGeom>
            <a:solidFill>
              <a:srgbClr val="80BD41">
                <a:alpha val="100000"/>
              </a:srgbClr>
            </a:solidFill>
          </p:spPr>
          <p:txBody>
            <a:bodyPr/>
            <a:lstStyle/>
            <a:p/>
          </p:txBody>
        </p:sp>
        <p:sp>
          <p:nvSpPr>
            <p:cNvPr id="457" name="rc457"/>
            <p:cNvSpPr/>
            <p:nvPr/>
          </p:nvSpPr>
          <p:spPr>
            <a:xfrm>
              <a:off x="7228656" y="1421139"/>
              <a:ext cx="67955" cy="34732"/>
            </a:xfrm>
            <a:prstGeom prst="rect">
              <a:avLst/>
            </a:prstGeom>
            <a:solidFill>
              <a:srgbClr val="0058AB">
                <a:alpha val="100000"/>
              </a:srgbClr>
            </a:solidFill>
          </p:spPr>
          <p:txBody>
            <a:bodyPr/>
            <a:lstStyle/>
            <a:p/>
          </p:txBody>
        </p:sp>
        <p:sp>
          <p:nvSpPr>
            <p:cNvPr id="458" name="rc458"/>
            <p:cNvSpPr/>
            <p:nvPr/>
          </p:nvSpPr>
          <p:spPr>
            <a:xfrm>
              <a:off x="7228656" y="1455871"/>
              <a:ext cx="67955" cy="26142"/>
            </a:xfrm>
            <a:prstGeom prst="rect">
              <a:avLst/>
            </a:prstGeom>
            <a:solidFill>
              <a:srgbClr val="1CABE2">
                <a:alpha val="100000"/>
              </a:srgbClr>
            </a:solidFill>
          </p:spPr>
          <p:txBody>
            <a:bodyPr/>
            <a:lstStyle/>
            <a:p/>
          </p:txBody>
        </p:sp>
        <p:sp>
          <p:nvSpPr>
            <p:cNvPr id="459" name="rc459"/>
            <p:cNvSpPr/>
            <p:nvPr/>
          </p:nvSpPr>
          <p:spPr>
            <a:xfrm>
              <a:off x="7304162" y="1439081"/>
              <a:ext cx="67955" cy="1508410"/>
            </a:xfrm>
            <a:prstGeom prst="rect">
              <a:avLst/>
            </a:prstGeom>
            <a:solidFill>
              <a:srgbClr val="80BD41">
                <a:alpha val="100000"/>
              </a:srgbClr>
            </a:solidFill>
          </p:spPr>
          <p:txBody>
            <a:bodyPr/>
            <a:lstStyle/>
            <a:p/>
          </p:txBody>
        </p:sp>
        <p:sp>
          <p:nvSpPr>
            <p:cNvPr id="460" name="rc460"/>
            <p:cNvSpPr/>
            <p:nvPr/>
          </p:nvSpPr>
          <p:spPr>
            <a:xfrm>
              <a:off x="7304162" y="1377885"/>
              <a:ext cx="67955" cy="45265"/>
            </a:xfrm>
            <a:prstGeom prst="rect">
              <a:avLst/>
            </a:prstGeom>
            <a:solidFill>
              <a:srgbClr val="0058AB">
                <a:alpha val="100000"/>
              </a:srgbClr>
            </a:solidFill>
          </p:spPr>
          <p:txBody>
            <a:bodyPr/>
            <a:lstStyle/>
            <a:p/>
          </p:txBody>
        </p:sp>
        <p:sp>
          <p:nvSpPr>
            <p:cNvPr id="461" name="rc461"/>
            <p:cNvSpPr/>
            <p:nvPr/>
          </p:nvSpPr>
          <p:spPr>
            <a:xfrm>
              <a:off x="7304162" y="1423150"/>
              <a:ext cx="67955" cy="15930"/>
            </a:xfrm>
            <a:prstGeom prst="rect">
              <a:avLst/>
            </a:prstGeom>
            <a:solidFill>
              <a:srgbClr val="1CABE2">
                <a:alpha val="100000"/>
              </a:srgbClr>
            </a:solidFill>
          </p:spPr>
          <p:txBody>
            <a:bodyPr/>
            <a:lstStyle/>
            <a:p/>
          </p:txBody>
        </p:sp>
        <p:sp>
          <p:nvSpPr>
            <p:cNvPr id="462" name="rc462"/>
            <p:cNvSpPr/>
            <p:nvPr/>
          </p:nvSpPr>
          <p:spPr>
            <a:xfrm>
              <a:off x="7379669" y="1394760"/>
              <a:ext cx="67955" cy="1552731"/>
            </a:xfrm>
            <a:prstGeom prst="rect">
              <a:avLst/>
            </a:prstGeom>
            <a:solidFill>
              <a:srgbClr val="80BD41">
                <a:alpha val="100000"/>
              </a:srgbClr>
            </a:solidFill>
          </p:spPr>
          <p:txBody>
            <a:bodyPr/>
            <a:lstStyle/>
            <a:p/>
          </p:txBody>
        </p:sp>
        <p:sp>
          <p:nvSpPr>
            <p:cNvPr id="463" name="rc463"/>
            <p:cNvSpPr/>
            <p:nvPr/>
          </p:nvSpPr>
          <p:spPr>
            <a:xfrm>
              <a:off x="7379669" y="1330918"/>
              <a:ext cx="67955" cy="42804"/>
            </a:xfrm>
            <a:prstGeom prst="rect">
              <a:avLst/>
            </a:prstGeom>
            <a:solidFill>
              <a:srgbClr val="0058AB">
                <a:alpha val="100000"/>
              </a:srgbClr>
            </a:solidFill>
          </p:spPr>
          <p:txBody>
            <a:bodyPr/>
            <a:lstStyle/>
            <a:p/>
          </p:txBody>
        </p:sp>
        <p:sp>
          <p:nvSpPr>
            <p:cNvPr id="464" name="rc464"/>
            <p:cNvSpPr/>
            <p:nvPr/>
          </p:nvSpPr>
          <p:spPr>
            <a:xfrm>
              <a:off x="7379669" y="1373722"/>
              <a:ext cx="67955" cy="21037"/>
            </a:xfrm>
            <a:prstGeom prst="rect">
              <a:avLst/>
            </a:prstGeom>
            <a:solidFill>
              <a:srgbClr val="1CABE2">
                <a:alpha val="100000"/>
              </a:srgbClr>
            </a:solidFill>
          </p:spPr>
          <p:txBody>
            <a:bodyPr/>
            <a:lstStyle/>
            <a:p/>
          </p:txBody>
        </p:sp>
        <p:sp>
          <p:nvSpPr>
            <p:cNvPr id="465" name="rc465"/>
            <p:cNvSpPr/>
            <p:nvPr/>
          </p:nvSpPr>
          <p:spPr>
            <a:xfrm>
              <a:off x="7455175" y="1364840"/>
              <a:ext cx="67955" cy="1582651"/>
            </a:xfrm>
            <a:prstGeom prst="rect">
              <a:avLst/>
            </a:prstGeom>
            <a:solidFill>
              <a:srgbClr val="80BD41">
                <a:alpha val="100000"/>
              </a:srgbClr>
            </a:solidFill>
          </p:spPr>
          <p:txBody>
            <a:bodyPr/>
            <a:lstStyle/>
            <a:p/>
          </p:txBody>
        </p:sp>
        <p:sp>
          <p:nvSpPr>
            <p:cNvPr id="466" name="rc466"/>
            <p:cNvSpPr/>
            <p:nvPr/>
          </p:nvSpPr>
          <p:spPr>
            <a:xfrm>
              <a:off x="7455175" y="1295621"/>
              <a:ext cx="67955" cy="38980"/>
            </a:xfrm>
            <a:prstGeom prst="rect">
              <a:avLst/>
            </a:prstGeom>
            <a:solidFill>
              <a:srgbClr val="0058AB">
                <a:alpha val="100000"/>
              </a:srgbClr>
            </a:solidFill>
          </p:spPr>
          <p:txBody>
            <a:bodyPr/>
            <a:lstStyle/>
            <a:p/>
          </p:txBody>
        </p:sp>
        <p:sp>
          <p:nvSpPr>
            <p:cNvPr id="467" name="rc467"/>
            <p:cNvSpPr/>
            <p:nvPr/>
          </p:nvSpPr>
          <p:spPr>
            <a:xfrm>
              <a:off x="7455175" y="1334601"/>
              <a:ext cx="67955" cy="30238"/>
            </a:xfrm>
            <a:prstGeom prst="rect">
              <a:avLst/>
            </a:prstGeom>
            <a:solidFill>
              <a:srgbClr val="1CABE2">
                <a:alpha val="100000"/>
              </a:srgbClr>
            </a:solidFill>
          </p:spPr>
          <p:txBody>
            <a:bodyPr/>
            <a:lstStyle/>
            <a:p/>
          </p:txBody>
        </p:sp>
        <p:sp>
          <p:nvSpPr>
            <p:cNvPr id="468" name="rc468"/>
            <p:cNvSpPr/>
            <p:nvPr/>
          </p:nvSpPr>
          <p:spPr>
            <a:xfrm>
              <a:off x="7530682" y="1337086"/>
              <a:ext cx="67955" cy="1610406"/>
            </a:xfrm>
            <a:prstGeom prst="rect">
              <a:avLst/>
            </a:prstGeom>
            <a:solidFill>
              <a:srgbClr val="80BD41">
                <a:alpha val="100000"/>
              </a:srgbClr>
            </a:solidFill>
          </p:spPr>
          <p:txBody>
            <a:bodyPr/>
            <a:lstStyle/>
            <a:p/>
          </p:txBody>
        </p:sp>
        <p:sp>
          <p:nvSpPr>
            <p:cNvPr id="469" name="rc469"/>
            <p:cNvSpPr/>
            <p:nvPr/>
          </p:nvSpPr>
          <p:spPr>
            <a:xfrm>
              <a:off x="7530682" y="1238557"/>
              <a:ext cx="67955" cy="65901"/>
            </a:xfrm>
            <a:prstGeom prst="rect">
              <a:avLst/>
            </a:prstGeom>
            <a:solidFill>
              <a:srgbClr val="0058AB">
                <a:alpha val="100000"/>
              </a:srgbClr>
            </a:solidFill>
          </p:spPr>
          <p:txBody>
            <a:bodyPr/>
            <a:lstStyle/>
            <a:p/>
          </p:txBody>
        </p:sp>
        <p:sp>
          <p:nvSpPr>
            <p:cNvPr id="470" name="rc470"/>
            <p:cNvSpPr/>
            <p:nvPr/>
          </p:nvSpPr>
          <p:spPr>
            <a:xfrm>
              <a:off x="7530682" y="1304459"/>
              <a:ext cx="67955" cy="32626"/>
            </a:xfrm>
            <a:prstGeom prst="rect">
              <a:avLst/>
            </a:prstGeom>
            <a:solidFill>
              <a:srgbClr val="1CABE2">
                <a:alpha val="100000"/>
              </a:srgbClr>
            </a:solidFill>
          </p:spPr>
          <p:txBody>
            <a:bodyPr/>
            <a:lstStyle/>
            <a:p/>
          </p:txBody>
        </p:sp>
        <p:sp>
          <p:nvSpPr>
            <p:cNvPr id="471" name="rc471"/>
            <p:cNvSpPr/>
            <p:nvPr/>
          </p:nvSpPr>
          <p:spPr>
            <a:xfrm>
              <a:off x="7606188" y="1257722"/>
              <a:ext cx="67955" cy="1689769"/>
            </a:xfrm>
            <a:prstGeom prst="rect">
              <a:avLst/>
            </a:prstGeom>
            <a:solidFill>
              <a:srgbClr val="80BD41">
                <a:alpha val="100000"/>
              </a:srgbClr>
            </a:solidFill>
          </p:spPr>
          <p:txBody>
            <a:bodyPr/>
            <a:lstStyle/>
            <a:p/>
          </p:txBody>
        </p:sp>
        <p:sp>
          <p:nvSpPr>
            <p:cNvPr id="472" name="rc472"/>
            <p:cNvSpPr/>
            <p:nvPr/>
          </p:nvSpPr>
          <p:spPr>
            <a:xfrm>
              <a:off x="7606188" y="1194712"/>
              <a:ext cx="67955" cy="39576"/>
            </a:xfrm>
            <a:prstGeom prst="rect">
              <a:avLst/>
            </a:prstGeom>
            <a:solidFill>
              <a:srgbClr val="0058AB">
                <a:alpha val="100000"/>
              </a:srgbClr>
            </a:solidFill>
          </p:spPr>
          <p:txBody>
            <a:bodyPr/>
            <a:lstStyle/>
            <a:p/>
          </p:txBody>
        </p:sp>
        <p:sp>
          <p:nvSpPr>
            <p:cNvPr id="473" name="rc473"/>
            <p:cNvSpPr/>
            <p:nvPr/>
          </p:nvSpPr>
          <p:spPr>
            <a:xfrm>
              <a:off x="7606188" y="1234288"/>
              <a:ext cx="67955" cy="23433"/>
            </a:xfrm>
            <a:prstGeom prst="rect">
              <a:avLst/>
            </a:prstGeom>
            <a:solidFill>
              <a:srgbClr val="1CABE2">
                <a:alpha val="100000"/>
              </a:srgbClr>
            </a:solidFill>
          </p:spPr>
          <p:txBody>
            <a:bodyPr/>
            <a:lstStyle/>
            <a:p/>
          </p:txBody>
        </p:sp>
        <p:sp>
          <p:nvSpPr>
            <p:cNvPr id="474" name="rc474"/>
            <p:cNvSpPr/>
            <p:nvPr/>
          </p:nvSpPr>
          <p:spPr>
            <a:xfrm>
              <a:off x="7681695" y="1258896"/>
              <a:ext cx="67955" cy="1688595"/>
            </a:xfrm>
            <a:prstGeom prst="rect">
              <a:avLst/>
            </a:prstGeom>
            <a:solidFill>
              <a:srgbClr val="80BD41">
                <a:alpha val="100000"/>
              </a:srgbClr>
            </a:solidFill>
          </p:spPr>
          <p:txBody>
            <a:bodyPr/>
            <a:lstStyle/>
            <a:p/>
          </p:txBody>
        </p:sp>
        <p:sp>
          <p:nvSpPr>
            <p:cNvPr id="475" name="rc475"/>
            <p:cNvSpPr/>
            <p:nvPr/>
          </p:nvSpPr>
          <p:spPr>
            <a:xfrm>
              <a:off x="7681695" y="1164123"/>
              <a:ext cx="67955" cy="52030"/>
            </a:xfrm>
            <a:prstGeom prst="rect">
              <a:avLst/>
            </a:prstGeom>
            <a:solidFill>
              <a:srgbClr val="0058AB">
                <a:alpha val="100000"/>
              </a:srgbClr>
            </a:solidFill>
          </p:spPr>
          <p:txBody>
            <a:bodyPr/>
            <a:lstStyle/>
            <a:p/>
          </p:txBody>
        </p:sp>
        <p:sp>
          <p:nvSpPr>
            <p:cNvPr id="476" name="rc476"/>
            <p:cNvSpPr/>
            <p:nvPr/>
          </p:nvSpPr>
          <p:spPr>
            <a:xfrm>
              <a:off x="7681695" y="1216153"/>
              <a:ext cx="67955" cy="42742"/>
            </a:xfrm>
            <a:prstGeom prst="rect">
              <a:avLst/>
            </a:prstGeom>
            <a:solidFill>
              <a:srgbClr val="1CABE2">
                <a:alpha val="100000"/>
              </a:srgbClr>
            </a:solidFill>
          </p:spPr>
          <p:txBody>
            <a:bodyPr/>
            <a:lstStyle/>
            <a:p/>
          </p:txBody>
        </p:sp>
        <p:sp>
          <p:nvSpPr>
            <p:cNvPr id="477" name="rc477"/>
            <p:cNvSpPr/>
            <p:nvPr/>
          </p:nvSpPr>
          <p:spPr>
            <a:xfrm>
              <a:off x="7757201" y="1254820"/>
              <a:ext cx="67955" cy="1692671"/>
            </a:xfrm>
            <a:prstGeom prst="rect">
              <a:avLst/>
            </a:prstGeom>
            <a:solidFill>
              <a:srgbClr val="80BD41">
                <a:alpha val="100000"/>
              </a:srgbClr>
            </a:solidFill>
          </p:spPr>
          <p:txBody>
            <a:bodyPr/>
            <a:lstStyle/>
            <a:p/>
          </p:txBody>
        </p:sp>
        <p:sp>
          <p:nvSpPr>
            <p:cNvPr id="478" name="rc478"/>
            <p:cNvSpPr/>
            <p:nvPr/>
          </p:nvSpPr>
          <p:spPr>
            <a:xfrm>
              <a:off x="7757201" y="1146085"/>
              <a:ext cx="67955" cy="65915"/>
            </a:xfrm>
            <a:prstGeom prst="rect">
              <a:avLst/>
            </a:prstGeom>
            <a:solidFill>
              <a:srgbClr val="0058AB">
                <a:alpha val="100000"/>
              </a:srgbClr>
            </a:solidFill>
          </p:spPr>
          <p:txBody>
            <a:bodyPr/>
            <a:lstStyle/>
            <a:p/>
          </p:txBody>
        </p:sp>
        <p:sp>
          <p:nvSpPr>
            <p:cNvPr id="479" name="rc479"/>
            <p:cNvSpPr/>
            <p:nvPr/>
          </p:nvSpPr>
          <p:spPr>
            <a:xfrm>
              <a:off x="7757201" y="1212000"/>
              <a:ext cx="67955" cy="42819"/>
            </a:xfrm>
            <a:prstGeom prst="rect">
              <a:avLst/>
            </a:prstGeom>
            <a:solidFill>
              <a:srgbClr val="1CABE2">
                <a:alpha val="100000"/>
              </a:srgbClr>
            </a:solidFill>
          </p:spPr>
          <p:txBody>
            <a:bodyPr/>
            <a:lstStyle/>
            <a:p/>
          </p:txBody>
        </p:sp>
        <p:sp>
          <p:nvSpPr>
            <p:cNvPr id="480" name="rc480"/>
            <p:cNvSpPr/>
            <p:nvPr/>
          </p:nvSpPr>
          <p:spPr>
            <a:xfrm>
              <a:off x="7832707" y="1279738"/>
              <a:ext cx="67955" cy="1667753"/>
            </a:xfrm>
            <a:prstGeom prst="rect">
              <a:avLst/>
            </a:prstGeom>
            <a:solidFill>
              <a:srgbClr val="80BD41">
                <a:alpha val="100000"/>
              </a:srgbClr>
            </a:solidFill>
          </p:spPr>
          <p:txBody>
            <a:bodyPr/>
            <a:lstStyle/>
            <a:p/>
          </p:txBody>
        </p:sp>
        <p:sp>
          <p:nvSpPr>
            <p:cNvPr id="481" name="rc481"/>
            <p:cNvSpPr/>
            <p:nvPr/>
          </p:nvSpPr>
          <p:spPr>
            <a:xfrm>
              <a:off x="7832707" y="1178093"/>
              <a:ext cx="67955" cy="65013"/>
            </a:xfrm>
            <a:prstGeom prst="rect">
              <a:avLst/>
            </a:prstGeom>
            <a:solidFill>
              <a:srgbClr val="0058AB">
                <a:alpha val="100000"/>
              </a:srgbClr>
            </a:solidFill>
          </p:spPr>
          <p:txBody>
            <a:bodyPr/>
            <a:lstStyle/>
            <a:p/>
          </p:txBody>
        </p:sp>
        <p:sp>
          <p:nvSpPr>
            <p:cNvPr id="482" name="rc482"/>
            <p:cNvSpPr/>
            <p:nvPr/>
          </p:nvSpPr>
          <p:spPr>
            <a:xfrm>
              <a:off x="7832707" y="1243107"/>
              <a:ext cx="67955" cy="36631"/>
            </a:xfrm>
            <a:prstGeom prst="rect">
              <a:avLst/>
            </a:prstGeom>
            <a:solidFill>
              <a:srgbClr val="1CABE2">
                <a:alpha val="100000"/>
              </a:srgbClr>
            </a:solidFill>
          </p:spPr>
          <p:txBody>
            <a:bodyPr/>
            <a:lstStyle/>
            <a:p/>
          </p:txBody>
        </p:sp>
        <p:sp>
          <p:nvSpPr>
            <p:cNvPr id="483" name="rc483"/>
            <p:cNvSpPr/>
            <p:nvPr/>
          </p:nvSpPr>
          <p:spPr>
            <a:xfrm>
              <a:off x="7908214" y="1291551"/>
              <a:ext cx="67955" cy="1655941"/>
            </a:xfrm>
            <a:prstGeom prst="rect">
              <a:avLst/>
            </a:prstGeom>
            <a:solidFill>
              <a:srgbClr val="80BD41">
                <a:alpha val="100000"/>
              </a:srgbClr>
            </a:solidFill>
          </p:spPr>
          <p:txBody>
            <a:bodyPr/>
            <a:lstStyle/>
            <a:p/>
          </p:txBody>
        </p:sp>
        <p:sp>
          <p:nvSpPr>
            <p:cNvPr id="484" name="rc484"/>
            <p:cNvSpPr/>
            <p:nvPr/>
          </p:nvSpPr>
          <p:spPr>
            <a:xfrm>
              <a:off x="7908214" y="1181018"/>
              <a:ext cx="67955" cy="78614"/>
            </a:xfrm>
            <a:prstGeom prst="rect">
              <a:avLst/>
            </a:prstGeom>
            <a:solidFill>
              <a:srgbClr val="0058AB">
                <a:alpha val="100000"/>
              </a:srgbClr>
            </a:solidFill>
          </p:spPr>
          <p:txBody>
            <a:bodyPr/>
            <a:lstStyle/>
            <a:p/>
          </p:txBody>
        </p:sp>
        <p:sp>
          <p:nvSpPr>
            <p:cNvPr id="485" name="rc485"/>
            <p:cNvSpPr/>
            <p:nvPr/>
          </p:nvSpPr>
          <p:spPr>
            <a:xfrm>
              <a:off x="7908214" y="1259632"/>
              <a:ext cx="67955" cy="31918"/>
            </a:xfrm>
            <a:prstGeom prst="rect">
              <a:avLst/>
            </a:prstGeom>
            <a:solidFill>
              <a:srgbClr val="1CABE2">
                <a:alpha val="100000"/>
              </a:srgbClr>
            </a:solidFill>
          </p:spPr>
          <p:txBody>
            <a:bodyPr/>
            <a:lstStyle/>
            <a:p/>
          </p:txBody>
        </p:sp>
        <p:sp>
          <p:nvSpPr>
            <p:cNvPr id="486" name="rc486"/>
            <p:cNvSpPr/>
            <p:nvPr/>
          </p:nvSpPr>
          <p:spPr>
            <a:xfrm>
              <a:off x="7983720" y="1376611"/>
              <a:ext cx="67955" cy="1570880"/>
            </a:xfrm>
            <a:prstGeom prst="rect">
              <a:avLst/>
            </a:prstGeom>
            <a:solidFill>
              <a:srgbClr val="80BD41">
                <a:alpha val="100000"/>
              </a:srgbClr>
            </a:solidFill>
          </p:spPr>
          <p:txBody>
            <a:bodyPr/>
            <a:lstStyle/>
            <a:p/>
          </p:txBody>
        </p:sp>
        <p:sp>
          <p:nvSpPr>
            <p:cNvPr id="487" name="rc487"/>
            <p:cNvSpPr/>
            <p:nvPr/>
          </p:nvSpPr>
          <p:spPr>
            <a:xfrm>
              <a:off x="7983720" y="1268103"/>
              <a:ext cx="67955" cy="74958"/>
            </a:xfrm>
            <a:prstGeom prst="rect">
              <a:avLst/>
            </a:prstGeom>
            <a:solidFill>
              <a:srgbClr val="0058AB">
                <a:alpha val="100000"/>
              </a:srgbClr>
            </a:solidFill>
          </p:spPr>
          <p:txBody>
            <a:bodyPr/>
            <a:lstStyle/>
            <a:p/>
          </p:txBody>
        </p:sp>
        <p:sp>
          <p:nvSpPr>
            <p:cNvPr id="488" name="rc488"/>
            <p:cNvSpPr/>
            <p:nvPr/>
          </p:nvSpPr>
          <p:spPr>
            <a:xfrm>
              <a:off x="7983720" y="1343062"/>
              <a:ext cx="67955" cy="33549"/>
            </a:xfrm>
            <a:prstGeom prst="rect">
              <a:avLst/>
            </a:prstGeom>
            <a:solidFill>
              <a:srgbClr val="1CABE2">
                <a:alpha val="100000"/>
              </a:srgbClr>
            </a:solidFill>
          </p:spPr>
          <p:txBody>
            <a:bodyPr/>
            <a:lstStyle/>
            <a:p/>
          </p:txBody>
        </p:sp>
        <p:sp>
          <p:nvSpPr>
            <p:cNvPr id="489" name="rc489"/>
            <p:cNvSpPr/>
            <p:nvPr/>
          </p:nvSpPr>
          <p:spPr>
            <a:xfrm>
              <a:off x="8059227" y="1424136"/>
              <a:ext cx="67955" cy="1523355"/>
            </a:xfrm>
            <a:prstGeom prst="rect">
              <a:avLst/>
            </a:prstGeom>
            <a:solidFill>
              <a:srgbClr val="80BD41">
                <a:alpha val="100000"/>
              </a:srgbClr>
            </a:solidFill>
          </p:spPr>
          <p:txBody>
            <a:bodyPr/>
            <a:lstStyle/>
            <a:p/>
          </p:txBody>
        </p:sp>
        <p:sp>
          <p:nvSpPr>
            <p:cNvPr id="490" name="rc490"/>
            <p:cNvSpPr/>
            <p:nvPr/>
          </p:nvSpPr>
          <p:spPr>
            <a:xfrm>
              <a:off x="8059227" y="1309281"/>
              <a:ext cx="67955" cy="75804"/>
            </a:xfrm>
            <a:prstGeom prst="rect">
              <a:avLst/>
            </a:prstGeom>
            <a:solidFill>
              <a:srgbClr val="0058AB">
                <a:alpha val="100000"/>
              </a:srgbClr>
            </a:solidFill>
          </p:spPr>
          <p:txBody>
            <a:bodyPr/>
            <a:lstStyle/>
            <a:p/>
          </p:txBody>
        </p:sp>
        <p:sp>
          <p:nvSpPr>
            <p:cNvPr id="491" name="rc491"/>
            <p:cNvSpPr/>
            <p:nvPr/>
          </p:nvSpPr>
          <p:spPr>
            <a:xfrm>
              <a:off x="8059227" y="1385085"/>
              <a:ext cx="67955" cy="39051"/>
            </a:xfrm>
            <a:prstGeom prst="rect">
              <a:avLst/>
            </a:prstGeom>
            <a:solidFill>
              <a:srgbClr val="1CABE2">
                <a:alpha val="100000"/>
              </a:srgbClr>
            </a:solidFill>
          </p:spPr>
          <p:txBody>
            <a:bodyPr/>
            <a:lstStyle/>
            <a:p/>
          </p:txBody>
        </p:sp>
        <p:sp>
          <p:nvSpPr>
            <p:cNvPr id="492" name="rc492"/>
            <p:cNvSpPr/>
            <p:nvPr/>
          </p:nvSpPr>
          <p:spPr>
            <a:xfrm>
              <a:off x="8134733" y="1456734"/>
              <a:ext cx="67955" cy="1490757"/>
            </a:xfrm>
            <a:prstGeom prst="rect">
              <a:avLst/>
            </a:prstGeom>
            <a:solidFill>
              <a:srgbClr val="80BD41">
                <a:alpha val="100000"/>
              </a:srgbClr>
            </a:solidFill>
          </p:spPr>
          <p:txBody>
            <a:bodyPr/>
            <a:lstStyle/>
            <a:p/>
          </p:txBody>
        </p:sp>
        <p:sp>
          <p:nvSpPr>
            <p:cNvPr id="493" name="rc493"/>
            <p:cNvSpPr/>
            <p:nvPr/>
          </p:nvSpPr>
          <p:spPr>
            <a:xfrm>
              <a:off x="8134733" y="1319860"/>
              <a:ext cx="67955" cy="85940"/>
            </a:xfrm>
            <a:prstGeom prst="rect">
              <a:avLst/>
            </a:prstGeom>
            <a:solidFill>
              <a:srgbClr val="0058AB">
                <a:alpha val="100000"/>
              </a:srgbClr>
            </a:solidFill>
          </p:spPr>
          <p:txBody>
            <a:bodyPr/>
            <a:lstStyle/>
            <a:p/>
          </p:txBody>
        </p:sp>
        <p:sp>
          <p:nvSpPr>
            <p:cNvPr id="494" name="rc494"/>
            <p:cNvSpPr/>
            <p:nvPr/>
          </p:nvSpPr>
          <p:spPr>
            <a:xfrm>
              <a:off x="8134733" y="1405801"/>
              <a:ext cx="67955" cy="50933"/>
            </a:xfrm>
            <a:prstGeom prst="rect">
              <a:avLst/>
            </a:prstGeom>
            <a:solidFill>
              <a:srgbClr val="1CABE2">
                <a:alpha val="100000"/>
              </a:srgbClr>
            </a:solidFill>
          </p:spPr>
          <p:txBody>
            <a:bodyPr/>
            <a:lstStyle/>
            <a:p/>
          </p:txBody>
        </p:sp>
        <p:sp>
          <p:nvSpPr>
            <p:cNvPr id="495" name="rc495"/>
            <p:cNvSpPr/>
            <p:nvPr/>
          </p:nvSpPr>
          <p:spPr>
            <a:xfrm>
              <a:off x="8210239" y="1490271"/>
              <a:ext cx="67955" cy="1457221"/>
            </a:xfrm>
            <a:prstGeom prst="rect">
              <a:avLst/>
            </a:prstGeom>
            <a:solidFill>
              <a:srgbClr val="80BD41">
                <a:alpha val="100000"/>
              </a:srgbClr>
            </a:solidFill>
          </p:spPr>
          <p:txBody>
            <a:bodyPr/>
            <a:lstStyle/>
            <a:p/>
          </p:txBody>
        </p:sp>
        <p:sp>
          <p:nvSpPr>
            <p:cNvPr id="496" name="rc496"/>
            <p:cNvSpPr/>
            <p:nvPr/>
          </p:nvSpPr>
          <p:spPr>
            <a:xfrm>
              <a:off x="8210239" y="1360814"/>
              <a:ext cx="67955" cy="76848"/>
            </a:xfrm>
            <a:prstGeom prst="rect">
              <a:avLst/>
            </a:prstGeom>
            <a:solidFill>
              <a:srgbClr val="0058AB">
                <a:alpha val="100000"/>
              </a:srgbClr>
            </a:solidFill>
          </p:spPr>
          <p:txBody>
            <a:bodyPr/>
            <a:lstStyle/>
            <a:p/>
          </p:txBody>
        </p:sp>
        <p:sp>
          <p:nvSpPr>
            <p:cNvPr id="497" name="rc497"/>
            <p:cNvSpPr/>
            <p:nvPr/>
          </p:nvSpPr>
          <p:spPr>
            <a:xfrm>
              <a:off x="8210239" y="1437663"/>
              <a:ext cx="67955" cy="52607"/>
            </a:xfrm>
            <a:prstGeom prst="rect">
              <a:avLst/>
            </a:prstGeom>
            <a:solidFill>
              <a:srgbClr val="1CABE2">
                <a:alpha val="100000"/>
              </a:srgbClr>
            </a:solidFill>
          </p:spPr>
          <p:txBody>
            <a:bodyPr/>
            <a:lstStyle/>
            <a:p/>
          </p:txBody>
        </p:sp>
        <p:sp>
          <p:nvSpPr>
            <p:cNvPr id="498" name="rc498"/>
            <p:cNvSpPr/>
            <p:nvPr/>
          </p:nvSpPr>
          <p:spPr>
            <a:xfrm>
              <a:off x="8285746" y="1492180"/>
              <a:ext cx="67955" cy="1455311"/>
            </a:xfrm>
            <a:prstGeom prst="rect">
              <a:avLst/>
            </a:prstGeom>
            <a:solidFill>
              <a:srgbClr val="80BD41">
                <a:alpha val="100000"/>
              </a:srgbClr>
            </a:solidFill>
          </p:spPr>
          <p:txBody>
            <a:bodyPr/>
            <a:lstStyle/>
            <a:p/>
          </p:txBody>
        </p:sp>
        <p:sp>
          <p:nvSpPr>
            <p:cNvPr id="499" name="rc499"/>
            <p:cNvSpPr/>
            <p:nvPr/>
          </p:nvSpPr>
          <p:spPr>
            <a:xfrm>
              <a:off x="8285746" y="1361810"/>
              <a:ext cx="67955" cy="74198"/>
            </a:xfrm>
            <a:prstGeom prst="rect">
              <a:avLst/>
            </a:prstGeom>
            <a:solidFill>
              <a:srgbClr val="0058AB">
                <a:alpha val="100000"/>
              </a:srgbClr>
            </a:solidFill>
          </p:spPr>
          <p:txBody>
            <a:bodyPr/>
            <a:lstStyle/>
            <a:p/>
          </p:txBody>
        </p:sp>
        <p:sp>
          <p:nvSpPr>
            <p:cNvPr id="500" name="rc500"/>
            <p:cNvSpPr/>
            <p:nvPr/>
          </p:nvSpPr>
          <p:spPr>
            <a:xfrm>
              <a:off x="8285746" y="1436009"/>
              <a:ext cx="67955" cy="56171"/>
            </a:xfrm>
            <a:prstGeom prst="rect">
              <a:avLst/>
            </a:prstGeom>
            <a:solidFill>
              <a:srgbClr val="1CABE2">
                <a:alpha val="100000"/>
              </a:srgbClr>
            </a:solidFill>
          </p:spPr>
          <p:txBody>
            <a:bodyPr/>
            <a:lstStyle/>
            <a:p/>
          </p:txBody>
        </p:sp>
        <p:sp>
          <p:nvSpPr>
            <p:cNvPr id="501" name="rc501"/>
            <p:cNvSpPr/>
            <p:nvPr/>
          </p:nvSpPr>
          <p:spPr>
            <a:xfrm>
              <a:off x="8361252" y="1450527"/>
              <a:ext cx="67955" cy="1496965"/>
            </a:xfrm>
            <a:prstGeom prst="rect">
              <a:avLst/>
            </a:prstGeom>
            <a:solidFill>
              <a:srgbClr val="80BD41">
                <a:alpha val="100000"/>
              </a:srgbClr>
            </a:solidFill>
          </p:spPr>
          <p:txBody>
            <a:bodyPr/>
            <a:lstStyle/>
            <a:p/>
          </p:txBody>
        </p:sp>
        <p:sp>
          <p:nvSpPr>
            <p:cNvPr id="502" name="rc502"/>
            <p:cNvSpPr/>
            <p:nvPr/>
          </p:nvSpPr>
          <p:spPr>
            <a:xfrm>
              <a:off x="8361252" y="1363053"/>
              <a:ext cx="67955" cy="41986"/>
            </a:xfrm>
            <a:prstGeom prst="rect">
              <a:avLst/>
            </a:prstGeom>
            <a:solidFill>
              <a:srgbClr val="0058AB">
                <a:alpha val="100000"/>
              </a:srgbClr>
            </a:solidFill>
          </p:spPr>
          <p:txBody>
            <a:bodyPr/>
            <a:lstStyle/>
            <a:p/>
          </p:txBody>
        </p:sp>
        <p:sp>
          <p:nvSpPr>
            <p:cNvPr id="503" name="rc503"/>
            <p:cNvSpPr/>
            <p:nvPr/>
          </p:nvSpPr>
          <p:spPr>
            <a:xfrm>
              <a:off x="8361252" y="1405040"/>
              <a:ext cx="67955" cy="45486"/>
            </a:xfrm>
            <a:prstGeom prst="rect">
              <a:avLst/>
            </a:prstGeom>
            <a:solidFill>
              <a:srgbClr val="1CABE2">
                <a:alpha val="100000"/>
              </a:srgbClr>
            </a:solidFill>
          </p:spPr>
          <p:txBody>
            <a:bodyPr/>
            <a:lstStyle/>
            <a:p/>
          </p:txBody>
        </p:sp>
        <p:sp>
          <p:nvSpPr>
            <p:cNvPr id="504" name="rc504"/>
            <p:cNvSpPr/>
            <p:nvPr/>
          </p:nvSpPr>
          <p:spPr>
            <a:xfrm>
              <a:off x="8436759" y="1439100"/>
              <a:ext cx="67955" cy="1508391"/>
            </a:xfrm>
            <a:prstGeom prst="rect">
              <a:avLst/>
            </a:prstGeom>
            <a:solidFill>
              <a:srgbClr val="80BD41">
                <a:alpha val="100000"/>
              </a:srgbClr>
            </a:solidFill>
          </p:spPr>
          <p:txBody>
            <a:bodyPr/>
            <a:lstStyle/>
            <a:p/>
          </p:txBody>
        </p:sp>
        <p:sp>
          <p:nvSpPr>
            <p:cNvPr id="505" name="rc505"/>
            <p:cNvSpPr/>
            <p:nvPr/>
          </p:nvSpPr>
          <p:spPr>
            <a:xfrm>
              <a:off x="8436759" y="1361741"/>
              <a:ext cx="67955" cy="28911"/>
            </a:xfrm>
            <a:prstGeom prst="rect">
              <a:avLst/>
            </a:prstGeom>
            <a:solidFill>
              <a:srgbClr val="0058AB">
                <a:alpha val="100000"/>
              </a:srgbClr>
            </a:solidFill>
          </p:spPr>
          <p:txBody>
            <a:bodyPr/>
            <a:lstStyle/>
            <a:p/>
          </p:txBody>
        </p:sp>
        <p:sp>
          <p:nvSpPr>
            <p:cNvPr id="506" name="rc506"/>
            <p:cNvSpPr/>
            <p:nvPr/>
          </p:nvSpPr>
          <p:spPr>
            <a:xfrm>
              <a:off x="8436759" y="1390653"/>
              <a:ext cx="67955" cy="48447"/>
            </a:xfrm>
            <a:prstGeom prst="rect">
              <a:avLst/>
            </a:prstGeom>
            <a:solidFill>
              <a:srgbClr val="1CABE2">
                <a:alpha val="100000"/>
              </a:srgbClr>
            </a:solidFill>
          </p:spPr>
          <p:txBody>
            <a:bodyPr/>
            <a:lstStyle/>
            <a:p/>
          </p:txBody>
        </p:sp>
        <p:sp>
          <p:nvSpPr>
            <p:cNvPr id="507" name="rc507"/>
            <p:cNvSpPr/>
            <p:nvPr/>
          </p:nvSpPr>
          <p:spPr>
            <a:xfrm>
              <a:off x="8512265" y="1428566"/>
              <a:ext cx="67955" cy="1518925"/>
            </a:xfrm>
            <a:prstGeom prst="rect">
              <a:avLst/>
            </a:prstGeom>
            <a:solidFill>
              <a:srgbClr val="80BD41">
                <a:alpha val="100000"/>
              </a:srgbClr>
            </a:solidFill>
          </p:spPr>
          <p:txBody>
            <a:bodyPr/>
            <a:lstStyle/>
            <a:p/>
          </p:txBody>
        </p:sp>
        <p:sp>
          <p:nvSpPr>
            <p:cNvPr id="508" name="rc508"/>
            <p:cNvSpPr/>
            <p:nvPr/>
          </p:nvSpPr>
          <p:spPr>
            <a:xfrm>
              <a:off x="8512265" y="1368545"/>
              <a:ext cx="67955" cy="22593"/>
            </a:xfrm>
            <a:prstGeom prst="rect">
              <a:avLst/>
            </a:prstGeom>
            <a:solidFill>
              <a:srgbClr val="0058AB">
                <a:alpha val="100000"/>
              </a:srgbClr>
            </a:solidFill>
          </p:spPr>
          <p:txBody>
            <a:bodyPr/>
            <a:lstStyle/>
            <a:p/>
          </p:txBody>
        </p:sp>
        <p:sp>
          <p:nvSpPr>
            <p:cNvPr id="509" name="rc509"/>
            <p:cNvSpPr/>
            <p:nvPr/>
          </p:nvSpPr>
          <p:spPr>
            <a:xfrm>
              <a:off x="8512265" y="1391138"/>
              <a:ext cx="67955" cy="37428"/>
            </a:xfrm>
            <a:prstGeom prst="rect">
              <a:avLst/>
            </a:prstGeom>
            <a:solidFill>
              <a:srgbClr val="1CABE2">
                <a:alpha val="100000"/>
              </a:srgbClr>
            </a:solidFill>
          </p:spPr>
          <p:txBody>
            <a:bodyPr/>
            <a:lstStyle/>
            <a:p/>
          </p:txBody>
        </p:sp>
        <p:sp>
          <p:nvSpPr>
            <p:cNvPr id="510" name="rc510"/>
            <p:cNvSpPr/>
            <p:nvPr/>
          </p:nvSpPr>
          <p:spPr>
            <a:xfrm>
              <a:off x="8587772" y="1375375"/>
              <a:ext cx="67955" cy="25056"/>
            </a:xfrm>
            <a:prstGeom prst="rect">
              <a:avLst/>
            </a:prstGeom>
            <a:solidFill>
              <a:srgbClr val="F26A21">
                <a:alpha val="100000"/>
              </a:srgbClr>
            </a:solidFill>
          </p:spPr>
          <p:txBody>
            <a:bodyPr/>
            <a:lstStyle/>
            <a:p/>
          </p:txBody>
        </p:sp>
        <p:sp>
          <p:nvSpPr>
            <p:cNvPr id="511" name="rc511"/>
            <p:cNvSpPr/>
            <p:nvPr/>
          </p:nvSpPr>
          <p:spPr>
            <a:xfrm>
              <a:off x="8587772" y="1400431"/>
              <a:ext cx="67955" cy="1547060"/>
            </a:xfrm>
            <a:prstGeom prst="rect">
              <a:avLst/>
            </a:prstGeom>
            <a:solidFill>
              <a:srgbClr val="FFC20E">
                <a:alpha val="100000"/>
              </a:srgbClr>
            </a:solidFill>
          </p:spPr>
          <p:txBody>
            <a:bodyPr/>
            <a:lstStyle/>
            <a:p/>
          </p:txBody>
        </p:sp>
        <p:sp>
          <p:nvSpPr>
            <p:cNvPr id="512" name="rc512"/>
            <p:cNvSpPr/>
            <p:nvPr/>
          </p:nvSpPr>
          <p:spPr>
            <a:xfrm>
              <a:off x="8663278" y="1380207"/>
              <a:ext cx="67955" cy="27787"/>
            </a:xfrm>
            <a:prstGeom prst="rect">
              <a:avLst/>
            </a:prstGeom>
            <a:solidFill>
              <a:srgbClr val="F26A21">
                <a:alpha val="100000"/>
              </a:srgbClr>
            </a:solidFill>
          </p:spPr>
          <p:txBody>
            <a:bodyPr/>
            <a:lstStyle/>
            <a:p/>
          </p:txBody>
        </p:sp>
        <p:sp>
          <p:nvSpPr>
            <p:cNvPr id="513" name="rc513"/>
            <p:cNvSpPr/>
            <p:nvPr/>
          </p:nvSpPr>
          <p:spPr>
            <a:xfrm>
              <a:off x="8663278" y="1407994"/>
              <a:ext cx="67955" cy="1539497"/>
            </a:xfrm>
            <a:prstGeom prst="rect">
              <a:avLst/>
            </a:prstGeom>
            <a:solidFill>
              <a:srgbClr val="FFC20E">
                <a:alpha val="100000"/>
              </a:srgbClr>
            </a:solidFill>
          </p:spPr>
          <p:txBody>
            <a:bodyPr/>
            <a:lstStyle/>
            <a:p/>
          </p:txBody>
        </p:sp>
        <p:sp>
          <p:nvSpPr>
            <p:cNvPr id="514" name="rc514"/>
            <p:cNvSpPr/>
            <p:nvPr/>
          </p:nvSpPr>
          <p:spPr>
            <a:xfrm>
              <a:off x="8738784" y="1382050"/>
              <a:ext cx="67955" cy="30816"/>
            </a:xfrm>
            <a:prstGeom prst="rect">
              <a:avLst/>
            </a:prstGeom>
            <a:solidFill>
              <a:srgbClr val="F26A21">
                <a:alpha val="100000"/>
              </a:srgbClr>
            </a:solidFill>
          </p:spPr>
          <p:txBody>
            <a:bodyPr/>
            <a:lstStyle/>
            <a:p/>
          </p:txBody>
        </p:sp>
        <p:sp>
          <p:nvSpPr>
            <p:cNvPr id="515" name="rc515"/>
            <p:cNvSpPr/>
            <p:nvPr/>
          </p:nvSpPr>
          <p:spPr>
            <a:xfrm>
              <a:off x="8738784" y="1412866"/>
              <a:ext cx="67955" cy="1534625"/>
            </a:xfrm>
            <a:prstGeom prst="rect">
              <a:avLst/>
            </a:prstGeom>
            <a:solidFill>
              <a:srgbClr val="FFC20E">
                <a:alpha val="100000"/>
              </a:srgbClr>
            </a:solidFill>
          </p:spPr>
          <p:txBody>
            <a:bodyPr/>
            <a:lstStyle/>
            <a:p/>
          </p:txBody>
        </p:sp>
        <p:sp>
          <p:nvSpPr>
            <p:cNvPr id="516" name="rc516"/>
            <p:cNvSpPr/>
            <p:nvPr/>
          </p:nvSpPr>
          <p:spPr>
            <a:xfrm>
              <a:off x="8814291" y="1380562"/>
              <a:ext cx="67955" cy="34176"/>
            </a:xfrm>
            <a:prstGeom prst="rect">
              <a:avLst/>
            </a:prstGeom>
            <a:solidFill>
              <a:srgbClr val="F26A21">
                <a:alpha val="100000"/>
              </a:srgbClr>
            </a:solidFill>
          </p:spPr>
          <p:txBody>
            <a:bodyPr/>
            <a:lstStyle/>
            <a:p/>
          </p:txBody>
        </p:sp>
        <p:sp>
          <p:nvSpPr>
            <p:cNvPr id="517" name="rc517"/>
            <p:cNvSpPr/>
            <p:nvPr/>
          </p:nvSpPr>
          <p:spPr>
            <a:xfrm>
              <a:off x="8814291" y="1414738"/>
              <a:ext cx="67955" cy="1532753"/>
            </a:xfrm>
            <a:prstGeom prst="rect">
              <a:avLst/>
            </a:prstGeom>
            <a:solidFill>
              <a:srgbClr val="FFC20E">
                <a:alpha val="100000"/>
              </a:srgbClr>
            </a:solidFill>
          </p:spPr>
          <p:txBody>
            <a:bodyPr/>
            <a:lstStyle/>
            <a:p/>
          </p:txBody>
        </p:sp>
        <p:sp>
          <p:nvSpPr>
            <p:cNvPr id="518" name="rc518"/>
            <p:cNvSpPr/>
            <p:nvPr/>
          </p:nvSpPr>
          <p:spPr>
            <a:xfrm>
              <a:off x="8889797" y="1376401"/>
              <a:ext cx="67955" cy="37902"/>
            </a:xfrm>
            <a:prstGeom prst="rect">
              <a:avLst/>
            </a:prstGeom>
            <a:solidFill>
              <a:srgbClr val="F26A21">
                <a:alpha val="100000"/>
              </a:srgbClr>
            </a:solidFill>
          </p:spPr>
          <p:txBody>
            <a:bodyPr/>
            <a:lstStyle/>
            <a:p/>
          </p:txBody>
        </p:sp>
        <p:sp>
          <p:nvSpPr>
            <p:cNvPr id="519" name="rc519"/>
            <p:cNvSpPr/>
            <p:nvPr/>
          </p:nvSpPr>
          <p:spPr>
            <a:xfrm>
              <a:off x="8889797" y="1414303"/>
              <a:ext cx="67955" cy="1533188"/>
            </a:xfrm>
            <a:prstGeom prst="rect">
              <a:avLst/>
            </a:prstGeom>
            <a:solidFill>
              <a:srgbClr val="FFC20E">
                <a:alpha val="100000"/>
              </a:srgbClr>
            </a:solidFill>
          </p:spPr>
          <p:txBody>
            <a:bodyPr/>
            <a:lstStyle/>
            <a:p/>
          </p:txBody>
        </p:sp>
        <p:sp>
          <p:nvSpPr>
            <p:cNvPr id="520" name="tx520"/>
            <p:cNvSpPr/>
            <p:nvPr/>
          </p:nvSpPr>
          <p:spPr>
            <a:xfrm>
              <a:off x="1630610" y="3174572"/>
              <a:ext cx="7643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Southern Africa</a:t>
              </a:r>
            </a:p>
          </p:txBody>
        </p:sp>
        <p:sp>
          <p:nvSpPr>
            <p:cNvPr id="521" name="tx521"/>
            <p:cNvSpPr/>
            <p:nvPr/>
          </p:nvSpPr>
          <p:spPr>
            <a:xfrm>
              <a:off x="4571380" y="3174572"/>
              <a:ext cx="7247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Western Africa</a:t>
              </a:r>
            </a:p>
          </p:txBody>
        </p:sp>
        <p:sp>
          <p:nvSpPr>
            <p:cNvPr id="522" name="tx522"/>
            <p:cNvSpPr/>
            <p:nvPr/>
          </p:nvSpPr>
          <p:spPr>
            <a:xfrm>
              <a:off x="1677336" y="908584"/>
              <a:ext cx="6708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Central Africa</a:t>
              </a:r>
            </a:p>
          </p:txBody>
        </p:sp>
        <p:sp>
          <p:nvSpPr>
            <p:cNvPr id="523" name="tx523"/>
            <p:cNvSpPr/>
            <p:nvPr/>
          </p:nvSpPr>
          <p:spPr>
            <a:xfrm>
              <a:off x="4585827" y="908584"/>
              <a:ext cx="6958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Eastern Africa</a:t>
              </a:r>
            </a:p>
          </p:txBody>
        </p:sp>
        <p:sp>
          <p:nvSpPr>
            <p:cNvPr id="524" name="tx524"/>
            <p:cNvSpPr/>
            <p:nvPr/>
          </p:nvSpPr>
          <p:spPr>
            <a:xfrm>
              <a:off x="7418424" y="908584"/>
              <a:ext cx="7455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Northern Africa</a:t>
              </a:r>
            </a:p>
          </p:txBody>
        </p:sp>
        <p:sp>
          <p:nvSpPr>
            <p:cNvPr id="525" name="tx525"/>
            <p:cNvSpPr/>
            <p:nvPr/>
          </p:nvSpPr>
          <p:spPr>
            <a:xfrm rot="-5400000">
              <a:off x="753086"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526" name="tx526"/>
            <p:cNvSpPr/>
            <p:nvPr/>
          </p:nvSpPr>
          <p:spPr>
            <a:xfrm rot="-5400000">
              <a:off x="1130618"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527" name="tx527"/>
            <p:cNvSpPr/>
            <p:nvPr/>
          </p:nvSpPr>
          <p:spPr>
            <a:xfrm rot="-5400000">
              <a:off x="1508150"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528" name="tx528"/>
            <p:cNvSpPr/>
            <p:nvPr/>
          </p:nvSpPr>
          <p:spPr>
            <a:xfrm rot="-5400000">
              <a:off x="1885682"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529" name="tx529"/>
            <p:cNvSpPr/>
            <p:nvPr/>
          </p:nvSpPr>
          <p:spPr>
            <a:xfrm rot="-5400000">
              <a:off x="2263214"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530" name="tx530"/>
            <p:cNvSpPr/>
            <p:nvPr/>
          </p:nvSpPr>
          <p:spPr>
            <a:xfrm rot="-5400000">
              <a:off x="2640746"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531" name="tx531"/>
            <p:cNvSpPr/>
            <p:nvPr/>
          </p:nvSpPr>
          <p:spPr>
            <a:xfrm rot="-5400000">
              <a:off x="3018278"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532" name="tx532"/>
            <p:cNvSpPr/>
            <p:nvPr/>
          </p:nvSpPr>
          <p:spPr>
            <a:xfrm rot="-5400000">
              <a:off x="3674059"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533" name="tx533"/>
            <p:cNvSpPr/>
            <p:nvPr/>
          </p:nvSpPr>
          <p:spPr>
            <a:xfrm rot="-5400000">
              <a:off x="4051591"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534" name="tx534"/>
            <p:cNvSpPr/>
            <p:nvPr/>
          </p:nvSpPr>
          <p:spPr>
            <a:xfrm rot="-5400000">
              <a:off x="4429123"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535" name="tx535"/>
            <p:cNvSpPr/>
            <p:nvPr/>
          </p:nvSpPr>
          <p:spPr>
            <a:xfrm rot="-5400000">
              <a:off x="4806655"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536" name="tx536"/>
            <p:cNvSpPr/>
            <p:nvPr/>
          </p:nvSpPr>
          <p:spPr>
            <a:xfrm rot="-5400000">
              <a:off x="5184187"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537" name="tx537"/>
            <p:cNvSpPr/>
            <p:nvPr/>
          </p:nvSpPr>
          <p:spPr>
            <a:xfrm rot="-5400000">
              <a:off x="5561719"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538" name="tx538"/>
            <p:cNvSpPr/>
            <p:nvPr/>
          </p:nvSpPr>
          <p:spPr>
            <a:xfrm rot="-5400000">
              <a:off x="5939251"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539" name="tx539"/>
            <p:cNvSpPr/>
            <p:nvPr/>
          </p:nvSpPr>
          <p:spPr>
            <a:xfrm rot="-5400000">
              <a:off x="6531481" y="3186374"/>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540" name="tx540"/>
            <p:cNvSpPr/>
            <p:nvPr/>
          </p:nvSpPr>
          <p:spPr>
            <a:xfrm rot="-5400000">
              <a:off x="6909013" y="3186374"/>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541" name="tx541"/>
            <p:cNvSpPr/>
            <p:nvPr/>
          </p:nvSpPr>
          <p:spPr>
            <a:xfrm rot="-5400000">
              <a:off x="7286545" y="3186374"/>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542" name="tx542"/>
            <p:cNvSpPr/>
            <p:nvPr/>
          </p:nvSpPr>
          <p:spPr>
            <a:xfrm rot="-5400000">
              <a:off x="7664077" y="3186374"/>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543" name="tx543"/>
            <p:cNvSpPr/>
            <p:nvPr/>
          </p:nvSpPr>
          <p:spPr>
            <a:xfrm rot="-5400000">
              <a:off x="8041609" y="3186374"/>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544" name="tx544"/>
            <p:cNvSpPr/>
            <p:nvPr/>
          </p:nvSpPr>
          <p:spPr>
            <a:xfrm rot="-5400000">
              <a:off x="8419141" y="3186374"/>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545" name="tx545"/>
            <p:cNvSpPr/>
            <p:nvPr/>
          </p:nvSpPr>
          <p:spPr>
            <a:xfrm rot="-5400000">
              <a:off x="8796674" y="3186374"/>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546" name="tx546"/>
            <p:cNvSpPr/>
            <p:nvPr/>
          </p:nvSpPr>
          <p:spPr>
            <a:xfrm>
              <a:off x="6286577" y="2906572"/>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547" name="tx547"/>
            <p:cNvSpPr/>
            <p:nvPr/>
          </p:nvSpPr>
          <p:spPr>
            <a:xfrm>
              <a:off x="6286577" y="2541951"/>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1M</a:t>
              </a:r>
            </a:p>
          </p:txBody>
        </p:sp>
        <p:sp>
          <p:nvSpPr>
            <p:cNvPr id="548" name="tx548"/>
            <p:cNvSpPr/>
            <p:nvPr/>
          </p:nvSpPr>
          <p:spPr>
            <a:xfrm>
              <a:off x="6286577" y="2177330"/>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2M</a:t>
              </a:r>
            </a:p>
          </p:txBody>
        </p:sp>
        <p:sp>
          <p:nvSpPr>
            <p:cNvPr id="549" name="tx549"/>
            <p:cNvSpPr/>
            <p:nvPr/>
          </p:nvSpPr>
          <p:spPr>
            <a:xfrm>
              <a:off x="6286577" y="1812708"/>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3M</a:t>
              </a:r>
            </a:p>
          </p:txBody>
        </p:sp>
        <p:sp>
          <p:nvSpPr>
            <p:cNvPr id="550" name="tx550"/>
            <p:cNvSpPr/>
            <p:nvPr/>
          </p:nvSpPr>
          <p:spPr>
            <a:xfrm>
              <a:off x="6286577" y="1448087"/>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4M</a:t>
              </a:r>
            </a:p>
          </p:txBody>
        </p:sp>
        <p:sp>
          <p:nvSpPr>
            <p:cNvPr id="551" name="tx551"/>
            <p:cNvSpPr/>
            <p:nvPr/>
          </p:nvSpPr>
          <p:spPr>
            <a:xfrm>
              <a:off x="6286577" y="1083466"/>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5M</a:t>
              </a:r>
            </a:p>
          </p:txBody>
        </p:sp>
        <p:sp>
          <p:nvSpPr>
            <p:cNvPr id="552" name="tx552"/>
            <p:cNvSpPr/>
            <p:nvPr/>
          </p:nvSpPr>
          <p:spPr>
            <a:xfrm>
              <a:off x="3429155" y="2906572"/>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553" name="tx553"/>
            <p:cNvSpPr/>
            <p:nvPr/>
          </p:nvSpPr>
          <p:spPr>
            <a:xfrm>
              <a:off x="3429155" y="2291259"/>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5M</a:t>
              </a:r>
            </a:p>
          </p:txBody>
        </p:sp>
        <p:sp>
          <p:nvSpPr>
            <p:cNvPr id="554" name="tx554"/>
            <p:cNvSpPr/>
            <p:nvPr/>
          </p:nvSpPr>
          <p:spPr>
            <a:xfrm>
              <a:off x="3365604" y="1675946"/>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10M</a:t>
              </a:r>
            </a:p>
          </p:txBody>
        </p:sp>
        <p:sp>
          <p:nvSpPr>
            <p:cNvPr id="555" name="tx555"/>
            <p:cNvSpPr/>
            <p:nvPr/>
          </p:nvSpPr>
          <p:spPr>
            <a:xfrm>
              <a:off x="3365604" y="1060632"/>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15M</a:t>
              </a:r>
            </a:p>
          </p:txBody>
        </p:sp>
        <p:sp>
          <p:nvSpPr>
            <p:cNvPr id="556" name="tx556"/>
            <p:cNvSpPr/>
            <p:nvPr/>
          </p:nvSpPr>
          <p:spPr>
            <a:xfrm>
              <a:off x="3429155" y="5172561"/>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557" name="tx557"/>
            <p:cNvSpPr/>
            <p:nvPr/>
          </p:nvSpPr>
          <p:spPr>
            <a:xfrm>
              <a:off x="3429155" y="4567092"/>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5M</a:t>
              </a:r>
            </a:p>
          </p:txBody>
        </p:sp>
        <p:sp>
          <p:nvSpPr>
            <p:cNvPr id="558" name="tx558"/>
            <p:cNvSpPr/>
            <p:nvPr/>
          </p:nvSpPr>
          <p:spPr>
            <a:xfrm>
              <a:off x="3365604" y="3961622"/>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10M</a:t>
              </a:r>
            </a:p>
          </p:txBody>
        </p:sp>
        <p:sp>
          <p:nvSpPr>
            <p:cNvPr id="559" name="tx559"/>
            <p:cNvSpPr/>
            <p:nvPr/>
          </p:nvSpPr>
          <p:spPr>
            <a:xfrm>
              <a:off x="3365604" y="3356153"/>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15M</a:t>
              </a:r>
            </a:p>
          </p:txBody>
        </p:sp>
        <p:sp>
          <p:nvSpPr>
            <p:cNvPr id="560" name="tx560"/>
            <p:cNvSpPr/>
            <p:nvPr/>
          </p:nvSpPr>
          <p:spPr>
            <a:xfrm>
              <a:off x="508182" y="2906572"/>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561" name="tx561"/>
            <p:cNvSpPr/>
            <p:nvPr/>
          </p:nvSpPr>
          <p:spPr>
            <a:xfrm>
              <a:off x="508182" y="2442757"/>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2M</a:t>
              </a:r>
            </a:p>
          </p:txBody>
        </p:sp>
        <p:sp>
          <p:nvSpPr>
            <p:cNvPr id="562" name="tx562"/>
            <p:cNvSpPr/>
            <p:nvPr/>
          </p:nvSpPr>
          <p:spPr>
            <a:xfrm>
              <a:off x="508182" y="1978941"/>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4M</a:t>
              </a:r>
            </a:p>
          </p:txBody>
        </p:sp>
        <p:sp>
          <p:nvSpPr>
            <p:cNvPr id="563" name="tx563"/>
            <p:cNvSpPr/>
            <p:nvPr/>
          </p:nvSpPr>
          <p:spPr>
            <a:xfrm>
              <a:off x="508182" y="1515126"/>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6M</a:t>
              </a:r>
            </a:p>
          </p:txBody>
        </p:sp>
        <p:sp>
          <p:nvSpPr>
            <p:cNvPr id="564" name="tx564"/>
            <p:cNvSpPr/>
            <p:nvPr/>
          </p:nvSpPr>
          <p:spPr>
            <a:xfrm>
              <a:off x="508182" y="1051310"/>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8M</a:t>
              </a:r>
            </a:p>
          </p:txBody>
        </p:sp>
        <p:sp>
          <p:nvSpPr>
            <p:cNvPr id="565" name="tx565"/>
            <p:cNvSpPr/>
            <p:nvPr/>
          </p:nvSpPr>
          <p:spPr>
            <a:xfrm>
              <a:off x="508182" y="5172561"/>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566" name="tx566"/>
            <p:cNvSpPr/>
            <p:nvPr/>
          </p:nvSpPr>
          <p:spPr>
            <a:xfrm>
              <a:off x="508182" y="4589206"/>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2M</a:t>
              </a:r>
            </a:p>
          </p:txBody>
        </p:sp>
        <p:sp>
          <p:nvSpPr>
            <p:cNvPr id="567" name="tx567"/>
            <p:cNvSpPr/>
            <p:nvPr/>
          </p:nvSpPr>
          <p:spPr>
            <a:xfrm>
              <a:off x="508182" y="4005851"/>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4M</a:t>
              </a:r>
            </a:p>
          </p:txBody>
        </p:sp>
        <p:sp>
          <p:nvSpPr>
            <p:cNvPr id="568" name="tx568"/>
            <p:cNvSpPr/>
            <p:nvPr/>
          </p:nvSpPr>
          <p:spPr>
            <a:xfrm>
              <a:off x="508182" y="3422496"/>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6M</a:t>
              </a:r>
            </a:p>
          </p:txBody>
        </p:sp>
        <p:sp>
          <p:nvSpPr>
            <p:cNvPr id="569" name="tx569"/>
            <p:cNvSpPr/>
            <p:nvPr/>
          </p:nvSpPr>
          <p:spPr>
            <a:xfrm rot="-5400000">
              <a:off x="90986" y="3129765"/>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570" name="rc570"/>
            <p:cNvSpPr/>
            <p:nvPr/>
          </p:nvSpPr>
          <p:spPr>
            <a:xfrm>
              <a:off x="1889881" y="6002425"/>
              <a:ext cx="201455" cy="201456"/>
            </a:xfrm>
            <a:prstGeom prst="rect">
              <a:avLst/>
            </a:prstGeom>
            <a:solidFill>
              <a:srgbClr val="80BD41">
                <a:alpha val="100000"/>
              </a:srgbClr>
            </a:solidFill>
          </p:spPr>
          <p:txBody>
            <a:bodyPr/>
            <a:lstStyle/>
            <a:p/>
          </p:txBody>
        </p:sp>
        <p:sp>
          <p:nvSpPr>
            <p:cNvPr id="571" name="rc571"/>
            <p:cNvSpPr/>
            <p:nvPr/>
          </p:nvSpPr>
          <p:spPr>
            <a:xfrm>
              <a:off x="2605588" y="6002425"/>
              <a:ext cx="201456" cy="201456"/>
            </a:xfrm>
            <a:prstGeom prst="rect">
              <a:avLst/>
            </a:prstGeom>
            <a:solidFill>
              <a:srgbClr val="1CABE2">
                <a:alpha val="100000"/>
              </a:srgbClr>
            </a:solidFill>
          </p:spPr>
          <p:txBody>
            <a:bodyPr/>
            <a:lstStyle/>
            <a:p/>
          </p:txBody>
        </p:sp>
        <p:sp>
          <p:nvSpPr>
            <p:cNvPr id="572" name="rc572"/>
            <p:cNvSpPr/>
            <p:nvPr/>
          </p:nvSpPr>
          <p:spPr>
            <a:xfrm>
              <a:off x="3678460" y="6002425"/>
              <a:ext cx="201456" cy="201456"/>
            </a:xfrm>
            <a:prstGeom prst="rect">
              <a:avLst/>
            </a:prstGeom>
            <a:solidFill>
              <a:srgbClr val="0058AB">
                <a:alpha val="100000"/>
              </a:srgbClr>
            </a:solidFill>
          </p:spPr>
          <p:txBody>
            <a:bodyPr/>
            <a:lstStyle/>
            <a:p/>
          </p:txBody>
        </p:sp>
        <p:sp>
          <p:nvSpPr>
            <p:cNvPr id="573" name="rc573"/>
            <p:cNvSpPr/>
            <p:nvPr/>
          </p:nvSpPr>
          <p:spPr>
            <a:xfrm>
              <a:off x="4673974" y="6002425"/>
              <a:ext cx="201456" cy="201456"/>
            </a:xfrm>
            <a:prstGeom prst="rect">
              <a:avLst/>
            </a:prstGeom>
            <a:solidFill>
              <a:srgbClr val="FFC20E">
                <a:alpha val="100000"/>
              </a:srgbClr>
            </a:solidFill>
          </p:spPr>
          <p:txBody>
            <a:bodyPr/>
            <a:lstStyle/>
            <a:p/>
          </p:txBody>
        </p:sp>
        <p:sp>
          <p:nvSpPr>
            <p:cNvPr id="574" name="rc574"/>
            <p:cNvSpPr/>
            <p:nvPr/>
          </p:nvSpPr>
          <p:spPr>
            <a:xfrm>
              <a:off x="6578767" y="6002425"/>
              <a:ext cx="201456" cy="201456"/>
            </a:xfrm>
            <a:prstGeom prst="rect">
              <a:avLst/>
            </a:prstGeom>
            <a:solidFill>
              <a:srgbClr val="F26A21">
                <a:alpha val="100000"/>
              </a:srgbClr>
            </a:solidFill>
          </p:spPr>
          <p:txBody>
            <a:bodyPr/>
            <a:lstStyle/>
            <a:p/>
          </p:txBody>
        </p:sp>
        <p:sp>
          <p:nvSpPr>
            <p:cNvPr id="575" name="tx575"/>
            <p:cNvSpPr/>
            <p:nvPr/>
          </p:nvSpPr>
          <p:spPr>
            <a:xfrm>
              <a:off x="2169926"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576" name="tx576"/>
            <p:cNvSpPr/>
            <p:nvPr/>
          </p:nvSpPr>
          <p:spPr>
            <a:xfrm>
              <a:off x="2885633" y="6053135"/>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577" name="tx577"/>
            <p:cNvSpPr/>
            <p:nvPr/>
          </p:nvSpPr>
          <p:spPr>
            <a:xfrm>
              <a:off x="3958505" y="6053135"/>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578" name="tx578"/>
            <p:cNvSpPr/>
            <p:nvPr/>
          </p:nvSpPr>
          <p:spPr>
            <a:xfrm>
              <a:off x="4954019" y="6053135"/>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579" name="tx579"/>
            <p:cNvSpPr/>
            <p:nvPr/>
          </p:nvSpPr>
          <p:spPr>
            <a:xfrm>
              <a:off x="6858812" y="6053135"/>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580" name="tx580"/>
            <p:cNvSpPr/>
            <p:nvPr/>
          </p:nvSpPr>
          <p:spPr>
            <a:xfrm>
              <a:off x="729552" y="435349"/>
              <a:ext cx="637583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children vaccinated, partially vaccinated, unvaccinated for DTP 2000-2025 </a:t>
              </a:r>
            </a:p>
          </p:txBody>
        </p:sp>
        <p:sp>
          <p:nvSpPr>
            <p:cNvPr id="581" name="tx581"/>
            <p:cNvSpPr/>
            <p:nvPr/>
          </p:nvSpPr>
          <p:spPr>
            <a:xfrm>
              <a:off x="729552" y="616400"/>
              <a:ext cx="431240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by region</a:t>
              </a:r>
            </a:p>
          </p:txBody>
        </p:sp>
        <p:sp>
          <p:nvSpPr>
            <p:cNvPr id="582" name="tx582"/>
            <p:cNvSpPr/>
            <p:nvPr/>
          </p:nvSpPr>
          <p:spPr>
            <a:xfrm>
              <a:off x="4825468"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583" name="tx583"/>
            <p:cNvSpPr/>
            <p:nvPr/>
          </p:nvSpPr>
          <p:spPr>
            <a:xfrm>
              <a:off x="2281150"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584" name="tx584"/>
            <p:cNvSpPr/>
            <p:nvPr/>
          </p:nvSpPr>
          <p:spPr>
            <a:xfrm>
              <a:off x="2321201"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5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In regions with projected increases in annual birth cohort size (Central Africa, Eastern Africa, Southern Africa, and Western Africa), maintaining current coverage requires vaccinating an increasing number of children. To improve coverage and reach the 2030 ZD target will require increases in immunization programme and health system capacity.
To achieve the IA2030 ZD target in other regions, vaccinating approximately the same number of children as currently reached will be sufficient due to the anticipated decrease, stability or very small increases in the birth cohorts, and thus the number of children requiring vaccination.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estimated number of zero-dose children in 2000-2025 (dark blue), the projected annual number of zero-dose children required to reach the 2030 target (light blue) and the number of additional zero-dose children above the annualised goals in 2020-2025 (yellow).
The challenges and setbacks posed by the COVID pandemic and related disruptions jeopardized the objectives of IA2030. Some regions continue to have significantly more zero-dose children compared to the annual goals required to meet the 2030 targets.
In 2025, the number of zero-dose children in Northern Africa was below the annual target to reach the IA2030 goal. This is a positive outcome.
Note the variation in scales by region due to differences in number of zero-dose children and targets.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zero-dose numbers outperformed the annual milestones needed to reach the IA2030 goal in Northern Africa. With sustained progress, they will be on track to achieve the IA2030 goal.</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Africa, 4 out of 54 (7%) countries had DTP1 coverage below 70% in 2025. These are Angola, CAR, Gabon, and South Africa.
These countries account for approximately 2.8 million (6%) of the total annual cohort of surviving infants in the region.
There were 28 (52%) countries that achieved DTP1 of 90% or higher, accounting for 16.3 million (36%)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28 countries achieved at least 90% DTP1 coverage, while 4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1170432"/>
            <a:ext cx="9784080" cy="5577840"/>
            <a:chOff x="182880" y="1170432"/>
            <a:chExt cx="9784080" cy="5577840"/>
          </a:xfrm>
        </p:grpSpPr>
        <p:sp>
          <p:nvSpPr>
            <p:cNvPr id="3" name="rc3"/>
            <p:cNvSpPr/>
            <p:nvPr/>
          </p:nvSpPr>
          <p:spPr>
            <a:xfrm>
              <a:off x="182880" y="1170432"/>
              <a:ext cx="9784080" cy="557784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7031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677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6324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5971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85618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380419"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10" name="pt10"/>
            <p:cNvSpPr/>
            <p:nvPr/>
          </p:nvSpPr>
          <p:spPr>
            <a:xfrm>
              <a:off x="380119" y="52934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 name="pt11"/>
            <p:cNvSpPr/>
            <p:nvPr/>
          </p:nvSpPr>
          <p:spPr>
            <a:xfrm>
              <a:off x="618000" y="485739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 name="pt12"/>
            <p:cNvSpPr/>
            <p:nvPr/>
          </p:nvSpPr>
          <p:spPr>
            <a:xfrm>
              <a:off x="1291995" y="44213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371288" y="39853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50582" y="35493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450582" y="31133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490229" y="26773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69522" y="22412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728109" y="1805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tx19"/>
            <p:cNvSpPr/>
            <p:nvPr/>
          </p:nvSpPr>
          <p:spPr>
            <a:xfrm>
              <a:off x="627130" y="531375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20" name="tx20"/>
            <p:cNvSpPr/>
            <p:nvPr/>
          </p:nvSpPr>
          <p:spPr>
            <a:xfrm>
              <a:off x="865011" y="487773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21" name="tx21"/>
            <p:cNvSpPr/>
            <p:nvPr/>
          </p:nvSpPr>
          <p:spPr>
            <a:xfrm>
              <a:off x="966150" y="444171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22" name="tx22"/>
            <p:cNvSpPr/>
            <p:nvPr/>
          </p:nvSpPr>
          <p:spPr>
            <a:xfrm>
              <a:off x="1041055" y="400570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23" name="tx23"/>
            <p:cNvSpPr/>
            <p:nvPr/>
          </p:nvSpPr>
          <p:spPr>
            <a:xfrm>
              <a:off x="1120348" y="356968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4" name="tx24"/>
            <p:cNvSpPr/>
            <p:nvPr/>
          </p:nvSpPr>
          <p:spPr>
            <a:xfrm>
              <a:off x="1137996" y="313366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25" name="tx25"/>
            <p:cNvSpPr/>
            <p:nvPr/>
          </p:nvSpPr>
          <p:spPr>
            <a:xfrm>
              <a:off x="1186421" y="2697644"/>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26" name="tx26"/>
            <p:cNvSpPr/>
            <p:nvPr/>
          </p:nvSpPr>
          <p:spPr>
            <a:xfrm>
              <a:off x="1287752" y="226162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27" name="tx27"/>
            <p:cNvSpPr/>
            <p:nvPr/>
          </p:nvSpPr>
          <p:spPr>
            <a:xfrm>
              <a:off x="1397876" y="182560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28" name="rc28"/>
            <p:cNvSpPr/>
            <p:nvPr/>
          </p:nvSpPr>
          <p:spPr>
            <a:xfrm>
              <a:off x="252469" y="1679636"/>
              <a:ext cx="1873309" cy="3836966"/>
            </a:xfrm>
            <a:prstGeom prst="rect">
              <a:avLst/>
            </a:prstGeom>
            <a:noFill/>
            <a:ln w="13550" cap="rnd">
              <a:solidFill>
                <a:srgbClr val="999999">
                  <a:alpha val="100000"/>
                </a:srgbClr>
              </a:solidFill>
              <a:prstDash val="solid"/>
              <a:round/>
            </a:ln>
          </p:spPr>
          <p:txBody>
            <a:bodyPr/>
            <a:lstStyle/>
            <a:p/>
          </p:txBody>
        </p:sp>
        <p:sp>
          <p:nvSpPr>
            <p:cNvPr id="29" name="pl29"/>
            <p:cNvSpPr/>
            <p:nvPr/>
          </p:nvSpPr>
          <p:spPr>
            <a:xfrm>
              <a:off x="221320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260967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300614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340261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379907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442257"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35" name="pt35"/>
            <p:cNvSpPr/>
            <p:nvPr/>
          </p:nvSpPr>
          <p:spPr>
            <a:xfrm>
              <a:off x="2917719" y="529341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6" name="pt36"/>
            <p:cNvSpPr/>
            <p:nvPr/>
          </p:nvSpPr>
          <p:spPr>
            <a:xfrm>
              <a:off x="2997012" y="50250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 name="pt37"/>
            <p:cNvSpPr/>
            <p:nvPr/>
          </p:nvSpPr>
          <p:spPr>
            <a:xfrm>
              <a:off x="3036659" y="47567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 name="pt38"/>
            <p:cNvSpPr/>
            <p:nvPr/>
          </p:nvSpPr>
          <p:spPr>
            <a:xfrm>
              <a:off x="3155599" y="448846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 name="pt39"/>
            <p:cNvSpPr/>
            <p:nvPr/>
          </p:nvSpPr>
          <p:spPr>
            <a:xfrm>
              <a:off x="3274540" y="42201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 name="pt40"/>
            <p:cNvSpPr/>
            <p:nvPr/>
          </p:nvSpPr>
          <p:spPr>
            <a:xfrm>
              <a:off x="3314186" y="395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 name="pt41"/>
            <p:cNvSpPr/>
            <p:nvPr/>
          </p:nvSpPr>
          <p:spPr>
            <a:xfrm>
              <a:off x="3393480" y="36835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 name="pt42"/>
            <p:cNvSpPr/>
            <p:nvPr/>
          </p:nvSpPr>
          <p:spPr>
            <a:xfrm>
              <a:off x="3433127" y="34151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 name="pt43"/>
            <p:cNvSpPr/>
            <p:nvPr/>
          </p:nvSpPr>
          <p:spPr>
            <a:xfrm>
              <a:off x="3591714" y="3146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4" name="pt44"/>
            <p:cNvSpPr/>
            <p:nvPr/>
          </p:nvSpPr>
          <p:spPr>
            <a:xfrm>
              <a:off x="3829594" y="28785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3869241" y="26102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3869241" y="23419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3869241" y="20735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3908888" y="1805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tx49"/>
            <p:cNvSpPr/>
            <p:nvPr/>
          </p:nvSpPr>
          <p:spPr>
            <a:xfrm>
              <a:off x="3164730" y="531375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50" name="tx50"/>
            <p:cNvSpPr/>
            <p:nvPr/>
          </p:nvSpPr>
          <p:spPr>
            <a:xfrm>
              <a:off x="3244023" y="504543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51" name="tx51"/>
            <p:cNvSpPr/>
            <p:nvPr/>
          </p:nvSpPr>
          <p:spPr>
            <a:xfrm>
              <a:off x="3283670" y="477711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52" name="tx52"/>
            <p:cNvSpPr/>
            <p:nvPr/>
          </p:nvSpPr>
          <p:spPr>
            <a:xfrm>
              <a:off x="2820977" y="450879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53" name="tx53"/>
            <p:cNvSpPr/>
            <p:nvPr/>
          </p:nvSpPr>
          <p:spPr>
            <a:xfrm>
              <a:off x="2957474" y="424048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54" name="tx54"/>
            <p:cNvSpPr/>
            <p:nvPr/>
          </p:nvSpPr>
          <p:spPr>
            <a:xfrm>
              <a:off x="3005990" y="397216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55" name="tx55"/>
            <p:cNvSpPr/>
            <p:nvPr/>
          </p:nvSpPr>
          <p:spPr>
            <a:xfrm>
              <a:off x="3124969" y="3703841"/>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56" name="tx56"/>
            <p:cNvSpPr/>
            <p:nvPr/>
          </p:nvSpPr>
          <p:spPr>
            <a:xfrm>
              <a:off x="3133800" y="3435522"/>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57" name="tx57"/>
            <p:cNvSpPr/>
            <p:nvPr/>
          </p:nvSpPr>
          <p:spPr>
            <a:xfrm>
              <a:off x="3279037" y="316720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58" name="tx58"/>
            <p:cNvSpPr/>
            <p:nvPr/>
          </p:nvSpPr>
          <p:spPr>
            <a:xfrm>
              <a:off x="3503750" y="289888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59" name="tx59"/>
            <p:cNvSpPr/>
            <p:nvPr/>
          </p:nvSpPr>
          <p:spPr>
            <a:xfrm>
              <a:off x="3587471" y="263056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60" name="tx60"/>
            <p:cNvSpPr/>
            <p:nvPr/>
          </p:nvSpPr>
          <p:spPr>
            <a:xfrm>
              <a:off x="3539008" y="236224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61" name="tx61"/>
            <p:cNvSpPr/>
            <p:nvPr/>
          </p:nvSpPr>
          <p:spPr>
            <a:xfrm>
              <a:off x="3547786" y="209392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62" name="tx62"/>
            <p:cNvSpPr/>
            <p:nvPr/>
          </p:nvSpPr>
          <p:spPr>
            <a:xfrm>
              <a:off x="3596211" y="182560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63" name="rc63"/>
            <p:cNvSpPr/>
            <p:nvPr/>
          </p:nvSpPr>
          <p:spPr>
            <a:xfrm>
              <a:off x="2195367" y="1679636"/>
              <a:ext cx="1873309" cy="3836966"/>
            </a:xfrm>
            <a:prstGeom prst="rect">
              <a:avLst/>
            </a:prstGeom>
            <a:noFill/>
            <a:ln w="13550" cap="rnd">
              <a:solidFill>
                <a:srgbClr val="999999">
                  <a:alpha val="100000"/>
                </a:srgbClr>
              </a:solidFill>
              <a:prstDash val="solid"/>
              <a:round/>
            </a:ln>
          </p:spPr>
          <p:txBody>
            <a:bodyPr/>
            <a:lstStyle/>
            <a:p/>
          </p:txBody>
        </p:sp>
        <p:sp>
          <p:nvSpPr>
            <p:cNvPr id="64" name="pl64"/>
            <p:cNvSpPr/>
            <p:nvPr/>
          </p:nvSpPr>
          <p:spPr>
            <a:xfrm>
              <a:off x="415610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455257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494904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534550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574197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5900563"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70" name="pt70"/>
            <p:cNvSpPr/>
            <p:nvPr/>
          </p:nvSpPr>
          <p:spPr>
            <a:xfrm>
              <a:off x="5693199" y="529341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5772492" y="45957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5772492" y="38981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5812139" y="32005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5851786" y="25028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5851786" y="1805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tx76"/>
            <p:cNvSpPr/>
            <p:nvPr/>
          </p:nvSpPr>
          <p:spPr>
            <a:xfrm>
              <a:off x="5373298" y="5313757"/>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77" name="tx77"/>
            <p:cNvSpPr/>
            <p:nvPr/>
          </p:nvSpPr>
          <p:spPr>
            <a:xfrm>
              <a:off x="5472983" y="4616127"/>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78" name="tx78"/>
            <p:cNvSpPr/>
            <p:nvPr/>
          </p:nvSpPr>
          <p:spPr>
            <a:xfrm>
              <a:off x="5459907" y="391849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79" name="tx79"/>
            <p:cNvSpPr/>
            <p:nvPr/>
          </p:nvSpPr>
          <p:spPr>
            <a:xfrm>
              <a:off x="5486295" y="322086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80" name="tx80"/>
            <p:cNvSpPr/>
            <p:nvPr/>
          </p:nvSpPr>
          <p:spPr>
            <a:xfrm>
              <a:off x="5543590" y="252323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81" name="tx81"/>
            <p:cNvSpPr/>
            <p:nvPr/>
          </p:nvSpPr>
          <p:spPr>
            <a:xfrm>
              <a:off x="5534720" y="182560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82" name="rc82"/>
            <p:cNvSpPr/>
            <p:nvPr/>
          </p:nvSpPr>
          <p:spPr>
            <a:xfrm>
              <a:off x="4138265" y="1679636"/>
              <a:ext cx="1873309" cy="3836966"/>
            </a:xfrm>
            <a:prstGeom prst="rect">
              <a:avLst/>
            </a:prstGeom>
            <a:noFill/>
            <a:ln w="13550" cap="rnd">
              <a:solidFill>
                <a:srgbClr val="999999">
                  <a:alpha val="100000"/>
                </a:srgbClr>
              </a:solidFill>
              <a:prstDash val="solid"/>
              <a:round/>
            </a:ln>
          </p:spPr>
          <p:txBody>
            <a:bodyPr/>
            <a:lstStyle/>
            <a:p/>
          </p:txBody>
        </p:sp>
        <p:sp>
          <p:nvSpPr>
            <p:cNvPr id="83" name="pl83"/>
            <p:cNvSpPr/>
            <p:nvPr/>
          </p:nvSpPr>
          <p:spPr>
            <a:xfrm>
              <a:off x="609900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49547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89193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28840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68487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129820"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89" name="pt89"/>
            <p:cNvSpPr/>
            <p:nvPr/>
          </p:nvSpPr>
          <p:spPr>
            <a:xfrm>
              <a:off x="6525988" y="52934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0" name="pt90"/>
            <p:cNvSpPr/>
            <p:nvPr/>
          </p:nvSpPr>
          <p:spPr>
            <a:xfrm>
              <a:off x="6525988" y="49058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1" name="pt91"/>
            <p:cNvSpPr/>
            <p:nvPr/>
          </p:nvSpPr>
          <p:spPr>
            <a:xfrm>
              <a:off x="7199983" y="45182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2" name="pt92"/>
            <p:cNvSpPr/>
            <p:nvPr/>
          </p:nvSpPr>
          <p:spPr>
            <a:xfrm>
              <a:off x="7279276" y="41307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3" name="pt93"/>
            <p:cNvSpPr/>
            <p:nvPr/>
          </p:nvSpPr>
          <p:spPr>
            <a:xfrm>
              <a:off x="7358570" y="374312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4" name="pt94"/>
            <p:cNvSpPr/>
            <p:nvPr/>
          </p:nvSpPr>
          <p:spPr>
            <a:xfrm>
              <a:off x="7437863" y="33555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5" name="pt95"/>
            <p:cNvSpPr/>
            <p:nvPr/>
          </p:nvSpPr>
          <p:spPr>
            <a:xfrm>
              <a:off x="7556804" y="29679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6" name="pt96"/>
            <p:cNvSpPr/>
            <p:nvPr/>
          </p:nvSpPr>
          <p:spPr>
            <a:xfrm>
              <a:off x="7596450" y="25804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7" name="pt97"/>
            <p:cNvSpPr/>
            <p:nvPr/>
          </p:nvSpPr>
          <p:spPr>
            <a:xfrm>
              <a:off x="7675744" y="21928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7755037" y="1805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tx99"/>
            <p:cNvSpPr/>
            <p:nvPr/>
          </p:nvSpPr>
          <p:spPr>
            <a:xfrm>
              <a:off x="6772999" y="531375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00" name="tx100"/>
            <p:cNvSpPr/>
            <p:nvPr/>
          </p:nvSpPr>
          <p:spPr>
            <a:xfrm>
              <a:off x="6772999" y="4926185"/>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101" name="tx101"/>
            <p:cNvSpPr/>
            <p:nvPr/>
          </p:nvSpPr>
          <p:spPr>
            <a:xfrm>
              <a:off x="6874230" y="453861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102" name="tx102"/>
            <p:cNvSpPr/>
            <p:nvPr/>
          </p:nvSpPr>
          <p:spPr>
            <a:xfrm>
              <a:off x="6953432" y="415104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103" name="tx103"/>
            <p:cNvSpPr/>
            <p:nvPr/>
          </p:nvSpPr>
          <p:spPr>
            <a:xfrm>
              <a:off x="7050282" y="376346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04" name="tx104"/>
            <p:cNvSpPr/>
            <p:nvPr/>
          </p:nvSpPr>
          <p:spPr>
            <a:xfrm>
              <a:off x="7112110" y="337589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05" name="tx105"/>
            <p:cNvSpPr/>
            <p:nvPr/>
          </p:nvSpPr>
          <p:spPr>
            <a:xfrm>
              <a:off x="7231051" y="298832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06" name="tx106"/>
            <p:cNvSpPr/>
            <p:nvPr/>
          </p:nvSpPr>
          <p:spPr>
            <a:xfrm>
              <a:off x="7283956" y="2600750"/>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07" name="tx107"/>
            <p:cNvSpPr/>
            <p:nvPr/>
          </p:nvSpPr>
          <p:spPr>
            <a:xfrm>
              <a:off x="7358769" y="2213178"/>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08" name="tx108"/>
            <p:cNvSpPr/>
            <p:nvPr/>
          </p:nvSpPr>
          <p:spPr>
            <a:xfrm>
              <a:off x="7427730" y="1825606"/>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09" name="rc109"/>
            <p:cNvSpPr/>
            <p:nvPr/>
          </p:nvSpPr>
          <p:spPr>
            <a:xfrm>
              <a:off x="6081163" y="1679636"/>
              <a:ext cx="1873309" cy="3836966"/>
            </a:xfrm>
            <a:prstGeom prst="rect">
              <a:avLst/>
            </a:prstGeom>
            <a:noFill/>
            <a:ln w="13550" cap="rnd">
              <a:solidFill>
                <a:srgbClr val="999999">
                  <a:alpha val="100000"/>
                </a:srgbClr>
              </a:solidFill>
              <a:prstDash val="solid"/>
              <a:round/>
            </a:ln>
          </p:spPr>
          <p:txBody>
            <a:bodyPr/>
            <a:lstStyle/>
            <a:p/>
          </p:txBody>
        </p:sp>
        <p:sp>
          <p:nvSpPr>
            <p:cNvPr id="110" name="pl110"/>
            <p:cNvSpPr/>
            <p:nvPr/>
          </p:nvSpPr>
          <p:spPr>
            <a:xfrm>
              <a:off x="804190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3837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83483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923130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962777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9033071"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116" name="pt116"/>
            <p:cNvSpPr/>
            <p:nvPr/>
          </p:nvSpPr>
          <p:spPr>
            <a:xfrm>
              <a:off x="8587826" y="529341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7" name="pt117"/>
            <p:cNvSpPr/>
            <p:nvPr/>
          </p:nvSpPr>
          <p:spPr>
            <a:xfrm>
              <a:off x="8905001" y="50442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8" name="pt118"/>
            <p:cNvSpPr/>
            <p:nvPr/>
          </p:nvSpPr>
          <p:spPr>
            <a:xfrm>
              <a:off x="9063588" y="47951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9142881" y="454595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9142881" y="42968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9380762" y="404765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9380762" y="37984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pt123"/>
            <p:cNvSpPr/>
            <p:nvPr/>
          </p:nvSpPr>
          <p:spPr>
            <a:xfrm>
              <a:off x="9420408" y="354934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4" name="pt124"/>
            <p:cNvSpPr/>
            <p:nvPr/>
          </p:nvSpPr>
          <p:spPr>
            <a:xfrm>
              <a:off x="9460055" y="33001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9499702" y="30510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9539349" y="28018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9578995" y="25527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9578995" y="2303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9578995" y="205442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9737582" y="1805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tx131"/>
            <p:cNvSpPr/>
            <p:nvPr/>
          </p:nvSpPr>
          <p:spPr>
            <a:xfrm>
              <a:off x="8834837" y="531375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132" name="tx132"/>
            <p:cNvSpPr/>
            <p:nvPr/>
          </p:nvSpPr>
          <p:spPr>
            <a:xfrm>
              <a:off x="9152011" y="5064604"/>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133" name="tx133"/>
            <p:cNvSpPr/>
            <p:nvPr/>
          </p:nvSpPr>
          <p:spPr>
            <a:xfrm>
              <a:off x="8750911" y="481545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134" name="tx134"/>
            <p:cNvSpPr/>
            <p:nvPr/>
          </p:nvSpPr>
          <p:spPr>
            <a:xfrm>
              <a:off x="8861111" y="456629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135" name="tx135"/>
            <p:cNvSpPr/>
            <p:nvPr/>
          </p:nvSpPr>
          <p:spPr>
            <a:xfrm>
              <a:off x="8812648" y="431714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36" name="tx136"/>
            <p:cNvSpPr/>
            <p:nvPr/>
          </p:nvSpPr>
          <p:spPr>
            <a:xfrm>
              <a:off x="9059306" y="406798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137" name="tx137"/>
            <p:cNvSpPr/>
            <p:nvPr/>
          </p:nvSpPr>
          <p:spPr>
            <a:xfrm>
              <a:off x="9098991" y="381883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38" name="tx138"/>
            <p:cNvSpPr/>
            <p:nvPr/>
          </p:nvSpPr>
          <p:spPr>
            <a:xfrm>
              <a:off x="9116510" y="356968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39" name="tx139"/>
            <p:cNvSpPr/>
            <p:nvPr/>
          </p:nvSpPr>
          <p:spPr>
            <a:xfrm>
              <a:off x="9160545" y="3320528"/>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40" name="tx140"/>
            <p:cNvSpPr/>
            <p:nvPr/>
          </p:nvSpPr>
          <p:spPr>
            <a:xfrm>
              <a:off x="9187025" y="307137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141" name="tx141"/>
            <p:cNvSpPr/>
            <p:nvPr/>
          </p:nvSpPr>
          <p:spPr>
            <a:xfrm>
              <a:off x="9226672" y="282222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142" name="tx142"/>
            <p:cNvSpPr/>
            <p:nvPr/>
          </p:nvSpPr>
          <p:spPr>
            <a:xfrm>
              <a:off x="9279577" y="2573067"/>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43" name="tx143"/>
            <p:cNvSpPr/>
            <p:nvPr/>
          </p:nvSpPr>
          <p:spPr>
            <a:xfrm>
              <a:off x="9261929" y="232391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44" name="tx144"/>
            <p:cNvSpPr/>
            <p:nvPr/>
          </p:nvSpPr>
          <p:spPr>
            <a:xfrm>
              <a:off x="9257632" y="2074759"/>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145" name="tx145"/>
            <p:cNvSpPr/>
            <p:nvPr/>
          </p:nvSpPr>
          <p:spPr>
            <a:xfrm>
              <a:off x="9416127" y="182560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46" name="rc146"/>
            <p:cNvSpPr/>
            <p:nvPr/>
          </p:nvSpPr>
          <p:spPr>
            <a:xfrm>
              <a:off x="8024061" y="1679636"/>
              <a:ext cx="1873309" cy="3836966"/>
            </a:xfrm>
            <a:prstGeom prst="rect">
              <a:avLst/>
            </a:prstGeom>
            <a:noFill/>
            <a:ln w="13550" cap="rnd">
              <a:solidFill>
                <a:srgbClr val="999999">
                  <a:alpha val="100000"/>
                </a:srgbClr>
              </a:solidFill>
              <a:prstDash val="solid"/>
              <a:round/>
            </a:ln>
          </p:spPr>
          <p:txBody>
            <a:bodyPr/>
            <a:lstStyle/>
            <a:p/>
          </p:txBody>
        </p:sp>
        <p:sp>
          <p:nvSpPr>
            <p:cNvPr id="147" name="rc147"/>
            <p:cNvSpPr/>
            <p:nvPr/>
          </p:nvSpPr>
          <p:spPr>
            <a:xfrm>
              <a:off x="252469" y="1464783"/>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8" name="tx148"/>
            <p:cNvSpPr/>
            <p:nvPr/>
          </p:nvSpPr>
          <p:spPr>
            <a:xfrm>
              <a:off x="689038" y="1532205"/>
              <a:ext cx="1000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Central Africa (83%)</a:t>
              </a:r>
            </a:p>
          </p:txBody>
        </p:sp>
        <p:sp>
          <p:nvSpPr>
            <p:cNvPr id="149" name="rc149"/>
            <p:cNvSpPr/>
            <p:nvPr/>
          </p:nvSpPr>
          <p:spPr>
            <a:xfrm>
              <a:off x="2195367" y="1464783"/>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50" name="tx150"/>
            <p:cNvSpPr/>
            <p:nvPr/>
          </p:nvSpPr>
          <p:spPr>
            <a:xfrm>
              <a:off x="2619454" y="1532205"/>
              <a:ext cx="1025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Eastern Africa (86%)</a:t>
              </a:r>
            </a:p>
          </p:txBody>
        </p:sp>
        <p:sp>
          <p:nvSpPr>
            <p:cNvPr id="151" name="rc151"/>
            <p:cNvSpPr/>
            <p:nvPr/>
          </p:nvSpPr>
          <p:spPr>
            <a:xfrm>
              <a:off x="4138265" y="1464783"/>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52" name="tx152"/>
            <p:cNvSpPr/>
            <p:nvPr/>
          </p:nvSpPr>
          <p:spPr>
            <a:xfrm>
              <a:off x="4537527" y="1532205"/>
              <a:ext cx="10747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Northern Africa (99%)</a:t>
              </a:r>
            </a:p>
          </p:txBody>
        </p:sp>
        <p:sp>
          <p:nvSpPr>
            <p:cNvPr id="153" name="rc153"/>
            <p:cNvSpPr/>
            <p:nvPr/>
          </p:nvSpPr>
          <p:spPr>
            <a:xfrm>
              <a:off x="6081163" y="1464783"/>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54" name="tx154"/>
            <p:cNvSpPr/>
            <p:nvPr/>
          </p:nvSpPr>
          <p:spPr>
            <a:xfrm>
              <a:off x="6471006" y="1532205"/>
              <a:ext cx="1093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Southern Africa (81%)</a:t>
              </a:r>
            </a:p>
          </p:txBody>
        </p:sp>
        <p:sp>
          <p:nvSpPr>
            <p:cNvPr id="155" name="rc155"/>
            <p:cNvSpPr/>
            <p:nvPr/>
          </p:nvSpPr>
          <p:spPr>
            <a:xfrm>
              <a:off x="8024061" y="1464783"/>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56" name="tx156"/>
            <p:cNvSpPr/>
            <p:nvPr/>
          </p:nvSpPr>
          <p:spPr>
            <a:xfrm>
              <a:off x="8433701" y="1532205"/>
              <a:ext cx="10540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Western Africa (80%)</a:t>
              </a:r>
            </a:p>
          </p:txBody>
        </p:sp>
        <p:sp>
          <p:nvSpPr>
            <p:cNvPr id="157" name="pl157"/>
            <p:cNvSpPr/>
            <p:nvPr/>
          </p:nvSpPr>
          <p:spPr>
            <a:xfrm>
              <a:off x="252469" y="5516603"/>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158" name="pl158"/>
            <p:cNvSpPr/>
            <p:nvPr/>
          </p:nvSpPr>
          <p:spPr>
            <a:xfrm>
              <a:off x="27031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59" name="pl159"/>
            <p:cNvSpPr/>
            <p:nvPr/>
          </p:nvSpPr>
          <p:spPr>
            <a:xfrm>
              <a:off x="66677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0" name="pl160"/>
            <p:cNvSpPr/>
            <p:nvPr/>
          </p:nvSpPr>
          <p:spPr>
            <a:xfrm>
              <a:off x="106324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1" name="pl161"/>
            <p:cNvSpPr/>
            <p:nvPr/>
          </p:nvSpPr>
          <p:spPr>
            <a:xfrm>
              <a:off x="145971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2" name="pl162"/>
            <p:cNvSpPr/>
            <p:nvPr/>
          </p:nvSpPr>
          <p:spPr>
            <a:xfrm>
              <a:off x="185618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3" name="tx163"/>
            <p:cNvSpPr/>
            <p:nvPr/>
          </p:nvSpPr>
          <p:spPr>
            <a:xfrm rot="-5400000">
              <a:off x="20813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164" name="tx164"/>
            <p:cNvSpPr/>
            <p:nvPr/>
          </p:nvSpPr>
          <p:spPr>
            <a:xfrm rot="-5400000">
              <a:off x="60459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165" name="tx165"/>
            <p:cNvSpPr/>
            <p:nvPr/>
          </p:nvSpPr>
          <p:spPr>
            <a:xfrm rot="-5400000">
              <a:off x="100106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66" name="tx166"/>
            <p:cNvSpPr/>
            <p:nvPr/>
          </p:nvSpPr>
          <p:spPr>
            <a:xfrm rot="-5400000">
              <a:off x="139753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167" name="tx167"/>
            <p:cNvSpPr/>
            <p:nvPr/>
          </p:nvSpPr>
          <p:spPr>
            <a:xfrm rot="-5400000">
              <a:off x="179400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168" name="pl168"/>
            <p:cNvSpPr/>
            <p:nvPr/>
          </p:nvSpPr>
          <p:spPr>
            <a:xfrm>
              <a:off x="2195367" y="5516603"/>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169" name="pl169"/>
            <p:cNvSpPr/>
            <p:nvPr/>
          </p:nvSpPr>
          <p:spPr>
            <a:xfrm>
              <a:off x="221320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70" name="pl170"/>
            <p:cNvSpPr/>
            <p:nvPr/>
          </p:nvSpPr>
          <p:spPr>
            <a:xfrm>
              <a:off x="260967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71" name="pl171"/>
            <p:cNvSpPr/>
            <p:nvPr/>
          </p:nvSpPr>
          <p:spPr>
            <a:xfrm>
              <a:off x="300614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72" name="pl172"/>
            <p:cNvSpPr/>
            <p:nvPr/>
          </p:nvSpPr>
          <p:spPr>
            <a:xfrm>
              <a:off x="340261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73" name="pl173"/>
            <p:cNvSpPr/>
            <p:nvPr/>
          </p:nvSpPr>
          <p:spPr>
            <a:xfrm>
              <a:off x="379907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74" name="tx174"/>
            <p:cNvSpPr/>
            <p:nvPr/>
          </p:nvSpPr>
          <p:spPr>
            <a:xfrm rot="-5400000">
              <a:off x="215102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175" name="tx175"/>
            <p:cNvSpPr/>
            <p:nvPr/>
          </p:nvSpPr>
          <p:spPr>
            <a:xfrm rot="-5400000">
              <a:off x="254749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176" name="tx176"/>
            <p:cNvSpPr/>
            <p:nvPr/>
          </p:nvSpPr>
          <p:spPr>
            <a:xfrm rot="-5400000">
              <a:off x="294396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77" name="tx177"/>
            <p:cNvSpPr/>
            <p:nvPr/>
          </p:nvSpPr>
          <p:spPr>
            <a:xfrm rot="-5400000">
              <a:off x="334043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178" name="tx178"/>
            <p:cNvSpPr/>
            <p:nvPr/>
          </p:nvSpPr>
          <p:spPr>
            <a:xfrm rot="-5400000">
              <a:off x="373689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179" name="pl179"/>
            <p:cNvSpPr/>
            <p:nvPr/>
          </p:nvSpPr>
          <p:spPr>
            <a:xfrm>
              <a:off x="4138265" y="5516603"/>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180" name="pl180"/>
            <p:cNvSpPr/>
            <p:nvPr/>
          </p:nvSpPr>
          <p:spPr>
            <a:xfrm>
              <a:off x="415610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455257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494904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3" name="pl183"/>
            <p:cNvSpPr/>
            <p:nvPr/>
          </p:nvSpPr>
          <p:spPr>
            <a:xfrm>
              <a:off x="534550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4" name="pl184"/>
            <p:cNvSpPr/>
            <p:nvPr/>
          </p:nvSpPr>
          <p:spPr>
            <a:xfrm>
              <a:off x="574197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5" name="tx185"/>
            <p:cNvSpPr/>
            <p:nvPr/>
          </p:nvSpPr>
          <p:spPr>
            <a:xfrm rot="-5400000">
              <a:off x="409392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186" name="tx186"/>
            <p:cNvSpPr/>
            <p:nvPr/>
          </p:nvSpPr>
          <p:spPr>
            <a:xfrm rot="-5400000">
              <a:off x="449039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187" name="tx187"/>
            <p:cNvSpPr/>
            <p:nvPr/>
          </p:nvSpPr>
          <p:spPr>
            <a:xfrm rot="-5400000">
              <a:off x="488686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88" name="tx188"/>
            <p:cNvSpPr/>
            <p:nvPr/>
          </p:nvSpPr>
          <p:spPr>
            <a:xfrm rot="-5400000">
              <a:off x="528332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189" name="tx189"/>
            <p:cNvSpPr/>
            <p:nvPr/>
          </p:nvSpPr>
          <p:spPr>
            <a:xfrm rot="-5400000">
              <a:off x="567979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190" name="pl190"/>
            <p:cNvSpPr/>
            <p:nvPr/>
          </p:nvSpPr>
          <p:spPr>
            <a:xfrm>
              <a:off x="6081163" y="5516603"/>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191" name="pl191"/>
            <p:cNvSpPr/>
            <p:nvPr/>
          </p:nvSpPr>
          <p:spPr>
            <a:xfrm>
              <a:off x="609900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2" name="pl192"/>
            <p:cNvSpPr/>
            <p:nvPr/>
          </p:nvSpPr>
          <p:spPr>
            <a:xfrm>
              <a:off x="649547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3" name="pl193"/>
            <p:cNvSpPr/>
            <p:nvPr/>
          </p:nvSpPr>
          <p:spPr>
            <a:xfrm>
              <a:off x="689193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4" name="pl194"/>
            <p:cNvSpPr/>
            <p:nvPr/>
          </p:nvSpPr>
          <p:spPr>
            <a:xfrm>
              <a:off x="728840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5" name="pl195"/>
            <p:cNvSpPr/>
            <p:nvPr/>
          </p:nvSpPr>
          <p:spPr>
            <a:xfrm>
              <a:off x="768487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6" name="tx196"/>
            <p:cNvSpPr/>
            <p:nvPr/>
          </p:nvSpPr>
          <p:spPr>
            <a:xfrm rot="-5400000">
              <a:off x="603682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197" name="tx197"/>
            <p:cNvSpPr/>
            <p:nvPr/>
          </p:nvSpPr>
          <p:spPr>
            <a:xfrm rot="-5400000">
              <a:off x="643329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198" name="tx198"/>
            <p:cNvSpPr/>
            <p:nvPr/>
          </p:nvSpPr>
          <p:spPr>
            <a:xfrm rot="-5400000">
              <a:off x="682976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99" name="tx199"/>
            <p:cNvSpPr/>
            <p:nvPr/>
          </p:nvSpPr>
          <p:spPr>
            <a:xfrm rot="-5400000">
              <a:off x="722622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00" name="tx200"/>
            <p:cNvSpPr/>
            <p:nvPr/>
          </p:nvSpPr>
          <p:spPr>
            <a:xfrm rot="-5400000">
              <a:off x="762269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201" name="pl201"/>
            <p:cNvSpPr/>
            <p:nvPr/>
          </p:nvSpPr>
          <p:spPr>
            <a:xfrm>
              <a:off x="8024061" y="5516603"/>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202" name="pl202"/>
            <p:cNvSpPr/>
            <p:nvPr/>
          </p:nvSpPr>
          <p:spPr>
            <a:xfrm>
              <a:off x="804190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843837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4" name="pl204"/>
            <p:cNvSpPr/>
            <p:nvPr/>
          </p:nvSpPr>
          <p:spPr>
            <a:xfrm>
              <a:off x="883483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5" name="pl205"/>
            <p:cNvSpPr/>
            <p:nvPr/>
          </p:nvSpPr>
          <p:spPr>
            <a:xfrm>
              <a:off x="923130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6" name="pl206"/>
            <p:cNvSpPr/>
            <p:nvPr/>
          </p:nvSpPr>
          <p:spPr>
            <a:xfrm>
              <a:off x="962777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7" name="tx207"/>
            <p:cNvSpPr/>
            <p:nvPr/>
          </p:nvSpPr>
          <p:spPr>
            <a:xfrm rot="-5400000">
              <a:off x="797972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208" name="tx208"/>
            <p:cNvSpPr/>
            <p:nvPr/>
          </p:nvSpPr>
          <p:spPr>
            <a:xfrm rot="-5400000">
              <a:off x="837619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09" name="tx209"/>
            <p:cNvSpPr/>
            <p:nvPr/>
          </p:nvSpPr>
          <p:spPr>
            <a:xfrm rot="-5400000">
              <a:off x="877265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10" name="tx210"/>
            <p:cNvSpPr/>
            <p:nvPr/>
          </p:nvSpPr>
          <p:spPr>
            <a:xfrm rot="-5400000">
              <a:off x="916912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11" name="tx211"/>
            <p:cNvSpPr/>
            <p:nvPr/>
          </p:nvSpPr>
          <p:spPr>
            <a:xfrm rot="-5400000">
              <a:off x="956559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212" name="tx212"/>
            <p:cNvSpPr/>
            <p:nvPr/>
          </p:nvSpPr>
          <p:spPr>
            <a:xfrm>
              <a:off x="4643871" y="5757591"/>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13" name="tx213"/>
            <p:cNvSpPr/>
            <p:nvPr/>
          </p:nvSpPr>
          <p:spPr>
            <a:xfrm>
              <a:off x="2773813" y="615554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14" name="pt214"/>
            <p:cNvSpPr/>
            <p:nvPr/>
          </p:nvSpPr>
          <p:spPr>
            <a:xfrm>
              <a:off x="3766449" y="615678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4314730" y="615678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4959296" y="61567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7" name="pt217"/>
            <p:cNvSpPr/>
            <p:nvPr/>
          </p:nvSpPr>
          <p:spPr>
            <a:xfrm>
              <a:off x="5603863" y="615678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8" name="pt218"/>
            <p:cNvSpPr/>
            <p:nvPr/>
          </p:nvSpPr>
          <p:spPr>
            <a:xfrm>
              <a:off x="6248430" y="61567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9" name="pt219"/>
            <p:cNvSpPr/>
            <p:nvPr/>
          </p:nvSpPr>
          <p:spPr>
            <a:xfrm>
              <a:off x="6892997" y="61567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tx220"/>
            <p:cNvSpPr/>
            <p:nvPr/>
          </p:nvSpPr>
          <p:spPr>
            <a:xfrm>
              <a:off x="3994543" y="6165560"/>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221" name="tx221"/>
            <p:cNvSpPr/>
            <p:nvPr/>
          </p:nvSpPr>
          <p:spPr>
            <a:xfrm>
              <a:off x="4542824"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222" name="tx222"/>
            <p:cNvSpPr/>
            <p:nvPr/>
          </p:nvSpPr>
          <p:spPr>
            <a:xfrm>
              <a:off x="5187391"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223" name="tx223"/>
            <p:cNvSpPr/>
            <p:nvPr/>
          </p:nvSpPr>
          <p:spPr>
            <a:xfrm>
              <a:off x="5831958"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224" name="tx224"/>
            <p:cNvSpPr/>
            <p:nvPr/>
          </p:nvSpPr>
          <p:spPr>
            <a:xfrm>
              <a:off x="6476525"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225" name="tx225"/>
            <p:cNvSpPr/>
            <p:nvPr/>
          </p:nvSpPr>
          <p:spPr>
            <a:xfrm>
              <a:off x="7121092" y="6165560"/>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226" name="tx226"/>
            <p:cNvSpPr/>
            <p:nvPr/>
          </p:nvSpPr>
          <p:spPr>
            <a:xfrm>
              <a:off x="252469" y="1240021"/>
              <a:ext cx="36286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by region and country, 2025</a:t>
              </a:r>
            </a:p>
          </p:txBody>
        </p:sp>
        <p:sp>
          <p:nvSpPr>
            <p:cNvPr id="227" name="tx227"/>
            <p:cNvSpPr/>
            <p:nvPr/>
          </p:nvSpPr>
          <p:spPr>
            <a:xfrm>
              <a:off x="5735387" y="64544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28" name="tx228"/>
            <p:cNvSpPr/>
            <p:nvPr/>
          </p:nvSpPr>
          <p:spPr>
            <a:xfrm>
              <a:off x="2291208" y="6575172"/>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229"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Northern Africa had the highest regional coverage (99%), while Western Africa had the lowest (80%).
28 countries achieved at least 90% coverage, while 9 remained below 80%.
The lowest coverage was reported in CAR (59%), Gabon (65%), Angola (67%), and South Africa (67%).
The largest within-region variation was observed in Central Africa (59%-93%).</a:t>
            </a:r>
          </a:p>
        </p:txBody>
      </p:sp>
      <p:sp>
        <p:nvSpPr>
          <p:cNvPr id="230" name="body"/>
          <p:cNvSpPr>
            <a:spLocks noGrp="1"/>
          </p:cNvSpPr>
          <p:nvPr>
            <p:ph/>
          </p:nvPr>
        </p:nvSpPr>
        <p:spPr>
          <a:xfrm>
            <a:off x="292608" y="182880"/>
            <a:ext cx="9811512"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varied substantially across and within regions in 2025, highlighting persistent inequities in immunization service delivery and opportunities for targeted programme action.</a:t>
            </a:r>
          </a:p>
        </p:txBody>
      </p:sp>
      <p:grpSp xmlns:pic="http://schemas.openxmlformats.org/drawingml/2006/picture">
        <p:nvGrpSpPr>
          <p:cNvPr id="231" name=""/>
          <p:cNvGrpSpPr/>
          <p:nvPr/>
        </p:nvGrpSpPr>
        <p:grpSpPr>
          <a:xfrm>
            <a:off x="292608" y="1005840"/>
            <a:ext cx="9811512" cy="28575"/>
            <a:chOff x="292608" y="1005840"/>
            <a:chExt cx="9811512" cy="28575"/>
          </a:xfrm>
        </p:grpSpPr>
        <p:sp>
          <p:nvSpPr>
            <p:cNvPr id="232" name="rc3"/>
            <p:cNvSpPr/>
            <p:nvPr/>
          </p:nvSpPr>
          <p:spPr>
            <a:xfrm>
              <a:off x="292608" y="1005840"/>
              <a:ext cx="9811512"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33" name="rc4"/>
            <p:cNvSpPr/>
            <p:nvPr/>
          </p:nvSpPr>
          <p:spPr>
            <a:xfrm>
              <a:off x="292608" y="1005840"/>
              <a:ext cx="9811512"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30429" y="156844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BEBEBE">
                  <a:alpha val="69803"/>
                </a:srgbClr>
              </a:solidFill>
              <a:prstDash val="solid"/>
              <a:round/>
            </a:ln>
          </p:spPr>
          <p:txBody>
            <a:bodyPr/>
            <a:lstStyle/>
            <a:p/>
          </p:txBody>
        </p:sp>
        <p:sp>
          <p:nvSpPr>
            <p:cNvPr id="22" name="pl22"/>
            <p:cNvSpPr/>
            <p:nvPr/>
          </p:nvSpPr>
          <p:spPr>
            <a:xfrm>
              <a:off x="830429" y="1635787"/>
              <a:ext cx="1461582" cy="179582"/>
            </a:xfrm>
            <a:custGeom>
              <a:avLst/>
              <a:pathLst>
                <a:path w="1461582" h="179582">
                  <a:moveTo>
                    <a:pt x="0" y="44895"/>
                  </a:moveTo>
                  <a:lnTo>
                    <a:pt x="208797" y="101014"/>
                  </a:lnTo>
                  <a:lnTo>
                    <a:pt x="417595" y="134686"/>
                  </a:lnTo>
                  <a:lnTo>
                    <a:pt x="626392" y="157134"/>
                  </a:lnTo>
                  <a:lnTo>
                    <a:pt x="835190" y="179582"/>
                  </a:lnTo>
                  <a:lnTo>
                    <a:pt x="1043987" y="0"/>
                  </a:lnTo>
                  <a:lnTo>
                    <a:pt x="1252785" y="101014"/>
                  </a:lnTo>
                  <a:lnTo>
                    <a:pt x="1461582" y="134686"/>
                  </a:lnTo>
                </a:path>
              </a:pathLst>
            </a:custGeom>
            <a:ln w="40651" cap="flat">
              <a:solidFill>
                <a:srgbClr val="BEBEBE">
                  <a:alpha val="69803"/>
                </a:srgbClr>
              </a:solidFill>
              <a:prstDash val="solid"/>
              <a:round/>
            </a:ln>
          </p:spPr>
          <p:txBody>
            <a:bodyPr/>
            <a:lstStyle/>
            <a:p/>
          </p:txBody>
        </p:sp>
        <p:sp>
          <p:nvSpPr>
            <p:cNvPr id="23" name="pl23"/>
            <p:cNvSpPr/>
            <p:nvPr/>
          </p:nvSpPr>
          <p:spPr>
            <a:xfrm>
              <a:off x="830429" y="1635787"/>
              <a:ext cx="1461582" cy="179582"/>
            </a:xfrm>
            <a:custGeom>
              <a:avLst/>
              <a:pathLst>
                <a:path w="1461582" h="179582">
                  <a:moveTo>
                    <a:pt x="0" y="44895"/>
                  </a:moveTo>
                  <a:lnTo>
                    <a:pt x="208797" y="101014"/>
                  </a:lnTo>
                  <a:lnTo>
                    <a:pt x="417595" y="134686"/>
                  </a:lnTo>
                  <a:lnTo>
                    <a:pt x="626392" y="157134"/>
                  </a:lnTo>
                  <a:lnTo>
                    <a:pt x="835190" y="179582"/>
                  </a:lnTo>
                  <a:lnTo>
                    <a:pt x="1043987" y="0"/>
                  </a:lnTo>
                  <a:lnTo>
                    <a:pt x="1252785" y="101014"/>
                  </a:lnTo>
                  <a:lnTo>
                    <a:pt x="1461582" y="134686"/>
                  </a:lnTo>
                </a:path>
              </a:pathLst>
            </a:custGeom>
            <a:ln w="35231" cap="flat">
              <a:solidFill>
                <a:srgbClr val="BEBEBE">
                  <a:alpha val="69803"/>
                </a:srgbClr>
              </a:solidFill>
              <a:prstDash val="solid"/>
              <a:round/>
            </a:ln>
          </p:spPr>
          <p:txBody>
            <a:bodyPr/>
            <a:lstStyle/>
            <a:p/>
          </p:txBody>
        </p:sp>
        <p:sp>
          <p:nvSpPr>
            <p:cNvPr id="24" name="pl24"/>
            <p:cNvSpPr/>
            <p:nvPr/>
          </p:nvSpPr>
          <p:spPr>
            <a:xfrm>
              <a:off x="830429" y="156844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6B6B6B">
                  <a:alpha val="100000"/>
                </a:srgbClr>
              </a:solidFill>
              <a:prstDash val="solid"/>
              <a:round/>
            </a:ln>
          </p:spPr>
          <p:txBody>
            <a:bodyPr/>
            <a:lstStyle/>
            <a:p/>
          </p:txBody>
        </p:sp>
        <p:sp>
          <p:nvSpPr>
            <p:cNvPr id="25" name="pl25"/>
            <p:cNvSpPr/>
            <p:nvPr/>
          </p:nvSpPr>
          <p:spPr>
            <a:xfrm>
              <a:off x="830429" y="1635787"/>
              <a:ext cx="1461582" cy="179582"/>
            </a:xfrm>
            <a:custGeom>
              <a:avLst/>
              <a:pathLst>
                <a:path w="1461582" h="179582">
                  <a:moveTo>
                    <a:pt x="0" y="44895"/>
                  </a:moveTo>
                  <a:lnTo>
                    <a:pt x="208797" y="101014"/>
                  </a:lnTo>
                  <a:lnTo>
                    <a:pt x="417595" y="134686"/>
                  </a:lnTo>
                  <a:lnTo>
                    <a:pt x="626392" y="157134"/>
                  </a:lnTo>
                  <a:lnTo>
                    <a:pt x="835190" y="179582"/>
                  </a:lnTo>
                  <a:lnTo>
                    <a:pt x="1043987" y="0"/>
                  </a:lnTo>
                  <a:lnTo>
                    <a:pt x="1252785" y="101014"/>
                  </a:lnTo>
                  <a:lnTo>
                    <a:pt x="1461582" y="134686"/>
                  </a:lnTo>
                </a:path>
              </a:pathLst>
            </a:custGeom>
            <a:ln w="40651" cap="flat">
              <a:solidFill>
                <a:srgbClr val="000000">
                  <a:alpha val="100000"/>
                </a:srgbClr>
              </a:solidFill>
              <a:prstDash val="solid"/>
              <a:round/>
            </a:ln>
          </p:spPr>
          <p:txBody>
            <a:bodyPr/>
            <a:lstStyle/>
            <a:p/>
          </p:txBody>
        </p:sp>
        <p:sp>
          <p:nvSpPr>
            <p:cNvPr id="26" name="pl26"/>
            <p:cNvSpPr/>
            <p:nvPr/>
          </p:nvSpPr>
          <p:spPr>
            <a:xfrm>
              <a:off x="830429" y="1635787"/>
              <a:ext cx="1461582" cy="179582"/>
            </a:xfrm>
            <a:custGeom>
              <a:avLst/>
              <a:pathLst>
                <a:path w="1461582" h="179582">
                  <a:moveTo>
                    <a:pt x="0" y="44895"/>
                  </a:moveTo>
                  <a:lnTo>
                    <a:pt x="208797" y="101014"/>
                  </a:lnTo>
                  <a:lnTo>
                    <a:pt x="417595" y="134686"/>
                  </a:lnTo>
                  <a:lnTo>
                    <a:pt x="626392" y="157134"/>
                  </a:lnTo>
                  <a:lnTo>
                    <a:pt x="835190" y="179582"/>
                  </a:lnTo>
                  <a:lnTo>
                    <a:pt x="1043987" y="0"/>
                  </a:lnTo>
                  <a:lnTo>
                    <a:pt x="1252785" y="101014"/>
                  </a:lnTo>
                  <a:lnTo>
                    <a:pt x="1461582" y="134686"/>
                  </a:lnTo>
                </a:path>
              </a:pathLst>
            </a:custGeom>
            <a:ln w="35231" cap="flat">
              <a:solidFill>
                <a:srgbClr val="1CABE2">
                  <a:alpha val="100000"/>
                </a:srgbClr>
              </a:solidFill>
              <a:prstDash val="solid"/>
              <a:round/>
            </a:ln>
          </p:spPr>
          <p:txBody>
            <a:bodyPr/>
            <a:lstStyle/>
            <a:p/>
          </p:txBody>
        </p:sp>
        <p:sp>
          <p:nvSpPr>
            <p:cNvPr id="27" name="tx27"/>
            <p:cNvSpPr/>
            <p:nvPr/>
          </p:nvSpPr>
          <p:spPr>
            <a:xfrm>
              <a:off x="770170" y="15021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8" name="tx28"/>
            <p:cNvSpPr/>
            <p:nvPr/>
          </p:nvSpPr>
          <p:spPr>
            <a:xfrm>
              <a:off x="978968" y="1558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9" name="tx29"/>
            <p:cNvSpPr/>
            <p:nvPr/>
          </p:nvSpPr>
          <p:spPr>
            <a:xfrm>
              <a:off x="1187765" y="15919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0" name="tx30"/>
            <p:cNvSpPr/>
            <p:nvPr/>
          </p:nvSpPr>
          <p:spPr>
            <a:xfrm>
              <a:off x="1396563" y="16143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1" name="tx31"/>
            <p:cNvSpPr/>
            <p:nvPr/>
          </p:nvSpPr>
          <p:spPr>
            <a:xfrm>
              <a:off x="1605360" y="163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2" name="tx32"/>
            <p:cNvSpPr/>
            <p:nvPr/>
          </p:nvSpPr>
          <p:spPr>
            <a:xfrm>
              <a:off x="1814158" y="14572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3" name="tx33"/>
            <p:cNvSpPr/>
            <p:nvPr/>
          </p:nvSpPr>
          <p:spPr>
            <a:xfrm>
              <a:off x="2022955" y="1558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 name="tx34"/>
            <p:cNvSpPr/>
            <p:nvPr/>
          </p:nvSpPr>
          <p:spPr>
            <a:xfrm>
              <a:off x="2231753" y="15919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5" name="rc35"/>
            <p:cNvSpPr/>
            <p:nvPr/>
          </p:nvSpPr>
          <p:spPr>
            <a:xfrm>
              <a:off x="757350" y="2358522"/>
              <a:ext cx="1607740" cy="1000048"/>
            </a:xfrm>
            <a:prstGeom prst="rect">
              <a:avLst/>
            </a:prstGeom>
            <a:solidFill>
              <a:srgbClr val="EBEBEB">
                <a:alpha val="100000"/>
              </a:srgbClr>
            </a:solidFill>
          </p:spPr>
          <p:txBody>
            <a:bodyPr/>
            <a:lstStyle/>
            <a:p/>
          </p:txBody>
        </p:sp>
        <p:sp>
          <p:nvSpPr>
            <p:cNvPr id="36" name="pl36"/>
            <p:cNvSpPr/>
            <p:nvPr/>
          </p:nvSpPr>
          <p:spPr>
            <a:xfrm>
              <a:off x="75735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 name="pl41"/>
            <p:cNvSpPr/>
            <p:nvPr/>
          </p:nvSpPr>
          <p:spPr>
            <a:xfrm>
              <a:off x="75735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2" name="pl42"/>
            <p:cNvSpPr/>
            <p:nvPr/>
          </p:nvSpPr>
          <p:spPr>
            <a:xfrm>
              <a:off x="75735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830429" y="285293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BEBEBE">
                  <a:alpha val="69803"/>
                </a:srgbClr>
              </a:solidFill>
              <a:prstDash val="solid"/>
              <a:round/>
            </a:ln>
          </p:spPr>
          <p:txBody>
            <a:bodyPr/>
            <a:lstStyle/>
            <a:p/>
          </p:txBody>
        </p:sp>
        <p:sp>
          <p:nvSpPr>
            <p:cNvPr id="52" name="pl52"/>
            <p:cNvSpPr/>
            <p:nvPr/>
          </p:nvSpPr>
          <p:spPr>
            <a:xfrm>
              <a:off x="830429" y="2852934"/>
              <a:ext cx="1461582" cy="78567"/>
            </a:xfrm>
            <a:custGeom>
              <a:avLst/>
              <a:pathLst>
                <a:path w="1461582" h="78567">
                  <a:moveTo>
                    <a:pt x="0" y="56119"/>
                  </a:moveTo>
                  <a:lnTo>
                    <a:pt x="208797" y="44895"/>
                  </a:lnTo>
                  <a:lnTo>
                    <a:pt x="417595" y="78567"/>
                  </a:lnTo>
                  <a:lnTo>
                    <a:pt x="626392" y="56119"/>
                  </a:lnTo>
                  <a:lnTo>
                    <a:pt x="835190" y="0"/>
                  </a:lnTo>
                  <a:lnTo>
                    <a:pt x="1043987" y="56119"/>
                  </a:lnTo>
                  <a:lnTo>
                    <a:pt x="1252785" y="56119"/>
                  </a:lnTo>
                  <a:lnTo>
                    <a:pt x="1461582" y="56119"/>
                  </a:lnTo>
                </a:path>
              </a:pathLst>
            </a:custGeom>
            <a:ln w="40651" cap="flat">
              <a:solidFill>
                <a:srgbClr val="BEBEBE">
                  <a:alpha val="69803"/>
                </a:srgbClr>
              </a:solidFill>
              <a:prstDash val="solid"/>
              <a:round/>
            </a:ln>
          </p:spPr>
          <p:txBody>
            <a:bodyPr/>
            <a:lstStyle/>
            <a:p/>
          </p:txBody>
        </p:sp>
        <p:sp>
          <p:nvSpPr>
            <p:cNvPr id="53" name="pl53"/>
            <p:cNvSpPr/>
            <p:nvPr/>
          </p:nvSpPr>
          <p:spPr>
            <a:xfrm>
              <a:off x="830429" y="2852934"/>
              <a:ext cx="1461582" cy="78567"/>
            </a:xfrm>
            <a:custGeom>
              <a:avLst/>
              <a:pathLst>
                <a:path w="1461582" h="78567">
                  <a:moveTo>
                    <a:pt x="0" y="56119"/>
                  </a:moveTo>
                  <a:lnTo>
                    <a:pt x="208797" y="44895"/>
                  </a:lnTo>
                  <a:lnTo>
                    <a:pt x="417595" y="78567"/>
                  </a:lnTo>
                  <a:lnTo>
                    <a:pt x="626392" y="56119"/>
                  </a:lnTo>
                  <a:lnTo>
                    <a:pt x="835190" y="0"/>
                  </a:lnTo>
                  <a:lnTo>
                    <a:pt x="1043987" y="56119"/>
                  </a:lnTo>
                  <a:lnTo>
                    <a:pt x="1252785" y="56119"/>
                  </a:lnTo>
                  <a:lnTo>
                    <a:pt x="1461582" y="56119"/>
                  </a:lnTo>
                </a:path>
              </a:pathLst>
            </a:custGeom>
            <a:ln w="35231" cap="flat">
              <a:solidFill>
                <a:srgbClr val="BEBEBE">
                  <a:alpha val="69803"/>
                </a:srgbClr>
              </a:solidFill>
              <a:prstDash val="solid"/>
              <a:round/>
            </a:ln>
          </p:spPr>
          <p:txBody>
            <a:bodyPr/>
            <a:lstStyle/>
            <a:p/>
          </p:txBody>
        </p:sp>
        <p:sp>
          <p:nvSpPr>
            <p:cNvPr id="54" name="pl54"/>
            <p:cNvSpPr/>
            <p:nvPr/>
          </p:nvSpPr>
          <p:spPr>
            <a:xfrm>
              <a:off x="830429" y="285293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6B6B6B">
                  <a:alpha val="100000"/>
                </a:srgbClr>
              </a:solidFill>
              <a:prstDash val="solid"/>
              <a:round/>
            </a:ln>
          </p:spPr>
          <p:txBody>
            <a:bodyPr/>
            <a:lstStyle/>
            <a:p/>
          </p:txBody>
        </p:sp>
        <p:sp>
          <p:nvSpPr>
            <p:cNvPr id="55" name="pl55"/>
            <p:cNvSpPr/>
            <p:nvPr/>
          </p:nvSpPr>
          <p:spPr>
            <a:xfrm>
              <a:off x="830429" y="2852934"/>
              <a:ext cx="1461582" cy="78567"/>
            </a:xfrm>
            <a:custGeom>
              <a:avLst/>
              <a:pathLst>
                <a:path w="1461582" h="78567">
                  <a:moveTo>
                    <a:pt x="0" y="56119"/>
                  </a:moveTo>
                  <a:lnTo>
                    <a:pt x="208797" y="44895"/>
                  </a:lnTo>
                  <a:lnTo>
                    <a:pt x="417595" y="78567"/>
                  </a:lnTo>
                  <a:lnTo>
                    <a:pt x="626392" y="56119"/>
                  </a:lnTo>
                  <a:lnTo>
                    <a:pt x="835190" y="0"/>
                  </a:lnTo>
                  <a:lnTo>
                    <a:pt x="1043987" y="56119"/>
                  </a:lnTo>
                  <a:lnTo>
                    <a:pt x="1252785" y="56119"/>
                  </a:lnTo>
                  <a:lnTo>
                    <a:pt x="1461582" y="56119"/>
                  </a:lnTo>
                </a:path>
              </a:pathLst>
            </a:custGeom>
            <a:ln w="40651" cap="flat">
              <a:solidFill>
                <a:srgbClr val="000000">
                  <a:alpha val="100000"/>
                </a:srgbClr>
              </a:solidFill>
              <a:prstDash val="solid"/>
              <a:round/>
            </a:ln>
          </p:spPr>
          <p:txBody>
            <a:bodyPr/>
            <a:lstStyle/>
            <a:p/>
          </p:txBody>
        </p:sp>
        <p:sp>
          <p:nvSpPr>
            <p:cNvPr id="56" name="pl56"/>
            <p:cNvSpPr/>
            <p:nvPr/>
          </p:nvSpPr>
          <p:spPr>
            <a:xfrm>
              <a:off x="830429" y="2852934"/>
              <a:ext cx="1461582" cy="78567"/>
            </a:xfrm>
            <a:custGeom>
              <a:avLst/>
              <a:pathLst>
                <a:path w="1461582" h="78567">
                  <a:moveTo>
                    <a:pt x="0" y="56119"/>
                  </a:moveTo>
                  <a:lnTo>
                    <a:pt x="208797" y="44895"/>
                  </a:lnTo>
                  <a:lnTo>
                    <a:pt x="417595" y="78567"/>
                  </a:lnTo>
                  <a:lnTo>
                    <a:pt x="626392" y="56119"/>
                  </a:lnTo>
                  <a:lnTo>
                    <a:pt x="835190" y="0"/>
                  </a:lnTo>
                  <a:lnTo>
                    <a:pt x="1043987" y="56119"/>
                  </a:lnTo>
                  <a:lnTo>
                    <a:pt x="1252785" y="56119"/>
                  </a:lnTo>
                  <a:lnTo>
                    <a:pt x="1461582" y="56119"/>
                  </a:lnTo>
                </a:path>
              </a:pathLst>
            </a:custGeom>
            <a:ln w="35231" cap="flat">
              <a:solidFill>
                <a:srgbClr val="1CABE2">
                  <a:alpha val="100000"/>
                </a:srgbClr>
              </a:solidFill>
              <a:prstDash val="solid"/>
              <a:round/>
            </a:ln>
          </p:spPr>
          <p:txBody>
            <a:bodyPr/>
            <a:lstStyle/>
            <a:p/>
          </p:txBody>
        </p:sp>
        <p:sp>
          <p:nvSpPr>
            <p:cNvPr id="57" name="tx57"/>
            <p:cNvSpPr/>
            <p:nvPr/>
          </p:nvSpPr>
          <p:spPr>
            <a:xfrm>
              <a:off x="770170" y="27304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8" name="tx58"/>
            <p:cNvSpPr/>
            <p:nvPr/>
          </p:nvSpPr>
          <p:spPr>
            <a:xfrm>
              <a:off x="978968" y="2719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9" name="tx59"/>
            <p:cNvSpPr/>
            <p:nvPr/>
          </p:nvSpPr>
          <p:spPr>
            <a:xfrm>
              <a:off x="1187765" y="2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0" name="tx60"/>
            <p:cNvSpPr/>
            <p:nvPr/>
          </p:nvSpPr>
          <p:spPr>
            <a:xfrm>
              <a:off x="1396563" y="27304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1" name="tx61"/>
            <p:cNvSpPr/>
            <p:nvPr/>
          </p:nvSpPr>
          <p:spPr>
            <a:xfrm>
              <a:off x="1605360" y="2674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2" name="tx62"/>
            <p:cNvSpPr/>
            <p:nvPr/>
          </p:nvSpPr>
          <p:spPr>
            <a:xfrm>
              <a:off x="1814158" y="27304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3" name="tx63"/>
            <p:cNvSpPr/>
            <p:nvPr/>
          </p:nvSpPr>
          <p:spPr>
            <a:xfrm>
              <a:off x="2022955" y="27304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4" name="tx64"/>
            <p:cNvSpPr/>
            <p:nvPr/>
          </p:nvSpPr>
          <p:spPr>
            <a:xfrm>
              <a:off x="2231753" y="27304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5" name="rc65"/>
            <p:cNvSpPr/>
            <p:nvPr/>
          </p:nvSpPr>
          <p:spPr>
            <a:xfrm>
              <a:off x="757350" y="3643012"/>
              <a:ext cx="1607740" cy="1000048"/>
            </a:xfrm>
            <a:prstGeom prst="rect">
              <a:avLst/>
            </a:prstGeom>
            <a:solidFill>
              <a:srgbClr val="EBEBEB">
                <a:alpha val="100000"/>
              </a:srgbClr>
            </a:solidFill>
          </p:spPr>
          <p:txBody>
            <a:bodyPr/>
            <a:lstStyle/>
            <a:p/>
          </p:txBody>
        </p:sp>
        <p:sp>
          <p:nvSpPr>
            <p:cNvPr id="66" name="pl66"/>
            <p:cNvSpPr/>
            <p:nvPr/>
          </p:nvSpPr>
          <p:spPr>
            <a:xfrm>
              <a:off x="75735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 name="pl67"/>
            <p:cNvSpPr/>
            <p:nvPr/>
          </p:nvSpPr>
          <p:spPr>
            <a:xfrm>
              <a:off x="75735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8" name="pl68"/>
            <p:cNvSpPr/>
            <p:nvPr/>
          </p:nvSpPr>
          <p:spPr>
            <a:xfrm>
              <a:off x="75735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1" name="pl71"/>
            <p:cNvSpPr/>
            <p:nvPr/>
          </p:nvSpPr>
          <p:spPr>
            <a:xfrm>
              <a:off x="75735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2" name="pl72"/>
            <p:cNvSpPr/>
            <p:nvPr/>
          </p:nvSpPr>
          <p:spPr>
            <a:xfrm>
              <a:off x="75735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3" name="pl73"/>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830429" y="413742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BEBEBE">
                  <a:alpha val="69803"/>
                </a:srgbClr>
              </a:solidFill>
              <a:prstDash val="solid"/>
              <a:round/>
            </a:ln>
          </p:spPr>
          <p:txBody>
            <a:bodyPr/>
            <a:lstStyle/>
            <a:p/>
          </p:txBody>
        </p:sp>
        <p:sp>
          <p:nvSpPr>
            <p:cNvPr id="82" name="pl82"/>
            <p:cNvSpPr/>
            <p:nvPr/>
          </p:nvSpPr>
          <p:spPr>
            <a:xfrm>
              <a:off x="830429" y="4148648"/>
              <a:ext cx="1461582" cy="112238"/>
            </a:xfrm>
            <a:custGeom>
              <a:avLst/>
              <a:pathLst>
                <a:path w="1461582" h="112238">
                  <a:moveTo>
                    <a:pt x="0" y="89791"/>
                  </a:moveTo>
                  <a:lnTo>
                    <a:pt x="208797" y="101014"/>
                  </a:lnTo>
                  <a:lnTo>
                    <a:pt x="417595" y="101014"/>
                  </a:lnTo>
                  <a:lnTo>
                    <a:pt x="626392" y="112238"/>
                  </a:lnTo>
                  <a:lnTo>
                    <a:pt x="835190" y="89791"/>
                  </a:lnTo>
                  <a:lnTo>
                    <a:pt x="1043987" y="56119"/>
                  </a:lnTo>
                  <a:lnTo>
                    <a:pt x="1252785" y="56119"/>
                  </a:lnTo>
                  <a:lnTo>
                    <a:pt x="1461582" y="0"/>
                  </a:lnTo>
                </a:path>
              </a:pathLst>
            </a:custGeom>
            <a:ln w="40651" cap="flat">
              <a:solidFill>
                <a:srgbClr val="BEBEBE">
                  <a:alpha val="69803"/>
                </a:srgbClr>
              </a:solidFill>
              <a:prstDash val="solid"/>
              <a:round/>
            </a:ln>
          </p:spPr>
          <p:txBody>
            <a:bodyPr/>
            <a:lstStyle/>
            <a:p/>
          </p:txBody>
        </p:sp>
        <p:sp>
          <p:nvSpPr>
            <p:cNvPr id="83" name="pl83"/>
            <p:cNvSpPr/>
            <p:nvPr/>
          </p:nvSpPr>
          <p:spPr>
            <a:xfrm>
              <a:off x="830429" y="4148648"/>
              <a:ext cx="1461582" cy="112238"/>
            </a:xfrm>
            <a:custGeom>
              <a:avLst/>
              <a:pathLst>
                <a:path w="1461582" h="112238">
                  <a:moveTo>
                    <a:pt x="0" y="89791"/>
                  </a:moveTo>
                  <a:lnTo>
                    <a:pt x="208797" y="101014"/>
                  </a:lnTo>
                  <a:lnTo>
                    <a:pt x="417595" y="101014"/>
                  </a:lnTo>
                  <a:lnTo>
                    <a:pt x="626392" y="112238"/>
                  </a:lnTo>
                  <a:lnTo>
                    <a:pt x="835190" y="89791"/>
                  </a:lnTo>
                  <a:lnTo>
                    <a:pt x="1043987" y="56119"/>
                  </a:lnTo>
                  <a:lnTo>
                    <a:pt x="1252785" y="56119"/>
                  </a:lnTo>
                  <a:lnTo>
                    <a:pt x="1461582" y="0"/>
                  </a:lnTo>
                </a:path>
              </a:pathLst>
            </a:custGeom>
            <a:ln w="35231" cap="flat">
              <a:solidFill>
                <a:srgbClr val="BEBEBE">
                  <a:alpha val="69803"/>
                </a:srgbClr>
              </a:solidFill>
              <a:prstDash val="solid"/>
              <a:round/>
            </a:ln>
          </p:spPr>
          <p:txBody>
            <a:bodyPr/>
            <a:lstStyle/>
            <a:p/>
          </p:txBody>
        </p:sp>
        <p:sp>
          <p:nvSpPr>
            <p:cNvPr id="84" name="pl84"/>
            <p:cNvSpPr/>
            <p:nvPr/>
          </p:nvSpPr>
          <p:spPr>
            <a:xfrm>
              <a:off x="830429" y="413742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6B6B6B">
                  <a:alpha val="100000"/>
                </a:srgbClr>
              </a:solidFill>
              <a:prstDash val="solid"/>
              <a:round/>
            </a:ln>
          </p:spPr>
          <p:txBody>
            <a:bodyPr/>
            <a:lstStyle/>
            <a:p/>
          </p:txBody>
        </p:sp>
        <p:sp>
          <p:nvSpPr>
            <p:cNvPr id="85" name="pl85"/>
            <p:cNvSpPr/>
            <p:nvPr/>
          </p:nvSpPr>
          <p:spPr>
            <a:xfrm>
              <a:off x="830429" y="4148648"/>
              <a:ext cx="1461582" cy="112238"/>
            </a:xfrm>
            <a:custGeom>
              <a:avLst/>
              <a:pathLst>
                <a:path w="1461582" h="112238">
                  <a:moveTo>
                    <a:pt x="0" y="89791"/>
                  </a:moveTo>
                  <a:lnTo>
                    <a:pt x="208797" y="101014"/>
                  </a:lnTo>
                  <a:lnTo>
                    <a:pt x="417595" y="101014"/>
                  </a:lnTo>
                  <a:lnTo>
                    <a:pt x="626392" y="112238"/>
                  </a:lnTo>
                  <a:lnTo>
                    <a:pt x="835190" y="89791"/>
                  </a:lnTo>
                  <a:lnTo>
                    <a:pt x="1043987" y="56119"/>
                  </a:lnTo>
                  <a:lnTo>
                    <a:pt x="1252785" y="56119"/>
                  </a:lnTo>
                  <a:lnTo>
                    <a:pt x="1461582" y="0"/>
                  </a:lnTo>
                </a:path>
              </a:pathLst>
            </a:custGeom>
            <a:ln w="40651" cap="flat">
              <a:solidFill>
                <a:srgbClr val="000000">
                  <a:alpha val="100000"/>
                </a:srgbClr>
              </a:solidFill>
              <a:prstDash val="solid"/>
              <a:round/>
            </a:ln>
          </p:spPr>
          <p:txBody>
            <a:bodyPr/>
            <a:lstStyle/>
            <a:p/>
          </p:txBody>
        </p:sp>
        <p:sp>
          <p:nvSpPr>
            <p:cNvPr id="86" name="pl86"/>
            <p:cNvSpPr/>
            <p:nvPr/>
          </p:nvSpPr>
          <p:spPr>
            <a:xfrm>
              <a:off x="830429" y="4148648"/>
              <a:ext cx="1461582" cy="112238"/>
            </a:xfrm>
            <a:custGeom>
              <a:avLst/>
              <a:pathLst>
                <a:path w="1461582" h="112238">
                  <a:moveTo>
                    <a:pt x="0" y="89791"/>
                  </a:moveTo>
                  <a:lnTo>
                    <a:pt x="208797" y="101014"/>
                  </a:lnTo>
                  <a:lnTo>
                    <a:pt x="417595" y="101014"/>
                  </a:lnTo>
                  <a:lnTo>
                    <a:pt x="626392" y="112238"/>
                  </a:lnTo>
                  <a:lnTo>
                    <a:pt x="835190" y="89791"/>
                  </a:lnTo>
                  <a:lnTo>
                    <a:pt x="1043987" y="56119"/>
                  </a:lnTo>
                  <a:lnTo>
                    <a:pt x="1252785" y="56119"/>
                  </a:lnTo>
                  <a:lnTo>
                    <a:pt x="1461582" y="0"/>
                  </a:lnTo>
                </a:path>
              </a:pathLst>
            </a:custGeom>
            <a:ln w="35231" cap="flat">
              <a:solidFill>
                <a:srgbClr val="1CABE2">
                  <a:alpha val="100000"/>
                </a:srgbClr>
              </a:solidFill>
              <a:prstDash val="solid"/>
              <a:round/>
            </a:ln>
          </p:spPr>
          <p:txBody>
            <a:bodyPr/>
            <a:lstStyle/>
            <a:p/>
          </p:txBody>
        </p:sp>
        <p:sp>
          <p:nvSpPr>
            <p:cNvPr id="87" name="tx87"/>
            <p:cNvSpPr/>
            <p:nvPr/>
          </p:nvSpPr>
          <p:spPr>
            <a:xfrm>
              <a:off x="770170" y="40598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8" name="tx88"/>
            <p:cNvSpPr/>
            <p:nvPr/>
          </p:nvSpPr>
          <p:spPr>
            <a:xfrm>
              <a:off x="978968" y="40711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9" name="tx89"/>
            <p:cNvSpPr/>
            <p:nvPr/>
          </p:nvSpPr>
          <p:spPr>
            <a:xfrm>
              <a:off x="1187765" y="40711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0" name="tx90"/>
            <p:cNvSpPr/>
            <p:nvPr/>
          </p:nvSpPr>
          <p:spPr>
            <a:xfrm>
              <a:off x="1396563" y="4082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1" name="tx91"/>
            <p:cNvSpPr/>
            <p:nvPr/>
          </p:nvSpPr>
          <p:spPr>
            <a:xfrm>
              <a:off x="1605360" y="40598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2" name="tx92"/>
            <p:cNvSpPr/>
            <p:nvPr/>
          </p:nvSpPr>
          <p:spPr>
            <a:xfrm>
              <a:off x="1814158" y="4026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3" name="tx93"/>
            <p:cNvSpPr/>
            <p:nvPr/>
          </p:nvSpPr>
          <p:spPr>
            <a:xfrm>
              <a:off x="2022955" y="4026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4" name="tx94"/>
            <p:cNvSpPr/>
            <p:nvPr/>
          </p:nvSpPr>
          <p:spPr>
            <a:xfrm>
              <a:off x="2231753" y="39700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5" name="rc95"/>
            <p:cNvSpPr/>
            <p:nvPr/>
          </p:nvSpPr>
          <p:spPr>
            <a:xfrm>
              <a:off x="757350" y="4927502"/>
              <a:ext cx="1607740" cy="1000048"/>
            </a:xfrm>
            <a:prstGeom prst="rect">
              <a:avLst/>
            </a:prstGeom>
            <a:solidFill>
              <a:srgbClr val="EBEBEB">
                <a:alpha val="100000"/>
              </a:srgbClr>
            </a:solidFill>
          </p:spPr>
          <p:txBody>
            <a:bodyPr/>
            <a:lstStyle/>
            <a:p/>
          </p:txBody>
        </p:sp>
        <p:sp>
          <p:nvSpPr>
            <p:cNvPr id="96" name="pl96"/>
            <p:cNvSpPr/>
            <p:nvPr/>
          </p:nvSpPr>
          <p:spPr>
            <a:xfrm>
              <a:off x="75735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7" name="pl97"/>
            <p:cNvSpPr/>
            <p:nvPr/>
          </p:nvSpPr>
          <p:spPr>
            <a:xfrm>
              <a:off x="75735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8" name="pl98"/>
            <p:cNvSpPr/>
            <p:nvPr/>
          </p:nvSpPr>
          <p:spPr>
            <a:xfrm>
              <a:off x="75735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9" name="pl99"/>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1" name="pl101"/>
            <p:cNvSpPr/>
            <p:nvPr/>
          </p:nvSpPr>
          <p:spPr>
            <a:xfrm>
              <a:off x="75735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2" name="pl102"/>
            <p:cNvSpPr/>
            <p:nvPr/>
          </p:nvSpPr>
          <p:spPr>
            <a:xfrm>
              <a:off x="75735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3" name="pl103"/>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830429" y="542191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BEBEBE">
                  <a:alpha val="69803"/>
                </a:srgbClr>
              </a:solidFill>
              <a:prstDash val="solid"/>
              <a:round/>
            </a:ln>
          </p:spPr>
          <p:txBody>
            <a:bodyPr/>
            <a:lstStyle/>
            <a:p/>
          </p:txBody>
        </p:sp>
        <p:sp>
          <p:nvSpPr>
            <p:cNvPr id="112" name="pl112"/>
            <p:cNvSpPr/>
            <p:nvPr/>
          </p:nvSpPr>
          <p:spPr>
            <a:xfrm>
              <a:off x="830429" y="5567824"/>
              <a:ext cx="1461582" cy="168358"/>
            </a:xfrm>
            <a:custGeom>
              <a:avLst/>
              <a:pathLst>
                <a:path w="1461582" h="168358">
                  <a:moveTo>
                    <a:pt x="0" y="33671"/>
                  </a:moveTo>
                  <a:lnTo>
                    <a:pt x="208797" y="0"/>
                  </a:lnTo>
                  <a:lnTo>
                    <a:pt x="417595" y="22447"/>
                  </a:lnTo>
                  <a:lnTo>
                    <a:pt x="626392" y="168358"/>
                  </a:lnTo>
                  <a:lnTo>
                    <a:pt x="835190" y="101014"/>
                  </a:lnTo>
                  <a:lnTo>
                    <a:pt x="1043987" y="11223"/>
                  </a:lnTo>
                  <a:lnTo>
                    <a:pt x="1252785" y="11223"/>
                  </a:lnTo>
                  <a:lnTo>
                    <a:pt x="1461582" y="22447"/>
                  </a:lnTo>
                </a:path>
              </a:pathLst>
            </a:custGeom>
            <a:ln w="40651" cap="flat">
              <a:solidFill>
                <a:srgbClr val="BEBEBE">
                  <a:alpha val="69803"/>
                </a:srgbClr>
              </a:solidFill>
              <a:prstDash val="solid"/>
              <a:round/>
            </a:ln>
          </p:spPr>
          <p:txBody>
            <a:bodyPr/>
            <a:lstStyle/>
            <a:p/>
          </p:txBody>
        </p:sp>
        <p:sp>
          <p:nvSpPr>
            <p:cNvPr id="113" name="pl113"/>
            <p:cNvSpPr/>
            <p:nvPr/>
          </p:nvSpPr>
          <p:spPr>
            <a:xfrm>
              <a:off x="830429" y="5567824"/>
              <a:ext cx="1461582" cy="168358"/>
            </a:xfrm>
            <a:custGeom>
              <a:avLst/>
              <a:pathLst>
                <a:path w="1461582" h="168358">
                  <a:moveTo>
                    <a:pt x="0" y="33671"/>
                  </a:moveTo>
                  <a:lnTo>
                    <a:pt x="208797" y="0"/>
                  </a:lnTo>
                  <a:lnTo>
                    <a:pt x="417595" y="22447"/>
                  </a:lnTo>
                  <a:lnTo>
                    <a:pt x="626392" y="168358"/>
                  </a:lnTo>
                  <a:lnTo>
                    <a:pt x="835190" y="101014"/>
                  </a:lnTo>
                  <a:lnTo>
                    <a:pt x="1043987" y="11223"/>
                  </a:lnTo>
                  <a:lnTo>
                    <a:pt x="1252785" y="11223"/>
                  </a:lnTo>
                  <a:lnTo>
                    <a:pt x="1461582" y="22447"/>
                  </a:lnTo>
                </a:path>
              </a:pathLst>
            </a:custGeom>
            <a:ln w="35231" cap="flat">
              <a:solidFill>
                <a:srgbClr val="BEBEBE">
                  <a:alpha val="69803"/>
                </a:srgbClr>
              </a:solidFill>
              <a:prstDash val="solid"/>
              <a:round/>
            </a:ln>
          </p:spPr>
          <p:txBody>
            <a:bodyPr/>
            <a:lstStyle/>
            <a:p/>
          </p:txBody>
        </p:sp>
        <p:sp>
          <p:nvSpPr>
            <p:cNvPr id="114" name="pl114"/>
            <p:cNvSpPr/>
            <p:nvPr/>
          </p:nvSpPr>
          <p:spPr>
            <a:xfrm>
              <a:off x="830429" y="542191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6B6B6B">
                  <a:alpha val="100000"/>
                </a:srgbClr>
              </a:solidFill>
              <a:prstDash val="solid"/>
              <a:round/>
            </a:ln>
          </p:spPr>
          <p:txBody>
            <a:bodyPr/>
            <a:lstStyle/>
            <a:p/>
          </p:txBody>
        </p:sp>
        <p:sp>
          <p:nvSpPr>
            <p:cNvPr id="115" name="pl115"/>
            <p:cNvSpPr/>
            <p:nvPr/>
          </p:nvSpPr>
          <p:spPr>
            <a:xfrm>
              <a:off x="830429" y="5567824"/>
              <a:ext cx="1461582" cy="168358"/>
            </a:xfrm>
            <a:custGeom>
              <a:avLst/>
              <a:pathLst>
                <a:path w="1461582" h="168358">
                  <a:moveTo>
                    <a:pt x="0" y="33671"/>
                  </a:moveTo>
                  <a:lnTo>
                    <a:pt x="208797" y="0"/>
                  </a:lnTo>
                  <a:lnTo>
                    <a:pt x="417595" y="22447"/>
                  </a:lnTo>
                  <a:lnTo>
                    <a:pt x="626392" y="168358"/>
                  </a:lnTo>
                  <a:lnTo>
                    <a:pt x="835190" y="101014"/>
                  </a:lnTo>
                  <a:lnTo>
                    <a:pt x="1043987" y="11223"/>
                  </a:lnTo>
                  <a:lnTo>
                    <a:pt x="1252785" y="11223"/>
                  </a:lnTo>
                  <a:lnTo>
                    <a:pt x="1461582" y="22447"/>
                  </a:lnTo>
                </a:path>
              </a:pathLst>
            </a:custGeom>
            <a:ln w="40651" cap="flat">
              <a:solidFill>
                <a:srgbClr val="000000">
                  <a:alpha val="100000"/>
                </a:srgbClr>
              </a:solidFill>
              <a:prstDash val="solid"/>
              <a:round/>
            </a:ln>
          </p:spPr>
          <p:txBody>
            <a:bodyPr/>
            <a:lstStyle/>
            <a:p/>
          </p:txBody>
        </p:sp>
        <p:sp>
          <p:nvSpPr>
            <p:cNvPr id="116" name="pl116"/>
            <p:cNvSpPr/>
            <p:nvPr/>
          </p:nvSpPr>
          <p:spPr>
            <a:xfrm>
              <a:off x="830429" y="5567824"/>
              <a:ext cx="1461582" cy="168358"/>
            </a:xfrm>
            <a:custGeom>
              <a:avLst/>
              <a:pathLst>
                <a:path w="1461582" h="168358">
                  <a:moveTo>
                    <a:pt x="0" y="33671"/>
                  </a:moveTo>
                  <a:lnTo>
                    <a:pt x="208797" y="0"/>
                  </a:lnTo>
                  <a:lnTo>
                    <a:pt x="417595" y="22447"/>
                  </a:lnTo>
                  <a:lnTo>
                    <a:pt x="626392" y="168358"/>
                  </a:lnTo>
                  <a:lnTo>
                    <a:pt x="835190" y="101014"/>
                  </a:lnTo>
                  <a:lnTo>
                    <a:pt x="1043987" y="11223"/>
                  </a:lnTo>
                  <a:lnTo>
                    <a:pt x="1252785" y="11223"/>
                  </a:lnTo>
                  <a:lnTo>
                    <a:pt x="1461582" y="22447"/>
                  </a:lnTo>
                </a:path>
              </a:pathLst>
            </a:custGeom>
            <a:ln w="35231" cap="flat">
              <a:solidFill>
                <a:srgbClr val="1CABE2">
                  <a:alpha val="100000"/>
                </a:srgbClr>
              </a:solidFill>
              <a:prstDash val="solid"/>
              <a:round/>
            </a:ln>
          </p:spPr>
          <p:txBody>
            <a:bodyPr/>
            <a:lstStyle/>
            <a:p/>
          </p:txBody>
        </p:sp>
        <p:sp>
          <p:nvSpPr>
            <p:cNvPr id="117" name="tx117"/>
            <p:cNvSpPr/>
            <p:nvPr/>
          </p:nvSpPr>
          <p:spPr>
            <a:xfrm>
              <a:off x="770170" y="54229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8" name="tx118"/>
            <p:cNvSpPr/>
            <p:nvPr/>
          </p:nvSpPr>
          <p:spPr>
            <a:xfrm>
              <a:off x="978968" y="5389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9" name="tx119"/>
            <p:cNvSpPr/>
            <p:nvPr/>
          </p:nvSpPr>
          <p:spPr>
            <a:xfrm>
              <a:off x="1187765" y="5411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0" name="tx120"/>
            <p:cNvSpPr/>
            <p:nvPr/>
          </p:nvSpPr>
          <p:spPr>
            <a:xfrm>
              <a:off x="1396563" y="55576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121" name="tx121"/>
            <p:cNvSpPr/>
            <p:nvPr/>
          </p:nvSpPr>
          <p:spPr>
            <a:xfrm>
              <a:off x="1605360" y="54902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22" name="tx122"/>
            <p:cNvSpPr/>
            <p:nvPr/>
          </p:nvSpPr>
          <p:spPr>
            <a:xfrm>
              <a:off x="1814158" y="5400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3" name="tx123"/>
            <p:cNvSpPr/>
            <p:nvPr/>
          </p:nvSpPr>
          <p:spPr>
            <a:xfrm>
              <a:off x="2022955" y="5400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4" name="tx124"/>
            <p:cNvSpPr/>
            <p:nvPr/>
          </p:nvSpPr>
          <p:spPr>
            <a:xfrm>
              <a:off x="2231753" y="5411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5" name="rc125"/>
            <p:cNvSpPr/>
            <p:nvPr/>
          </p:nvSpPr>
          <p:spPr>
            <a:xfrm>
              <a:off x="2434680" y="1074032"/>
              <a:ext cx="1607740" cy="1000048"/>
            </a:xfrm>
            <a:prstGeom prst="rect">
              <a:avLst/>
            </a:prstGeom>
            <a:solidFill>
              <a:srgbClr val="EBEBEB">
                <a:alpha val="100000"/>
              </a:srgbClr>
            </a:solidFill>
          </p:spPr>
          <p:txBody>
            <a:bodyPr/>
            <a:lstStyle/>
            <a:p/>
          </p:txBody>
        </p:sp>
        <p:sp>
          <p:nvSpPr>
            <p:cNvPr id="126" name="pl126"/>
            <p:cNvSpPr/>
            <p:nvPr/>
          </p:nvSpPr>
          <p:spPr>
            <a:xfrm>
              <a:off x="243468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7" name="pl127"/>
            <p:cNvSpPr/>
            <p:nvPr/>
          </p:nvSpPr>
          <p:spPr>
            <a:xfrm>
              <a:off x="243468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8" name="pl128"/>
            <p:cNvSpPr/>
            <p:nvPr/>
          </p:nvSpPr>
          <p:spPr>
            <a:xfrm>
              <a:off x="243468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9" name="pl129"/>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0" name="pl130"/>
            <p:cNvSpPr/>
            <p:nvPr/>
          </p:nvSpPr>
          <p:spPr>
            <a:xfrm>
              <a:off x="243468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1" name="pl131"/>
            <p:cNvSpPr/>
            <p:nvPr/>
          </p:nvSpPr>
          <p:spPr>
            <a:xfrm>
              <a:off x="243468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2" name="pl132"/>
            <p:cNvSpPr/>
            <p:nvPr/>
          </p:nvSpPr>
          <p:spPr>
            <a:xfrm>
              <a:off x="243468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3" name="pl133"/>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2507759" y="156844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BEBEBE">
                  <a:alpha val="69803"/>
                </a:srgbClr>
              </a:solidFill>
              <a:prstDash val="solid"/>
              <a:round/>
            </a:ln>
          </p:spPr>
          <p:txBody>
            <a:bodyPr/>
            <a:lstStyle/>
            <a:p/>
          </p:txBody>
        </p:sp>
        <p:sp>
          <p:nvSpPr>
            <p:cNvPr id="142" name="pl142"/>
            <p:cNvSpPr/>
            <p:nvPr/>
          </p:nvSpPr>
          <p:spPr>
            <a:xfrm>
              <a:off x="2507759" y="1602116"/>
              <a:ext cx="1461582" cy="33671"/>
            </a:xfrm>
            <a:custGeom>
              <a:avLst/>
              <a:pathLst>
                <a:path w="1461582" h="33671">
                  <a:moveTo>
                    <a:pt x="0" y="0"/>
                  </a:moveTo>
                  <a:lnTo>
                    <a:pt x="208797" y="11223"/>
                  </a:lnTo>
                  <a:lnTo>
                    <a:pt x="417595" y="22447"/>
                  </a:lnTo>
                  <a:lnTo>
                    <a:pt x="626392" y="22447"/>
                  </a:lnTo>
                  <a:lnTo>
                    <a:pt x="835190" y="33671"/>
                  </a:lnTo>
                  <a:lnTo>
                    <a:pt x="1043987" y="33671"/>
                  </a:lnTo>
                  <a:lnTo>
                    <a:pt x="1252785" y="11223"/>
                  </a:lnTo>
                  <a:lnTo>
                    <a:pt x="1461582" y="0"/>
                  </a:lnTo>
                </a:path>
              </a:pathLst>
            </a:custGeom>
            <a:ln w="40651" cap="flat">
              <a:solidFill>
                <a:srgbClr val="BEBEBE">
                  <a:alpha val="69803"/>
                </a:srgbClr>
              </a:solidFill>
              <a:prstDash val="solid"/>
              <a:round/>
            </a:ln>
          </p:spPr>
          <p:txBody>
            <a:bodyPr/>
            <a:lstStyle/>
            <a:p/>
          </p:txBody>
        </p:sp>
        <p:sp>
          <p:nvSpPr>
            <p:cNvPr id="143" name="pl143"/>
            <p:cNvSpPr/>
            <p:nvPr/>
          </p:nvSpPr>
          <p:spPr>
            <a:xfrm>
              <a:off x="2507759" y="1602116"/>
              <a:ext cx="1461582" cy="33671"/>
            </a:xfrm>
            <a:custGeom>
              <a:avLst/>
              <a:pathLst>
                <a:path w="1461582" h="33671">
                  <a:moveTo>
                    <a:pt x="0" y="0"/>
                  </a:moveTo>
                  <a:lnTo>
                    <a:pt x="208797" y="11223"/>
                  </a:lnTo>
                  <a:lnTo>
                    <a:pt x="417595" y="22447"/>
                  </a:lnTo>
                  <a:lnTo>
                    <a:pt x="626392" y="22447"/>
                  </a:lnTo>
                  <a:lnTo>
                    <a:pt x="835190" y="33671"/>
                  </a:lnTo>
                  <a:lnTo>
                    <a:pt x="1043987" y="33671"/>
                  </a:lnTo>
                  <a:lnTo>
                    <a:pt x="1252785" y="11223"/>
                  </a:lnTo>
                  <a:lnTo>
                    <a:pt x="1461582" y="0"/>
                  </a:lnTo>
                </a:path>
              </a:pathLst>
            </a:custGeom>
            <a:ln w="35231" cap="flat">
              <a:solidFill>
                <a:srgbClr val="BEBEBE">
                  <a:alpha val="69803"/>
                </a:srgbClr>
              </a:solidFill>
              <a:prstDash val="solid"/>
              <a:round/>
            </a:ln>
          </p:spPr>
          <p:txBody>
            <a:bodyPr/>
            <a:lstStyle/>
            <a:p/>
          </p:txBody>
        </p:sp>
        <p:sp>
          <p:nvSpPr>
            <p:cNvPr id="144" name="pl144"/>
            <p:cNvSpPr/>
            <p:nvPr/>
          </p:nvSpPr>
          <p:spPr>
            <a:xfrm>
              <a:off x="2507759" y="156844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6B6B6B">
                  <a:alpha val="100000"/>
                </a:srgbClr>
              </a:solidFill>
              <a:prstDash val="solid"/>
              <a:round/>
            </a:ln>
          </p:spPr>
          <p:txBody>
            <a:bodyPr/>
            <a:lstStyle/>
            <a:p/>
          </p:txBody>
        </p:sp>
        <p:sp>
          <p:nvSpPr>
            <p:cNvPr id="145" name="pl145"/>
            <p:cNvSpPr/>
            <p:nvPr/>
          </p:nvSpPr>
          <p:spPr>
            <a:xfrm>
              <a:off x="2507759" y="1602116"/>
              <a:ext cx="1461582" cy="33671"/>
            </a:xfrm>
            <a:custGeom>
              <a:avLst/>
              <a:pathLst>
                <a:path w="1461582" h="33671">
                  <a:moveTo>
                    <a:pt x="0" y="0"/>
                  </a:moveTo>
                  <a:lnTo>
                    <a:pt x="208797" y="11223"/>
                  </a:lnTo>
                  <a:lnTo>
                    <a:pt x="417595" y="22447"/>
                  </a:lnTo>
                  <a:lnTo>
                    <a:pt x="626392" y="22447"/>
                  </a:lnTo>
                  <a:lnTo>
                    <a:pt x="835190" y="33671"/>
                  </a:lnTo>
                  <a:lnTo>
                    <a:pt x="1043987" y="33671"/>
                  </a:lnTo>
                  <a:lnTo>
                    <a:pt x="1252785" y="11223"/>
                  </a:lnTo>
                  <a:lnTo>
                    <a:pt x="1461582" y="0"/>
                  </a:lnTo>
                </a:path>
              </a:pathLst>
            </a:custGeom>
            <a:ln w="40651" cap="flat">
              <a:solidFill>
                <a:srgbClr val="000000">
                  <a:alpha val="100000"/>
                </a:srgbClr>
              </a:solidFill>
              <a:prstDash val="solid"/>
              <a:round/>
            </a:ln>
          </p:spPr>
          <p:txBody>
            <a:bodyPr/>
            <a:lstStyle/>
            <a:p/>
          </p:txBody>
        </p:sp>
        <p:sp>
          <p:nvSpPr>
            <p:cNvPr id="146" name="pl146"/>
            <p:cNvSpPr/>
            <p:nvPr/>
          </p:nvSpPr>
          <p:spPr>
            <a:xfrm>
              <a:off x="2507759" y="1602116"/>
              <a:ext cx="1461582" cy="33671"/>
            </a:xfrm>
            <a:custGeom>
              <a:avLst/>
              <a:pathLst>
                <a:path w="1461582" h="33671">
                  <a:moveTo>
                    <a:pt x="0" y="0"/>
                  </a:moveTo>
                  <a:lnTo>
                    <a:pt x="208797" y="11223"/>
                  </a:lnTo>
                  <a:lnTo>
                    <a:pt x="417595" y="22447"/>
                  </a:lnTo>
                  <a:lnTo>
                    <a:pt x="626392" y="22447"/>
                  </a:lnTo>
                  <a:lnTo>
                    <a:pt x="835190" y="33671"/>
                  </a:lnTo>
                  <a:lnTo>
                    <a:pt x="1043987" y="33671"/>
                  </a:lnTo>
                  <a:lnTo>
                    <a:pt x="1252785" y="11223"/>
                  </a:lnTo>
                  <a:lnTo>
                    <a:pt x="1461582" y="0"/>
                  </a:lnTo>
                </a:path>
              </a:pathLst>
            </a:custGeom>
            <a:ln w="35231" cap="flat">
              <a:solidFill>
                <a:srgbClr val="1CABE2">
                  <a:alpha val="100000"/>
                </a:srgbClr>
              </a:solidFill>
              <a:prstDash val="solid"/>
              <a:round/>
            </a:ln>
          </p:spPr>
          <p:txBody>
            <a:bodyPr/>
            <a:lstStyle/>
            <a:p/>
          </p:txBody>
        </p:sp>
        <p:sp>
          <p:nvSpPr>
            <p:cNvPr id="147" name="tx147"/>
            <p:cNvSpPr/>
            <p:nvPr/>
          </p:nvSpPr>
          <p:spPr>
            <a:xfrm>
              <a:off x="2447500" y="1423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48" name="tx148"/>
            <p:cNvSpPr/>
            <p:nvPr/>
          </p:nvSpPr>
          <p:spPr>
            <a:xfrm>
              <a:off x="2656297" y="1434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49" name="tx149"/>
            <p:cNvSpPr/>
            <p:nvPr/>
          </p:nvSpPr>
          <p:spPr>
            <a:xfrm>
              <a:off x="2865095" y="1446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50" name="tx150"/>
            <p:cNvSpPr/>
            <p:nvPr/>
          </p:nvSpPr>
          <p:spPr>
            <a:xfrm>
              <a:off x="3073892" y="1446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51" name="tx151"/>
            <p:cNvSpPr/>
            <p:nvPr/>
          </p:nvSpPr>
          <p:spPr>
            <a:xfrm>
              <a:off x="3282690" y="14572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2" name="tx152"/>
            <p:cNvSpPr/>
            <p:nvPr/>
          </p:nvSpPr>
          <p:spPr>
            <a:xfrm>
              <a:off x="3491488" y="14572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3" name="tx153"/>
            <p:cNvSpPr/>
            <p:nvPr/>
          </p:nvSpPr>
          <p:spPr>
            <a:xfrm>
              <a:off x="3700285" y="1434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54" name="tx154"/>
            <p:cNvSpPr/>
            <p:nvPr/>
          </p:nvSpPr>
          <p:spPr>
            <a:xfrm>
              <a:off x="3909083" y="1423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55" name="rc155"/>
            <p:cNvSpPr/>
            <p:nvPr/>
          </p:nvSpPr>
          <p:spPr>
            <a:xfrm>
              <a:off x="2434680" y="2358522"/>
              <a:ext cx="1607740" cy="1000048"/>
            </a:xfrm>
            <a:prstGeom prst="rect">
              <a:avLst/>
            </a:prstGeom>
            <a:solidFill>
              <a:srgbClr val="EBEBEB">
                <a:alpha val="100000"/>
              </a:srgbClr>
            </a:solidFill>
          </p:spPr>
          <p:txBody>
            <a:bodyPr/>
            <a:lstStyle/>
            <a:p/>
          </p:txBody>
        </p:sp>
        <p:sp>
          <p:nvSpPr>
            <p:cNvPr id="156" name="pl156"/>
            <p:cNvSpPr/>
            <p:nvPr/>
          </p:nvSpPr>
          <p:spPr>
            <a:xfrm>
              <a:off x="243468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7" name="pl157"/>
            <p:cNvSpPr/>
            <p:nvPr/>
          </p:nvSpPr>
          <p:spPr>
            <a:xfrm>
              <a:off x="243468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8" name="pl158"/>
            <p:cNvSpPr/>
            <p:nvPr/>
          </p:nvSpPr>
          <p:spPr>
            <a:xfrm>
              <a:off x="243468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9" name="pl159"/>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0" name="pl160"/>
            <p:cNvSpPr/>
            <p:nvPr/>
          </p:nvSpPr>
          <p:spPr>
            <a:xfrm>
              <a:off x="243468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1" name="pl161"/>
            <p:cNvSpPr/>
            <p:nvPr/>
          </p:nvSpPr>
          <p:spPr>
            <a:xfrm>
              <a:off x="243468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2" name="pl162"/>
            <p:cNvSpPr/>
            <p:nvPr/>
          </p:nvSpPr>
          <p:spPr>
            <a:xfrm>
              <a:off x="243468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3" name="pl163"/>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507759" y="285293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BEBEBE">
                  <a:alpha val="69803"/>
                </a:srgbClr>
              </a:solidFill>
              <a:prstDash val="solid"/>
              <a:round/>
            </a:ln>
          </p:spPr>
          <p:txBody>
            <a:bodyPr/>
            <a:lstStyle/>
            <a:p/>
          </p:txBody>
        </p:sp>
        <p:sp>
          <p:nvSpPr>
            <p:cNvPr id="172" name="pl172"/>
            <p:cNvSpPr/>
            <p:nvPr/>
          </p:nvSpPr>
          <p:spPr>
            <a:xfrm>
              <a:off x="2507759" y="2729471"/>
              <a:ext cx="1461582" cy="168358"/>
            </a:xfrm>
            <a:custGeom>
              <a:avLst/>
              <a:pathLst>
                <a:path w="1461582" h="168358">
                  <a:moveTo>
                    <a:pt x="0" y="0"/>
                  </a:moveTo>
                  <a:lnTo>
                    <a:pt x="208797" y="22447"/>
                  </a:lnTo>
                  <a:lnTo>
                    <a:pt x="417595" y="101014"/>
                  </a:lnTo>
                  <a:lnTo>
                    <a:pt x="626392" y="123462"/>
                  </a:lnTo>
                  <a:lnTo>
                    <a:pt x="835190" y="145910"/>
                  </a:lnTo>
                  <a:lnTo>
                    <a:pt x="1043987" y="157134"/>
                  </a:lnTo>
                  <a:lnTo>
                    <a:pt x="1252785" y="168358"/>
                  </a:lnTo>
                  <a:lnTo>
                    <a:pt x="1461582" y="134686"/>
                  </a:lnTo>
                </a:path>
              </a:pathLst>
            </a:custGeom>
            <a:ln w="40651" cap="flat">
              <a:solidFill>
                <a:srgbClr val="BEBEBE">
                  <a:alpha val="69803"/>
                </a:srgbClr>
              </a:solidFill>
              <a:prstDash val="solid"/>
              <a:round/>
            </a:ln>
          </p:spPr>
          <p:txBody>
            <a:bodyPr/>
            <a:lstStyle/>
            <a:p/>
          </p:txBody>
        </p:sp>
        <p:sp>
          <p:nvSpPr>
            <p:cNvPr id="173" name="pl173"/>
            <p:cNvSpPr/>
            <p:nvPr/>
          </p:nvSpPr>
          <p:spPr>
            <a:xfrm>
              <a:off x="2507759" y="2729471"/>
              <a:ext cx="1461582" cy="168358"/>
            </a:xfrm>
            <a:custGeom>
              <a:avLst/>
              <a:pathLst>
                <a:path w="1461582" h="168358">
                  <a:moveTo>
                    <a:pt x="0" y="0"/>
                  </a:moveTo>
                  <a:lnTo>
                    <a:pt x="208797" y="22447"/>
                  </a:lnTo>
                  <a:lnTo>
                    <a:pt x="417595" y="101014"/>
                  </a:lnTo>
                  <a:lnTo>
                    <a:pt x="626392" y="123462"/>
                  </a:lnTo>
                  <a:lnTo>
                    <a:pt x="835190" y="145910"/>
                  </a:lnTo>
                  <a:lnTo>
                    <a:pt x="1043987" y="157134"/>
                  </a:lnTo>
                  <a:lnTo>
                    <a:pt x="1252785" y="168358"/>
                  </a:lnTo>
                  <a:lnTo>
                    <a:pt x="1461582" y="134686"/>
                  </a:lnTo>
                </a:path>
              </a:pathLst>
            </a:custGeom>
            <a:ln w="35231" cap="flat">
              <a:solidFill>
                <a:srgbClr val="BEBEBE">
                  <a:alpha val="69803"/>
                </a:srgbClr>
              </a:solidFill>
              <a:prstDash val="solid"/>
              <a:round/>
            </a:ln>
          </p:spPr>
          <p:txBody>
            <a:bodyPr/>
            <a:lstStyle/>
            <a:p/>
          </p:txBody>
        </p:sp>
        <p:sp>
          <p:nvSpPr>
            <p:cNvPr id="174" name="pl174"/>
            <p:cNvSpPr/>
            <p:nvPr/>
          </p:nvSpPr>
          <p:spPr>
            <a:xfrm>
              <a:off x="2507759" y="285293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6B6B6B">
                  <a:alpha val="100000"/>
                </a:srgbClr>
              </a:solidFill>
              <a:prstDash val="solid"/>
              <a:round/>
            </a:ln>
          </p:spPr>
          <p:txBody>
            <a:bodyPr/>
            <a:lstStyle/>
            <a:p/>
          </p:txBody>
        </p:sp>
        <p:sp>
          <p:nvSpPr>
            <p:cNvPr id="175" name="pl175"/>
            <p:cNvSpPr/>
            <p:nvPr/>
          </p:nvSpPr>
          <p:spPr>
            <a:xfrm>
              <a:off x="2507759" y="2729471"/>
              <a:ext cx="1461582" cy="168358"/>
            </a:xfrm>
            <a:custGeom>
              <a:avLst/>
              <a:pathLst>
                <a:path w="1461582" h="168358">
                  <a:moveTo>
                    <a:pt x="0" y="0"/>
                  </a:moveTo>
                  <a:lnTo>
                    <a:pt x="208797" y="22447"/>
                  </a:lnTo>
                  <a:lnTo>
                    <a:pt x="417595" y="101014"/>
                  </a:lnTo>
                  <a:lnTo>
                    <a:pt x="626392" y="123462"/>
                  </a:lnTo>
                  <a:lnTo>
                    <a:pt x="835190" y="145910"/>
                  </a:lnTo>
                  <a:lnTo>
                    <a:pt x="1043987" y="157134"/>
                  </a:lnTo>
                  <a:lnTo>
                    <a:pt x="1252785" y="168358"/>
                  </a:lnTo>
                  <a:lnTo>
                    <a:pt x="1461582" y="134686"/>
                  </a:lnTo>
                </a:path>
              </a:pathLst>
            </a:custGeom>
            <a:ln w="40651" cap="flat">
              <a:solidFill>
                <a:srgbClr val="000000">
                  <a:alpha val="100000"/>
                </a:srgbClr>
              </a:solidFill>
              <a:prstDash val="solid"/>
              <a:round/>
            </a:ln>
          </p:spPr>
          <p:txBody>
            <a:bodyPr/>
            <a:lstStyle/>
            <a:p/>
          </p:txBody>
        </p:sp>
        <p:sp>
          <p:nvSpPr>
            <p:cNvPr id="176" name="pl176"/>
            <p:cNvSpPr/>
            <p:nvPr/>
          </p:nvSpPr>
          <p:spPr>
            <a:xfrm>
              <a:off x="2507759" y="2729471"/>
              <a:ext cx="1461582" cy="168358"/>
            </a:xfrm>
            <a:custGeom>
              <a:avLst/>
              <a:pathLst>
                <a:path w="1461582" h="168358">
                  <a:moveTo>
                    <a:pt x="0" y="0"/>
                  </a:moveTo>
                  <a:lnTo>
                    <a:pt x="208797" y="22447"/>
                  </a:lnTo>
                  <a:lnTo>
                    <a:pt x="417595" y="101014"/>
                  </a:lnTo>
                  <a:lnTo>
                    <a:pt x="626392" y="123462"/>
                  </a:lnTo>
                  <a:lnTo>
                    <a:pt x="835190" y="145910"/>
                  </a:lnTo>
                  <a:lnTo>
                    <a:pt x="1043987" y="157134"/>
                  </a:lnTo>
                  <a:lnTo>
                    <a:pt x="1252785" y="168358"/>
                  </a:lnTo>
                  <a:lnTo>
                    <a:pt x="1461582" y="134686"/>
                  </a:lnTo>
                </a:path>
              </a:pathLst>
            </a:custGeom>
            <a:ln w="35231" cap="flat">
              <a:solidFill>
                <a:srgbClr val="1CABE2">
                  <a:alpha val="100000"/>
                </a:srgbClr>
              </a:solidFill>
              <a:prstDash val="solid"/>
              <a:round/>
            </a:ln>
          </p:spPr>
          <p:txBody>
            <a:bodyPr/>
            <a:lstStyle/>
            <a:p/>
          </p:txBody>
        </p:sp>
        <p:sp>
          <p:nvSpPr>
            <p:cNvPr id="177" name="tx177"/>
            <p:cNvSpPr/>
            <p:nvPr/>
          </p:nvSpPr>
          <p:spPr>
            <a:xfrm>
              <a:off x="2447500" y="2550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78" name="tx178"/>
            <p:cNvSpPr/>
            <p:nvPr/>
          </p:nvSpPr>
          <p:spPr>
            <a:xfrm>
              <a:off x="2656297" y="2573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79" name="tx179"/>
            <p:cNvSpPr/>
            <p:nvPr/>
          </p:nvSpPr>
          <p:spPr>
            <a:xfrm>
              <a:off x="2865095" y="26519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80" name="tx180"/>
            <p:cNvSpPr/>
            <p:nvPr/>
          </p:nvSpPr>
          <p:spPr>
            <a:xfrm>
              <a:off x="3073892" y="2674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81" name="tx181"/>
            <p:cNvSpPr/>
            <p:nvPr/>
          </p:nvSpPr>
          <p:spPr>
            <a:xfrm>
              <a:off x="3282690" y="2696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82" name="tx182"/>
            <p:cNvSpPr/>
            <p:nvPr/>
          </p:nvSpPr>
          <p:spPr>
            <a:xfrm>
              <a:off x="3491488"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83" name="tx183"/>
            <p:cNvSpPr/>
            <p:nvPr/>
          </p:nvSpPr>
          <p:spPr>
            <a:xfrm>
              <a:off x="3700285" y="2719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84" name="tx184"/>
            <p:cNvSpPr/>
            <p:nvPr/>
          </p:nvSpPr>
          <p:spPr>
            <a:xfrm>
              <a:off x="3909083" y="2685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85" name="rc185"/>
            <p:cNvSpPr/>
            <p:nvPr/>
          </p:nvSpPr>
          <p:spPr>
            <a:xfrm>
              <a:off x="2434680" y="3643012"/>
              <a:ext cx="1607740" cy="1000048"/>
            </a:xfrm>
            <a:prstGeom prst="rect">
              <a:avLst/>
            </a:prstGeom>
            <a:solidFill>
              <a:srgbClr val="EBEBEB">
                <a:alpha val="100000"/>
              </a:srgbClr>
            </a:solidFill>
          </p:spPr>
          <p:txBody>
            <a:bodyPr/>
            <a:lstStyle/>
            <a:p/>
          </p:txBody>
        </p:sp>
        <p:sp>
          <p:nvSpPr>
            <p:cNvPr id="186" name="pl186"/>
            <p:cNvSpPr/>
            <p:nvPr/>
          </p:nvSpPr>
          <p:spPr>
            <a:xfrm>
              <a:off x="243468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7" name="pl187"/>
            <p:cNvSpPr/>
            <p:nvPr/>
          </p:nvSpPr>
          <p:spPr>
            <a:xfrm>
              <a:off x="243468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8" name="pl188"/>
            <p:cNvSpPr/>
            <p:nvPr/>
          </p:nvSpPr>
          <p:spPr>
            <a:xfrm>
              <a:off x="243468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9" name="pl189"/>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0" name="pl190"/>
            <p:cNvSpPr/>
            <p:nvPr/>
          </p:nvSpPr>
          <p:spPr>
            <a:xfrm>
              <a:off x="243468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1" name="pl191"/>
            <p:cNvSpPr/>
            <p:nvPr/>
          </p:nvSpPr>
          <p:spPr>
            <a:xfrm>
              <a:off x="243468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2" name="pl192"/>
            <p:cNvSpPr/>
            <p:nvPr/>
          </p:nvSpPr>
          <p:spPr>
            <a:xfrm>
              <a:off x="243468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3" name="pl193"/>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507759" y="413742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BEBEBE">
                  <a:alpha val="69803"/>
                </a:srgbClr>
              </a:solidFill>
              <a:prstDash val="solid"/>
              <a:round/>
            </a:ln>
          </p:spPr>
          <p:txBody>
            <a:bodyPr/>
            <a:lstStyle/>
            <a:p/>
          </p:txBody>
        </p:sp>
        <p:sp>
          <p:nvSpPr>
            <p:cNvPr id="202" name="pl202"/>
            <p:cNvSpPr/>
            <p:nvPr/>
          </p:nvSpPr>
          <p:spPr>
            <a:xfrm>
              <a:off x="2507759" y="4215991"/>
              <a:ext cx="1461582" cy="179582"/>
            </a:xfrm>
            <a:custGeom>
              <a:avLst/>
              <a:pathLst>
                <a:path w="1461582" h="179582">
                  <a:moveTo>
                    <a:pt x="0" y="0"/>
                  </a:moveTo>
                  <a:lnTo>
                    <a:pt x="208797" y="11223"/>
                  </a:lnTo>
                  <a:lnTo>
                    <a:pt x="417595" y="101014"/>
                  </a:lnTo>
                  <a:lnTo>
                    <a:pt x="626392" y="22447"/>
                  </a:lnTo>
                  <a:lnTo>
                    <a:pt x="835190" y="145910"/>
                  </a:lnTo>
                  <a:lnTo>
                    <a:pt x="1043987" y="56119"/>
                  </a:lnTo>
                  <a:lnTo>
                    <a:pt x="1252785" y="179582"/>
                  </a:lnTo>
                  <a:lnTo>
                    <a:pt x="1461582" y="145910"/>
                  </a:lnTo>
                </a:path>
              </a:pathLst>
            </a:custGeom>
            <a:ln w="40651" cap="flat">
              <a:solidFill>
                <a:srgbClr val="BEBEBE">
                  <a:alpha val="69803"/>
                </a:srgbClr>
              </a:solidFill>
              <a:prstDash val="solid"/>
              <a:round/>
            </a:ln>
          </p:spPr>
          <p:txBody>
            <a:bodyPr/>
            <a:lstStyle/>
            <a:p/>
          </p:txBody>
        </p:sp>
        <p:sp>
          <p:nvSpPr>
            <p:cNvPr id="203" name="pl203"/>
            <p:cNvSpPr/>
            <p:nvPr/>
          </p:nvSpPr>
          <p:spPr>
            <a:xfrm>
              <a:off x="2507759" y="4215991"/>
              <a:ext cx="1461582" cy="179582"/>
            </a:xfrm>
            <a:custGeom>
              <a:avLst/>
              <a:pathLst>
                <a:path w="1461582" h="179582">
                  <a:moveTo>
                    <a:pt x="0" y="0"/>
                  </a:moveTo>
                  <a:lnTo>
                    <a:pt x="208797" y="11223"/>
                  </a:lnTo>
                  <a:lnTo>
                    <a:pt x="417595" y="101014"/>
                  </a:lnTo>
                  <a:lnTo>
                    <a:pt x="626392" y="22447"/>
                  </a:lnTo>
                  <a:lnTo>
                    <a:pt x="835190" y="145910"/>
                  </a:lnTo>
                  <a:lnTo>
                    <a:pt x="1043987" y="56119"/>
                  </a:lnTo>
                  <a:lnTo>
                    <a:pt x="1252785" y="179582"/>
                  </a:lnTo>
                  <a:lnTo>
                    <a:pt x="1461582" y="145910"/>
                  </a:lnTo>
                </a:path>
              </a:pathLst>
            </a:custGeom>
            <a:ln w="35231" cap="flat">
              <a:solidFill>
                <a:srgbClr val="BEBEBE">
                  <a:alpha val="69803"/>
                </a:srgbClr>
              </a:solidFill>
              <a:prstDash val="solid"/>
              <a:round/>
            </a:ln>
          </p:spPr>
          <p:txBody>
            <a:bodyPr/>
            <a:lstStyle/>
            <a:p/>
          </p:txBody>
        </p:sp>
        <p:sp>
          <p:nvSpPr>
            <p:cNvPr id="204" name="pl204"/>
            <p:cNvSpPr/>
            <p:nvPr/>
          </p:nvSpPr>
          <p:spPr>
            <a:xfrm>
              <a:off x="2507759" y="413742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6B6B6B">
                  <a:alpha val="100000"/>
                </a:srgbClr>
              </a:solidFill>
              <a:prstDash val="solid"/>
              <a:round/>
            </a:ln>
          </p:spPr>
          <p:txBody>
            <a:bodyPr/>
            <a:lstStyle/>
            <a:p/>
          </p:txBody>
        </p:sp>
        <p:sp>
          <p:nvSpPr>
            <p:cNvPr id="205" name="pl205"/>
            <p:cNvSpPr/>
            <p:nvPr/>
          </p:nvSpPr>
          <p:spPr>
            <a:xfrm>
              <a:off x="2507759" y="4215991"/>
              <a:ext cx="1461582" cy="179582"/>
            </a:xfrm>
            <a:custGeom>
              <a:avLst/>
              <a:pathLst>
                <a:path w="1461582" h="179582">
                  <a:moveTo>
                    <a:pt x="0" y="0"/>
                  </a:moveTo>
                  <a:lnTo>
                    <a:pt x="208797" y="11223"/>
                  </a:lnTo>
                  <a:lnTo>
                    <a:pt x="417595" y="101014"/>
                  </a:lnTo>
                  <a:lnTo>
                    <a:pt x="626392" y="22447"/>
                  </a:lnTo>
                  <a:lnTo>
                    <a:pt x="835190" y="145910"/>
                  </a:lnTo>
                  <a:lnTo>
                    <a:pt x="1043987" y="56119"/>
                  </a:lnTo>
                  <a:lnTo>
                    <a:pt x="1252785" y="179582"/>
                  </a:lnTo>
                  <a:lnTo>
                    <a:pt x="1461582" y="145910"/>
                  </a:lnTo>
                </a:path>
              </a:pathLst>
            </a:custGeom>
            <a:ln w="40651" cap="flat">
              <a:solidFill>
                <a:srgbClr val="000000">
                  <a:alpha val="100000"/>
                </a:srgbClr>
              </a:solidFill>
              <a:prstDash val="solid"/>
              <a:round/>
            </a:ln>
          </p:spPr>
          <p:txBody>
            <a:bodyPr/>
            <a:lstStyle/>
            <a:p/>
          </p:txBody>
        </p:sp>
        <p:sp>
          <p:nvSpPr>
            <p:cNvPr id="206" name="pl206"/>
            <p:cNvSpPr/>
            <p:nvPr/>
          </p:nvSpPr>
          <p:spPr>
            <a:xfrm>
              <a:off x="2507759" y="4215991"/>
              <a:ext cx="1461582" cy="179582"/>
            </a:xfrm>
            <a:custGeom>
              <a:avLst/>
              <a:pathLst>
                <a:path w="1461582" h="179582">
                  <a:moveTo>
                    <a:pt x="0" y="0"/>
                  </a:moveTo>
                  <a:lnTo>
                    <a:pt x="208797" y="11223"/>
                  </a:lnTo>
                  <a:lnTo>
                    <a:pt x="417595" y="101014"/>
                  </a:lnTo>
                  <a:lnTo>
                    <a:pt x="626392" y="22447"/>
                  </a:lnTo>
                  <a:lnTo>
                    <a:pt x="835190" y="145910"/>
                  </a:lnTo>
                  <a:lnTo>
                    <a:pt x="1043987" y="56119"/>
                  </a:lnTo>
                  <a:lnTo>
                    <a:pt x="1252785" y="179582"/>
                  </a:lnTo>
                  <a:lnTo>
                    <a:pt x="1461582" y="145910"/>
                  </a:lnTo>
                </a:path>
              </a:pathLst>
            </a:custGeom>
            <a:ln w="35231" cap="flat">
              <a:solidFill>
                <a:srgbClr val="1CABE2">
                  <a:alpha val="100000"/>
                </a:srgbClr>
              </a:solidFill>
              <a:prstDash val="solid"/>
              <a:round/>
            </a:ln>
          </p:spPr>
          <p:txBody>
            <a:bodyPr/>
            <a:lstStyle/>
            <a:p/>
          </p:txBody>
        </p:sp>
        <p:sp>
          <p:nvSpPr>
            <p:cNvPr id="207" name="tx207"/>
            <p:cNvSpPr/>
            <p:nvPr/>
          </p:nvSpPr>
          <p:spPr>
            <a:xfrm>
              <a:off x="2447500" y="40374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08" name="tx208"/>
            <p:cNvSpPr/>
            <p:nvPr/>
          </p:nvSpPr>
          <p:spPr>
            <a:xfrm>
              <a:off x="2656297" y="4048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09" name="tx209"/>
            <p:cNvSpPr/>
            <p:nvPr/>
          </p:nvSpPr>
          <p:spPr>
            <a:xfrm>
              <a:off x="2865095" y="4138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10" name="tx210"/>
            <p:cNvSpPr/>
            <p:nvPr/>
          </p:nvSpPr>
          <p:spPr>
            <a:xfrm>
              <a:off x="3073892" y="40598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11" name="tx211"/>
            <p:cNvSpPr/>
            <p:nvPr/>
          </p:nvSpPr>
          <p:spPr>
            <a:xfrm>
              <a:off x="3282690" y="41833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12" name="tx212"/>
            <p:cNvSpPr/>
            <p:nvPr/>
          </p:nvSpPr>
          <p:spPr>
            <a:xfrm>
              <a:off x="3491488" y="4093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13" name="tx213"/>
            <p:cNvSpPr/>
            <p:nvPr/>
          </p:nvSpPr>
          <p:spPr>
            <a:xfrm>
              <a:off x="3700285" y="4217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14" name="tx214"/>
            <p:cNvSpPr/>
            <p:nvPr/>
          </p:nvSpPr>
          <p:spPr>
            <a:xfrm>
              <a:off x="3909083" y="41833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15" name="rc215"/>
            <p:cNvSpPr/>
            <p:nvPr/>
          </p:nvSpPr>
          <p:spPr>
            <a:xfrm>
              <a:off x="2434680" y="4927502"/>
              <a:ext cx="1607740" cy="1000048"/>
            </a:xfrm>
            <a:prstGeom prst="rect">
              <a:avLst/>
            </a:prstGeom>
            <a:solidFill>
              <a:srgbClr val="EBEBEB">
                <a:alpha val="100000"/>
              </a:srgbClr>
            </a:solidFill>
          </p:spPr>
          <p:txBody>
            <a:bodyPr/>
            <a:lstStyle/>
            <a:p/>
          </p:txBody>
        </p:sp>
        <p:sp>
          <p:nvSpPr>
            <p:cNvPr id="216" name="pl216"/>
            <p:cNvSpPr/>
            <p:nvPr/>
          </p:nvSpPr>
          <p:spPr>
            <a:xfrm>
              <a:off x="243468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7" name="pl217"/>
            <p:cNvSpPr/>
            <p:nvPr/>
          </p:nvSpPr>
          <p:spPr>
            <a:xfrm>
              <a:off x="243468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8" name="pl218"/>
            <p:cNvSpPr/>
            <p:nvPr/>
          </p:nvSpPr>
          <p:spPr>
            <a:xfrm>
              <a:off x="243468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9" name="pl219"/>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0" name="pl220"/>
            <p:cNvSpPr/>
            <p:nvPr/>
          </p:nvSpPr>
          <p:spPr>
            <a:xfrm>
              <a:off x="243468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1" name="pl221"/>
            <p:cNvSpPr/>
            <p:nvPr/>
          </p:nvSpPr>
          <p:spPr>
            <a:xfrm>
              <a:off x="243468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2" name="pl222"/>
            <p:cNvSpPr/>
            <p:nvPr/>
          </p:nvSpPr>
          <p:spPr>
            <a:xfrm>
              <a:off x="243468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3" name="pl223"/>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542191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BEBEBE">
                  <a:alpha val="69803"/>
                </a:srgbClr>
              </a:solidFill>
              <a:prstDash val="solid"/>
              <a:round/>
            </a:ln>
          </p:spPr>
          <p:txBody>
            <a:bodyPr/>
            <a:lstStyle/>
            <a:p/>
          </p:txBody>
        </p:sp>
        <p:sp>
          <p:nvSpPr>
            <p:cNvPr id="232" name="pl232"/>
            <p:cNvSpPr/>
            <p:nvPr/>
          </p:nvSpPr>
          <p:spPr>
            <a:xfrm>
              <a:off x="2507759" y="5489257"/>
              <a:ext cx="1461582" cy="213253"/>
            </a:xfrm>
            <a:custGeom>
              <a:avLst/>
              <a:pathLst>
                <a:path w="1461582" h="213253">
                  <a:moveTo>
                    <a:pt x="0" y="213253"/>
                  </a:moveTo>
                  <a:lnTo>
                    <a:pt x="208797" y="168358"/>
                  </a:lnTo>
                  <a:lnTo>
                    <a:pt x="417595" y="190806"/>
                  </a:lnTo>
                  <a:lnTo>
                    <a:pt x="626392" y="123462"/>
                  </a:lnTo>
                  <a:lnTo>
                    <a:pt x="835190" y="0"/>
                  </a:lnTo>
                  <a:lnTo>
                    <a:pt x="1043987" y="22447"/>
                  </a:lnTo>
                  <a:lnTo>
                    <a:pt x="1252785" y="11223"/>
                  </a:lnTo>
                  <a:lnTo>
                    <a:pt x="1461582" y="22447"/>
                  </a:lnTo>
                </a:path>
              </a:pathLst>
            </a:custGeom>
            <a:ln w="40651" cap="flat">
              <a:solidFill>
                <a:srgbClr val="BEBEBE">
                  <a:alpha val="69803"/>
                </a:srgbClr>
              </a:solidFill>
              <a:prstDash val="solid"/>
              <a:round/>
            </a:ln>
          </p:spPr>
          <p:txBody>
            <a:bodyPr/>
            <a:lstStyle/>
            <a:p/>
          </p:txBody>
        </p:sp>
        <p:sp>
          <p:nvSpPr>
            <p:cNvPr id="233" name="pl233"/>
            <p:cNvSpPr/>
            <p:nvPr/>
          </p:nvSpPr>
          <p:spPr>
            <a:xfrm>
              <a:off x="2507759" y="5489257"/>
              <a:ext cx="1461582" cy="213253"/>
            </a:xfrm>
            <a:custGeom>
              <a:avLst/>
              <a:pathLst>
                <a:path w="1461582" h="213253">
                  <a:moveTo>
                    <a:pt x="0" y="213253"/>
                  </a:moveTo>
                  <a:lnTo>
                    <a:pt x="208797" y="168358"/>
                  </a:lnTo>
                  <a:lnTo>
                    <a:pt x="417595" y="190806"/>
                  </a:lnTo>
                  <a:lnTo>
                    <a:pt x="626392" y="123462"/>
                  </a:lnTo>
                  <a:lnTo>
                    <a:pt x="835190" y="0"/>
                  </a:lnTo>
                  <a:lnTo>
                    <a:pt x="1043987" y="22447"/>
                  </a:lnTo>
                  <a:lnTo>
                    <a:pt x="1252785" y="11223"/>
                  </a:lnTo>
                  <a:lnTo>
                    <a:pt x="1461582" y="22447"/>
                  </a:lnTo>
                </a:path>
              </a:pathLst>
            </a:custGeom>
            <a:ln w="35231" cap="flat">
              <a:solidFill>
                <a:srgbClr val="BEBEBE">
                  <a:alpha val="69803"/>
                </a:srgbClr>
              </a:solidFill>
              <a:prstDash val="solid"/>
              <a:round/>
            </a:ln>
          </p:spPr>
          <p:txBody>
            <a:bodyPr/>
            <a:lstStyle/>
            <a:p/>
          </p:txBody>
        </p:sp>
        <p:sp>
          <p:nvSpPr>
            <p:cNvPr id="234" name="pl234"/>
            <p:cNvSpPr/>
            <p:nvPr/>
          </p:nvSpPr>
          <p:spPr>
            <a:xfrm>
              <a:off x="2507759" y="542191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6B6B6B">
                  <a:alpha val="100000"/>
                </a:srgbClr>
              </a:solidFill>
              <a:prstDash val="solid"/>
              <a:round/>
            </a:ln>
          </p:spPr>
          <p:txBody>
            <a:bodyPr/>
            <a:lstStyle/>
            <a:p/>
          </p:txBody>
        </p:sp>
        <p:sp>
          <p:nvSpPr>
            <p:cNvPr id="235" name="pl235"/>
            <p:cNvSpPr/>
            <p:nvPr/>
          </p:nvSpPr>
          <p:spPr>
            <a:xfrm>
              <a:off x="2507759" y="5489257"/>
              <a:ext cx="1461582" cy="213253"/>
            </a:xfrm>
            <a:custGeom>
              <a:avLst/>
              <a:pathLst>
                <a:path w="1461582" h="213253">
                  <a:moveTo>
                    <a:pt x="0" y="213253"/>
                  </a:moveTo>
                  <a:lnTo>
                    <a:pt x="208797" y="168358"/>
                  </a:lnTo>
                  <a:lnTo>
                    <a:pt x="417595" y="190806"/>
                  </a:lnTo>
                  <a:lnTo>
                    <a:pt x="626392" y="123462"/>
                  </a:lnTo>
                  <a:lnTo>
                    <a:pt x="835190" y="0"/>
                  </a:lnTo>
                  <a:lnTo>
                    <a:pt x="1043987" y="22447"/>
                  </a:lnTo>
                  <a:lnTo>
                    <a:pt x="1252785" y="11223"/>
                  </a:lnTo>
                  <a:lnTo>
                    <a:pt x="1461582" y="22447"/>
                  </a:lnTo>
                </a:path>
              </a:pathLst>
            </a:custGeom>
            <a:ln w="40651" cap="flat">
              <a:solidFill>
                <a:srgbClr val="000000">
                  <a:alpha val="100000"/>
                </a:srgbClr>
              </a:solidFill>
              <a:prstDash val="solid"/>
              <a:round/>
            </a:ln>
          </p:spPr>
          <p:txBody>
            <a:bodyPr/>
            <a:lstStyle/>
            <a:p/>
          </p:txBody>
        </p:sp>
        <p:sp>
          <p:nvSpPr>
            <p:cNvPr id="236" name="pl236"/>
            <p:cNvSpPr/>
            <p:nvPr/>
          </p:nvSpPr>
          <p:spPr>
            <a:xfrm>
              <a:off x="2507759" y="5489257"/>
              <a:ext cx="1461582" cy="213253"/>
            </a:xfrm>
            <a:custGeom>
              <a:avLst/>
              <a:pathLst>
                <a:path w="1461582" h="213253">
                  <a:moveTo>
                    <a:pt x="0" y="213253"/>
                  </a:moveTo>
                  <a:lnTo>
                    <a:pt x="208797" y="168358"/>
                  </a:lnTo>
                  <a:lnTo>
                    <a:pt x="417595" y="190806"/>
                  </a:lnTo>
                  <a:lnTo>
                    <a:pt x="626392" y="123462"/>
                  </a:lnTo>
                  <a:lnTo>
                    <a:pt x="835190" y="0"/>
                  </a:lnTo>
                  <a:lnTo>
                    <a:pt x="1043987" y="22447"/>
                  </a:lnTo>
                  <a:lnTo>
                    <a:pt x="1252785" y="11223"/>
                  </a:lnTo>
                  <a:lnTo>
                    <a:pt x="1461582" y="22447"/>
                  </a:lnTo>
                </a:path>
              </a:pathLst>
            </a:custGeom>
            <a:ln w="35231" cap="flat">
              <a:solidFill>
                <a:srgbClr val="1CABE2">
                  <a:alpha val="100000"/>
                </a:srgbClr>
              </a:solidFill>
              <a:prstDash val="solid"/>
              <a:round/>
            </a:ln>
          </p:spPr>
          <p:txBody>
            <a:bodyPr/>
            <a:lstStyle/>
            <a:p/>
          </p:txBody>
        </p:sp>
        <p:sp>
          <p:nvSpPr>
            <p:cNvPr id="237" name="tx237"/>
            <p:cNvSpPr/>
            <p:nvPr/>
          </p:nvSpPr>
          <p:spPr>
            <a:xfrm>
              <a:off x="2447500" y="5523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38" name="tx238"/>
            <p:cNvSpPr/>
            <p:nvPr/>
          </p:nvSpPr>
          <p:spPr>
            <a:xfrm>
              <a:off x="2656297" y="5479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39" name="tx239"/>
            <p:cNvSpPr/>
            <p:nvPr/>
          </p:nvSpPr>
          <p:spPr>
            <a:xfrm>
              <a:off x="2865095" y="55015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40" name="tx240"/>
            <p:cNvSpPr/>
            <p:nvPr/>
          </p:nvSpPr>
          <p:spPr>
            <a:xfrm>
              <a:off x="3073892" y="54341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41" name="tx241"/>
            <p:cNvSpPr/>
            <p:nvPr/>
          </p:nvSpPr>
          <p:spPr>
            <a:xfrm>
              <a:off x="3282690" y="5310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42" name="tx242"/>
            <p:cNvSpPr/>
            <p:nvPr/>
          </p:nvSpPr>
          <p:spPr>
            <a:xfrm>
              <a:off x="3491488" y="5333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43" name="tx243"/>
            <p:cNvSpPr/>
            <p:nvPr/>
          </p:nvSpPr>
          <p:spPr>
            <a:xfrm>
              <a:off x="3700285" y="5321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44" name="tx244"/>
            <p:cNvSpPr/>
            <p:nvPr/>
          </p:nvSpPr>
          <p:spPr>
            <a:xfrm>
              <a:off x="3909083" y="5333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45" name="rc245"/>
            <p:cNvSpPr/>
            <p:nvPr/>
          </p:nvSpPr>
          <p:spPr>
            <a:xfrm>
              <a:off x="4112010" y="1074032"/>
              <a:ext cx="1607740" cy="1000048"/>
            </a:xfrm>
            <a:prstGeom prst="rect">
              <a:avLst/>
            </a:prstGeom>
            <a:solidFill>
              <a:srgbClr val="EBEBEB">
                <a:alpha val="100000"/>
              </a:srgbClr>
            </a:solidFill>
          </p:spPr>
          <p:txBody>
            <a:bodyPr/>
            <a:lstStyle/>
            <a:p/>
          </p:txBody>
        </p:sp>
        <p:sp>
          <p:nvSpPr>
            <p:cNvPr id="246" name="pl246"/>
            <p:cNvSpPr/>
            <p:nvPr/>
          </p:nvSpPr>
          <p:spPr>
            <a:xfrm>
              <a:off x="411201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7" name="pl247"/>
            <p:cNvSpPr/>
            <p:nvPr/>
          </p:nvSpPr>
          <p:spPr>
            <a:xfrm>
              <a:off x="411201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8" name="pl248"/>
            <p:cNvSpPr/>
            <p:nvPr/>
          </p:nvSpPr>
          <p:spPr>
            <a:xfrm>
              <a:off x="411201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9" name="pl249"/>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0" name="pl250"/>
            <p:cNvSpPr/>
            <p:nvPr/>
          </p:nvSpPr>
          <p:spPr>
            <a:xfrm>
              <a:off x="411201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1" name="pl251"/>
            <p:cNvSpPr/>
            <p:nvPr/>
          </p:nvSpPr>
          <p:spPr>
            <a:xfrm>
              <a:off x="411201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2" name="pl252"/>
            <p:cNvSpPr/>
            <p:nvPr/>
          </p:nvSpPr>
          <p:spPr>
            <a:xfrm>
              <a:off x="411201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3" name="pl253"/>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1" name="pl261"/>
            <p:cNvSpPr/>
            <p:nvPr/>
          </p:nvSpPr>
          <p:spPr>
            <a:xfrm>
              <a:off x="4185089" y="156844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BEBEBE">
                  <a:alpha val="69803"/>
                </a:srgbClr>
              </a:solidFill>
              <a:prstDash val="solid"/>
              <a:round/>
            </a:ln>
          </p:spPr>
          <p:txBody>
            <a:bodyPr/>
            <a:lstStyle/>
            <a:p/>
          </p:txBody>
        </p:sp>
        <p:sp>
          <p:nvSpPr>
            <p:cNvPr id="262" name="pl262"/>
            <p:cNvSpPr/>
            <p:nvPr/>
          </p:nvSpPr>
          <p:spPr>
            <a:xfrm>
              <a:off x="4185089" y="1557220"/>
              <a:ext cx="1461582" cy="157134"/>
            </a:xfrm>
            <a:custGeom>
              <a:avLst/>
              <a:pathLst>
                <a:path w="1461582" h="157134">
                  <a:moveTo>
                    <a:pt x="0" y="134686"/>
                  </a:moveTo>
                  <a:lnTo>
                    <a:pt x="208797" y="157134"/>
                  </a:lnTo>
                  <a:lnTo>
                    <a:pt x="417595" y="134686"/>
                  </a:lnTo>
                  <a:lnTo>
                    <a:pt x="626392" y="112238"/>
                  </a:lnTo>
                  <a:lnTo>
                    <a:pt x="835190" y="112238"/>
                  </a:lnTo>
                  <a:lnTo>
                    <a:pt x="1043987" y="56119"/>
                  </a:lnTo>
                  <a:lnTo>
                    <a:pt x="1252785" y="44895"/>
                  </a:lnTo>
                  <a:lnTo>
                    <a:pt x="1461582" y="0"/>
                  </a:lnTo>
                </a:path>
              </a:pathLst>
            </a:custGeom>
            <a:ln w="40651" cap="flat">
              <a:solidFill>
                <a:srgbClr val="BEBEBE">
                  <a:alpha val="69803"/>
                </a:srgbClr>
              </a:solidFill>
              <a:prstDash val="solid"/>
              <a:round/>
            </a:ln>
          </p:spPr>
          <p:txBody>
            <a:bodyPr/>
            <a:lstStyle/>
            <a:p/>
          </p:txBody>
        </p:sp>
        <p:sp>
          <p:nvSpPr>
            <p:cNvPr id="263" name="pl263"/>
            <p:cNvSpPr/>
            <p:nvPr/>
          </p:nvSpPr>
          <p:spPr>
            <a:xfrm>
              <a:off x="4185089" y="1557220"/>
              <a:ext cx="1461582" cy="157134"/>
            </a:xfrm>
            <a:custGeom>
              <a:avLst/>
              <a:pathLst>
                <a:path w="1461582" h="157134">
                  <a:moveTo>
                    <a:pt x="0" y="134686"/>
                  </a:moveTo>
                  <a:lnTo>
                    <a:pt x="208797" y="157134"/>
                  </a:lnTo>
                  <a:lnTo>
                    <a:pt x="417595" y="134686"/>
                  </a:lnTo>
                  <a:lnTo>
                    <a:pt x="626392" y="112238"/>
                  </a:lnTo>
                  <a:lnTo>
                    <a:pt x="835190" y="112238"/>
                  </a:lnTo>
                  <a:lnTo>
                    <a:pt x="1043987" y="56119"/>
                  </a:lnTo>
                  <a:lnTo>
                    <a:pt x="1252785" y="44895"/>
                  </a:lnTo>
                  <a:lnTo>
                    <a:pt x="1461582" y="0"/>
                  </a:lnTo>
                </a:path>
              </a:pathLst>
            </a:custGeom>
            <a:ln w="35231" cap="flat">
              <a:solidFill>
                <a:srgbClr val="BEBEBE">
                  <a:alpha val="69803"/>
                </a:srgbClr>
              </a:solidFill>
              <a:prstDash val="solid"/>
              <a:round/>
            </a:ln>
          </p:spPr>
          <p:txBody>
            <a:bodyPr/>
            <a:lstStyle/>
            <a:p/>
          </p:txBody>
        </p:sp>
        <p:sp>
          <p:nvSpPr>
            <p:cNvPr id="264" name="pl264"/>
            <p:cNvSpPr/>
            <p:nvPr/>
          </p:nvSpPr>
          <p:spPr>
            <a:xfrm>
              <a:off x="4185089" y="156844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6B6B6B">
                  <a:alpha val="100000"/>
                </a:srgbClr>
              </a:solidFill>
              <a:prstDash val="solid"/>
              <a:round/>
            </a:ln>
          </p:spPr>
          <p:txBody>
            <a:bodyPr/>
            <a:lstStyle/>
            <a:p/>
          </p:txBody>
        </p:sp>
        <p:sp>
          <p:nvSpPr>
            <p:cNvPr id="265" name="pl265"/>
            <p:cNvSpPr/>
            <p:nvPr/>
          </p:nvSpPr>
          <p:spPr>
            <a:xfrm>
              <a:off x="4185089" y="1557220"/>
              <a:ext cx="1461582" cy="157134"/>
            </a:xfrm>
            <a:custGeom>
              <a:avLst/>
              <a:pathLst>
                <a:path w="1461582" h="157134">
                  <a:moveTo>
                    <a:pt x="0" y="134686"/>
                  </a:moveTo>
                  <a:lnTo>
                    <a:pt x="208797" y="157134"/>
                  </a:lnTo>
                  <a:lnTo>
                    <a:pt x="417595" y="134686"/>
                  </a:lnTo>
                  <a:lnTo>
                    <a:pt x="626392" y="112238"/>
                  </a:lnTo>
                  <a:lnTo>
                    <a:pt x="835190" y="112238"/>
                  </a:lnTo>
                  <a:lnTo>
                    <a:pt x="1043987" y="56119"/>
                  </a:lnTo>
                  <a:lnTo>
                    <a:pt x="1252785" y="44895"/>
                  </a:lnTo>
                  <a:lnTo>
                    <a:pt x="1461582" y="0"/>
                  </a:lnTo>
                </a:path>
              </a:pathLst>
            </a:custGeom>
            <a:ln w="40651" cap="flat">
              <a:solidFill>
                <a:srgbClr val="000000">
                  <a:alpha val="100000"/>
                </a:srgbClr>
              </a:solidFill>
              <a:prstDash val="solid"/>
              <a:round/>
            </a:ln>
          </p:spPr>
          <p:txBody>
            <a:bodyPr/>
            <a:lstStyle/>
            <a:p/>
          </p:txBody>
        </p:sp>
        <p:sp>
          <p:nvSpPr>
            <p:cNvPr id="266" name="pl266"/>
            <p:cNvSpPr/>
            <p:nvPr/>
          </p:nvSpPr>
          <p:spPr>
            <a:xfrm>
              <a:off x="4185089" y="1557220"/>
              <a:ext cx="1461582" cy="157134"/>
            </a:xfrm>
            <a:custGeom>
              <a:avLst/>
              <a:pathLst>
                <a:path w="1461582" h="157134">
                  <a:moveTo>
                    <a:pt x="0" y="134686"/>
                  </a:moveTo>
                  <a:lnTo>
                    <a:pt x="208797" y="157134"/>
                  </a:lnTo>
                  <a:lnTo>
                    <a:pt x="417595" y="134686"/>
                  </a:lnTo>
                  <a:lnTo>
                    <a:pt x="626392" y="112238"/>
                  </a:lnTo>
                  <a:lnTo>
                    <a:pt x="835190" y="112238"/>
                  </a:lnTo>
                  <a:lnTo>
                    <a:pt x="1043987" y="56119"/>
                  </a:lnTo>
                  <a:lnTo>
                    <a:pt x="1252785" y="44895"/>
                  </a:lnTo>
                  <a:lnTo>
                    <a:pt x="1461582" y="0"/>
                  </a:lnTo>
                </a:path>
              </a:pathLst>
            </a:custGeom>
            <a:ln w="35231" cap="flat">
              <a:solidFill>
                <a:srgbClr val="1CABE2">
                  <a:alpha val="100000"/>
                </a:srgbClr>
              </a:solidFill>
              <a:prstDash val="solid"/>
              <a:round/>
            </a:ln>
          </p:spPr>
          <p:txBody>
            <a:bodyPr/>
            <a:lstStyle/>
            <a:p/>
          </p:txBody>
        </p:sp>
        <p:sp>
          <p:nvSpPr>
            <p:cNvPr id="267" name="tx267"/>
            <p:cNvSpPr/>
            <p:nvPr/>
          </p:nvSpPr>
          <p:spPr>
            <a:xfrm>
              <a:off x="4124830" y="15133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68" name="tx268"/>
            <p:cNvSpPr/>
            <p:nvPr/>
          </p:nvSpPr>
          <p:spPr>
            <a:xfrm>
              <a:off x="4333627" y="15358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69" name="tx269"/>
            <p:cNvSpPr/>
            <p:nvPr/>
          </p:nvSpPr>
          <p:spPr>
            <a:xfrm>
              <a:off x="4542425" y="15133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70" name="tx270"/>
            <p:cNvSpPr/>
            <p:nvPr/>
          </p:nvSpPr>
          <p:spPr>
            <a:xfrm>
              <a:off x="4751222" y="1490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71" name="tx271"/>
            <p:cNvSpPr/>
            <p:nvPr/>
          </p:nvSpPr>
          <p:spPr>
            <a:xfrm>
              <a:off x="4960020" y="1490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72" name="tx272"/>
            <p:cNvSpPr/>
            <p:nvPr/>
          </p:nvSpPr>
          <p:spPr>
            <a:xfrm>
              <a:off x="5168817" y="1434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73" name="tx273"/>
            <p:cNvSpPr/>
            <p:nvPr/>
          </p:nvSpPr>
          <p:spPr>
            <a:xfrm>
              <a:off x="5377615" y="1423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74" name="tx274"/>
            <p:cNvSpPr/>
            <p:nvPr/>
          </p:nvSpPr>
          <p:spPr>
            <a:xfrm>
              <a:off x="5586413" y="1378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75" name="rc275"/>
            <p:cNvSpPr/>
            <p:nvPr/>
          </p:nvSpPr>
          <p:spPr>
            <a:xfrm>
              <a:off x="4112010" y="2358522"/>
              <a:ext cx="1607740" cy="1000048"/>
            </a:xfrm>
            <a:prstGeom prst="rect">
              <a:avLst/>
            </a:prstGeom>
            <a:solidFill>
              <a:srgbClr val="EBEBEB">
                <a:alpha val="100000"/>
              </a:srgbClr>
            </a:solidFill>
          </p:spPr>
          <p:txBody>
            <a:bodyPr/>
            <a:lstStyle/>
            <a:p/>
          </p:txBody>
        </p:sp>
        <p:sp>
          <p:nvSpPr>
            <p:cNvPr id="276" name="pl276"/>
            <p:cNvSpPr/>
            <p:nvPr/>
          </p:nvSpPr>
          <p:spPr>
            <a:xfrm>
              <a:off x="411201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7" name="pl277"/>
            <p:cNvSpPr/>
            <p:nvPr/>
          </p:nvSpPr>
          <p:spPr>
            <a:xfrm>
              <a:off x="411201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8" name="pl278"/>
            <p:cNvSpPr/>
            <p:nvPr/>
          </p:nvSpPr>
          <p:spPr>
            <a:xfrm>
              <a:off x="411201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9" name="pl27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0" name="pl280"/>
            <p:cNvSpPr/>
            <p:nvPr/>
          </p:nvSpPr>
          <p:spPr>
            <a:xfrm>
              <a:off x="411201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1" name="pl281"/>
            <p:cNvSpPr/>
            <p:nvPr/>
          </p:nvSpPr>
          <p:spPr>
            <a:xfrm>
              <a:off x="411201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2" name="pl282"/>
            <p:cNvSpPr/>
            <p:nvPr/>
          </p:nvSpPr>
          <p:spPr>
            <a:xfrm>
              <a:off x="411201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3" name="pl28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185089" y="285293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BEBEBE">
                  <a:alpha val="69803"/>
                </a:srgbClr>
              </a:solidFill>
              <a:prstDash val="solid"/>
              <a:round/>
            </a:ln>
          </p:spPr>
          <p:txBody>
            <a:bodyPr/>
            <a:lstStyle/>
            <a:p/>
          </p:txBody>
        </p:sp>
        <p:sp>
          <p:nvSpPr>
            <p:cNvPr id="292" name="pl292"/>
            <p:cNvSpPr/>
            <p:nvPr/>
          </p:nvSpPr>
          <p:spPr>
            <a:xfrm>
              <a:off x="4185089" y="2864158"/>
              <a:ext cx="1461582" cy="44895"/>
            </a:xfrm>
            <a:custGeom>
              <a:avLst/>
              <a:pathLst>
                <a:path w="1461582" h="44895">
                  <a:moveTo>
                    <a:pt x="0" y="22447"/>
                  </a:moveTo>
                  <a:lnTo>
                    <a:pt x="208797" y="0"/>
                  </a:lnTo>
                  <a:lnTo>
                    <a:pt x="417595" y="11223"/>
                  </a:lnTo>
                  <a:lnTo>
                    <a:pt x="626392" y="33671"/>
                  </a:lnTo>
                  <a:lnTo>
                    <a:pt x="835190" y="33671"/>
                  </a:lnTo>
                  <a:lnTo>
                    <a:pt x="1043987" y="44895"/>
                  </a:lnTo>
                  <a:lnTo>
                    <a:pt x="1252785" y="22447"/>
                  </a:lnTo>
                  <a:lnTo>
                    <a:pt x="1461582" y="22447"/>
                  </a:lnTo>
                </a:path>
              </a:pathLst>
            </a:custGeom>
            <a:ln w="40651" cap="flat">
              <a:solidFill>
                <a:srgbClr val="BEBEBE">
                  <a:alpha val="69803"/>
                </a:srgbClr>
              </a:solidFill>
              <a:prstDash val="solid"/>
              <a:round/>
            </a:ln>
          </p:spPr>
          <p:txBody>
            <a:bodyPr/>
            <a:lstStyle/>
            <a:p/>
          </p:txBody>
        </p:sp>
        <p:sp>
          <p:nvSpPr>
            <p:cNvPr id="293" name="pl293"/>
            <p:cNvSpPr/>
            <p:nvPr/>
          </p:nvSpPr>
          <p:spPr>
            <a:xfrm>
              <a:off x="4185089" y="2864158"/>
              <a:ext cx="1461582" cy="44895"/>
            </a:xfrm>
            <a:custGeom>
              <a:avLst/>
              <a:pathLst>
                <a:path w="1461582" h="44895">
                  <a:moveTo>
                    <a:pt x="0" y="22447"/>
                  </a:moveTo>
                  <a:lnTo>
                    <a:pt x="208797" y="0"/>
                  </a:lnTo>
                  <a:lnTo>
                    <a:pt x="417595" y="11223"/>
                  </a:lnTo>
                  <a:lnTo>
                    <a:pt x="626392" y="33671"/>
                  </a:lnTo>
                  <a:lnTo>
                    <a:pt x="835190" y="33671"/>
                  </a:lnTo>
                  <a:lnTo>
                    <a:pt x="1043987" y="44895"/>
                  </a:lnTo>
                  <a:lnTo>
                    <a:pt x="1252785" y="22447"/>
                  </a:lnTo>
                  <a:lnTo>
                    <a:pt x="1461582" y="22447"/>
                  </a:lnTo>
                </a:path>
              </a:pathLst>
            </a:custGeom>
            <a:ln w="35231" cap="flat">
              <a:solidFill>
                <a:srgbClr val="BEBEBE">
                  <a:alpha val="69803"/>
                </a:srgbClr>
              </a:solidFill>
              <a:prstDash val="solid"/>
              <a:round/>
            </a:ln>
          </p:spPr>
          <p:txBody>
            <a:bodyPr/>
            <a:lstStyle/>
            <a:p/>
          </p:txBody>
        </p:sp>
        <p:sp>
          <p:nvSpPr>
            <p:cNvPr id="294" name="pl294"/>
            <p:cNvSpPr/>
            <p:nvPr/>
          </p:nvSpPr>
          <p:spPr>
            <a:xfrm>
              <a:off x="4185089" y="285293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6B6B6B">
                  <a:alpha val="100000"/>
                </a:srgbClr>
              </a:solidFill>
              <a:prstDash val="solid"/>
              <a:round/>
            </a:ln>
          </p:spPr>
          <p:txBody>
            <a:bodyPr/>
            <a:lstStyle/>
            <a:p/>
          </p:txBody>
        </p:sp>
        <p:sp>
          <p:nvSpPr>
            <p:cNvPr id="295" name="pl295"/>
            <p:cNvSpPr/>
            <p:nvPr/>
          </p:nvSpPr>
          <p:spPr>
            <a:xfrm>
              <a:off x="4185089" y="2864158"/>
              <a:ext cx="1461582" cy="44895"/>
            </a:xfrm>
            <a:custGeom>
              <a:avLst/>
              <a:pathLst>
                <a:path w="1461582" h="44895">
                  <a:moveTo>
                    <a:pt x="0" y="22447"/>
                  </a:moveTo>
                  <a:lnTo>
                    <a:pt x="208797" y="0"/>
                  </a:lnTo>
                  <a:lnTo>
                    <a:pt x="417595" y="11223"/>
                  </a:lnTo>
                  <a:lnTo>
                    <a:pt x="626392" y="33671"/>
                  </a:lnTo>
                  <a:lnTo>
                    <a:pt x="835190" y="33671"/>
                  </a:lnTo>
                  <a:lnTo>
                    <a:pt x="1043987" y="44895"/>
                  </a:lnTo>
                  <a:lnTo>
                    <a:pt x="1252785" y="22447"/>
                  </a:lnTo>
                  <a:lnTo>
                    <a:pt x="1461582" y="22447"/>
                  </a:lnTo>
                </a:path>
              </a:pathLst>
            </a:custGeom>
            <a:ln w="40651" cap="flat">
              <a:solidFill>
                <a:srgbClr val="000000">
                  <a:alpha val="100000"/>
                </a:srgbClr>
              </a:solidFill>
              <a:prstDash val="solid"/>
              <a:round/>
            </a:ln>
          </p:spPr>
          <p:txBody>
            <a:bodyPr/>
            <a:lstStyle/>
            <a:p/>
          </p:txBody>
        </p:sp>
        <p:sp>
          <p:nvSpPr>
            <p:cNvPr id="296" name="pl296"/>
            <p:cNvSpPr/>
            <p:nvPr/>
          </p:nvSpPr>
          <p:spPr>
            <a:xfrm>
              <a:off x="4185089" y="2864158"/>
              <a:ext cx="1461582" cy="44895"/>
            </a:xfrm>
            <a:custGeom>
              <a:avLst/>
              <a:pathLst>
                <a:path w="1461582" h="44895">
                  <a:moveTo>
                    <a:pt x="0" y="22447"/>
                  </a:moveTo>
                  <a:lnTo>
                    <a:pt x="208797" y="0"/>
                  </a:lnTo>
                  <a:lnTo>
                    <a:pt x="417595" y="11223"/>
                  </a:lnTo>
                  <a:lnTo>
                    <a:pt x="626392" y="33671"/>
                  </a:lnTo>
                  <a:lnTo>
                    <a:pt x="835190" y="33671"/>
                  </a:lnTo>
                  <a:lnTo>
                    <a:pt x="1043987" y="44895"/>
                  </a:lnTo>
                  <a:lnTo>
                    <a:pt x="1252785" y="22447"/>
                  </a:lnTo>
                  <a:lnTo>
                    <a:pt x="1461582" y="22447"/>
                  </a:lnTo>
                </a:path>
              </a:pathLst>
            </a:custGeom>
            <a:ln w="35231" cap="flat">
              <a:solidFill>
                <a:srgbClr val="1CABE2">
                  <a:alpha val="100000"/>
                </a:srgbClr>
              </a:solidFill>
              <a:prstDash val="solid"/>
              <a:round/>
            </a:ln>
          </p:spPr>
          <p:txBody>
            <a:bodyPr/>
            <a:lstStyle/>
            <a:p/>
          </p:txBody>
        </p:sp>
        <p:sp>
          <p:nvSpPr>
            <p:cNvPr id="297" name="tx297"/>
            <p:cNvSpPr/>
            <p:nvPr/>
          </p:nvSpPr>
          <p:spPr>
            <a:xfrm>
              <a:off x="4124830"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98" name="tx298"/>
            <p:cNvSpPr/>
            <p:nvPr/>
          </p:nvSpPr>
          <p:spPr>
            <a:xfrm>
              <a:off x="4333627" y="2685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99" name="tx299"/>
            <p:cNvSpPr/>
            <p:nvPr/>
          </p:nvSpPr>
          <p:spPr>
            <a:xfrm>
              <a:off x="4542425" y="2696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00" name="tx300"/>
            <p:cNvSpPr/>
            <p:nvPr/>
          </p:nvSpPr>
          <p:spPr>
            <a:xfrm>
              <a:off x="4751222" y="2719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01" name="tx301"/>
            <p:cNvSpPr/>
            <p:nvPr/>
          </p:nvSpPr>
          <p:spPr>
            <a:xfrm>
              <a:off x="4960020" y="2719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02" name="tx302"/>
            <p:cNvSpPr/>
            <p:nvPr/>
          </p:nvSpPr>
          <p:spPr>
            <a:xfrm>
              <a:off x="5168817" y="27304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03" name="tx303"/>
            <p:cNvSpPr/>
            <p:nvPr/>
          </p:nvSpPr>
          <p:spPr>
            <a:xfrm>
              <a:off x="5377615"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04" name="tx304"/>
            <p:cNvSpPr/>
            <p:nvPr/>
          </p:nvSpPr>
          <p:spPr>
            <a:xfrm>
              <a:off x="5586413"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05" name="rc305"/>
            <p:cNvSpPr/>
            <p:nvPr/>
          </p:nvSpPr>
          <p:spPr>
            <a:xfrm>
              <a:off x="4112010" y="3643012"/>
              <a:ext cx="1607740" cy="1000048"/>
            </a:xfrm>
            <a:prstGeom prst="rect">
              <a:avLst/>
            </a:prstGeom>
            <a:solidFill>
              <a:srgbClr val="EBEBEB">
                <a:alpha val="100000"/>
              </a:srgbClr>
            </a:solidFill>
          </p:spPr>
          <p:txBody>
            <a:bodyPr/>
            <a:lstStyle/>
            <a:p/>
          </p:txBody>
        </p:sp>
        <p:sp>
          <p:nvSpPr>
            <p:cNvPr id="306" name="pl306"/>
            <p:cNvSpPr/>
            <p:nvPr/>
          </p:nvSpPr>
          <p:spPr>
            <a:xfrm>
              <a:off x="411201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7" name="pl307"/>
            <p:cNvSpPr/>
            <p:nvPr/>
          </p:nvSpPr>
          <p:spPr>
            <a:xfrm>
              <a:off x="411201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8" name="pl308"/>
            <p:cNvSpPr/>
            <p:nvPr/>
          </p:nvSpPr>
          <p:spPr>
            <a:xfrm>
              <a:off x="411201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9" name="pl309"/>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0" name="pl310"/>
            <p:cNvSpPr/>
            <p:nvPr/>
          </p:nvSpPr>
          <p:spPr>
            <a:xfrm>
              <a:off x="411201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1" name="pl311"/>
            <p:cNvSpPr/>
            <p:nvPr/>
          </p:nvSpPr>
          <p:spPr>
            <a:xfrm>
              <a:off x="411201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2" name="pl312"/>
            <p:cNvSpPr/>
            <p:nvPr/>
          </p:nvSpPr>
          <p:spPr>
            <a:xfrm>
              <a:off x="411201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3" name="pl313"/>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185089" y="413742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BEBEBE">
                  <a:alpha val="69803"/>
                </a:srgbClr>
              </a:solidFill>
              <a:prstDash val="solid"/>
              <a:round/>
            </a:ln>
          </p:spPr>
          <p:txBody>
            <a:bodyPr/>
            <a:lstStyle/>
            <a:p/>
          </p:txBody>
        </p:sp>
        <p:sp>
          <p:nvSpPr>
            <p:cNvPr id="322" name="pl322"/>
            <p:cNvSpPr/>
            <p:nvPr/>
          </p:nvSpPr>
          <p:spPr>
            <a:xfrm>
              <a:off x="4185089" y="4036409"/>
              <a:ext cx="1461582" cy="134686"/>
            </a:xfrm>
            <a:custGeom>
              <a:avLst/>
              <a:pathLst>
                <a:path w="1461582" h="134686">
                  <a:moveTo>
                    <a:pt x="0" y="0"/>
                  </a:moveTo>
                  <a:lnTo>
                    <a:pt x="208797" y="11223"/>
                  </a:lnTo>
                  <a:lnTo>
                    <a:pt x="417595" y="67343"/>
                  </a:lnTo>
                  <a:lnTo>
                    <a:pt x="626392" y="134686"/>
                  </a:lnTo>
                  <a:lnTo>
                    <a:pt x="835190" y="101014"/>
                  </a:lnTo>
                  <a:lnTo>
                    <a:pt x="1043987" y="112238"/>
                  </a:lnTo>
                  <a:lnTo>
                    <a:pt x="1252785" y="134686"/>
                  </a:lnTo>
                  <a:lnTo>
                    <a:pt x="1461582" y="112238"/>
                  </a:lnTo>
                </a:path>
              </a:pathLst>
            </a:custGeom>
            <a:ln w="40651" cap="flat">
              <a:solidFill>
                <a:srgbClr val="BEBEBE">
                  <a:alpha val="69803"/>
                </a:srgbClr>
              </a:solidFill>
              <a:prstDash val="solid"/>
              <a:round/>
            </a:ln>
          </p:spPr>
          <p:txBody>
            <a:bodyPr/>
            <a:lstStyle/>
            <a:p/>
          </p:txBody>
        </p:sp>
        <p:sp>
          <p:nvSpPr>
            <p:cNvPr id="323" name="pl323"/>
            <p:cNvSpPr/>
            <p:nvPr/>
          </p:nvSpPr>
          <p:spPr>
            <a:xfrm>
              <a:off x="4185089" y="4036409"/>
              <a:ext cx="1461582" cy="134686"/>
            </a:xfrm>
            <a:custGeom>
              <a:avLst/>
              <a:pathLst>
                <a:path w="1461582" h="134686">
                  <a:moveTo>
                    <a:pt x="0" y="0"/>
                  </a:moveTo>
                  <a:lnTo>
                    <a:pt x="208797" y="11223"/>
                  </a:lnTo>
                  <a:lnTo>
                    <a:pt x="417595" y="67343"/>
                  </a:lnTo>
                  <a:lnTo>
                    <a:pt x="626392" y="134686"/>
                  </a:lnTo>
                  <a:lnTo>
                    <a:pt x="835190" y="101014"/>
                  </a:lnTo>
                  <a:lnTo>
                    <a:pt x="1043987" y="112238"/>
                  </a:lnTo>
                  <a:lnTo>
                    <a:pt x="1252785" y="134686"/>
                  </a:lnTo>
                  <a:lnTo>
                    <a:pt x="1461582" y="112238"/>
                  </a:lnTo>
                </a:path>
              </a:pathLst>
            </a:custGeom>
            <a:ln w="35231" cap="flat">
              <a:solidFill>
                <a:srgbClr val="BEBEBE">
                  <a:alpha val="69803"/>
                </a:srgbClr>
              </a:solidFill>
              <a:prstDash val="solid"/>
              <a:round/>
            </a:ln>
          </p:spPr>
          <p:txBody>
            <a:bodyPr/>
            <a:lstStyle/>
            <a:p/>
          </p:txBody>
        </p:sp>
        <p:sp>
          <p:nvSpPr>
            <p:cNvPr id="324" name="pl324"/>
            <p:cNvSpPr/>
            <p:nvPr/>
          </p:nvSpPr>
          <p:spPr>
            <a:xfrm>
              <a:off x="4185089" y="413742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6B6B6B">
                  <a:alpha val="100000"/>
                </a:srgbClr>
              </a:solidFill>
              <a:prstDash val="solid"/>
              <a:round/>
            </a:ln>
          </p:spPr>
          <p:txBody>
            <a:bodyPr/>
            <a:lstStyle/>
            <a:p/>
          </p:txBody>
        </p:sp>
        <p:sp>
          <p:nvSpPr>
            <p:cNvPr id="325" name="pl325"/>
            <p:cNvSpPr/>
            <p:nvPr/>
          </p:nvSpPr>
          <p:spPr>
            <a:xfrm>
              <a:off x="4185089" y="4036409"/>
              <a:ext cx="1461582" cy="134686"/>
            </a:xfrm>
            <a:custGeom>
              <a:avLst/>
              <a:pathLst>
                <a:path w="1461582" h="134686">
                  <a:moveTo>
                    <a:pt x="0" y="0"/>
                  </a:moveTo>
                  <a:lnTo>
                    <a:pt x="208797" y="11223"/>
                  </a:lnTo>
                  <a:lnTo>
                    <a:pt x="417595" y="67343"/>
                  </a:lnTo>
                  <a:lnTo>
                    <a:pt x="626392" y="134686"/>
                  </a:lnTo>
                  <a:lnTo>
                    <a:pt x="835190" y="101014"/>
                  </a:lnTo>
                  <a:lnTo>
                    <a:pt x="1043987" y="112238"/>
                  </a:lnTo>
                  <a:lnTo>
                    <a:pt x="1252785" y="134686"/>
                  </a:lnTo>
                  <a:lnTo>
                    <a:pt x="1461582" y="112238"/>
                  </a:lnTo>
                </a:path>
              </a:pathLst>
            </a:custGeom>
            <a:ln w="40651" cap="flat">
              <a:solidFill>
                <a:srgbClr val="000000">
                  <a:alpha val="100000"/>
                </a:srgbClr>
              </a:solidFill>
              <a:prstDash val="solid"/>
              <a:round/>
            </a:ln>
          </p:spPr>
          <p:txBody>
            <a:bodyPr/>
            <a:lstStyle/>
            <a:p/>
          </p:txBody>
        </p:sp>
        <p:sp>
          <p:nvSpPr>
            <p:cNvPr id="326" name="pl326"/>
            <p:cNvSpPr/>
            <p:nvPr/>
          </p:nvSpPr>
          <p:spPr>
            <a:xfrm>
              <a:off x="4185089" y="4036409"/>
              <a:ext cx="1461582" cy="134686"/>
            </a:xfrm>
            <a:custGeom>
              <a:avLst/>
              <a:pathLst>
                <a:path w="1461582" h="134686">
                  <a:moveTo>
                    <a:pt x="0" y="0"/>
                  </a:moveTo>
                  <a:lnTo>
                    <a:pt x="208797" y="11223"/>
                  </a:lnTo>
                  <a:lnTo>
                    <a:pt x="417595" y="67343"/>
                  </a:lnTo>
                  <a:lnTo>
                    <a:pt x="626392" y="134686"/>
                  </a:lnTo>
                  <a:lnTo>
                    <a:pt x="835190" y="101014"/>
                  </a:lnTo>
                  <a:lnTo>
                    <a:pt x="1043987" y="112238"/>
                  </a:lnTo>
                  <a:lnTo>
                    <a:pt x="1252785" y="134686"/>
                  </a:lnTo>
                  <a:lnTo>
                    <a:pt x="1461582" y="112238"/>
                  </a:lnTo>
                </a:path>
              </a:pathLst>
            </a:custGeom>
            <a:ln w="35231" cap="flat">
              <a:solidFill>
                <a:srgbClr val="1CABE2">
                  <a:alpha val="100000"/>
                </a:srgbClr>
              </a:solidFill>
              <a:prstDash val="solid"/>
              <a:round/>
            </a:ln>
          </p:spPr>
          <p:txBody>
            <a:bodyPr/>
            <a:lstStyle/>
            <a:p/>
          </p:txBody>
        </p:sp>
        <p:sp>
          <p:nvSpPr>
            <p:cNvPr id="327" name="tx327"/>
            <p:cNvSpPr/>
            <p:nvPr/>
          </p:nvSpPr>
          <p:spPr>
            <a:xfrm>
              <a:off x="4124830" y="3857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8" name="tx328"/>
            <p:cNvSpPr/>
            <p:nvPr/>
          </p:nvSpPr>
          <p:spPr>
            <a:xfrm>
              <a:off x="4333627" y="38690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9" name="tx329"/>
            <p:cNvSpPr/>
            <p:nvPr/>
          </p:nvSpPr>
          <p:spPr>
            <a:xfrm>
              <a:off x="4542425" y="3925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30" name="tx330"/>
            <p:cNvSpPr/>
            <p:nvPr/>
          </p:nvSpPr>
          <p:spPr>
            <a:xfrm>
              <a:off x="4751222" y="3992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31" name="tx331"/>
            <p:cNvSpPr/>
            <p:nvPr/>
          </p:nvSpPr>
          <p:spPr>
            <a:xfrm>
              <a:off x="4960020" y="3958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32" name="tx332"/>
            <p:cNvSpPr/>
            <p:nvPr/>
          </p:nvSpPr>
          <p:spPr>
            <a:xfrm>
              <a:off x="5168817" y="39700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33" name="tx333"/>
            <p:cNvSpPr/>
            <p:nvPr/>
          </p:nvSpPr>
          <p:spPr>
            <a:xfrm>
              <a:off x="5377615" y="3992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34" name="tx334"/>
            <p:cNvSpPr/>
            <p:nvPr/>
          </p:nvSpPr>
          <p:spPr>
            <a:xfrm>
              <a:off x="5586413" y="39700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35" name="rc335"/>
            <p:cNvSpPr/>
            <p:nvPr/>
          </p:nvSpPr>
          <p:spPr>
            <a:xfrm>
              <a:off x="4112010" y="4927502"/>
              <a:ext cx="1607740" cy="1000048"/>
            </a:xfrm>
            <a:prstGeom prst="rect">
              <a:avLst/>
            </a:prstGeom>
            <a:solidFill>
              <a:srgbClr val="EBEBEB">
                <a:alpha val="100000"/>
              </a:srgbClr>
            </a:solidFill>
          </p:spPr>
          <p:txBody>
            <a:bodyPr/>
            <a:lstStyle/>
            <a:p/>
          </p:txBody>
        </p:sp>
        <p:sp>
          <p:nvSpPr>
            <p:cNvPr id="336" name="pl336"/>
            <p:cNvSpPr/>
            <p:nvPr/>
          </p:nvSpPr>
          <p:spPr>
            <a:xfrm>
              <a:off x="411201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7" name="pl337"/>
            <p:cNvSpPr/>
            <p:nvPr/>
          </p:nvSpPr>
          <p:spPr>
            <a:xfrm>
              <a:off x="411201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8" name="pl338"/>
            <p:cNvSpPr/>
            <p:nvPr/>
          </p:nvSpPr>
          <p:spPr>
            <a:xfrm>
              <a:off x="411201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9" name="pl339"/>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0" name="pl340"/>
            <p:cNvSpPr/>
            <p:nvPr/>
          </p:nvSpPr>
          <p:spPr>
            <a:xfrm>
              <a:off x="411201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1" name="pl341"/>
            <p:cNvSpPr/>
            <p:nvPr/>
          </p:nvSpPr>
          <p:spPr>
            <a:xfrm>
              <a:off x="411201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2" name="pl342"/>
            <p:cNvSpPr/>
            <p:nvPr/>
          </p:nvSpPr>
          <p:spPr>
            <a:xfrm>
              <a:off x="411201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3" name="pl343"/>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4185089" y="542191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BEBEBE">
                  <a:alpha val="69803"/>
                </a:srgbClr>
              </a:solidFill>
              <a:prstDash val="solid"/>
              <a:round/>
            </a:ln>
          </p:spPr>
          <p:txBody>
            <a:bodyPr/>
            <a:lstStyle/>
            <a:p/>
          </p:txBody>
        </p:sp>
        <p:sp>
          <p:nvSpPr>
            <p:cNvPr id="352" name="pl352"/>
            <p:cNvSpPr/>
            <p:nvPr/>
          </p:nvSpPr>
          <p:spPr>
            <a:xfrm>
              <a:off x="4185089" y="5354571"/>
              <a:ext cx="1461582" cy="269373"/>
            </a:xfrm>
            <a:custGeom>
              <a:avLst/>
              <a:pathLst>
                <a:path w="1461582" h="269373">
                  <a:moveTo>
                    <a:pt x="0" y="78567"/>
                  </a:moveTo>
                  <a:lnTo>
                    <a:pt x="208797" y="44895"/>
                  </a:lnTo>
                  <a:lnTo>
                    <a:pt x="417595" y="33671"/>
                  </a:lnTo>
                  <a:lnTo>
                    <a:pt x="626392" y="0"/>
                  </a:lnTo>
                  <a:lnTo>
                    <a:pt x="835190" y="44895"/>
                  </a:lnTo>
                  <a:lnTo>
                    <a:pt x="1043987" y="112238"/>
                  </a:lnTo>
                  <a:lnTo>
                    <a:pt x="1252785" y="168358"/>
                  </a:lnTo>
                  <a:lnTo>
                    <a:pt x="1461582" y="269373"/>
                  </a:lnTo>
                </a:path>
              </a:pathLst>
            </a:custGeom>
            <a:ln w="40651" cap="flat">
              <a:solidFill>
                <a:srgbClr val="BEBEBE">
                  <a:alpha val="69803"/>
                </a:srgbClr>
              </a:solidFill>
              <a:prstDash val="solid"/>
              <a:round/>
            </a:ln>
          </p:spPr>
          <p:txBody>
            <a:bodyPr/>
            <a:lstStyle/>
            <a:p/>
          </p:txBody>
        </p:sp>
        <p:sp>
          <p:nvSpPr>
            <p:cNvPr id="353" name="pl353"/>
            <p:cNvSpPr/>
            <p:nvPr/>
          </p:nvSpPr>
          <p:spPr>
            <a:xfrm>
              <a:off x="4185089" y="5354571"/>
              <a:ext cx="1461582" cy="269373"/>
            </a:xfrm>
            <a:custGeom>
              <a:avLst/>
              <a:pathLst>
                <a:path w="1461582" h="269373">
                  <a:moveTo>
                    <a:pt x="0" y="78567"/>
                  </a:moveTo>
                  <a:lnTo>
                    <a:pt x="208797" y="44895"/>
                  </a:lnTo>
                  <a:lnTo>
                    <a:pt x="417595" y="33671"/>
                  </a:lnTo>
                  <a:lnTo>
                    <a:pt x="626392" y="0"/>
                  </a:lnTo>
                  <a:lnTo>
                    <a:pt x="835190" y="44895"/>
                  </a:lnTo>
                  <a:lnTo>
                    <a:pt x="1043987" y="112238"/>
                  </a:lnTo>
                  <a:lnTo>
                    <a:pt x="1252785" y="168358"/>
                  </a:lnTo>
                  <a:lnTo>
                    <a:pt x="1461582" y="269373"/>
                  </a:lnTo>
                </a:path>
              </a:pathLst>
            </a:custGeom>
            <a:ln w="35231" cap="flat">
              <a:solidFill>
                <a:srgbClr val="BEBEBE">
                  <a:alpha val="69803"/>
                </a:srgbClr>
              </a:solidFill>
              <a:prstDash val="solid"/>
              <a:round/>
            </a:ln>
          </p:spPr>
          <p:txBody>
            <a:bodyPr/>
            <a:lstStyle/>
            <a:p/>
          </p:txBody>
        </p:sp>
        <p:sp>
          <p:nvSpPr>
            <p:cNvPr id="354" name="pl354"/>
            <p:cNvSpPr/>
            <p:nvPr/>
          </p:nvSpPr>
          <p:spPr>
            <a:xfrm>
              <a:off x="4185089" y="542191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6B6B6B">
                  <a:alpha val="100000"/>
                </a:srgbClr>
              </a:solidFill>
              <a:prstDash val="solid"/>
              <a:round/>
            </a:ln>
          </p:spPr>
          <p:txBody>
            <a:bodyPr/>
            <a:lstStyle/>
            <a:p/>
          </p:txBody>
        </p:sp>
        <p:sp>
          <p:nvSpPr>
            <p:cNvPr id="355" name="pl355"/>
            <p:cNvSpPr/>
            <p:nvPr/>
          </p:nvSpPr>
          <p:spPr>
            <a:xfrm>
              <a:off x="4185089" y="5354571"/>
              <a:ext cx="1461582" cy="269373"/>
            </a:xfrm>
            <a:custGeom>
              <a:avLst/>
              <a:pathLst>
                <a:path w="1461582" h="269373">
                  <a:moveTo>
                    <a:pt x="0" y="78567"/>
                  </a:moveTo>
                  <a:lnTo>
                    <a:pt x="208797" y="44895"/>
                  </a:lnTo>
                  <a:lnTo>
                    <a:pt x="417595" y="33671"/>
                  </a:lnTo>
                  <a:lnTo>
                    <a:pt x="626392" y="0"/>
                  </a:lnTo>
                  <a:lnTo>
                    <a:pt x="835190" y="44895"/>
                  </a:lnTo>
                  <a:lnTo>
                    <a:pt x="1043987" y="112238"/>
                  </a:lnTo>
                  <a:lnTo>
                    <a:pt x="1252785" y="168358"/>
                  </a:lnTo>
                  <a:lnTo>
                    <a:pt x="1461582" y="269373"/>
                  </a:lnTo>
                </a:path>
              </a:pathLst>
            </a:custGeom>
            <a:ln w="40651" cap="flat">
              <a:solidFill>
                <a:srgbClr val="000000">
                  <a:alpha val="100000"/>
                </a:srgbClr>
              </a:solidFill>
              <a:prstDash val="solid"/>
              <a:round/>
            </a:ln>
          </p:spPr>
          <p:txBody>
            <a:bodyPr/>
            <a:lstStyle/>
            <a:p/>
          </p:txBody>
        </p:sp>
        <p:sp>
          <p:nvSpPr>
            <p:cNvPr id="356" name="pl356"/>
            <p:cNvSpPr/>
            <p:nvPr/>
          </p:nvSpPr>
          <p:spPr>
            <a:xfrm>
              <a:off x="4185089" y="5354571"/>
              <a:ext cx="1461582" cy="269373"/>
            </a:xfrm>
            <a:custGeom>
              <a:avLst/>
              <a:pathLst>
                <a:path w="1461582" h="269373">
                  <a:moveTo>
                    <a:pt x="0" y="78567"/>
                  </a:moveTo>
                  <a:lnTo>
                    <a:pt x="208797" y="44895"/>
                  </a:lnTo>
                  <a:lnTo>
                    <a:pt x="417595" y="33671"/>
                  </a:lnTo>
                  <a:lnTo>
                    <a:pt x="626392" y="0"/>
                  </a:lnTo>
                  <a:lnTo>
                    <a:pt x="835190" y="44895"/>
                  </a:lnTo>
                  <a:lnTo>
                    <a:pt x="1043987" y="112238"/>
                  </a:lnTo>
                  <a:lnTo>
                    <a:pt x="1252785" y="168358"/>
                  </a:lnTo>
                  <a:lnTo>
                    <a:pt x="1461582" y="269373"/>
                  </a:lnTo>
                </a:path>
              </a:pathLst>
            </a:custGeom>
            <a:ln w="35231" cap="flat">
              <a:solidFill>
                <a:srgbClr val="1CABE2">
                  <a:alpha val="100000"/>
                </a:srgbClr>
              </a:solidFill>
              <a:prstDash val="solid"/>
              <a:round/>
            </a:ln>
          </p:spPr>
          <p:txBody>
            <a:bodyPr/>
            <a:lstStyle/>
            <a:p/>
          </p:txBody>
        </p:sp>
        <p:sp>
          <p:nvSpPr>
            <p:cNvPr id="357" name="tx357"/>
            <p:cNvSpPr/>
            <p:nvPr/>
          </p:nvSpPr>
          <p:spPr>
            <a:xfrm>
              <a:off x="4124830" y="5254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58" name="tx358"/>
            <p:cNvSpPr/>
            <p:nvPr/>
          </p:nvSpPr>
          <p:spPr>
            <a:xfrm>
              <a:off x="4333627" y="5220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59" name="tx359"/>
            <p:cNvSpPr/>
            <p:nvPr/>
          </p:nvSpPr>
          <p:spPr>
            <a:xfrm>
              <a:off x="4542425" y="5209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60" name="tx360"/>
            <p:cNvSpPr/>
            <p:nvPr/>
          </p:nvSpPr>
          <p:spPr>
            <a:xfrm>
              <a:off x="4751222" y="5176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61" name="tx361"/>
            <p:cNvSpPr/>
            <p:nvPr/>
          </p:nvSpPr>
          <p:spPr>
            <a:xfrm>
              <a:off x="4960020" y="5220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62" name="tx362"/>
            <p:cNvSpPr/>
            <p:nvPr/>
          </p:nvSpPr>
          <p:spPr>
            <a:xfrm>
              <a:off x="5168817" y="5288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63" name="tx363"/>
            <p:cNvSpPr/>
            <p:nvPr/>
          </p:nvSpPr>
          <p:spPr>
            <a:xfrm>
              <a:off x="5377615" y="5344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64" name="tx364"/>
            <p:cNvSpPr/>
            <p:nvPr/>
          </p:nvSpPr>
          <p:spPr>
            <a:xfrm>
              <a:off x="5586413" y="54453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65" name="rc365"/>
            <p:cNvSpPr/>
            <p:nvPr/>
          </p:nvSpPr>
          <p:spPr>
            <a:xfrm>
              <a:off x="5789340" y="1074032"/>
              <a:ext cx="1607740" cy="1000048"/>
            </a:xfrm>
            <a:prstGeom prst="rect">
              <a:avLst/>
            </a:prstGeom>
            <a:solidFill>
              <a:srgbClr val="EBEBEB">
                <a:alpha val="100000"/>
              </a:srgbClr>
            </a:solidFill>
          </p:spPr>
          <p:txBody>
            <a:bodyPr/>
            <a:lstStyle/>
            <a:p/>
          </p:txBody>
        </p:sp>
        <p:sp>
          <p:nvSpPr>
            <p:cNvPr id="366" name="pl366"/>
            <p:cNvSpPr/>
            <p:nvPr/>
          </p:nvSpPr>
          <p:spPr>
            <a:xfrm>
              <a:off x="578934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7" name="pl367"/>
            <p:cNvSpPr/>
            <p:nvPr/>
          </p:nvSpPr>
          <p:spPr>
            <a:xfrm>
              <a:off x="578934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8" name="pl368"/>
            <p:cNvSpPr/>
            <p:nvPr/>
          </p:nvSpPr>
          <p:spPr>
            <a:xfrm>
              <a:off x="578934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9" name="pl369"/>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0" name="pl370"/>
            <p:cNvSpPr/>
            <p:nvPr/>
          </p:nvSpPr>
          <p:spPr>
            <a:xfrm>
              <a:off x="578934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1" name="pl371"/>
            <p:cNvSpPr/>
            <p:nvPr/>
          </p:nvSpPr>
          <p:spPr>
            <a:xfrm>
              <a:off x="578934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2" name="pl372"/>
            <p:cNvSpPr/>
            <p:nvPr/>
          </p:nvSpPr>
          <p:spPr>
            <a:xfrm>
              <a:off x="578934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3" name="pl373"/>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5862419" y="156844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BEBEBE">
                  <a:alpha val="69803"/>
                </a:srgbClr>
              </a:solidFill>
              <a:prstDash val="solid"/>
              <a:round/>
            </a:ln>
          </p:spPr>
          <p:txBody>
            <a:bodyPr/>
            <a:lstStyle/>
            <a:p/>
          </p:txBody>
        </p:sp>
        <p:sp>
          <p:nvSpPr>
            <p:cNvPr id="382" name="pl382"/>
            <p:cNvSpPr/>
            <p:nvPr/>
          </p:nvSpPr>
          <p:spPr>
            <a:xfrm>
              <a:off x="5862419" y="1860265"/>
              <a:ext cx="1461582" cy="168358"/>
            </a:xfrm>
            <a:custGeom>
              <a:avLst/>
              <a:pathLst>
                <a:path w="1461582" h="168358">
                  <a:moveTo>
                    <a:pt x="0" y="78567"/>
                  </a:moveTo>
                  <a:lnTo>
                    <a:pt x="208797" y="101014"/>
                  </a:lnTo>
                  <a:lnTo>
                    <a:pt x="417595" y="123462"/>
                  </a:lnTo>
                  <a:lnTo>
                    <a:pt x="626392" y="145910"/>
                  </a:lnTo>
                  <a:lnTo>
                    <a:pt x="835190" y="168358"/>
                  </a:lnTo>
                  <a:lnTo>
                    <a:pt x="1043987" y="112238"/>
                  </a:lnTo>
                  <a:lnTo>
                    <a:pt x="1252785" y="78567"/>
                  </a:lnTo>
                  <a:lnTo>
                    <a:pt x="1461582" y="0"/>
                  </a:lnTo>
                </a:path>
              </a:pathLst>
            </a:custGeom>
            <a:ln w="40651" cap="flat">
              <a:solidFill>
                <a:srgbClr val="BEBEBE">
                  <a:alpha val="69803"/>
                </a:srgbClr>
              </a:solidFill>
              <a:prstDash val="solid"/>
              <a:round/>
            </a:ln>
          </p:spPr>
          <p:txBody>
            <a:bodyPr/>
            <a:lstStyle/>
            <a:p/>
          </p:txBody>
        </p:sp>
        <p:sp>
          <p:nvSpPr>
            <p:cNvPr id="383" name="pl383"/>
            <p:cNvSpPr/>
            <p:nvPr/>
          </p:nvSpPr>
          <p:spPr>
            <a:xfrm>
              <a:off x="5862419" y="1860265"/>
              <a:ext cx="1461582" cy="168358"/>
            </a:xfrm>
            <a:custGeom>
              <a:avLst/>
              <a:pathLst>
                <a:path w="1461582" h="168358">
                  <a:moveTo>
                    <a:pt x="0" y="78567"/>
                  </a:moveTo>
                  <a:lnTo>
                    <a:pt x="208797" y="101014"/>
                  </a:lnTo>
                  <a:lnTo>
                    <a:pt x="417595" y="123462"/>
                  </a:lnTo>
                  <a:lnTo>
                    <a:pt x="626392" y="145910"/>
                  </a:lnTo>
                  <a:lnTo>
                    <a:pt x="835190" y="168358"/>
                  </a:lnTo>
                  <a:lnTo>
                    <a:pt x="1043987" y="112238"/>
                  </a:lnTo>
                  <a:lnTo>
                    <a:pt x="1252785" y="78567"/>
                  </a:lnTo>
                  <a:lnTo>
                    <a:pt x="1461582" y="0"/>
                  </a:lnTo>
                </a:path>
              </a:pathLst>
            </a:custGeom>
            <a:ln w="35231" cap="flat">
              <a:solidFill>
                <a:srgbClr val="BEBEBE">
                  <a:alpha val="69803"/>
                </a:srgbClr>
              </a:solidFill>
              <a:prstDash val="solid"/>
              <a:round/>
            </a:ln>
          </p:spPr>
          <p:txBody>
            <a:bodyPr/>
            <a:lstStyle/>
            <a:p/>
          </p:txBody>
        </p:sp>
        <p:sp>
          <p:nvSpPr>
            <p:cNvPr id="384" name="pl384"/>
            <p:cNvSpPr/>
            <p:nvPr/>
          </p:nvSpPr>
          <p:spPr>
            <a:xfrm>
              <a:off x="5862419" y="156844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6B6B6B">
                  <a:alpha val="100000"/>
                </a:srgbClr>
              </a:solidFill>
              <a:prstDash val="solid"/>
              <a:round/>
            </a:ln>
          </p:spPr>
          <p:txBody>
            <a:bodyPr/>
            <a:lstStyle/>
            <a:p/>
          </p:txBody>
        </p:sp>
        <p:sp>
          <p:nvSpPr>
            <p:cNvPr id="385" name="pl385"/>
            <p:cNvSpPr/>
            <p:nvPr/>
          </p:nvSpPr>
          <p:spPr>
            <a:xfrm>
              <a:off x="5862419" y="1860265"/>
              <a:ext cx="1461582" cy="168358"/>
            </a:xfrm>
            <a:custGeom>
              <a:avLst/>
              <a:pathLst>
                <a:path w="1461582" h="168358">
                  <a:moveTo>
                    <a:pt x="0" y="78567"/>
                  </a:moveTo>
                  <a:lnTo>
                    <a:pt x="208797" y="101014"/>
                  </a:lnTo>
                  <a:lnTo>
                    <a:pt x="417595" y="123462"/>
                  </a:lnTo>
                  <a:lnTo>
                    <a:pt x="626392" y="145910"/>
                  </a:lnTo>
                  <a:lnTo>
                    <a:pt x="835190" y="168358"/>
                  </a:lnTo>
                  <a:lnTo>
                    <a:pt x="1043987" y="112238"/>
                  </a:lnTo>
                  <a:lnTo>
                    <a:pt x="1252785" y="78567"/>
                  </a:lnTo>
                  <a:lnTo>
                    <a:pt x="1461582" y="0"/>
                  </a:lnTo>
                </a:path>
              </a:pathLst>
            </a:custGeom>
            <a:ln w="40651" cap="flat">
              <a:solidFill>
                <a:srgbClr val="000000">
                  <a:alpha val="100000"/>
                </a:srgbClr>
              </a:solidFill>
              <a:prstDash val="solid"/>
              <a:round/>
            </a:ln>
          </p:spPr>
          <p:txBody>
            <a:bodyPr/>
            <a:lstStyle/>
            <a:p/>
          </p:txBody>
        </p:sp>
        <p:sp>
          <p:nvSpPr>
            <p:cNvPr id="386" name="pl386"/>
            <p:cNvSpPr/>
            <p:nvPr/>
          </p:nvSpPr>
          <p:spPr>
            <a:xfrm>
              <a:off x="5862419" y="1860265"/>
              <a:ext cx="1461582" cy="168358"/>
            </a:xfrm>
            <a:custGeom>
              <a:avLst/>
              <a:pathLst>
                <a:path w="1461582" h="168358">
                  <a:moveTo>
                    <a:pt x="0" y="78567"/>
                  </a:moveTo>
                  <a:lnTo>
                    <a:pt x="208797" y="101014"/>
                  </a:lnTo>
                  <a:lnTo>
                    <a:pt x="417595" y="123462"/>
                  </a:lnTo>
                  <a:lnTo>
                    <a:pt x="626392" y="145910"/>
                  </a:lnTo>
                  <a:lnTo>
                    <a:pt x="835190" y="168358"/>
                  </a:lnTo>
                  <a:lnTo>
                    <a:pt x="1043987" y="112238"/>
                  </a:lnTo>
                  <a:lnTo>
                    <a:pt x="1252785" y="78567"/>
                  </a:lnTo>
                  <a:lnTo>
                    <a:pt x="1461582" y="0"/>
                  </a:lnTo>
                </a:path>
              </a:pathLst>
            </a:custGeom>
            <a:ln w="35231" cap="flat">
              <a:solidFill>
                <a:srgbClr val="1CABE2">
                  <a:alpha val="100000"/>
                </a:srgbClr>
              </a:solidFill>
              <a:prstDash val="solid"/>
              <a:round/>
            </a:ln>
          </p:spPr>
          <p:txBody>
            <a:bodyPr/>
            <a:lstStyle/>
            <a:p/>
          </p:txBody>
        </p:sp>
        <p:sp>
          <p:nvSpPr>
            <p:cNvPr id="387" name="tx387"/>
            <p:cNvSpPr/>
            <p:nvPr/>
          </p:nvSpPr>
          <p:spPr>
            <a:xfrm>
              <a:off x="5802160" y="1760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388" name="tx388"/>
            <p:cNvSpPr/>
            <p:nvPr/>
          </p:nvSpPr>
          <p:spPr>
            <a:xfrm>
              <a:off x="6010957" y="1782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389" name="tx389"/>
            <p:cNvSpPr/>
            <p:nvPr/>
          </p:nvSpPr>
          <p:spPr>
            <a:xfrm>
              <a:off x="6219755" y="18051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390" name="tx390"/>
            <p:cNvSpPr/>
            <p:nvPr/>
          </p:nvSpPr>
          <p:spPr>
            <a:xfrm>
              <a:off x="6428552" y="18276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391" name="tx391"/>
            <p:cNvSpPr/>
            <p:nvPr/>
          </p:nvSpPr>
          <p:spPr>
            <a:xfrm>
              <a:off x="6637350" y="1850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392" name="tx392"/>
            <p:cNvSpPr/>
            <p:nvPr/>
          </p:nvSpPr>
          <p:spPr>
            <a:xfrm>
              <a:off x="6846147" y="1793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393" name="tx393"/>
            <p:cNvSpPr/>
            <p:nvPr/>
          </p:nvSpPr>
          <p:spPr>
            <a:xfrm>
              <a:off x="7054945" y="1760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394" name="tx394"/>
            <p:cNvSpPr/>
            <p:nvPr/>
          </p:nvSpPr>
          <p:spPr>
            <a:xfrm>
              <a:off x="7263742" y="1681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95" name="rc395"/>
            <p:cNvSpPr/>
            <p:nvPr/>
          </p:nvSpPr>
          <p:spPr>
            <a:xfrm>
              <a:off x="5789340" y="2358522"/>
              <a:ext cx="1607740" cy="1000048"/>
            </a:xfrm>
            <a:prstGeom prst="rect">
              <a:avLst/>
            </a:prstGeom>
            <a:solidFill>
              <a:srgbClr val="EBEBEB">
                <a:alpha val="100000"/>
              </a:srgbClr>
            </a:solidFill>
          </p:spPr>
          <p:txBody>
            <a:bodyPr/>
            <a:lstStyle/>
            <a:p/>
          </p:txBody>
        </p:sp>
        <p:sp>
          <p:nvSpPr>
            <p:cNvPr id="396" name="pl396"/>
            <p:cNvSpPr/>
            <p:nvPr/>
          </p:nvSpPr>
          <p:spPr>
            <a:xfrm>
              <a:off x="578934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7" name="pl397"/>
            <p:cNvSpPr/>
            <p:nvPr/>
          </p:nvSpPr>
          <p:spPr>
            <a:xfrm>
              <a:off x="578934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8" name="pl398"/>
            <p:cNvSpPr/>
            <p:nvPr/>
          </p:nvSpPr>
          <p:spPr>
            <a:xfrm>
              <a:off x="578934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9" name="pl399"/>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0" name="pl400"/>
            <p:cNvSpPr/>
            <p:nvPr/>
          </p:nvSpPr>
          <p:spPr>
            <a:xfrm>
              <a:off x="578934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1" name="pl401"/>
            <p:cNvSpPr/>
            <p:nvPr/>
          </p:nvSpPr>
          <p:spPr>
            <a:xfrm>
              <a:off x="578934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2" name="pl402"/>
            <p:cNvSpPr/>
            <p:nvPr/>
          </p:nvSpPr>
          <p:spPr>
            <a:xfrm>
              <a:off x="578934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3" name="pl403"/>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1" name="pl411"/>
            <p:cNvSpPr/>
            <p:nvPr/>
          </p:nvSpPr>
          <p:spPr>
            <a:xfrm>
              <a:off x="5862419" y="285293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BEBEBE">
                  <a:alpha val="69803"/>
                </a:srgbClr>
              </a:solidFill>
              <a:prstDash val="solid"/>
              <a:round/>
            </a:ln>
          </p:spPr>
          <p:txBody>
            <a:bodyPr/>
            <a:lstStyle/>
            <a:p/>
          </p:txBody>
        </p:sp>
        <p:sp>
          <p:nvSpPr>
            <p:cNvPr id="412" name="pl412"/>
            <p:cNvSpPr/>
            <p:nvPr/>
          </p:nvSpPr>
          <p:spPr>
            <a:xfrm>
              <a:off x="5862419" y="2864158"/>
              <a:ext cx="1461582" cy="101014"/>
            </a:xfrm>
            <a:custGeom>
              <a:avLst/>
              <a:pathLst>
                <a:path w="1461582" h="101014">
                  <a:moveTo>
                    <a:pt x="0" y="78567"/>
                  </a:moveTo>
                  <a:lnTo>
                    <a:pt x="208797" y="78567"/>
                  </a:lnTo>
                  <a:lnTo>
                    <a:pt x="417595" y="89791"/>
                  </a:lnTo>
                  <a:lnTo>
                    <a:pt x="626392" y="89791"/>
                  </a:lnTo>
                  <a:lnTo>
                    <a:pt x="835190" y="89791"/>
                  </a:lnTo>
                  <a:lnTo>
                    <a:pt x="1043987" y="44895"/>
                  </a:lnTo>
                  <a:lnTo>
                    <a:pt x="1252785" y="101014"/>
                  </a:lnTo>
                  <a:lnTo>
                    <a:pt x="1461582" y="0"/>
                  </a:lnTo>
                </a:path>
              </a:pathLst>
            </a:custGeom>
            <a:ln w="40651" cap="flat">
              <a:solidFill>
                <a:srgbClr val="BEBEBE">
                  <a:alpha val="69803"/>
                </a:srgbClr>
              </a:solidFill>
              <a:prstDash val="solid"/>
              <a:round/>
            </a:ln>
          </p:spPr>
          <p:txBody>
            <a:bodyPr/>
            <a:lstStyle/>
            <a:p/>
          </p:txBody>
        </p:sp>
        <p:sp>
          <p:nvSpPr>
            <p:cNvPr id="413" name="pl413"/>
            <p:cNvSpPr/>
            <p:nvPr/>
          </p:nvSpPr>
          <p:spPr>
            <a:xfrm>
              <a:off x="5862419" y="2864158"/>
              <a:ext cx="1461582" cy="101014"/>
            </a:xfrm>
            <a:custGeom>
              <a:avLst/>
              <a:pathLst>
                <a:path w="1461582" h="101014">
                  <a:moveTo>
                    <a:pt x="0" y="78567"/>
                  </a:moveTo>
                  <a:lnTo>
                    <a:pt x="208797" y="78567"/>
                  </a:lnTo>
                  <a:lnTo>
                    <a:pt x="417595" y="89791"/>
                  </a:lnTo>
                  <a:lnTo>
                    <a:pt x="626392" y="89791"/>
                  </a:lnTo>
                  <a:lnTo>
                    <a:pt x="835190" y="89791"/>
                  </a:lnTo>
                  <a:lnTo>
                    <a:pt x="1043987" y="44895"/>
                  </a:lnTo>
                  <a:lnTo>
                    <a:pt x="1252785" y="101014"/>
                  </a:lnTo>
                  <a:lnTo>
                    <a:pt x="1461582" y="0"/>
                  </a:lnTo>
                </a:path>
              </a:pathLst>
            </a:custGeom>
            <a:ln w="35231" cap="flat">
              <a:solidFill>
                <a:srgbClr val="BEBEBE">
                  <a:alpha val="69803"/>
                </a:srgbClr>
              </a:solidFill>
              <a:prstDash val="solid"/>
              <a:round/>
            </a:ln>
          </p:spPr>
          <p:txBody>
            <a:bodyPr/>
            <a:lstStyle/>
            <a:p/>
          </p:txBody>
        </p:sp>
        <p:sp>
          <p:nvSpPr>
            <p:cNvPr id="414" name="pl414"/>
            <p:cNvSpPr/>
            <p:nvPr/>
          </p:nvSpPr>
          <p:spPr>
            <a:xfrm>
              <a:off x="5862419" y="285293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6B6B6B">
                  <a:alpha val="100000"/>
                </a:srgbClr>
              </a:solidFill>
              <a:prstDash val="solid"/>
              <a:round/>
            </a:ln>
          </p:spPr>
          <p:txBody>
            <a:bodyPr/>
            <a:lstStyle/>
            <a:p/>
          </p:txBody>
        </p:sp>
        <p:sp>
          <p:nvSpPr>
            <p:cNvPr id="415" name="pl415"/>
            <p:cNvSpPr/>
            <p:nvPr/>
          </p:nvSpPr>
          <p:spPr>
            <a:xfrm>
              <a:off x="5862419" y="2864158"/>
              <a:ext cx="1461582" cy="101014"/>
            </a:xfrm>
            <a:custGeom>
              <a:avLst/>
              <a:pathLst>
                <a:path w="1461582" h="101014">
                  <a:moveTo>
                    <a:pt x="0" y="78567"/>
                  </a:moveTo>
                  <a:lnTo>
                    <a:pt x="208797" y="78567"/>
                  </a:lnTo>
                  <a:lnTo>
                    <a:pt x="417595" y="89791"/>
                  </a:lnTo>
                  <a:lnTo>
                    <a:pt x="626392" y="89791"/>
                  </a:lnTo>
                  <a:lnTo>
                    <a:pt x="835190" y="89791"/>
                  </a:lnTo>
                  <a:lnTo>
                    <a:pt x="1043987" y="44895"/>
                  </a:lnTo>
                  <a:lnTo>
                    <a:pt x="1252785" y="101014"/>
                  </a:lnTo>
                  <a:lnTo>
                    <a:pt x="1461582" y="0"/>
                  </a:lnTo>
                </a:path>
              </a:pathLst>
            </a:custGeom>
            <a:ln w="40651" cap="flat">
              <a:solidFill>
                <a:srgbClr val="000000">
                  <a:alpha val="100000"/>
                </a:srgbClr>
              </a:solidFill>
              <a:prstDash val="solid"/>
              <a:round/>
            </a:ln>
          </p:spPr>
          <p:txBody>
            <a:bodyPr/>
            <a:lstStyle/>
            <a:p/>
          </p:txBody>
        </p:sp>
        <p:sp>
          <p:nvSpPr>
            <p:cNvPr id="416" name="pl416"/>
            <p:cNvSpPr/>
            <p:nvPr/>
          </p:nvSpPr>
          <p:spPr>
            <a:xfrm>
              <a:off x="5862419" y="2864158"/>
              <a:ext cx="1461582" cy="101014"/>
            </a:xfrm>
            <a:custGeom>
              <a:avLst/>
              <a:pathLst>
                <a:path w="1461582" h="101014">
                  <a:moveTo>
                    <a:pt x="0" y="78567"/>
                  </a:moveTo>
                  <a:lnTo>
                    <a:pt x="208797" y="78567"/>
                  </a:lnTo>
                  <a:lnTo>
                    <a:pt x="417595" y="89791"/>
                  </a:lnTo>
                  <a:lnTo>
                    <a:pt x="626392" y="89791"/>
                  </a:lnTo>
                  <a:lnTo>
                    <a:pt x="835190" y="89791"/>
                  </a:lnTo>
                  <a:lnTo>
                    <a:pt x="1043987" y="44895"/>
                  </a:lnTo>
                  <a:lnTo>
                    <a:pt x="1252785" y="101014"/>
                  </a:lnTo>
                  <a:lnTo>
                    <a:pt x="1461582" y="0"/>
                  </a:lnTo>
                </a:path>
              </a:pathLst>
            </a:custGeom>
            <a:ln w="35231" cap="flat">
              <a:solidFill>
                <a:srgbClr val="1CABE2">
                  <a:alpha val="100000"/>
                </a:srgbClr>
              </a:solidFill>
              <a:prstDash val="solid"/>
              <a:round/>
            </a:ln>
          </p:spPr>
          <p:txBody>
            <a:bodyPr/>
            <a:lstStyle/>
            <a:p/>
          </p:txBody>
        </p:sp>
        <p:sp>
          <p:nvSpPr>
            <p:cNvPr id="417" name="tx417"/>
            <p:cNvSpPr/>
            <p:nvPr/>
          </p:nvSpPr>
          <p:spPr>
            <a:xfrm>
              <a:off x="5802160" y="2764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18" name="tx418"/>
            <p:cNvSpPr/>
            <p:nvPr/>
          </p:nvSpPr>
          <p:spPr>
            <a:xfrm>
              <a:off x="6010957" y="2764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19" name="tx419"/>
            <p:cNvSpPr/>
            <p:nvPr/>
          </p:nvSpPr>
          <p:spPr>
            <a:xfrm>
              <a:off x="6219755" y="27753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20" name="tx420"/>
            <p:cNvSpPr/>
            <p:nvPr/>
          </p:nvSpPr>
          <p:spPr>
            <a:xfrm>
              <a:off x="6428552" y="27753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21" name="tx421"/>
            <p:cNvSpPr/>
            <p:nvPr/>
          </p:nvSpPr>
          <p:spPr>
            <a:xfrm>
              <a:off x="6637350" y="27753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22" name="tx422"/>
            <p:cNvSpPr/>
            <p:nvPr/>
          </p:nvSpPr>
          <p:spPr>
            <a:xfrm>
              <a:off x="6846147" y="27304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23" name="tx423"/>
            <p:cNvSpPr/>
            <p:nvPr/>
          </p:nvSpPr>
          <p:spPr>
            <a:xfrm>
              <a:off x="7054945" y="27866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24" name="tx424"/>
            <p:cNvSpPr/>
            <p:nvPr/>
          </p:nvSpPr>
          <p:spPr>
            <a:xfrm>
              <a:off x="7263742" y="2685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25" name="rc425"/>
            <p:cNvSpPr/>
            <p:nvPr/>
          </p:nvSpPr>
          <p:spPr>
            <a:xfrm>
              <a:off x="5789340" y="3643012"/>
              <a:ext cx="1607740" cy="1000048"/>
            </a:xfrm>
            <a:prstGeom prst="rect">
              <a:avLst/>
            </a:prstGeom>
            <a:solidFill>
              <a:srgbClr val="EBEBEB">
                <a:alpha val="100000"/>
              </a:srgbClr>
            </a:solidFill>
          </p:spPr>
          <p:txBody>
            <a:bodyPr/>
            <a:lstStyle/>
            <a:p/>
          </p:txBody>
        </p:sp>
        <p:sp>
          <p:nvSpPr>
            <p:cNvPr id="426" name="pl426"/>
            <p:cNvSpPr/>
            <p:nvPr/>
          </p:nvSpPr>
          <p:spPr>
            <a:xfrm>
              <a:off x="578934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7" name="pl427"/>
            <p:cNvSpPr/>
            <p:nvPr/>
          </p:nvSpPr>
          <p:spPr>
            <a:xfrm>
              <a:off x="578934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8" name="pl428"/>
            <p:cNvSpPr/>
            <p:nvPr/>
          </p:nvSpPr>
          <p:spPr>
            <a:xfrm>
              <a:off x="578934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9" name="pl429"/>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30" name="pl430"/>
            <p:cNvSpPr/>
            <p:nvPr/>
          </p:nvSpPr>
          <p:spPr>
            <a:xfrm>
              <a:off x="578934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1" name="pl431"/>
            <p:cNvSpPr/>
            <p:nvPr/>
          </p:nvSpPr>
          <p:spPr>
            <a:xfrm>
              <a:off x="578934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2" name="pl432"/>
            <p:cNvSpPr/>
            <p:nvPr/>
          </p:nvSpPr>
          <p:spPr>
            <a:xfrm>
              <a:off x="578934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3" name="pl433"/>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1" name="pl441"/>
            <p:cNvSpPr/>
            <p:nvPr/>
          </p:nvSpPr>
          <p:spPr>
            <a:xfrm>
              <a:off x="5862419" y="413742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BEBEBE">
                  <a:alpha val="69803"/>
                </a:srgbClr>
              </a:solidFill>
              <a:prstDash val="solid"/>
              <a:round/>
            </a:ln>
          </p:spPr>
          <p:txBody>
            <a:bodyPr/>
            <a:lstStyle/>
            <a:p/>
          </p:txBody>
        </p:sp>
        <p:sp>
          <p:nvSpPr>
            <p:cNvPr id="442" name="pl442"/>
            <p:cNvSpPr/>
            <p:nvPr/>
          </p:nvSpPr>
          <p:spPr>
            <a:xfrm>
              <a:off x="5862419" y="4215991"/>
              <a:ext cx="1461582" cy="145910"/>
            </a:xfrm>
            <a:custGeom>
              <a:avLst/>
              <a:pathLst>
                <a:path w="1461582" h="145910">
                  <a:moveTo>
                    <a:pt x="0" y="145910"/>
                  </a:moveTo>
                  <a:lnTo>
                    <a:pt x="208797" y="123462"/>
                  </a:lnTo>
                  <a:lnTo>
                    <a:pt x="417595" y="112238"/>
                  </a:lnTo>
                  <a:lnTo>
                    <a:pt x="626392" y="89791"/>
                  </a:lnTo>
                  <a:lnTo>
                    <a:pt x="835190" y="78567"/>
                  </a:lnTo>
                  <a:lnTo>
                    <a:pt x="1043987" y="56119"/>
                  </a:lnTo>
                  <a:lnTo>
                    <a:pt x="1252785" y="11223"/>
                  </a:lnTo>
                  <a:lnTo>
                    <a:pt x="1461582" y="0"/>
                  </a:lnTo>
                </a:path>
              </a:pathLst>
            </a:custGeom>
            <a:ln w="40651" cap="flat">
              <a:solidFill>
                <a:srgbClr val="BEBEBE">
                  <a:alpha val="69803"/>
                </a:srgbClr>
              </a:solidFill>
              <a:prstDash val="solid"/>
              <a:round/>
            </a:ln>
          </p:spPr>
          <p:txBody>
            <a:bodyPr/>
            <a:lstStyle/>
            <a:p/>
          </p:txBody>
        </p:sp>
        <p:sp>
          <p:nvSpPr>
            <p:cNvPr id="443" name="pl443"/>
            <p:cNvSpPr/>
            <p:nvPr/>
          </p:nvSpPr>
          <p:spPr>
            <a:xfrm>
              <a:off x="5862419" y="4215991"/>
              <a:ext cx="1461582" cy="145910"/>
            </a:xfrm>
            <a:custGeom>
              <a:avLst/>
              <a:pathLst>
                <a:path w="1461582" h="145910">
                  <a:moveTo>
                    <a:pt x="0" y="145910"/>
                  </a:moveTo>
                  <a:lnTo>
                    <a:pt x="208797" y="123462"/>
                  </a:lnTo>
                  <a:lnTo>
                    <a:pt x="417595" y="112238"/>
                  </a:lnTo>
                  <a:lnTo>
                    <a:pt x="626392" y="89791"/>
                  </a:lnTo>
                  <a:lnTo>
                    <a:pt x="835190" y="78567"/>
                  </a:lnTo>
                  <a:lnTo>
                    <a:pt x="1043987" y="56119"/>
                  </a:lnTo>
                  <a:lnTo>
                    <a:pt x="1252785" y="11223"/>
                  </a:lnTo>
                  <a:lnTo>
                    <a:pt x="1461582" y="0"/>
                  </a:lnTo>
                </a:path>
              </a:pathLst>
            </a:custGeom>
            <a:ln w="35231" cap="flat">
              <a:solidFill>
                <a:srgbClr val="BEBEBE">
                  <a:alpha val="69803"/>
                </a:srgbClr>
              </a:solidFill>
              <a:prstDash val="solid"/>
              <a:round/>
            </a:ln>
          </p:spPr>
          <p:txBody>
            <a:bodyPr/>
            <a:lstStyle/>
            <a:p/>
          </p:txBody>
        </p:sp>
        <p:sp>
          <p:nvSpPr>
            <p:cNvPr id="444" name="pl444"/>
            <p:cNvSpPr/>
            <p:nvPr/>
          </p:nvSpPr>
          <p:spPr>
            <a:xfrm>
              <a:off x="5862419" y="413742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6B6B6B">
                  <a:alpha val="100000"/>
                </a:srgbClr>
              </a:solidFill>
              <a:prstDash val="solid"/>
              <a:round/>
            </a:ln>
          </p:spPr>
          <p:txBody>
            <a:bodyPr/>
            <a:lstStyle/>
            <a:p/>
          </p:txBody>
        </p:sp>
        <p:sp>
          <p:nvSpPr>
            <p:cNvPr id="445" name="pl445"/>
            <p:cNvSpPr/>
            <p:nvPr/>
          </p:nvSpPr>
          <p:spPr>
            <a:xfrm>
              <a:off x="5862419" y="4215991"/>
              <a:ext cx="1461582" cy="145910"/>
            </a:xfrm>
            <a:custGeom>
              <a:avLst/>
              <a:pathLst>
                <a:path w="1461582" h="145910">
                  <a:moveTo>
                    <a:pt x="0" y="145910"/>
                  </a:moveTo>
                  <a:lnTo>
                    <a:pt x="208797" y="123462"/>
                  </a:lnTo>
                  <a:lnTo>
                    <a:pt x="417595" y="112238"/>
                  </a:lnTo>
                  <a:lnTo>
                    <a:pt x="626392" y="89791"/>
                  </a:lnTo>
                  <a:lnTo>
                    <a:pt x="835190" y="78567"/>
                  </a:lnTo>
                  <a:lnTo>
                    <a:pt x="1043987" y="56119"/>
                  </a:lnTo>
                  <a:lnTo>
                    <a:pt x="1252785" y="11223"/>
                  </a:lnTo>
                  <a:lnTo>
                    <a:pt x="1461582" y="0"/>
                  </a:lnTo>
                </a:path>
              </a:pathLst>
            </a:custGeom>
            <a:ln w="40651" cap="flat">
              <a:solidFill>
                <a:srgbClr val="000000">
                  <a:alpha val="100000"/>
                </a:srgbClr>
              </a:solidFill>
              <a:prstDash val="solid"/>
              <a:round/>
            </a:ln>
          </p:spPr>
          <p:txBody>
            <a:bodyPr/>
            <a:lstStyle/>
            <a:p/>
          </p:txBody>
        </p:sp>
        <p:sp>
          <p:nvSpPr>
            <p:cNvPr id="446" name="pl446"/>
            <p:cNvSpPr/>
            <p:nvPr/>
          </p:nvSpPr>
          <p:spPr>
            <a:xfrm>
              <a:off x="5862419" y="4215991"/>
              <a:ext cx="1461582" cy="145910"/>
            </a:xfrm>
            <a:custGeom>
              <a:avLst/>
              <a:pathLst>
                <a:path w="1461582" h="145910">
                  <a:moveTo>
                    <a:pt x="0" y="145910"/>
                  </a:moveTo>
                  <a:lnTo>
                    <a:pt x="208797" y="123462"/>
                  </a:lnTo>
                  <a:lnTo>
                    <a:pt x="417595" y="112238"/>
                  </a:lnTo>
                  <a:lnTo>
                    <a:pt x="626392" y="89791"/>
                  </a:lnTo>
                  <a:lnTo>
                    <a:pt x="835190" y="78567"/>
                  </a:lnTo>
                  <a:lnTo>
                    <a:pt x="1043987" y="56119"/>
                  </a:lnTo>
                  <a:lnTo>
                    <a:pt x="1252785" y="11223"/>
                  </a:lnTo>
                  <a:lnTo>
                    <a:pt x="1461582" y="0"/>
                  </a:lnTo>
                </a:path>
              </a:pathLst>
            </a:custGeom>
            <a:ln w="35231" cap="flat">
              <a:solidFill>
                <a:srgbClr val="1CABE2">
                  <a:alpha val="100000"/>
                </a:srgbClr>
              </a:solidFill>
              <a:prstDash val="solid"/>
              <a:round/>
            </a:ln>
          </p:spPr>
          <p:txBody>
            <a:bodyPr/>
            <a:lstStyle/>
            <a:p/>
          </p:txBody>
        </p:sp>
        <p:sp>
          <p:nvSpPr>
            <p:cNvPr id="447" name="tx447"/>
            <p:cNvSpPr/>
            <p:nvPr/>
          </p:nvSpPr>
          <p:spPr>
            <a:xfrm>
              <a:off x="5802160" y="41833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48" name="tx448"/>
            <p:cNvSpPr/>
            <p:nvPr/>
          </p:nvSpPr>
          <p:spPr>
            <a:xfrm>
              <a:off x="6010957" y="41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49" name="tx449"/>
            <p:cNvSpPr/>
            <p:nvPr/>
          </p:nvSpPr>
          <p:spPr>
            <a:xfrm>
              <a:off x="6219755" y="41496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50" name="tx450"/>
            <p:cNvSpPr/>
            <p:nvPr/>
          </p:nvSpPr>
          <p:spPr>
            <a:xfrm>
              <a:off x="6428552" y="4127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51" name="tx451"/>
            <p:cNvSpPr/>
            <p:nvPr/>
          </p:nvSpPr>
          <p:spPr>
            <a:xfrm>
              <a:off x="6637350"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52" name="tx452"/>
            <p:cNvSpPr/>
            <p:nvPr/>
          </p:nvSpPr>
          <p:spPr>
            <a:xfrm>
              <a:off x="6846147" y="4093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53" name="tx453"/>
            <p:cNvSpPr/>
            <p:nvPr/>
          </p:nvSpPr>
          <p:spPr>
            <a:xfrm>
              <a:off x="7054945" y="4048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54" name="tx454"/>
            <p:cNvSpPr/>
            <p:nvPr/>
          </p:nvSpPr>
          <p:spPr>
            <a:xfrm>
              <a:off x="7263742" y="40374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55" name="rc455"/>
            <p:cNvSpPr/>
            <p:nvPr/>
          </p:nvSpPr>
          <p:spPr>
            <a:xfrm>
              <a:off x="5789340" y="4927502"/>
              <a:ext cx="1607740" cy="1000048"/>
            </a:xfrm>
            <a:prstGeom prst="rect">
              <a:avLst/>
            </a:prstGeom>
            <a:solidFill>
              <a:srgbClr val="EBEBEB">
                <a:alpha val="100000"/>
              </a:srgbClr>
            </a:solidFill>
          </p:spPr>
          <p:txBody>
            <a:bodyPr/>
            <a:lstStyle/>
            <a:p/>
          </p:txBody>
        </p:sp>
        <p:sp>
          <p:nvSpPr>
            <p:cNvPr id="456" name="pl456"/>
            <p:cNvSpPr/>
            <p:nvPr/>
          </p:nvSpPr>
          <p:spPr>
            <a:xfrm>
              <a:off x="578934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7" name="pl457"/>
            <p:cNvSpPr/>
            <p:nvPr/>
          </p:nvSpPr>
          <p:spPr>
            <a:xfrm>
              <a:off x="578934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8" name="pl458"/>
            <p:cNvSpPr/>
            <p:nvPr/>
          </p:nvSpPr>
          <p:spPr>
            <a:xfrm>
              <a:off x="578934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9" name="pl459"/>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60" name="pl460"/>
            <p:cNvSpPr/>
            <p:nvPr/>
          </p:nvSpPr>
          <p:spPr>
            <a:xfrm>
              <a:off x="578934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1" name="pl461"/>
            <p:cNvSpPr/>
            <p:nvPr/>
          </p:nvSpPr>
          <p:spPr>
            <a:xfrm>
              <a:off x="578934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2" name="pl462"/>
            <p:cNvSpPr/>
            <p:nvPr/>
          </p:nvSpPr>
          <p:spPr>
            <a:xfrm>
              <a:off x="578934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3" name="pl463"/>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1" name="pl471"/>
            <p:cNvSpPr/>
            <p:nvPr/>
          </p:nvSpPr>
          <p:spPr>
            <a:xfrm>
              <a:off x="5862419" y="542191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BEBEBE">
                  <a:alpha val="69803"/>
                </a:srgbClr>
              </a:solidFill>
              <a:prstDash val="solid"/>
              <a:round/>
            </a:ln>
          </p:spPr>
          <p:txBody>
            <a:bodyPr/>
            <a:lstStyle/>
            <a:p/>
          </p:txBody>
        </p:sp>
        <p:sp>
          <p:nvSpPr>
            <p:cNvPr id="472" name="pl472"/>
            <p:cNvSpPr/>
            <p:nvPr/>
          </p:nvSpPr>
          <p:spPr>
            <a:xfrm>
              <a:off x="5862419" y="5522929"/>
              <a:ext cx="1461582" cy="101014"/>
            </a:xfrm>
            <a:custGeom>
              <a:avLst/>
              <a:pathLst>
                <a:path w="1461582" h="101014">
                  <a:moveTo>
                    <a:pt x="0" y="101014"/>
                  </a:moveTo>
                  <a:lnTo>
                    <a:pt x="208797" y="89791"/>
                  </a:lnTo>
                  <a:lnTo>
                    <a:pt x="417595" y="56119"/>
                  </a:lnTo>
                  <a:lnTo>
                    <a:pt x="626392" y="33671"/>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473" name="pl473"/>
            <p:cNvSpPr/>
            <p:nvPr/>
          </p:nvSpPr>
          <p:spPr>
            <a:xfrm>
              <a:off x="5862419" y="5522929"/>
              <a:ext cx="1461582" cy="101014"/>
            </a:xfrm>
            <a:custGeom>
              <a:avLst/>
              <a:pathLst>
                <a:path w="1461582" h="101014">
                  <a:moveTo>
                    <a:pt x="0" y="101014"/>
                  </a:moveTo>
                  <a:lnTo>
                    <a:pt x="208797" y="89791"/>
                  </a:lnTo>
                  <a:lnTo>
                    <a:pt x="417595" y="56119"/>
                  </a:lnTo>
                  <a:lnTo>
                    <a:pt x="626392" y="33671"/>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474" name="pl474"/>
            <p:cNvSpPr/>
            <p:nvPr/>
          </p:nvSpPr>
          <p:spPr>
            <a:xfrm>
              <a:off x="5862419" y="542191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6B6B6B">
                  <a:alpha val="100000"/>
                </a:srgbClr>
              </a:solidFill>
              <a:prstDash val="solid"/>
              <a:round/>
            </a:ln>
          </p:spPr>
          <p:txBody>
            <a:bodyPr/>
            <a:lstStyle/>
            <a:p/>
          </p:txBody>
        </p:sp>
        <p:sp>
          <p:nvSpPr>
            <p:cNvPr id="475" name="pl475"/>
            <p:cNvSpPr/>
            <p:nvPr/>
          </p:nvSpPr>
          <p:spPr>
            <a:xfrm>
              <a:off x="5862419" y="5522929"/>
              <a:ext cx="1461582" cy="101014"/>
            </a:xfrm>
            <a:custGeom>
              <a:avLst/>
              <a:pathLst>
                <a:path w="1461582" h="101014">
                  <a:moveTo>
                    <a:pt x="0" y="101014"/>
                  </a:moveTo>
                  <a:lnTo>
                    <a:pt x="208797" y="89791"/>
                  </a:lnTo>
                  <a:lnTo>
                    <a:pt x="417595" y="56119"/>
                  </a:lnTo>
                  <a:lnTo>
                    <a:pt x="626392" y="33671"/>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476" name="pl476"/>
            <p:cNvSpPr/>
            <p:nvPr/>
          </p:nvSpPr>
          <p:spPr>
            <a:xfrm>
              <a:off x="5862419" y="5522929"/>
              <a:ext cx="1461582" cy="101014"/>
            </a:xfrm>
            <a:custGeom>
              <a:avLst/>
              <a:pathLst>
                <a:path w="1461582" h="101014">
                  <a:moveTo>
                    <a:pt x="0" y="101014"/>
                  </a:moveTo>
                  <a:lnTo>
                    <a:pt x="208797" y="89791"/>
                  </a:lnTo>
                  <a:lnTo>
                    <a:pt x="417595" y="56119"/>
                  </a:lnTo>
                  <a:lnTo>
                    <a:pt x="626392" y="33671"/>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477" name="tx477"/>
            <p:cNvSpPr/>
            <p:nvPr/>
          </p:nvSpPr>
          <p:spPr>
            <a:xfrm>
              <a:off x="5802160" y="54453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78" name="tx478"/>
            <p:cNvSpPr/>
            <p:nvPr/>
          </p:nvSpPr>
          <p:spPr>
            <a:xfrm>
              <a:off x="6010957" y="54341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79" name="tx479"/>
            <p:cNvSpPr/>
            <p:nvPr/>
          </p:nvSpPr>
          <p:spPr>
            <a:xfrm>
              <a:off x="6219755" y="5400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80" name="tx480"/>
            <p:cNvSpPr/>
            <p:nvPr/>
          </p:nvSpPr>
          <p:spPr>
            <a:xfrm>
              <a:off x="6428552" y="5378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81" name="tx481"/>
            <p:cNvSpPr/>
            <p:nvPr/>
          </p:nvSpPr>
          <p:spPr>
            <a:xfrm>
              <a:off x="6637350" y="5344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82" name="tx482"/>
            <p:cNvSpPr/>
            <p:nvPr/>
          </p:nvSpPr>
          <p:spPr>
            <a:xfrm>
              <a:off x="6846147" y="5344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83" name="tx483"/>
            <p:cNvSpPr/>
            <p:nvPr/>
          </p:nvSpPr>
          <p:spPr>
            <a:xfrm>
              <a:off x="7054945" y="5344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84" name="tx484"/>
            <p:cNvSpPr/>
            <p:nvPr/>
          </p:nvSpPr>
          <p:spPr>
            <a:xfrm>
              <a:off x="7263742" y="5344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85" name="rc485"/>
            <p:cNvSpPr/>
            <p:nvPr/>
          </p:nvSpPr>
          <p:spPr>
            <a:xfrm>
              <a:off x="7466670" y="1074032"/>
              <a:ext cx="1607740" cy="1000048"/>
            </a:xfrm>
            <a:prstGeom prst="rect">
              <a:avLst/>
            </a:prstGeom>
            <a:solidFill>
              <a:srgbClr val="EBEBEB">
                <a:alpha val="100000"/>
              </a:srgbClr>
            </a:solidFill>
          </p:spPr>
          <p:txBody>
            <a:bodyPr/>
            <a:lstStyle/>
            <a:p/>
          </p:txBody>
        </p:sp>
        <p:sp>
          <p:nvSpPr>
            <p:cNvPr id="486" name="pl486"/>
            <p:cNvSpPr/>
            <p:nvPr/>
          </p:nvSpPr>
          <p:spPr>
            <a:xfrm>
              <a:off x="746667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7" name="pl487"/>
            <p:cNvSpPr/>
            <p:nvPr/>
          </p:nvSpPr>
          <p:spPr>
            <a:xfrm>
              <a:off x="746667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8" name="pl488"/>
            <p:cNvSpPr/>
            <p:nvPr/>
          </p:nvSpPr>
          <p:spPr>
            <a:xfrm>
              <a:off x="746667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9" name="pl489"/>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90" name="pl490"/>
            <p:cNvSpPr/>
            <p:nvPr/>
          </p:nvSpPr>
          <p:spPr>
            <a:xfrm>
              <a:off x="746667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1" name="pl491"/>
            <p:cNvSpPr/>
            <p:nvPr/>
          </p:nvSpPr>
          <p:spPr>
            <a:xfrm>
              <a:off x="746667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2" name="pl492"/>
            <p:cNvSpPr/>
            <p:nvPr/>
          </p:nvSpPr>
          <p:spPr>
            <a:xfrm>
              <a:off x="746667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3" name="pl493"/>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1" name="pl501"/>
            <p:cNvSpPr/>
            <p:nvPr/>
          </p:nvSpPr>
          <p:spPr>
            <a:xfrm>
              <a:off x="7539749" y="156844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BEBEBE">
                  <a:alpha val="69803"/>
                </a:srgbClr>
              </a:solidFill>
              <a:prstDash val="solid"/>
              <a:round/>
            </a:ln>
          </p:spPr>
          <p:txBody>
            <a:bodyPr/>
            <a:lstStyle/>
            <a:p/>
          </p:txBody>
        </p:sp>
        <p:sp>
          <p:nvSpPr>
            <p:cNvPr id="502" name="pl502"/>
            <p:cNvSpPr/>
            <p:nvPr/>
          </p:nvSpPr>
          <p:spPr>
            <a:xfrm>
              <a:off x="7539749" y="1557220"/>
              <a:ext cx="1461582" cy="258149"/>
            </a:xfrm>
            <a:custGeom>
              <a:avLst/>
              <a:pathLst>
                <a:path w="1461582" h="258149">
                  <a:moveTo>
                    <a:pt x="0" y="258149"/>
                  </a:moveTo>
                  <a:lnTo>
                    <a:pt x="208797" y="190806"/>
                  </a:lnTo>
                  <a:lnTo>
                    <a:pt x="417595" y="134686"/>
                  </a:lnTo>
                  <a:lnTo>
                    <a:pt x="626392" y="78567"/>
                  </a:lnTo>
                  <a:lnTo>
                    <a:pt x="835190" y="44895"/>
                  </a:lnTo>
                  <a:lnTo>
                    <a:pt x="1043987" y="22447"/>
                  </a:lnTo>
                  <a:lnTo>
                    <a:pt x="1252785" y="33671"/>
                  </a:lnTo>
                  <a:lnTo>
                    <a:pt x="1461582" y="0"/>
                  </a:lnTo>
                </a:path>
              </a:pathLst>
            </a:custGeom>
            <a:ln w="40651" cap="flat">
              <a:solidFill>
                <a:srgbClr val="BEBEBE">
                  <a:alpha val="69803"/>
                </a:srgbClr>
              </a:solidFill>
              <a:prstDash val="solid"/>
              <a:round/>
            </a:ln>
          </p:spPr>
          <p:txBody>
            <a:bodyPr/>
            <a:lstStyle/>
            <a:p/>
          </p:txBody>
        </p:sp>
        <p:sp>
          <p:nvSpPr>
            <p:cNvPr id="503" name="pl503"/>
            <p:cNvSpPr/>
            <p:nvPr/>
          </p:nvSpPr>
          <p:spPr>
            <a:xfrm>
              <a:off x="7539749" y="1557220"/>
              <a:ext cx="1461582" cy="258149"/>
            </a:xfrm>
            <a:custGeom>
              <a:avLst/>
              <a:pathLst>
                <a:path w="1461582" h="258149">
                  <a:moveTo>
                    <a:pt x="0" y="258149"/>
                  </a:moveTo>
                  <a:lnTo>
                    <a:pt x="208797" y="190806"/>
                  </a:lnTo>
                  <a:lnTo>
                    <a:pt x="417595" y="134686"/>
                  </a:lnTo>
                  <a:lnTo>
                    <a:pt x="626392" y="78567"/>
                  </a:lnTo>
                  <a:lnTo>
                    <a:pt x="835190" y="44895"/>
                  </a:lnTo>
                  <a:lnTo>
                    <a:pt x="1043987" y="22447"/>
                  </a:lnTo>
                  <a:lnTo>
                    <a:pt x="1252785" y="33671"/>
                  </a:lnTo>
                  <a:lnTo>
                    <a:pt x="1461582" y="0"/>
                  </a:lnTo>
                </a:path>
              </a:pathLst>
            </a:custGeom>
            <a:ln w="35231" cap="flat">
              <a:solidFill>
                <a:srgbClr val="BEBEBE">
                  <a:alpha val="69803"/>
                </a:srgbClr>
              </a:solidFill>
              <a:prstDash val="solid"/>
              <a:round/>
            </a:ln>
          </p:spPr>
          <p:txBody>
            <a:bodyPr/>
            <a:lstStyle/>
            <a:p/>
          </p:txBody>
        </p:sp>
        <p:sp>
          <p:nvSpPr>
            <p:cNvPr id="504" name="pl504"/>
            <p:cNvSpPr/>
            <p:nvPr/>
          </p:nvSpPr>
          <p:spPr>
            <a:xfrm>
              <a:off x="7539749" y="156844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6B6B6B">
                  <a:alpha val="100000"/>
                </a:srgbClr>
              </a:solidFill>
              <a:prstDash val="solid"/>
              <a:round/>
            </a:ln>
          </p:spPr>
          <p:txBody>
            <a:bodyPr/>
            <a:lstStyle/>
            <a:p/>
          </p:txBody>
        </p:sp>
        <p:sp>
          <p:nvSpPr>
            <p:cNvPr id="505" name="pl505"/>
            <p:cNvSpPr/>
            <p:nvPr/>
          </p:nvSpPr>
          <p:spPr>
            <a:xfrm>
              <a:off x="7539749" y="1557220"/>
              <a:ext cx="1461582" cy="258149"/>
            </a:xfrm>
            <a:custGeom>
              <a:avLst/>
              <a:pathLst>
                <a:path w="1461582" h="258149">
                  <a:moveTo>
                    <a:pt x="0" y="258149"/>
                  </a:moveTo>
                  <a:lnTo>
                    <a:pt x="208797" y="190806"/>
                  </a:lnTo>
                  <a:lnTo>
                    <a:pt x="417595" y="134686"/>
                  </a:lnTo>
                  <a:lnTo>
                    <a:pt x="626392" y="78567"/>
                  </a:lnTo>
                  <a:lnTo>
                    <a:pt x="835190" y="44895"/>
                  </a:lnTo>
                  <a:lnTo>
                    <a:pt x="1043987" y="22447"/>
                  </a:lnTo>
                  <a:lnTo>
                    <a:pt x="1252785" y="33671"/>
                  </a:lnTo>
                  <a:lnTo>
                    <a:pt x="1461582" y="0"/>
                  </a:lnTo>
                </a:path>
              </a:pathLst>
            </a:custGeom>
            <a:ln w="40651" cap="flat">
              <a:solidFill>
                <a:srgbClr val="000000">
                  <a:alpha val="100000"/>
                </a:srgbClr>
              </a:solidFill>
              <a:prstDash val="solid"/>
              <a:round/>
            </a:ln>
          </p:spPr>
          <p:txBody>
            <a:bodyPr/>
            <a:lstStyle/>
            <a:p/>
          </p:txBody>
        </p:sp>
        <p:sp>
          <p:nvSpPr>
            <p:cNvPr id="506" name="pl506"/>
            <p:cNvSpPr/>
            <p:nvPr/>
          </p:nvSpPr>
          <p:spPr>
            <a:xfrm>
              <a:off x="7539749" y="1557220"/>
              <a:ext cx="1461582" cy="258149"/>
            </a:xfrm>
            <a:custGeom>
              <a:avLst/>
              <a:pathLst>
                <a:path w="1461582" h="258149">
                  <a:moveTo>
                    <a:pt x="0" y="258149"/>
                  </a:moveTo>
                  <a:lnTo>
                    <a:pt x="208797" y="190806"/>
                  </a:lnTo>
                  <a:lnTo>
                    <a:pt x="417595" y="134686"/>
                  </a:lnTo>
                  <a:lnTo>
                    <a:pt x="626392" y="78567"/>
                  </a:lnTo>
                  <a:lnTo>
                    <a:pt x="835190" y="44895"/>
                  </a:lnTo>
                  <a:lnTo>
                    <a:pt x="1043987" y="22447"/>
                  </a:lnTo>
                  <a:lnTo>
                    <a:pt x="1252785" y="33671"/>
                  </a:lnTo>
                  <a:lnTo>
                    <a:pt x="1461582" y="0"/>
                  </a:lnTo>
                </a:path>
              </a:pathLst>
            </a:custGeom>
            <a:ln w="35231" cap="flat">
              <a:solidFill>
                <a:srgbClr val="1CABE2">
                  <a:alpha val="100000"/>
                </a:srgbClr>
              </a:solidFill>
              <a:prstDash val="solid"/>
              <a:round/>
            </a:ln>
          </p:spPr>
          <p:txBody>
            <a:bodyPr/>
            <a:lstStyle/>
            <a:p/>
          </p:txBody>
        </p:sp>
        <p:sp>
          <p:nvSpPr>
            <p:cNvPr id="507" name="tx507"/>
            <p:cNvSpPr/>
            <p:nvPr/>
          </p:nvSpPr>
          <p:spPr>
            <a:xfrm>
              <a:off x="7479490" y="163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08" name="tx508"/>
            <p:cNvSpPr/>
            <p:nvPr/>
          </p:nvSpPr>
          <p:spPr>
            <a:xfrm>
              <a:off x="7688287" y="1569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09" name="tx509"/>
            <p:cNvSpPr/>
            <p:nvPr/>
          </p:nvSpPr>
          <p:spPr>
            <a:xfrm>
              <a:off x="7897085" y="15133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10" name="tx510"/>
            <p:cNvSpPr/>
            <p:nvPr/>
          </p:nvSpPr>
          <p:spPr>
            <a:xfrm>
              <a:off x="8105882" y="14572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11" name="tx511"/>
            <p:cNvSpPr/>
            <p:nvPr/>
          </p:nvSpPr>
          <p:spPr>
            <a:xfrm>
              <a:off x="8314680" y="1423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12" name="tx512"/>
            <p:cNvSpPr/>
            <p:nvPr/>
          </p:nvSpPr>
          <p:spPr>
            <a:xfrm>
              <a:off x="8523477" y="14011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13" name="tx513"/>
            <p:cNvSpPr/>
            <p:nvPr/>
          </p:nvSpPr>
          <p:spPr>
            <a:xfrm>
              <a:off x="8732275" y="1412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14" name="tx514"/>
            <p:cNvSpPr/>
            <p:nvPr/>
          </p:nvSpPr>
          <p:spPr>
            <a:xfrm>
              <a:off x="8941072" y="1378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15" name="rc515"/>
            <p:cNvSpPr/>
            <p:nvPr/>
          </p:nvSpPr>
          <p:spPr>
            <a:xfrm>
              <a:off x="7466670" y="2358522"/>
              <a:ext cx="1607740" cy="1000048"/>
            </a:xfrm>
            <a:prstGeom prst="rect">
              <a:avLst/>
            </a:prstGeom>
            <a:solidFill>
              <a:srgbClr val="EBEBEB">
                <a:alpha val="100000"/>
              </a:srgbClr>
            </a:solidFill>
          </p:spPr>
          <p:txBody>
            <a:bodyPr/>
            <a:lstStyle/>
            <a:p/>
          </p:txBody>
        </p:sp>
        <p:sp>
          <p:nvSpPr>
            <p:cNvPr id="516" name="pl516"/>
            <p:cNvSpPr/>
            <p:nvPr/>
          </p:nvSpPr>
          <p:spPr>
            <a:xfrm>
              <a:off x="746667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7" name="pl517"/>
            <p:cNvSpPr/>
            <p:nvPr/>
          </p:nvSpPr>
          <p:spPr>
            <a:xfrm>
              <a:off x="746667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8" name="pl518"/>
            <p:cNvSpPr/>
            <p:nvPr/>
          </p:nvSpPr>
          <p:spPr>
            <a:xfrm>
              <a:off x="746667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9" name="pl519"/>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20" name="pl520"/>
            <p:cNvSpPr/>
            <p:nvPr/>
          </p:nvSpPr>
          <p:spPr>
            <a:xfrm>
              <a:off x="746667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1" name="pl521"/>
            <p:cNvSpPr/>
            <p:nvPr/>
          </p:nvSpPr>
          <p:spPr>
            <a:xfrm>
              <a:off x="746667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2" name="pl522"/>
            <p:cNvSpPr/>
            <p:nvPr/>
          </p:nvSpPr>
          <p:spPr>
            <a:xfrm>
              <a:off x="746667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3" name="pl523"/>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1" name="pl531"/>
            <p:cNvSpPr/>
            <p:nvPr/>
          </p:nvSpPr>
          <p:spPr>
            <a:xfrm>
              <a:off x="7539749" y="285293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BEBEBE">
                  <a:alpha val="69803"/>
                </a:srgbClr>
              </a:solidFill>
              <a:prstDash val="solid"/>
              <a:round/>
            </a:ln>
          </p:spPr>
          <p:txBody>
            <a:bodyPr/>
            <a:lstStyle/>
            <a:p/>
          </p:txBody>
        </p:sp>
        <p:sp>
          <p:nvSpPr>
            <p:cNvPr id="532" name="pl532"/>
            <p:cNvSpPr/>
            <p:nvPr/>
          </p:nvSpPr>
          <p:spPr>
            <a:xfrm>
              <a:off x="7539749" y="2695800"/>
              <a:ext cx="1461582" cy="168358"/>
            </a:xfrm>
            <a:custGeom>
              <a:avLst/>
              <a:pathLst>
                <a:path w="1461582" h="168358">
                  <a:moveTo>
                    <a:pt x="0" y="33671"/>
                  </a:moveTo>
                  <a:lnTo>
                    <a:pt x="208797" y="33671"/>
                  </a:lnTo>
                  <a:lnTo>
                    <a:pt x="417595" y="134686"/>
                  </a:lnTo>
                  <a:lnTo>
                    <a:pt x="626392" y="145910"/>
                  </a:lnTo>
                  <a:lnTo>
                    <a:pt x="835190" y="0"/>
                  </a:lnTo>
                  <a:lnTo>
                    <a:pt x="1043987" y="112238"/>
                  </a:lnTo>
                  <a:lnTo>
                    <a:pt x="1252785" y="89791"/>
                  </a:lnTo>
                  <a:lnTo>
                    <a:pt x="1461582" y="168358"/>
                  </a:lnTo>
                </a:path>
              </a:pathLst>
            </a:custGeom>
            <a:ln w="40651" cap="flat">
              <a:solidFill>
                <a:srgbClr val="BEBEBE">
                  <a:alpha val="69803"/>
                </a:srgbClr>
              </a:solidFill>
              <a:prstDash val="solid"/>
              <a:round/>
            </a:ln>
          </p:spPr>
          <p:txBody>
            <a:bodyPr/>
            <a:lstStyle/>
            <a:p/>
          </p:txBody>
        </p:sp>
        <p:sp>
          <p:nvSpPr>
            <p:cNvPr id="533" name="pl533"/>
            <p:cNvSpPr/>
            <p:nvPr/>
          </p:nvSpPr>
          <p:spPr>
            <a:xfrm>
              <a:off x="7539749" y="2695800"/>
              <a:ext cx="1461582" cy="168358"/>
            </a:xfrm>
            <a:custGeom>
              <a:avLst/>
              <a:pathLst>
                <a:path w="1461582" h="168358">
                  <a:moveTo>
                    <a:pt x="0" y="33671"/>
                  </a:moveTo>
                  <a:lnTo>
                    <a:pt x="208797" y="33671"/>
                  </a:lnTo>
                  <a:lnTo>
                    <a:pt x="417595" y="134686"/>
                  </a:lnTo>
                  <a:lnTo>
                    <a:pt x="626392" y="145910"/>
                  </a:lnTo>
                  <a:lnTo>
                    <a:pt x="835190" y="0"/>
                  </a:lnTo>
                  <a:lnTo>
                    <a:pt x="1043987" y="112238"/>
                  </a:lnTo>
                  <a:lnTo>
                    <a:pt x="1252785" y="89791"/>
                  </a:lnTo>
                  <a:lnTo>
                    <a:pt x="1461582" y="168358"/>
                  </a:lnTo>
                </a:path>
              </a:pathLst>
            </a:custGeom>
            <a:ln w="35231" cap="flat">
              <a:solidFill>
                <a:srgbClr val="BEBEBE">
                  <a:alpha val="69803"/>
                </a:srgbClr>
              </a:solidFill>
              <a:prstDash val="solid"/>
              <a:round/>
            </a:ln>
          </p:spPr>
          <p:txBody>
            <a:bodyPr/>
            <a:lstStyle/>
            <a:p/>
          </p:txBody>
        </p:sp>
        <p:sp>
          <p:nvSpPr>
            <p:cNvPr id="534" name="pl534"/>
            <p:cNvSpPr/>
            <p:nvPr/>
          </p:nvSpPr>
          <p:spPr>
            <a:xfrm>
              <a:off x="7539749" y="285293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6B6B6B">
                  <a:alpha val="100000"/>
                </a:srgbClr>
              </a:solidFill>
              <a:prstDash val="solid"/>
              <a:round/>
            </a:ln>
          </p:spPr>
          <p:txBody>
            <a:bodyPr/>
            <a:lstStyle/>
            <a:p/>
          </p:txBody>
        </p:sp>
        <p:sp>
          <p:nvSpPr>
            <p:cNvPr id="535" name="pl535"/>
            <p:cNvSpPr/>
            <p:nvPr/>
          </p:nvSpPr>
          <p:spPr>
            <a:xfrm>
              <a:off x="7539749" y="2695800"/>
              <a:ext cx="1461582" cy="168358"/>
            </a:xfrm>
            <a:custGeom>
              <a:avLst/>
              <a:pathLst>
                <a:path w="1461582" h="168358">
                  <a:moveTo>
                    <a:pt x="0" y="33671"/>
                  </a:moveTo>
                  <a:lnTo>
                    <a:pt x="208797" y="33671"/>
                  </a:lnTo>
                  <a:lnTo>
                    <a:pt x="417595" y="134686"/>
                  </a:lnTo>
                  <a:lnTo>
                    <a:pt x="626392" y="145910"/>
                  </a:lnTo>
                  <a:lnTo>
                    <a:pt x="835190" y="0"/>
                  </a:lnTo>
                  <a:lnTo>
                    <a:pt x="1043987" y="112238"/>
                  </a:lnTo>
                  <a:lnTo>
                    <a:pt x="1252785" y="89791"/>
                  </a:lnTo>
                  <a:lnTo>
                    <a:pt x="1461582" y="168358"/>
                  </a:lnTo>
                </a:path>
              </a:pathLst>
            </a:custGeom>
            <a:ln w="40651" cap="flat">
              <a:solidFill>
                <a:srgbClr val="000000">
                  <a:alpha val="100000"/>
                </a:srgbClr>
              </a:solidFill>
              <a:prstDash val="solid"/>
              <a:round/>
            </a:ln>
          </p:spPr>
          <p:txBody>
            <a:bodyPr/>
            <a:lstStyle/>
            <a:p/>
          </p:txBody>
        </p:sp>
        <p:sp>
          <p:nvSpPr>
            <p:cNvPr id="536" name="pl536"/>
            <p:cNvSpPr/>
            <p:nvPr/>
          </p:nvSpPr>
          <p:spPr>
            <a:xfrm>
              <a:off x="7539749" y="2695800"/>
              <a:ext cx="1461582" cy="168358"/>
            </a:xfrm>
            <a:custGeom>
              <a:avLst/>
              <a:pathLst>
                <a:path w="1461582" h="168358">
                  <a:moveTo>
                    <a:pt x="0" y="33671"/>
                  </a:moveTo>
                  <a:lnTo>
                    <a:pt x="208797" y="33671"/>
                  </a:lnTo>
                  <a:lnTo>
                    <a:pt x="417595" y="134686"/>
                  </a:lnTo>
                  <a:lnTo>
                    <a:pt x="626392" y="145910"/>
                  </a:lnTo>
                  <a:lnTo>
                    <a:pt x="835190" y="0"/>
                  </a:lnTo>
                  <a:lnTo>
                    <a:pt x="1043987" y="112238"/>
                  </a:lnTo>
                  <a:lnTo>
                    <a:pt x="1252785" y="89791"/>
                  </a:lnTo>
                  <a:lnTo>
                    <a:pt x="1461582" y="168358"/>
                  </a:lnTo>
                </a:path>
              </a:pathLst>
            </a:custGeom>
            <a:ln w="35231" cap="flat">
              <a:solidFill>
                <a:srgbClr val="1CABE2">
                  <a:alpha val="100000"/>
                </a:srgbClr>
              </a:solidFill>
              <a:prstDash val="solid"/>
              <a:round/>
            </a:ln>
          </p:spPr>
          <p:txBody>
            <a:bodyPr/>
            <a:lstStyle/>
            <a:p/>
          </p:txBody>
        </p:sp>
        <p:sp>
          <p:nvSpPr>
            <p:cNvPr id="537" name="tx537"/>
            <p:cNvSpPr/>
            <p:nvPr/>
          </p:nvSpPr>
          <p:spPr>
            <a:xfrm>
              <a:off x="7479490" y="2550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38" name="tx538"/>
            <p:cNvSpPr/>
            <p:nvPr/>
          </p:nvSpPr>
          <p:spPr>
            <a:xfrm>
              <a:off x="7688287" y="2550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39" name="tx539"/>
            <p:cNvSpPr/>
            <p:nvPr/>
          </p:nvSpPr>
          <p:spPr>
            <a:xfrm>
              <a:off x="7897085" y="26519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40" name="tx540"/>
            <p:cNvSpPr/>
            <p:nvPr/>
          </p:nvSpPr>
          <p:spPr>
            <a:xfrm>
              <a:off x="8105882" y="2663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41" name="tx541"/>
            <p:cNvSpPr/>
            <p:nvPr/>
          </p:nvSpPr>
          <p:spPr>
            <a:xfrm>
              <a:off x="8314680" y="25172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42" name="tx542"/>
            <p:cNvSpPr/>
            <p:nvPr/>
          </p:nvSpPr>
          <p:spPr>
            <a:xfrm>
              <a:off x="8523477" y="2629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43" name="tx543"/>
            <p:cNvSpPr/>
            <p:nvPr/>
          </p:nvSpPr>
          <p:spPr>
            <a:xfrm>
              <a:off x="8732275" y="2607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44" name="tx544"/>
            <p:cNvSpPr/>
            <p:nvPr/>
          </p:nvSpPr>
          <p:spPr>
            <a:xfrm>
              <a:off x="8941072" y="2685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45" name="rc545"/>
            <p:cNvSpPr/>
            <p:nvPr/>
          </p:nvSpPr>
          <p:spPr>
            <a:xfrm>
              <a:off x="7466670" y="3643012"/>
              <a:ext cx="1607740" cy="1000048"/>
            </a:xfrm>
            <a:prstGeom prst="rect">
              <a:avLst/>
            </a:prstGeom>
            <a:solidFill>
              <a:srgbClr val="EBEBEB">
                <a:alpha val="100000"/>
              </a:srgbClr>
            </a:solidFill>
          </p:spPr>
          <p:txBody>
            <a:bodyPr/>
            <a:lstStyle/>
            <a:p/>
          </p:txBody>
        </p:sp>
        <p:sp>
          <p:nvSpPr>
            <p:cNvPr id="546" name="pl546"/>
            <p:cNvSpPr/>
            <p:nvPr/>
          </p:nvSpPr>
          <p:spPr>
            <a:xfrm>
              <a:off x="746667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7" name="pl547"/>
            <p:cNvSpPr/>
            <p:nvPr/>
          </p:nvSpPr>
          <p:spPr>
            <a:xfrm>
              <a:off x="746667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8" name="pl548"/>
            <p:cNvSpPr/>
            <p:nvPr/>
          </p:nvSpPr>
          <p:spPr>
            <a:xfrm>
              <a:off x="746667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9" name="pl549"/>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50" name="pl550"/>
            <p:cNvSpPr/>
            <p:nvPr/>
          </p:nvSpPr>
          <p:spPr>
            <a:xfrm>
              <a:off x="746667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1" name="pl551"/>
            <p:cNvSpPr/>
            <p:nvPr/>
          </p:nvSpPr>
          <p:spPr>
            <a:xfrm>
              <a:off x="746667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2" name="pl552"/>
            <p:cNvSpPr/>
            <p:nvPr/>
          </p:nvSpPr>
          <p:spPr>
            <a:xfrm>
              <a:off x="746667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3" name="pl553"/>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4" name="pl554"/>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5" name="pl555"/>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7" name="pl557"/>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1" name="pl561"/>
            <p:cNvSpPr/>
            <p:nvPr/>
          </p:nvSpPr>
          <p:spPr>
            <a:xfrm>
              <a:off x="7539749" y="413742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BEBEBE">
                  <a:alpha val="69803"/>
                </a:srgbClr>
              </a:solidFill>
              <a:prstDash val="solid"/>
              <a:round/>
            </a:ln>
          </p:spPr>
          <p:txBody>
            <a:bodyPr/>
            <a:lstStyle/>
            <a:p/>
          </p:txBody>
        </p:sp>
        <p:sp>
          <p:nvSpPr>
            <p:cNvPr id="562" name="pl562"/>
            <p:cNvSpPr/>
            <p:nvPr/>
          </p:nvSpPr>
          <p:spPr>
            <a:xfrm>
              <a:off x="7539749" y="4227215"/>
              <a:ext cx="1461582" cy="145910"/>
            </a:xfrm>
            <a:custGeom>
              <a:avLst/>
              <a:pathLst>
                <a:path w="1461582" h="145910">
                  <a:moveTo>
                    <a:pt x="0" y="0"/>
                  </a:moveTo>
                  <a:lnTo>
                    <a:pt x="208797" y="0"/>
                  </a:lnTo>
                  <a:lnTo>
                    <a:pt x="417595" y="0"/>
                  </a:lnTo>
                  <a:lnTo>
                    <a:pt x="626392" y="145910"/>
                  </a:lnTo>
                  <a:lnTo>
                    <a:pt x="835190" y="123462"/>
                  </a:lnTo>
                  <a:lnTo>
                    <a:pt x="1043987" y="33671"/>
                  </a:lnTo>
                  <a:lnTo>
                    <a:pt x="1252785" y="78567"/>
                  </a:lnTo>
                  <a:lnTo>
                    <a:pt x="1461582" y="33671"/>
                  </a:lnTo>
                </a:path>
              </a:pathLst>
            </a:custGeom>
            <a:ln w="40651" cap="flat">
              <a:solidFill>
                <a:srgbClr val="BEBEBE">
                  <a:alpha val="69803"/>
                </a:srgbClr>
              </a:solidFill>
              <a:prstDash val="solid"/>
              <a:round/>
            </a:ln>
          </p:spPr>
          <p:txBody>
            <a:bodyPr/>
            <a:lstStyle/>
            <a:p/>
          </p:txBody>
        </p:sp>
        <p:sp>
          <p:nvSpPr>
            <p:cNvPr id="563" name="pl563"/>
            <p:cNvSpPr/>
            <p:nvPr/>
          </p:nvSpPr>
          <p:spPr>
            <a:xfrm>
              <a:off x="7539749" y="4227215"/>
              <a:ext cx="1461582" cy="145910"/>
            </a:xfrm>
            <a:custGeom>
              <a:avLst/>
              <a:pathLst>
                <a:path w="1461582" h="145910">
                  <a:moveTo>
                    <a:pt x="0" y="0"/>
                  </a:moveTo>
                  <a:lnTo>
                    <a:pt x="208797" y="0"/>
                  </a:lnTo>
                  <a:lnTo>
                    <a:pt x="417595" y="0"/>
                  </a:lnTo>
                  <a:lnTo>
                    <a:pt x="626392" y="145910"/>
                  </a:lnTo>
                  <a:lnTo>
                    <a:pt x="835190" y="123462"/>
                  </a:lnTo>
                  <a:lnTo>
                    <a:pt x="1043987" y="33671"/>
                  </a:lnTo>
                  <a:lnTo>
                    <a:pt x="1252785" y="78567"/>
                  </a:lnTo>
                  <a:lnTo>
                    <a:pt x="1461582" y="33671"/>
                  </a:lnTo>
                </a:path>
              </a:pathLst>
            </a:custGeom>
            <a:ln w="35231" cap="flat">
              <a:solidFill>
                <a:srgbClr val="BEBEBE">
                  <a:alpha val="69803"/>
                </a:srgbClr>
              </a:solidFill>
              <a:prstDash val="solid"/>
              <a:round/>
            </a:ln>
          </p:spPr>
          <p:txBody>
            <a:bodyPr/>
            <a:lstStyle/>
            <a:p/>
          </p:txBody>
        </p:sp>
        <p:sp>
          <p:nvSpPr>
            <p:cNvPr id="564" name="pl564"/>
            <p:cNvSpPr/>
            <p:nvPr/>
          </p:nvSpPr>
          <p:spPr>
            <a:xfrm>
              <a:off x="7539749" y="413742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6B6B6B">
                  <a:alpha val="100000"/>
                </a:srgbClr>
              </a:solidFill>
              <a:prstDash val="solid"/>
              <a:round/>
            </a:ln>
          </p:spPr>
          <p:txBody>
            <a:bodyPr/>
            <a:lstStyle/>
            <a:p/>
          </p:txBody>
        </p:sp>
        <p:sp>
          <p:nvSpPr>
            <p:cNvPr id="565" name="pl565"/>
            <p:cNvSpPr/>
            <p:nvPr/>
          </p:nvSpPr>
          <p:spPr>
            <a:xfrm>
              <a:off x="7539749" y="4227215"/>
              <a:ext cx="1461582" cy="145910"/>
            </a:xfrm>
            <a:custGeom>
              <a:avLst/>
              <a:pathLst>
                <a:path w="1461582" h="145910">
                  <a:moveTo>
                    <a:pt x="0" y="0"/>
                  </a:moveTo>
                  <a:lnTo>
                    <a:pt x="208797" y="0"/>
                  </a:lnTo>
                  <a:lnTo>
                    <a:pt x="417595" y="0"/>
                  </a:lnTo>
                  <a:lnTo>
                    <a:pt x="626392" y="145910"/>
                  </a:lnTo>
                  <a:lnTo>
                    <a:pt x="835190" y="123462"/>
                  </a:lnTo>
                  <a:lnTo>
                    <a:pt x="1043987" y="33671"/>
                  </a:lnTo>
                  <a:lnTo>
                    <a:pt x="1252785" y="78567"/>
                  </a:lnTo>
                  <a:lnTo>
                    <a:pt x="1461582" y="33671"/>
                  </a:lnTo>
                </a:path>
              </a:pathLst>
            </a:custGeom>
            <a:ln w="40651" cap="flat">
              <a:solidFill>
                <a:srgbClr val="000000">
                  <a:alpha val="100000"/>
                </a:srgbClr>
              </a:solidFill>
              <a:prstDash val="solid"/>
              <a:round/>
            </a:ln>
          </p:spPr>
          <p:txBody>
            <a:bodyPr/>
            <a:lstStyle/>
            <a:p/>
          </p:txBody>
        </p:sp>
        <p:sp>
          <p:nvSpPr>
            <p:cNvPr id="566" name="pl566"/>
            <p:cNvSpPr/>
            <p:nvPr/>
          </p:nvSpPr>
          <p:spPr>
            <a:xfrm>
              <a:off x="7539749" y="4227215"/>
              <a:ext cx="1461582" cy="145910"/>
            </a:xfrm>
            <a:custGeom>
              <a:avLst/>
              <a:pathLst>
                <a:path w="1461582" h="145910">
                  <a:moveTo>
                    <a:pt x="0" y="0"/>
                  </a:moveTo>
                  <a:lnTo>
                    <a:pt x="208797" y="0"/>
                  </a:lnTo>
                  <a:lnTo>
                    <a:pt x="417595" y="0"/>
                  </a:lnTo>
                  <a:lnTo>
                    <a:pt x="626392" y="145910"/>
                  </a:lnTo>
                  <a:lnTo>
                    <a:pt x="835190" y="123462"/>
                  </a:lnTo>
                  <a:lnTo>
                    <a:pt x="1043987" y="33671"/>
                  </a:lnTo>
                  <a:lnTo>
                    <a:pt x="1252785" y="78567"/>
                  </a:lnTo>
                  <a:lnTo>
                    <a:pt x="1461582" y="33671"/>
                  </a:lnTo>
                </a:path>
              </a:pathLst>
            </a:custGeom>
            <a:ln w="35231" cap="flat">
              <a:solidFill>
                <a:srgbClr val="1CABE2">
                  <a:alpha val="100000"/>
                </a:srgbClr>
              </a:solidFill>
              <a:prstDash val="solid"/>
              <a:round/>
            </a:ln>
          </p:spPr>
          <p:txBody>
            <a:bodyPr/>
            <a:lstStyle/>
            <a:p/>
          </p:txBody>
        </p:sp>
        <p:sp>
          <p:nvSpPr>
            <p:cNvPr id="567" name="tx567"/>
            <p:cNvSpPr/>
            <p:nvPr/>
          </p:nvSpPr>
          <p:spPr>
            <a:xfrm>
              <a:off x="7479490" y="4048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68" name="tx568"/>
            <p:cNvSpPr/>
            <p:nvPr/>
          </p:nvSpPr>
          <p:spPr>
            <a:xfrm>
              <a:off x="7688287" y="4048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69" name="tx569"/>
            <p:cNvSpPr/>
            <p:nvPr/>
          </p:nvSpPr>
          <p:spPr>
            <a:xfrm>
              <a:off x="7897085" y="4048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70" name="tx570"/>
            <p:cNvSpPr/>
            <p:nvPr/>
          </p:nvSpPr>
          <p:spPr>
            <a:xfrm>
              <a:off x="8105882" y="41945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71" name="tx571"/>
            <p:cNvSpPr/>
            <p:nvPr/>
          </p:nvSpPr>
          <p:spPr>
            <a:xfrm>
              <a:off x="8314680" y="41721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72" name="tx572"/>
            <p:cNvSpPr/>
            <p:nvPr/>
          </p:nvSpPr>
          <p:spPr>
            <a:xfrm>
              <a:off x="8523477" y="4082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73" name="tx573"/>
            <p:cNvSpPr/>
            <p:nvPr/>
          </p:nvSpPr>
          <p:spPr>
            <a:xfrm>
              <a:off x="8732275" y="4127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74" name="tx574"/>
            <p:cNvSpPr/>
            <p:nvPr/>
          </p:nvSpPr>
          <p:spPr>
            <a:xfrm>
              <a:off x="8941072" y="4082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75" name="rc575"/>
            <p:cNvSpPr/>
            <p:nvPr/>
          </p:nvSpPr>
          <p:spPr>
            <a:xfrm>
              <a:off x="7466670" y="4927502"/>
              <a:ext cx="1607740" cy="1000048"/>
            </a:xfrm>
            <a:prstGeom prst="rect">
              <a:avLst/>
            </a:prstGeom>
            <a:solidFill>
              <a:srgbClr val="EBEBEB">
                <a:alpha val="100000"/>
              </a:srgbClr>
            </a:solidFill>
          </p:spPr>
          <p:txBody>
            <a:bodyPr/>
            <a:lstStyle/>
            <a:p/>
          </p:txBody>
        </p:sp>
        <p:sp>
          <p:nvSpPr>
            <p:cNvPr id="576" name="pl576"/>
            <p:cNvSpPr/>
            <p:nvPr/>
          </p:nvSpPr>
          <p:spPr>
            <a:xfrm>
              <a:off x="746667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7" name="pl577"/>
            <p:cNvSpPr/>
            <p:nvPr/>
          </p:nvSpPr>
          <p:spPr>
            <a:xfrm>
              <a:off x="746667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8" name="pl578"/>
            <p:cNvSpPr/>
            <p:nvPr/>
          </p:nvSpPr>
          <p:spPr>
            <a:xfrm>
              <a:off x="746667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9" name="pl57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80" name="pl580"/>
            <p:cNvSpPr/>
            <p:nvPr/>
          </p:nvSpPr>
          <p:spPr>
            <a:xfrm>
              <a:off x="746667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1" name="pl581"/>
            <p:cNvSpPr/>
            <p:nvPr/>
          </p:nvSpPr>
          <p:spPr>
            <a:xfrm>
              <a:off x="746667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2" name="pl582"/>
            <p:cNvSpPr/>
            <p:nvPr/>
          </p:nvSpPr>
          <p:spPr>
            <a:xfrm>
              <a:off x="746667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3" name="pl58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5" name="pl58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6" name="pl58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7" name="pl58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8" name="pl58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9" name="pl58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90" name="pl59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91" name="pl591"/>
            <p:cNvSpPr/>
            <p:nvPr/>
          </p:nvSpPr>
          <p:spPr>
            <a:xfrm>
              <a:off x="7539749" y="542191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BEBEBE">
                  <a:alpha val="69803"/>
                </a:srgbClr>
              </a:solidFill>
              <a:prstDash val="solid"/>
              <a:round/>
            </a:ln>
          </p:spPr>
          <p:txBody>
            <a:bodyPr/>
            <a:lstStyle/>
            <a:p/>
          </p:txBody>
        </p:sp>
        <p:sp>
          <p:nvSpPr>
            <p:cNvPr id="592" name="pl592"/>
            <p:cNvSpPr/>
            <p:nvPr/>
          </p:nvSpPr>
          <p:spPr>
            <a:xfrm>
              <a:off x="7539749" y="5264780"/>
              <a:ext cx="1461582" cy="572418"/>
            </a:xfrm>
            <a:custGeom>
              <a:avLst/>
              <a:pathLst>
                <a:path w="1461582" h="572418">
                  <a:moveTo>
                    <a:pt x="0" y="0"/>
                  </a:moveTo>
                  <a:lnTo>
                    <a:pt x="208797" y="0"/>
                  </a:lnTo>
                  <a:lnTo>
                    <a:pt x="417595" y="11223"/>
                  </a:lnTo>
                  <a:lnTo>
                    <a:pt x="626392" y="67343"/>
                  </a:lnTo>
                  <a:lnTo>
                    <a:pt x="835190" y="67343"/>
                  </a:lnTo>
                  <a:lnTo>
                    <a:pt x="1043987" y="471403"/>
                  </a:lnTo>
                  <a:lnTo>
                    <a:pt x="1252785" y="572418"/>
                  </a:lnTo>
                  <a:lnTo>
                    <a:pt x="1461582" y="179582"/>
                  </a:lnTo>
                </a:path>
              </a:pathLst>
            </a:custGeom>
            <a:ln w="40651" cap="flat">
              <a:solidFill>
                <a:srgbClr val="BEBEBE">
                  <a:alpha val="69803"/>
                </a:srgbClr>
              </a:solidFill>
              <a:prstDash val="solid"/>
              <a:round/>
            </a:ln>
          </p:spPr>
          <p:txBody>
            <a:bodyPr/>
            <a:lstStyle/>
            <a:p/>
          </p:txBody>
        </p:sp>
        <p:sp>
          <p:nvSpPr>
            <p:cNvPr id="593" name="pl593"/>
            <p:cNvSpPr/>
            <p:nvPr/>
          </p:nvSpPr>
          <p:spPr>
            <a:xfrm>
              <a:off x="7539749" y="5264780"/>
              <a:ext cx="1461582" cy="572418"/>
            </a:xfrm>
            <a:custGeom>
              <a:avLst/>
              <a:pathLst>
                <a:path w="1461582" h="572418">
                  <a:moveTo>
                    <a:pt x="0" y="0"/>
                  </a:moveTo>
                  <a:lnTo>
                    <a:pt x="208797" y="0"/>
                  </a:lnTo>
                  <a:lnTo>
                    <a:pt x="417595" y="11223"/>
                  </a:lnTo>
                  <a:lnTo>
                    <a:pt x="626392" y="67343"/>
                  </a:lnTo>
                  <a:lnTo>
                    <a:pt x="835190" y="67343"/>
                  </a:lnTo>
                  <a:lnTo>
                    <a:pt x="1043987" y="471403"/>
                  </a:lnTo>
                  <a:lnTo>
                    <a:pt x="1252785" y="572418"/>
                  </a:lnTo>
                  <a:lnTo>
                    <a:pt x="1461582" y="179582"/>
                  </a:lnTo>
                </a:path>
              </a:pathLst>
            </a:custGeom>
            <a:ln w="35231" cap="flat">
              <a:solidFill>
                <a:srgbClr val="BEBEBE">
                  <a:alpha val="69803"/>
                </a:srgbClr>
              </a:solidFill>
              <a:prstDash val="solid"/>
              <a:round/>
            </a:ln>
          </p:spPr>
          <p:txBody>
            <a:bodyPr/>
            <a:lstStyle/>
            <a:p/>
          </p:txBody>
        </p:sp>
        <p:sp>
          <p:nvSpPr>
            <p:cNvPr id="594" name="pl594"/>
            <p:cNvSpPr/>
            <p:nvPr/>
          </p:nvSpPr>
          <p:spPr>
            <a:xfrm>
              <a:off x="7539749" y="5421914"/>
              <a:ext cx="1461582" cy="44895"/>
            </a:xfrm>
            <a:custGeom>
              <a:avLst/>
              <a:pathLst>
                <a:path w="1461582" h="44895">
                  <a:moveTo>
                    <a:pt x="0" y="11223"/>
                  </a:moveTo>
                  <a:lnTo>
                    <a:pt x="208797" y="0"/>
                  </a:lnTo>
                  <a:lnTo>
                    <a:pt x="417595" y="22447"/>
                  </a:lnTo>
                  <a:lnTo>
                    <a:pt x="626392" y="44895"/>
                  </a:lnTo>
                  <a:lnTo>
                    <a:pt x="835190" y="33671"/>
                  </a:lnTo>
                  <a:lnTo>
                    <a:pt x="1043987" y="22447"/>
                  </a:lnTo>
                  <a:lnTo>
                    <a:pt x="1252785" y="22447"/>
                  </a:lnTo>
                  <a:lnTo>
                    <a:pt x="1461582" y="11223"/>
                  </a:lnTo>
                </a:path>
              </a:pathLst>
            </a:custGeom>
            <a:ln w="20325" cap="flat">
              <a:solidFill>
                <a:srgbClr val="6B6B6B">
                  <a:alpha val="100000"/>
                </a:srgbClr>
              </a:solidFill>
              <a:prstDash val="solid"/>
              <a:round/>
            </a:ln>
          </p:spPr>
          <p:txBody>
            <a:bodyPr/>
            <a:lstStyle/>
            <a:p/>
          </p:txBody>
        </p:sp>
        <p:sp>
          <p:nvSpPr>
            <p:cNvPr id="595" name="pl595"/>
            <p:cNvSpPr/>
            <p:nvPr/>
          </p:nvSpPr>
          <p:spPr>
            <a:xfrm>
              <a:off x="7539749" y="5264780"/>
              <a:ext cx="1461582" cy="572418"/>
            </a:xfrm>
            <a:custGeom>
              <a:avLst/>
              <a:pathLst>
                <a:path w="1461582" h="572418">
                  <a:moveTo>
                    <a:pt x="0" y="0"/>
                  </a:moveTo>
                  <a:lnTo>
                    <a:pt x="208797" y="0"/>
                  </a:lnTo>
                  <a:lnTo>
                    <a:pt x="417595" y="11223"/>
                  </a:lnTo>
                  <a:lnTo>
                    <a:pt x="626392" y="67343"/>
                  </a:lnTo>
                  <a:lnTo>
                    <a:pt x="835190" y="67343"/>
                  </a:lnTo>
                  <a:lnTo>
                    <a:pt x="1043987" y="471403"/>
                  </a:lnTo>
                  <a:lnTo>
                    <a:pt x="1252785" y="572418"/>
                  </a:lnTo>
                  <a:lnTo>
                    <a:pt x="1461582" y="179582"/>
                  </a:lnTo>
                </a:path>
              </a:pathLst>
            </a:custGeom>
            <a:ln w="40651" cap="flat">
              <a:solidFill>
                <a:srgbClr val="000000">
                  <a:alpha val="100000"/>
                </a:srgbClr>
              </a:solidFill>
              <a:prstDash val="solid"/>
              <a:round/>
            </a:ln>
          </p:spPr>
          <p:txBody>
            <a:bodyPr/>
            <a:lstStyle/>
            <a:p/>
          </p:txBody>
        </p:sp>
        <p:sp>
          <p:nvSpPr>
            <p:cNvPr id="596" name="pl596"/>
            <p:cNvSpPr/>
            <p:nvPr/>
          </p:nvSpPr>
          <p:spPr>
            <a:xfrm>
              <a:off x="7539749" y="5264780"/>
              <a:ext cx="1461582" cy="572418"/>
            </a:xfrm>
            <a:custGeom>
              <a:avLst/>
              <a:pathLst>
                <a:path w="1461582" h="572418">
                  <a:moveTo>
                    <a:pt x="0" y="0"/>
                  </a:moveTo>
                  <a:lnTo>
                    <a:pt x="208797" y="0"/>
                  </a:lnTo>
                  <a:lnTo>
                    <a:pt x="417595" y="11223"/>
                  </a:lnTo>
                  <a:lnTo>
                    <a:pt x="626392" y="67343"/>
                  </a:lnTo>
                  <a:lnTo>
                    <a:pt x="835190" y="67343"/>
                  </a:lnTo>
                  <a:lnTo>
                    <a:pt x="1043987" y="471403"/>
                  </a:lnTo>
                  <a:lnTo>
                    <a:pt x="1252785" y="572418"/>
                  </a:lnTo>
                  <a:lnTo>
                    <a:pt x="1461582" y="179582"/>
                  </a:lnTo>
                </a:path>
              </a:pathLst>
            </a:custGeom>
            <a:ln w="35231" cap="flat">
              <a:solidFill>
                <a:srgbClr val="1CABE2">
                  <a:alpha val="100000"/>
                </a:srgbClr>
              </a:solidFill>
              <a:prstDash val="solid"/>
              <a:round/>
            </a:ln>
          </p:spPr>
          <p:txBody>
            <a:bodyPr/>
            <a:lstStyle/>
            <a:p/>
          </p:txBody>
        </p:sp>
        <p:sp>
          <p:nvSpPr>
            <p:cNvPr id="597" name="tx597"/>
            <p:cNvSpPr/>
            <p:nvPr/>
          </p:nvSpPr>
          <p:spPr>
            <a:xfrm>
              <a:off x="7479490" y="50862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8" name="tx598"/>
            <p:cNvSpPr/>
            <p:nvPr/>
          </p:nvSpPr>
          <p:spPr>
            <a:xfrm>
              <a:off x="7688287" y="50862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9" name="tx599"/>
            <p:cNvSpPr/>
            <p:nvPr/>
          </p:nvSpPr>
          <p:spPr>
            <a:xfrm>
              <a:off x="7897085" y="5097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0" name="tx600"/>
            <p:cNvSpPr/>
            <p:nvPr/>
          </p:nvSpPr>
          <p:spPr>
            <a:xfrm>
              <a:off x="8105882" y="51535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01" name="tx601"/>
            <p:cNvSpPr/>
            <p:nvPr/>
          </p:nvSpPr>
          <p:spPr>
            <a:xfrm>
              <a:off x="8314680" y="51535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02" name="tx602"/>
            <p:cNvSpPr/>
            <p:nvPr/>
          </p:nvSpPr>
          <p:spPr>
            <a:xfrm>
              <a:off x="8523477" y="55576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03" name="tx603"/>
            <p:cNvSpPr/>
            <p:nvPr/>
          </p:nvSpPr>
          <p:spPr>
            <a:xfrm>
              <a:off x="8732275" y="5658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604" name="tx604"/>
            <p:cNvSpPr/>
            <p:nvPr/>
          </p:nvSpPr>
          <p:spPr>
            <a:xfrm>
              <a:off x="8941072" y="52658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05" name="tx605"/>
            <p:cNvSpPr/>
            <p:nvPr/>
          </p:nvSpPr>
          <p:spPr>
            <a:xfrm>
              <a:off x="1384238" y="478007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06" name="tx606"/>
            <p:cNvSpPr/>
            <p:nvPr/>
          </p:nvSpPr>
          <p:spPr>
            <a:xfrm>
              <a:off x="3036696" y="478007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07" name="tx607"/>
            <p:cNvSpPr/>
            <p:nvPr/>
          </p:nvSpPr>
          <p:spPr>
            <a:xfrm>
              <a:off x="4614494" y="478007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08" name="tx608"/>
            <p:cNvSpPr/>
            <p:nvPr/>
          </p:nvSpPr>
          <p:spPr>
            <a:xfrm>
              <a:off x="6269970" y="4780070"/>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609" name="tx609"/>
            <p:cNvSpPr/>
            <p:nvPr/>
          </p:nvSpPr>
          <p:spPr>
            <a:xfrm>
              <a:off x="8108920" y="478007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10" name="tx610"/>
            <p:cNvSpPr/>
            <p:nvPr/>
          </p:nvSpPr>
          <p:spPr>
            <a:xfrm>
              <a:off x="1359275" y="349558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611" name="tx611"/>
            <p:cNvSpPr/>
            <p:nvPr/>
          </p:nvSpPr>
          <p:spPr>
            <a:xfrm>
              <a:off x="3070712" y="3495580"/>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12" name="tx612"/>
            <p:cNvSpPr/>
            <p:nvPr/>
          </p:nvSpPr>
          <p:spPr>
            <a:xfrm>
              <a:off x="4720199" y="3495580"/>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613" name="tx613"/>
            <p:cNvSpPr/>
            <p:nvPr/>
          </p:nvSpPr>
          <p:spPr>
            <a:xfrm>
              <a:off x="6412982" y="3495580"/>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614" name="tx614"/>
            <p:cNvSpPr/>
            <p:nvPr/>
          </p:nvSpPr>
          <p:spPr>
            <a:xfrm>
              <a:off x="7962982" y="3495580"/>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15" name="tx615"/>
            <p:cNvSpPr/>
            <p:nvPr/>
          </p:nvSpPr>
          <p:spPr>
            <a:xfrm>
              <a:off x="1334541" y="2211091"/>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616" name="tx616"/>
            <p:cNvSpPr/>
            <p:nvPr/>
          </p:nvSpPr>
          <p:spPr>
            <a:xfrm>
              <a:off x="2926557" y="2211091"/>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617" name="tx617"/>
            <p:cNvSpPr/>
            <p:nvPr/>
          </p:nvSpPr>
          <p:spPr>
            <a:xfrm>
              <a:off x="4794905" y="2211091"/>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618" name="tx618"/>
            <p:cNvSpPr/>
            <p:nvPr/>
          </p:nvSpPr>
          <p:spPr>
            <a:xfrm>
              <a:off x="6145794" y="2211091"/>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Equatorial Guinea</a:t>
              </a:r>
            </a:p>
          </p:txBody>
        </p:sp>
        <p:sp>
          <p:nvSpPr>
            <p:cNvPr id="619" name="tx619"/>
            <p:cNvSpPr/>
            <p:nvPr/>
          </p:nvSpPr>
          <p:spPr>
            <a:xfrm>
              <a:off x="8062514" y="2211091"/>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620" name="tx620"/>
            <p:cNvSpPr/>
            <p:nvPr/>
          </p:nvSpPr>
          <p:spPr>
            <a:xfrm>
              <a:off x="1387210" y="926601"/>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21" name="tx621"/>
            <p:cNvSpPr/>
            <p:nvPr/>
          </p:nvSpPr>
          <p:spPr>
            <a:xfrm>
              <a:off x="3095629" y="926601"/>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622" name="tx622"/>
            <p:cNvSpPr/>
            <p:nvPr/>
          </p:nvSpPr>
          <p:spPr>
            <a:xfrm>
              <a:off x="4654956" y="926601"/>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623" name="tx623"/>
            <p:cNvSpPr/>
            <p:nvPr/>
          </p:nvSpPr>
          <p:spPr>
            <a:xfrm>
              <a:off x="647529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24" name="tx624"/>
            <p:cNvSpPr/>
            <p:nvPr/>
          </p:nvSpPr>
          <p:spPr>
            <a:xfrm>
              <a:off x="8136946" y="926601"/>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625" name="pl62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pl62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0" name="pl63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1" name="pl63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2" name="pl63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3" name="tx63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4" name="tx63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5" name="tx63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6" name="tx63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7" name="tx63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8" name="tx63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9" name="tx63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0" name="tx64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1" name="pl64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pl64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4" name="pl64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5" name="pl64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tx64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0" name="tx65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1" name="tx65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2" name="tx65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3" name="tx65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4" name="tx65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5" name="tx65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6" name="tx65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7" name="pl65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pl66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tx66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6" name="tx66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7" name="tx66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8" name="tx66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9" name="tx66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0" name="tx67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1" name="tx67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2" name="tx67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3" name="pl67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pl67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tx68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2" name="tx68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3" name="tx68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4" name="tx68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5" name="tx68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6" name="tx68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7" name="tx68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8" name="tx68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9" name="pl68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0" name="pl69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1" name="pl69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2" name="pl69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3" name="pl69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tx69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98" name="tx69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99" name="tx69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0" name="tx70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1" name="tx70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2" name="tx70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3" name="tx70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4" name="tx70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5" name="tx705"/>
            <p:cNvSpPr/>
            <p:nvPr/>
          </p:nvSpPr>
          <p:spPr>
            <a:xfrm>
              <a:off x="570361" y="192127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06" name="tx706"/>
            <p:cNvSpPr/>
            <p:nvPr/>
          </p:nvSpPr>
          <p:spPr>
            <a:xfrm>
              <a:off x="570361" y="164067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07" name="tx707"/>
            <p:cNvSpPr/>
            <p:nvPr/>
          </p:nvSpPr>
          <p:spPr>
            <a:xfrm>
              <a:off x="508182" y="136008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08" name="pl708"/>
            <p:cNvSpPr/>
            <p:nvPr/>
          </p:nvSpPr>
          <p:spPr>
            <a:xfrm>
              <a:off x="722555" y="19612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9" name="pl709"/>
            <p:cNvSpPr/>
            <p:nvPr/>
          </p:nvSpPr>
          <p:spPr>
            <a:xfrm>
              <a:off x="722555" y="168068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0" name="pl710"/>
            <p:cNvSpPr/>
            <p:nvPr/>
          </p:nvSpPr>
          <p:spPr>
            <a:xfrm>
              <a:off x="722555" y="14000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1" name="tx711"/>
            <p:cNvSpPr/>
            <p:nvPr/>
          </p:nvSpPr>
          <p:spPr>
            <a:xfrm>
              <a:off x="570361" y="32057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12" name="tx712"/>
            <p:cNvSpPr/>
            <p:nvPr/>
          </p:nvSpPr>
          <p:spPr>
            <a:xfrm>
              <a:off x="570361" y="292516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13" name="tx713"/>
            <p:cNvSpPr/>
            <p:nvPr/>
          </p:nvSpPr>
          <p:spPr>
            <a:xfrm>
              <a:off x="508182" y="26445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14" name="pl714"/>
            <p:cNvSpPr/>
            <p:nvPr/>
          </p:nvSpPr>
          <p:spPr>
            <a:xfrm>
              <a:off x="722555" y="32457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5" name="pl715"/>
            <p:cNvSpPr/>
            <p:nvPr/>
          </p:nvSpPr>
          <p:spPr>
            <a:xfrm>
              <a:off x="722555" y="296517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6" name="pl716"/>
            <p:cNvSpPr/>
            <p:nvPr/>
          </p:nvSpPr>
          <p:spPr>
            <a:xfrm>
              <a:off x="722555" y="268457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7" name="tx717"/>
            <p:cNvSpPr/>
            <p:nvPr/>
          </p:nvSpPr>
          <p:spPr>
            <a:xfrm>
              <a:off x="570361" y="449025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18" name="tx718"/>
            <p:cNvSpPr/>
            <p:nvPr/>
          </p:nvSpPr>
          <p:spPr>
            <a:xfrm>
              <a:off x="570361" y="420965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19" name="tx719"/>
            <p:cNvSpPr/>
            <p:nvPr/>
          </p:nvSpPr>
          <p:spPr>
            <a:xfrm>
              <a:off x="508182" y="392906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0" name="pl720"/>
            <p:cNvSpPr/>
            <p:nvPr/>
          </p:nvSpPr>
          <p:spPr>
            <a:xfrm>
              <a:off x="722555" y="45302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1" name="pl721"/>
            <p:cNvSpPr/>
            <p:nvPr/>
          </p:nvSpPr>
          <p:spPr>
            <a:xfrm>
              <a:off x="722555" y="424966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2" name="pl722"/>
            <p:cNvSpPr/>
            <p:nvPr/>
          </p:nvSpPr>
          <p:spPr>
            <a:xfrm>
              <a:off x="722555" y="39690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3" name="tx723"/>
            <p:cNvSpPr/>
            <p:nvPr/>
          </p:nvSpPr>
          <p:spPr>
            <a:xfrm>
              <a:off x="570361" y="577474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4" name="tx724"/>
            <p:cNvSpPr/>
            <p:nvPr/>
          </p:nvSpPr>
          <p:spPr>
            <a:xfrm>
              <a:off x="570361" y="549414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5" name="tx725"/>
            <p:cNvSpPr/>
            <p:nvPr/>
          </p:nvSpPr>
          <p:spPr>
            <a:xfrm>
              <a:off x="508182" y="521355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6" name="pl726"/>
            <p:cNvSpPr/>
            <p:nvPr/>
          </p:nvSpPr>
          <p:spPr>
            <a:xfrm>
              <a:off x="722555" y="58147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7" name="pl727"/>
            <p:cNvSpPr/>
            <p:nvPr/>
          </p:nvSpPr>
          <p:spPr>
            <a:xfrm>
              <a:off x="722555" y="55341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8" name="pl728"/>
            <p:cNvSpPr/>
            <p:nvPr/>
          </p:nvSpPr>
          <p:spPr>
            <a:xfrm>
              <a:off x="722555" y="52535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tx72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30" name="tx73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31" name="tx731"/>
            <p:cNvSpPr/>
            <p:nvPr/>
          </p:nvSpPr>
          <p:spPr>
            <a:xfrm>
              <a:off x="757350" y="435349"/>
              <a:ext cx="364726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Africa, 2018-2025</a:t>
              </a:r>
            </a:p>
          </p:txBody>
        </p:sp>
        <p:sp>
          <p:nvSpPr>
            <p:cNvPr id="732" name="tx73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33" name="tx73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DTP1 coverage in 2025, Cameroon and Chad had the highest coverage (86%), while CAR had the lowest coverage (59%).
DTP1 coverage increased in 12 out of these 20 countries between 2024 and 2025. The largest increase was 35 percentage points in Sudan from 48% to 83%.
5 countries saw a decrease in coverage (Angola, Eswatini, Nigeria, Somalia, and South Africa). The largest decline was 9% points in South Africa from 76% to 67%. Coverage remained constant between 2024 and 2025 in the remaining 3 countries.
In 2025, 0 out of these 20 countries had achieved DTP1 coverage of at least 90%.</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9183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4021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11249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3667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469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573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6765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257329"/>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BEBEBE">
                  <a:alpha val="69803"/>
                </a:srgbClr>
              </a:solidFill>
              <a:prstDash val="solid"/>
              <a:round/>
            </a:ln>
          </p:spPr>
          <p:txBody>
            <a:bodyPr/>
            <a:lstStyle/>
            <a:p/>
          </p:txBody>
        </p:sp>
        <p:sp>
          <p:nvSpPr>
            <p:cNvPr id="22" name="pl22"/>
            <p:cNvSpPr/>
            <p:nvPr/>
          </p:nvSpPr>
          <p:spPr>
            <a:xfrm>
              <a:off x="805693" y="1153047"/>
              <a:ext cx="1466121" cy="185389"/>
            </a:xfrm>
            <a:custGeom>
              <a:avLst/>
              <a:pathLst>
                <a:path w="1466121" h="185389">
                  <a:moveTo>
                    <a:pt x="0" y="46347"/>
                  </a:moveTo>
                  <a:lnTo>
                    <a:pt x="209445" y="104281"/>
                  </a:lnTo>
                  <a:lnTo>
                    <a:pt x="418891" y="139041"/>
                  </a:lnTo>
                  <a:lnTo>
                    <a:pt x="628337" y="162215"/>
                  </a:lnTo>
                  <a:lnTo>
                    <a:pt x="837783" y="185389"/>
                  </a:lnTo>
                  <a:lnTo>
                    <a:pt x="1047229" y="0"/>
                  </a:lnTo>
                  <a:lnTo>
                    <a:pt x="1256675" y="104281"/>
                  </a:lnTo>
                  <a:lnTo>
                    <a:pt x="1466121" y="139041"/>
                  </a:lnTo>
                </a:path>
              </a:pathLst>
            </a:custGeom>
            <a:ln w="40651" cap="flat">
              <a:solidFill>
                <a:srgbClr val="BEBEBE">
                  <a:alpha val="69803"/>
                </a:srgbClr>
              </a:solidFill>
              <a:prstDash val="solid"/>
              <a:round/>
            </a:ln>
          </p:spPr>
          <p:txBody>
            <a:bodyPr/>
            <a:lstStyle/>
            <a:p/>
          </p:txBody>
        </p:sp>
        <p:sp>
          <p:nvSpPr>
            <p:cNvPr id="23" name="pl23"/>
            <p:cNvSpPr/>
            <p:nvPr/>
          </p:nvSpPr>
          <p:spPr>
            <a:xfrm>
              <a:off x="805693" y="1153047"/>
              <a:ext cx="1466121" cy="185389"/>
            </a:xfrm>
            <a:custGeom>
              <a:avLst/>
              <a:pathLst>
                <a:path w="1466121" h="185389">
                  <a:moveTo>
                    <a:pt x="0" y="46347"/>
                  </a:moveTo>
                  <a:lnTo>
                    <a:pt x="209445" y="104281"/>
                  </a:lnTo>
                  <a:lnTo>
                    <a:pt x="418891" y="139041"/>
                  </a:lnTo>
                  <a:lnTo>
                    <a:pt x="628337" y="162215"/>
                  </a:lnTo>
                  <a:lnTo>
                    <a:pt x="837783" y="185389"/>
                  </a:lnTo>
                  <a:lnTo>
                    <a:pt x="1047229" y="0"/>
                  </a:lnTo>
                  <a:lnTo>
                    <a:pt x="1256675" y="104281"/>
                  </a:lnTo>
                  <a:lnTo>
                    <a:pt x="1466121" y="139041"/>
                  </a:lnTo>
                </a:path>
              </a:pathLst>
            </a:custGeom>
            <a:ln w="35231" cap="flat">
              <a:solidFill>
                <a:srgbClr val="BEBEBE">
                  <a:alpha val="69803"/>
                </a:srgbClr>
              </a:solidFill>
              <a:prstDash val="solid"/>
              <a:round/>
            </a:ln>
          </p:spPr>
          <p:txBody>
            <a:bodyPr/>
            <a:lstStyle/>
            <a:p/>
          </p:txBody>
        </p:sp>
        <p:sp>
          <p:nvSpPr>
            <p:cNvPr id="24" name="pl24"/>
            <p:cNvSpPr/>
            <p:nvPr/>
          </p:nvSpPr>
          <p:spPr>
            <a:xfrm>
              <a:off x="805693" y="1257329"/>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6B6B6B">
                  <a:alpha val="100000"/>
                </a:srgbClr>
              </a:solidFill>
              <a:prstDash val="solid"/>
              <a:round/>
            </a:ln>
          </p:spPr>
          <p:txBody>
            <a:bodyPr/>
            <a:lstStyle/>
            <a:p/>
          </p:txBody>
        </p:sp>
        <p:sp>
          <p:nvSpPr>
            <p:cNvPr id="25" name="pl25"/>
            <p:cNvSpPr/>
            <p:nvPr/>
          </p:nvSpPr>
          <p:spPr>
            <a:xfrm>
              <a:off x="805693" y="1153047"/>
              <a:ext cx="1466121" cy="185389"/>
            </a:xfrm>
            <a:custGeom>
              <a:avLst/>
              <a:pathLst>
                <a:path w="1466121" h="185389">
                  <a:moveTo>
                    <a:pt x="0" y="46347"/>
                  </a:moveTo>
                  <a:lnTo>
                    <a:pt x="209445" y="104281"/>
                  </a:lnTo>
                  <a:lnTo>
                    <a:pt x="418891" y="139041"/>
                  </a:lnTo>
                  <a:lnTo>
                    <a:pt x="628337" y="162215"/>
                  </a:lnTo>
                  <a:lnTo>
                    <a:pt x="837783" y="185389"/>
                  </a:lnTo>
                  <a:lnTo>
                    <a:pt x="1047229" y="0"/>
                  </a:lnTo>
                  <a:lnTo>
                    <a:pt x="1256675" y="104281"/>
                  </a:lnTo>
                  <a:lnTo>
                    <a:pt x="1466121" y="139041"/>
                  </a:lnTo>
                </a:path>
              </a:pathLst>
            </a:custGeom>
            <a:ln w="40651" cap="flat">
              <a:solidFill>
                <a:srgbClr val="000000">
                  <a:alpha val="100000"/>
                </a:srgbClr>
              </a:solidFill>
              <a:prstDash val="solid"/>
              <a:round/>
            </a:ln>
          </p:spPr>
          <p:txBody>
            <a:bodyPr/>
            <a:lstStyle/>
            <a:p/>
          </p:txBody>
        </p:sp>
        <p:sp>
          <p:nvSpPr>
            <p:cNvPr id="26" name="pl26"/>
            <p:cNvSpPr/>
            <p:nvPr/>
          </p:nvSpPr>
          <p:spPr>
            <a:xfrm>
              <a:off x="805693" y="1153047"/>
              <a:ext cx="1466121" cy="185389"/>
            </a:xfrm>
            <a:custGeom>
              <a:avLst/>
              <a:pathLst>
                <a:path w="1466121" h="185389">
                  <a:moveTo>
                    <a:pt x="0" y="46347"/>
                  </a:moveTo>
                  <a:lnTo>
                    <a:pt x="209445" y="104281"/>
                  </a:lnTo>
                  <a:lnTo>
                    <a:pt x="418891" y="139041"/>
                  </a:lnTo>
                  <a:lnTo>
                    <a:pt x="628337" y="162215"/>
                  </a:lnTo>
                  <a:lnTo>
                    <a:pt x="837783" y="185389"/>
                  </a:lnTo>
                  <a:lnTo>
                    <a:pt x="1047229" y="0"/>
                  </a:lnTo>
                  <a:lnTo>
                    <a:pt x="1256675" y="104281"/>
                  </a:lnTo>
                  <a:lnTo>
                    <a:pt x="1466121" y="139041"/>
                  </a:lnTo>
                </a:path>
              </a:pathLst>
            </a:custGeom>
            <a:ln w="35231" cap="flat">
              <a:solidFill>
                <a:srgbClr val="80BD41">
                  <a:alpha val="100000"/>
                </a:srgbClr>
              </a:solidFill>
              <a:prstDash val="solid"/>
              <a:round/>
            </a:ln>
          </p:spPr>
          <p:txBody>
            <a:bodyPr/>
            <a:lstStyle/>
            <a:p/>
          </p:txBody>
        </p:sp>
        <p:sp>
          <p:nvSpPr>
            <p:cNvPr id="27" name="pl27"/>
            <p:cNvSpPr/>
            <p:nvPr/>
          </p:nvSpPr>
          <p:spPr>
            <a:xfrm>
              <a:off x="732387" y="12573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75563" y="1020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9" name="tx29"/>
            <p:cNvSpPr/>
            <p:nvPr/>
          </p:nvSpPr>
          <p:spPr>
            <a:xfrm>
              <a:off x="985009"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176396" y="11135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 name="tx31"/>
            <p:cNvSpPr/>
            <p:nvPr/>
          </p:nvSpPr>
          <p:spPr>
            <a:xfrm>
              <a:off x="1385842" y="11367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2" name="tx32"/>
            <p:cNvSpPr/>
            <p:nvPr/>
          </p:nvSpPr>
          <p:spPr>
            <a:xfrm>
              <a:off x="1595288" y="11598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3" name="tx33"/>
            <p:cNvSpPr/>
            <p:nvPr/>
          </p:nvSpPr>
          <p:spPr>
            <a:xfrm>
              <a:off x="1822793" y="9744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4" name="tx34"/>
            <p:cNvSpPr/>
            <p:nvPr/>
          </p:nvSpPr>
          <p:spPr>
            <a:xfrm>
              <a:off x="2032239"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 name="tx35"/>
            <p:cNvSpPr/>
            <p:nvPr/>
          </p:nvSpPr>
          <p:spPr>
            <a:xfrm>
              <a:off x="2223625" y="11135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29959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70624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4165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4075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510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614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2717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561411"/>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BEBEBE">
                  <a:alpha val="69803"/>
                </a:srgbClr>
              </a:solidFill>
              <a:prstDash val="solid"/>
              <a:round/>
            </a:ln>
          </p:spPr>
          <p:txBody>
            <a:bodyPr/>
            <a:lstStyle/>
            <a:p/>
          </p:txBody>
        </p:sp>
        <p:sp>
          <p:nvSpPr>
            <p:cNvPr id="53" name="pl53"/>
            <p:cNvSpPr/>
            <p:nvPr/>
          </p:nvSpPr>
          <p:spPr>
            <a:xfrm>
              <a:off x="805693" y="2561411"/>
              <a:ext cx="1466121" cy="46347"/>
            </a:xfrm>
            <a:custGeom>
              <a:avLst/>
              <a:pathLst>
                <a:path w="1466121" h="46347">
                  <a:moveTo>
                    <a:pt x="0" y="23173"/>
                  </a:moveTo>
                  <a:lnTo>
                    <a:pt x="209445" y="0"/>
                  </a:lnTo>
                  <a:lnTo>
                    <a:pt x="418891" y="11586"/>
                  </a:lnTo>
                  <a:lnTo>
                    <a:pt x="628337" y="34760"/>
                  </a:lnTo>
                  <a:lnTo>
                    <a:pt x="837783" y="34760"/>
                  </a:lnTo>
                  <a:lnTo>
                    <a:pt x="1047229" y="46347"/>
                  </a:lnTo>
                  <a:lnTo>
                    <a:pt x="1256675" y="23173"/>
                  </a:lnTo>
                  <a:lnTo>
                    <a:pt x="1466121" y="23173"/>
                  </a:lnTo>
                </a:path>
              </a:pathLst>
            </a:custGeom>
            <a:ln w="40651" cap="flat">
              <a:solidFill>
                <a:srgbClr val="BEBEBE">
                  <a:alpha val="69803"/>
                </a:srgbClr>
              </a:solidFill>
              <a:prstDash val="solid"/>
              <a:round/>
            </a:ln>
          </p:spPr>
          <p:txBody>
            <a:bodyPr/>
            <a:lstStyle/>
            <a:p/>
          </p:txBody>
        </p:sp>
        <p:sp>
          <p:nvSpPr>
            <p:cNvPr id="54" name="pl54"/>
            <p:cNvSpPr/>
            <p:nvPr/>
          </p:nvSpPr>
          <p:spPr>
            <a:xfrm>
              <a:off x="805693" y="2561411"/>
              <a:ext cx="1466121" cy="46347"/>
            </a:xfrm>
            <a:custGeom>
              <a:avLst/>
              <a:pathLst>
                <a:path w="1466121" h="46347">
                  <a:moveTo>
                    <a:pt x="0" y="23173"/>
                  </a:moveTo>
                  <a:lnTo>
                    <a:pt x="209445" y="0"/>
                  </a:lnTo>
                  <a:lnTo>
                    <a:pt x="418891" y="11586"/>
                  </a:lnTo>
                  <a:lnTo>
                    <a:pt x="628337" y="34760"/>
                  </a:lnTo>
                  <a:lnTo>
                    <a:pt x="837783" y="34760"/>
                  </a:lnTo>
                  <a:lnTo>
                    <a:pt x="1047229" y="46347"/>
                  </a:lnTo>
                  <a:lnTo>
                    <a:pt x="1256675" y="23173"/>
                  </a:lnTo>
                  <a:lnTo>
                    <a:pt x="1466121" y="23173"/>
                  </a:lnTo>
                </a:path>
              </a:pathLst>
            </a:custGeom>
            <a:ln w="35231" cap="flat">
              <a:solidFill>
                <a:srgbClr val="BEBEBE">
                  <a:alpha val="69803"/>
                </a:srgbClr>
              </a:solidFill>
              <a:prstDash val="solid"/>
              <a:round/>
            </a:ln>
          </p:spPr>
          <p:txBody>
            <a:bodyPr/>
            <a:lstStyle/>
            <a:p/>
          </p:txBody>
        </p:sp>
        <p:sp>
          <p:nvSpPr>
            <p:cNvPr id="55" name="pl55"/>
            <p:cNvSpPr/>
            <p:nvPr/>
          </p:nvSpPr>
          <p:spPr>
            <a:xfrm>
              <a:off x="805693" y="2561411"/>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6B6B6B">
                  <a:alpha val="100000"/>
                </a:srgbClr>
              </a:solidFill>
              <a:prstDash val="solid"/>
              <a:round/>
            </a:ln>
          </p:spPr>
          <p:txBody>
            <a:bodyPr/>
            <a:lstStyle/>
            <a:p/>
          </p:txBody>
        </p:sp>
        <p:sp>
          <p:nvSpPr>
            <p:cNvPr id="56" name="pl56"/>
            <p:cNvSpPr/>
            <p:nvPr/>
          </p:nvSpPr>
          <p:spPr>
            <a:xfrm>
              <a:off x="805693" y="2561411"/>
              <a:ext cx="1466121" cy="46347"/>
            </a:xfrm>
            <a:custGeom>
              <a:avLst/>
              <a:pathLst>
                <a:path w="1466121" h="46347">
                  <a:moveTo>
                    <a:pt x="0" y="23173"/>
                  </a:moveTo>
                  <a:lnTo>
                    <a:pt x="209445" y="0"/>
                  </a:lnTo>
                  <a:lnTo>
                    <a:pt x="418891" y="11586"/>
                  </a:lnTo>
                  <a:lnTo>
                    <a:pt x="628337" y="34760"/>
                  </a:lnTo>
                  <a:lnTo>
                    <a:pt x="837783" y="34760"/>
                  </a:lnTo>
                  <a:lnTo>
                    <a:pt x="1047229" y="46347"/>
                  </a:lnTo>
                  <a:lnTo>
                    <a:pt x="1256675" y="23173"/>
                  </a:lnTo>
                  <a:lnTo>
                    <a:pt x="1466121" y="23173"/>
                  </a:lnTo>
                </a:path>
              </a:pathLst>
            </a:custGeom>
            <a:ln w="40651" cap="flat">
              <a:solidFill>
                <a:srgbClr val="000000">
                  <a:alpha val="100000"/>
                </a:srgbClr>
              </a:solidFill>
              <a:prstDash val="solid"/>
              <a:round/>
            </a:ln>
          </p:spPr>
          <p:txBody>
            <a:bodyPr/>
            <a:lstStyle/>
            <a:p/>
          </p:txBody>
        </p:sp>
        <p:sp>
          <p:nvSpPr>
            <p:cNvPr id="57" name="pl57"/>
            <p:cNvSpPr/>
            <p:nvPr/>
          </p:nvSpPr>
          <p:spPr>
            <a:xfrm>
              <a:off x="805693" y="2561411"/>
              <a:ext cx="1466121" cy="46347"/>
            </a:xfrm>
            <a:custGeom>
              <a:avLst/>
              <a:pathLst>
                <a:path w="1466121" h="46347">
                  <a:moveTo>
                    <a:pt x="0" y="23173"/>
                  </a:moveTo>
                  <a:lnTo>
                    <a:pt x="209445" y="0"/>
                  </a:lnTo>
                  <a:lnTo>
                    <a:pt x="418891" y="11586"/>
                  </a:lnTo>
                  <a:lnTo>
                    <a:pt x="628337" y="34760"/>
                  </a:lnTo>
                  <a:lnTo>
                    <a:pt x="837783" y="34760"/>
                  </a:lnTo>
                  <a:lnTo>
                    <a:pt x="1047229" y="46347"/>
                  </a:lnTo>
                  <a:lnTo>
                    <a:pt x="1256675" y="23173"/>
                  </a:lnTo>
                  <a:lnTo>
                    <a:pt x="1466121" y="23173"/>
                  </a:lnTo>
                </a:path>
              </a:pathLst>
            </a:custGeom>
            <a:ln w="35231" cap="flat">
              <a:solidFill>
                <a:srgbClr val="80BD41">
                  <a:alpha val="100000"/>
                </a:srgbClr>
              </a:solidFill>
              <a:prstDash val="solid"/>
              <a:round/>
            </a:ln>
          </p:spPr>
          <p:txBody>
            <a:bodyPr/>
            <a:lstStyle/>
            <a:p/>
          </p:txBody>
        </p:sp>
        <p:sp>
          <p:nvSpPr>
            <p:cNvPr id="58" name="pl58"/>
            <p:cNvSpPr/>
            <p:nvPr/>
          </p:nvSpPr>
          <p:spPr>
            <a:xfrm>
              <a:off x="732387" y="25614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57504" y="24060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 name="tx60"/>
            <p:cNvSpPr/>
            <p:nvPr/>
          </p:nvSpPr>
          <p:spPr>
            <a:xfrm>
              <a:off x="985009"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76396" y="23944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 name="tx62"/>
            <p:cNvSpPr/>
            <p:nvPr/>
          </p:nvSpPr>
          <p:spPr>
            <a:xfrm>
              <a:off x="1385842" y="24176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3" name="tx63"/>
            <p:cNvSpPr/>
            <p:nvPr/>
          </p:nvSpPr>
          <p:spPr>
            <a:xfrm>
              <a:off x="1595288" y="24176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4" name="tx64"/>
            <p:cNvSpPr/>
            <p:nvPr/>
          </p:nvSpPr>
          <p:spPr>
            <a:xfrm>
              <a:off x="1804733" y="24292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5" name="tx65"/>
            <p:cNvSpPr/>
            <p:nvPr/>
          </p:nvSpPr>
          <p:spPr>
            <a:xfrm>
              <a:off x="2014179" y="24060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6" name="tx66"/>
            <p:cNvSpPr/>
            <p:nvPr/>
          </p:nvSpPr>
          <p:spPr>
            <a:xfrm>
              <a:off x="2223625" y="24060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29999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40103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72065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4483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551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6549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5758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3865492"/>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BEBEBE">
                  <a:alpha val="69803"/>
                </a:srgbClr>
              </a:solidFill>
              <a:prstDash val="solid"/>
              <a:round/>
            </a:ln>
          </p:spPr>
          <p:txBody>
            <a:bodyPr/>
            <a:lstStyle/>
            <a:p/>
          </p:txBody>
        </p:sp>
        <p:sp>
          <p:nvSpPr>
            <p:cNvPr id="84" name="pl84"/>
            <p:cNvSpPr/>
            <p:nvPr/>
          </p:nvSpPr>
          <p:spPr>
            <a:xfrm>
              <a:off x="805693" y="3830732"/>
              <a:ext cx="1466121" cy="104281"/>
            </a:xfrm>
            <a:custGeom>
              <a:avLst/>
              <a:pathLst>
                <a:path w="1466121" h="104281">
                  <a:moveTo>
                    <a:pt x="0" y="23173"/>
                  </a:moveTo>
                  <a:lnTo>
                    <a:pt x="209445" y="34760"/>
                  </a:lnTo>
                  <a:lnTo>
                    <a:pt x="418891" y="23173"/>
                  </a:lnTo>
                  <a:lnTo>
                    <a:pt x="628337" y="0"/>
                  </a:lnTo>
                  <a:lnTo>
                    <a:pt x="837783" y="11586"/>
                  </a:lnTo>
                  <a:lnTo>
                    <a:pt x="1047229" y="57934"/>
                  </a:lnTo>
                  <a:lnTo>
                    <a:pt x="1256675" y="104281"/>
                  </a:lnTo>
                  <a:lnTo>
                    <a:pt x="1466121" y="81107"/>
                  </a:lnTo>
                </a:path>
              </a:pathLst>
            </a:custGeom>
            <a:ln w="40651" cap="flat">
              <a:solidFill>
                <a:srgbClr val="BEBEBE">
                  <a:alpha val="69803"/>
                </a:srgbClr>
              </a:solidFill>
              <a:prstDash val="solid"/>
              <a:round/>
            </a:ln>
          </p:spPr>
          <p:txBody>
            <a:bodyPr/>
            <a:lstStyle/>
            <a:p/>
          </p:txBody>
        </p:sp>
        <p:sp>
          <p:nvSpPr>
            <p:cNvPr id="85" name="pl85"/>
            <p:cNvSpPr/>
            <p:nvPr/>
          </p:nvSpPr>
          <p:spPr>
            <a:xfrm>
              <a:off x="805693" y="3830732"/>
              <a:ext cx="1466121" cy="104281"/>
            </a:xfrm>
            <a:custGeom>
              <a:avLst/>
              <a:pathLst>
                <a:path w="1466121" h="104281">
                  <a:moveTo>
                    <a:pt x="0" y="23173"/>
                  </a:moveTo>
                  <a:lnTo>
                    <a:pt x="209445" y="34760"/>
                  </a:lnTo>
                  <a:lnTo>
                    <a:pt x="418891" y="23173"/>
                  </a:lnTo>
                  <a:lnTo>
                    <a:pt x="628337" y="0"/>
                  </a:lnTo>
                  <a:lnTo>
                    <a:pt x="837783" y="11586"/>
                  </a:lnTo>
                  <a:lnTo>
                    <a:pt x="1047229" y="57934"/>
                  </a:lnTo>
                  <a:lnTo>
                    <a:pt x="1256675" y="104281"/>
                  </a:lnTo>
                  <a:lnTo>
                    <a:pt x="1466121" y="81107"/>
                  </a:lnTo>
                </a:path>
              </a:pathLst>
            </a:custGeom>
            <a:ln w="35231" cap="flat">
              <a:solidFill>
                <a:srgbClr val="BEBEBE">
                  <a:alpha val="69803"/>
                </a:srgbClr>
              </a:solidFill>
              <a:prstDash val="solid"/>
              <a:round/>
            </a:ln>
          </p:spPr>
          <p:txBody>
            <a:bodyPr/>
            <a:lstStyle/>
            <a:p/>
          </p:txBody>
        </p:sp>
        <p:sp>
          <p:nvSpPr>
            <p:cNvPr id="86" name="pl86"/>
            <p:cNvSpPr/>
            <p:nvPr/>
          </p:nvSpPr>
          <p:spPr>
            <a:xfrm>
              <a:off x="805693" y="3865492"/>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6B6B6B">
                  <a:alpha val="100000"/>
                </a:srgbClr>
              </a:solidFill>
              <a:prstDash val="solid"/>
              <a:round/>
            </a:ln>
          </p:spPr>
          <p:txBody>
            <a:bodyPr/>
            <a:lstStyle/>
            <a:p/>
          </p:txBody>
        </p:sp>
        <p:sp>
          <p:nvSpPr>
            <p:cNvPr id="87" name="pl87"/>
            <p:cNvSpPr/>
            <p:nvPr/>
          </p:nvSpPr>
          <p:spPr>
            <a:xfrm>
              <a:off x="805693" y="3830732"/>
              <a:ext cx="1466121" cy="104281"/>
            </a:xfrm>
            <a:custGeom>
              <a:avLst/>
              <a:pathLst>
                <a:path w="1466121" h="104281">
                  <a:moveTo>
                    <a:pt x="0" y="23173"/>
                  </a:moveTo>
                  <a:lnTo>
                    <a:pt x="209445" y="34760"/>
                  </a:lnTo>
                  <a:lnTo>
                    <a:pt x="418891" y="23173"/>
                  </a:lnTo>
                  <a:lnTo>
                    <a:pt x="628337" y="0"/>
                  </a:lnTo>
                  <a:lnTo>
                    <a:pt x="837783" y="11586"/>
                  </a:lnTo>
                  <a:lnTo>
                    <a:pt x="1047229" y="57934"/>
                  </a:lnTo>
                  <a:lnTo>
                    <a:pt x="1256675" y="104281"/>
                  </a:lnTo>
                  <a:lnTo>
                    <a:pt x="1466121" y="81107"/>
                  </a:lnTo>
                </a:path>
              </a:pathLst>
            </a:custGeom>
            <a:ln w="40651" cap="flat">
              <a:solidFill>
                <a:srgbClr val="000000">
                  <a:alpha val="100000"/>
                </a:srgbClr>
              </a:solidFill>
              <a:prstDash val="solid"/>
              <a:round/>
            </a:ln>
          </p:spPr>
          <p:txBody>
            <a:bodyPr/>
            <a:lstStyle/>
            <a:p/>
          </p:txBody>
        </p:sp>
        <p:sp>
          <p:nvSpPr>
            <p:cNvPr id="88" name="pl88"/>
            <p:cNvSpPr/>
            <p:nvPr/>
          </p:nvSpPr>
          <p:spPr>
            <a:xfrm>
              <a:off x="805693" y="3830732"/>
              <a:ext cx="1466121" cy="104281"/>
            </a:xfrm>
            <a:custGeom>
              <a:avLst/>
              <a:pathLst>
                <a:path w="1466121" h="104281">
                  <a:moveTo>
                    <a:pt x="0" y="23173"/>
                  </a:moveTo>
                  <a:lnTo>
                    <a:pt x="209445" y="34760"/>
                  </a:lnTo>
                  <a:lnTo>
                    <a:pt x="418891" y="23173"/>
                  </a:lnTo>
                  <a:lnTo>
                    <a:pt x="628337" y="0"/>
                  </a:lnTo>
                  <a:lnTo>
                    <a:pt x="837783" y="11586"/>
                  </a:lnTo>
                  <a:lnTo>
                    <a:pt x="1047229" y="57934"/>
                  </a:lnTo>
                  <a:lnTo>
                    <a:pt x="1256675" y="104281"/>
                  </a:lnTo>
                  <a:lnTo>
                    <a:pt x="1466121" y="81107"/>
                  </a:lnTo>
                </a:path>
              </a:pathLst>
            </a:custGeom>
            <a:ln w="35231" cap="flat">
              <a:solidFill>
                <a:srgbClr val="80BD41">
                  <a:alpha val="100000"/>
                </a:srgbClr>
              </a:solidFill>
              <a:prstDash val="solid"/>
              <a:round/>
            </a:ln>
          </p:spPr>
          <p:txBody>
            <a:bodyPr/>
            <a:lstStyle/>
            <a:p/>
          </p:txBody>
        </p:sp>
        <p:sp>
          <p:nvSpPr>
            <p:cNvPr id="89" name="pl89"/>
            <p:cNvSpPr/>
            <p:nvPr/>
          </p:nvSpPr>
          <p:spPr>
            <a:xfrm>
              <a:off x="732387" y="386549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75563" y="36753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985009"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194455" y="36753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3" name="tx93"/>
            <p:cNvSpPr/>
            <p:nvPr/>
          </p:nvSpPr>
          <p:spPr>
            <a:xfrm>
              <a:off x="1403901" y="3652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4" name="tx94"/>
            <p:cNvSpPr/>
            <p:nvPr/>
          </p:nvSpPr>
          <p:spPr>
            <a:xfrm>
              <a:off x="1613347" y="36637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5" name="tx95"/>
            <p:cNvSpPr/>
            <p:nvPr/>
          </p:nvSpPr>
          <p:spPr>
            <a:xfrm>
              <a:off x="1804733" y="37101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6" name="tx96"/>
            <p:cNvSpPr/>
            <p:nvPr/>
          </p:nvSpPr>
          <p:spPr>
            <a:xfrm>
              <a:off x="2014179" y="37564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7" name="tx97"/>
            <p:cNvSpPr/>
            <p:nvPr/>
          </p:nvSpPr>
          <p:spPr>
            <a:xfrm>
              <a:off x="2223625" y="37332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6040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31440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502473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4891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592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695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87990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169574"/>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BEBEBE">
                  <a:alpha val="69803"/>
                </a:srgbClr>
              </a:solidFill>
              <a:prstDash val="solid"/>
              <a:round/>
            </a:ln>
          </p:spPr>
          <p:txBody>
            <a:bodyPr/>
            <a:lstStyle/>
            <a:p/>
          </p:txBody>
        </p:sp>
        <p:sp>
          <p:nvSpPr>
            <p:cNvPr id="115" name="pl115"/>
            <p:cNvSpPr/>
            <p:nvPr/>
          </p:nvSpPr>
          <p:spPr>
            <a:xfrm>
              <a:off x="805693" y="5169574"/>
              <a:ext cx="1466121" cy="115868"/>
            </a:xfrm>
            <a:custGeom>
              <a:avLst/>
              <a:pathLst>
                <a:path w="1466121" h="115868">
                  <a:moveTo>
                    <a:pt x="0" y="0"/>
                  </a:moveTo>
                  <a:lnTo>
                    <a:pt x="209445" y="0"/>
                  </a:lnTo>
                  <a:lnTo>
                    <a:pt x="418891" y="0"/>
                  </a:lnTo>
                  <a:lnTo>
                    <a:pt x="628337" y="0"/>
                  </a:lnTo>
                  <a:lnTo>
                    <a:pt x="837783" y="57934"/>
                  </a:lnTo>
                  <a:lnTo>
                    <a:pt x="1047229" y="115868"/>
                  </a:lnTo>
                  <a:lnTo>
                    <a:pt x="1256675" y="115868"/>
                  </a:lnTo>
                  <a:lnTo>
                    <a:pt x="1466121" y="115868"/>
                  </a:lnTo>
                </a:path>
              </a:pathLst>
            </a:custGeom>
            <a:ln w="40651" cap="flat">
              <a:solidFill>
                <a:srgbClr val="BEBEBE">
                  <a:alpha val="69803"/>
                </a:srgbClr>
              </a:solidFill>
              <a:prstDash val="solid"/>
              <a:round/>
            </a:ln>
          </p:spPr>
          <p:txBody>
            <a:bodyPr/>
            <a:lstStyle/>
            <a:p/>
          </p:txBody>
        </p:sp>
        <p:sp>
          <p:nvSpPr>
            <p:cNvPr id="116" name="pl116"/>
            <p:cNvSpPr/>
            <p:nvPr/>
          </p:nvSpPr>
          <p:spPr>
            <a:xfrm>
              <a:off x="805693" y="5169574"/>
              <a:ext cx="1466121" cy="115868"/>
            </a:xfrm>
            <a:custGeom>
              <a:avLst/>
              <a:pathLst>
                <a:path w="1466121" h="115868">
                  <a:moveTo>
                    <a:pt x="0" y="0"/>
                  </a:moveTo>
                  <a:lnTo>
                    <a:pt x="209445" y="0"/>
                  </a:lnTo>
                  <a:lnTo>
                    <a:pt x="418891" y="0"/>
                  </a:lnTo>
                  <a:lnTo>
                    <a:pt x="628337" y="0"/>
                  </a:lnTo>
                  <a:lnTo>
                    <a:pt x="837783" y="57934"/>
                  </a:lnTo>
                  <a:lnTo>
                    <a:pt x="1047229" y="115868"/>
                  </a:lnTo>
                  <a:lnTo>
                    <a:pt x="1256675" y="115868"/>
                  </a:lnTo>
                  <a:lnTo>
                    <a:pt x="1466121" y="115868"/>
                  </a:lnTo>
                </a:path>
              </a:pathLst>
            </a:custGeom>
            <a:ln w="35231" cap="flat">
              <a:solidFill>
                <a:srgbClr val="BEBEBE">
                  <a:alpha val="69803"/>
                </a:srgbClr>
              </a:solidFill>
              <a:prstDash val="solid"/>
              <a:round/>
            </a:ln>
          </p:spPr>
          <p:txBody>
            <a:bodyPr/>
            <a:lstStyle/>
            <a:p/>
          </p:txBody>
        </p:sp>
        <p:sp>
          <p:nvSpPr>
            <p:cNvPr id="117" name="pl117"/>
            <p:cNvSpPr/>
            <p:nvPr/>
          </p:nvSpPr>
          <p:spPr>
            <a:xfrm>
              <a:off x="805693" y="5169574"/>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169574"/>
              <a:ext cx="1466121" cy="115868"/>
            </a:xfrm>
            <a:custGeom>
              <a:avLst/>
              <a:pathLst>
                <a:path w="1466121" h="115868">
                  <a:moveTo>
                    <a:pt x="0" y="0"/>
                  </a:moveTo>
                  <a:lnTo>
                    <a:pt x="209445" y="0"/>
                  </a:lnTo>
                  <a:lnTo>
                    <a:pt x="418891" y="0"/>
                  </a:lnTo>
                  <a:lnTo>
                    <a:pt x="628337" y="0"/>
                  </a:lnTo>
                  <a:lnTo>
                    <a:pt x="837783" y="57934"/>
                  </a:lnTo>
                  <a:lnTo>
                    <a:pt x="1047229" y="115868"/>
                  </a:lnTo>
                  <a:lnTo>
                    <a:pt x="1256675" y="115868"/>
                  </a:lnTo>
                  <a:lnTo>
                    <a:pt x="1466121" y="115868"/>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169574"/>
              <a:ext cx="1466121" cy="115868"/>
            </a:xfrm>
            <a:custGeom>
              <a:avLst/>
              <a:pathLst>
                <a:path w="1466121" h="115868">
                  <a:moveTo>
                    <a:pt x="0" y="0"/>
                  </a:moveTo>
                  <a:lnTo>
                    <a:pt x="209445" y="0"/>
                  </a:lnTo>
                  <a:lnTo>
                    <a:pt x="418891" y="0"/>
                  </a:lnTo>
                  <a:lnTo>
                    <a:pt x="628337" y="0"/>
                  </a:lnTo>
                  <a:lnTo>
                    <a:pt x="837783" y="57934"/>
                  </a:lnTo>
                  <a:lnTo>
                    <a:pt x="1047229" y="115868"/>
                  </a:lnTo>
                  <a:lnTo>
                    <a:pt x="1256675" y="115868"/>
                  </a:lnTo>
                  <a:lnTo>
                    <a:pt x="1466121" y="115868"/>
                  </a:lnTo>
                </a:path>
              </a:pathLst>
            </a:custGeom>
            <a:ln w="35231" cap="flat">
              <a:solidFill>
                <a:srgbClr val="80BD41">
                  <a:alpha val="100000"/>
                </a:srgbClr>
              </a:solidFill>
              <a:prstDash val="solid"/>
              <a:round/>
            </a:ln>
          </p:spPr>
          <p:txBody>
            <a:bodyPr/>
            <a:lstStyle/>
            <a:p/>
          </p:txBody>
        </p:sp>
        <p:sp>
          <p:nvSpPr>
            <p:cNvPr id="120" name="pl120"/>
            <p:cNvSpPr/>
            <p:nvPr/>
          </p:nvSpPr>
          <p:spPr>
            <a:xfrm>
              <a:off x="732387" y="51695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75563"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2" name="tx122"/>
            <p:cNvSpPr/>
            <p:nvPr/>
          </p:nvSpPr>
          <p:spPr>
            <a:xfrm>
              <a:off x="985009"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1194455"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4" name="tx124"/>
            <p:cNvSpPr/>
            <p:nvPr/>
          </p:nvSpPr>
          <p:spPr>
            <a:xfrm>
              <a:off x="1403901"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5" name="tx125"/>
            <p:cNvSpPr/>
            <p:nvPr/>
          </p:nvSpPr>
          <p:spPr>
            <a:xfrm>
              <a:off x="1595288" y="50489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6" name="tx126"/>
            <p:cNvSpPr/>
            <p:nvPr/>
          </p:nvSpPr>
          <p:spPr>
            <a:xfrm>
              <a:off x="1774604" y="510688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7" name="tx127"/>
            <p:cNvSpPr/>
            <p:nvPr/>
          </p:nvSpPr>
          <p:spPr>
            <a:xfrm>
              <a:off x="1984050" y="510688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8" name="tx128"/>
            <p:cNvSpPr/>
            <p:nvPr/>
          </p:nvSpPr>
          <p:spPr>
            <a:xfrm>
              <a:off x="2193496" y="510688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69183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4021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11249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3667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469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573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6765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257329"/>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245742"/>
              <a:ext cx="1466121" cy="104281"/>
            </a:xfrm>
            <a:custGeom>
              <a:avLst/>
              <a:pathLst>
                <a:path w="1466121" h="104281">
                  <a:moveTo>
                    <a:pt x="0" y="46347"/>
                  </a:moveTo>
                  <a:lnTo>
                    <a:pt x="209445" y="11586"/>
                  </a:lnTo>
                  <a:lnTo>
                    <a:pt x="418891" y="0"/>
                  </a:lnTo>
                  <a:lnTo>
                    <a:pt x="628337" y="23173"/>
                  </a:lnTo>
                  <a:lnTo>
                    <a:pt x="837783" y="57934"/>
                  </a:lnTo>
                  <a:lnTo>
                    <a:pt x="1047229" y="104281"/>
                  </a:lnTo>
                  <a:lnTo>
                    <a:pt x="1256675" y="104281"/>
                  </a:lnTo>
                  <a:lnTo>
                    <a:pt x="1466121" y="104281"/>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245742"/>
              <a:ext cx="1466121" cy="104281"/>
            </a:xfrm>
            <a:custGeom>
              <a:avLst/>
              <a:pathLst>
                <a:path w="1466121" h="104281">
                  <a:moveTo>
                    <a:pt x="0" y="46347"/>
                  </a:moveTo>
                  <a:lnTo>
                    <a:pt x="209445" y="11586"/>
                  </a:lnTo>
                  <a:lnTo>
                    <a:pt x="418891" y="0"/>
                  </a:lnTo>
                  <a:lnTo>
                    <a:pt x="628337" y="23173"/>
                  </a:lnTo>
                  <a:lnTo>
                    <a:pt x="837783" y="57934"/>
                  </a:lnTo>
                  <a:lnTo>
                    <a:pt x="1047229" y="104281"/>
                  </a:lnTo>
                  <a:lnTo>
                    <a:pt x="1256675" y="104281"/>
                  </a:lnTo>
                  <a:lnTo>
                    <a:pt x="1466121" y="104281"/>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257329"/>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245742"/>
              <a:ext cx="1466121" cy="104281"/>
            </a:xfrm>
            <a:custGeom>
              <a:avLst/>
              <a:pathLst>
                <a:path w="1466121" h="104281">
                  <a:moveTo>
                    <a:pt x="0" y="46347"/>
                  </a:moveTo>
                  <a:lnTo>
                    <a:pt x="209445" y="11586"/>
                  </a:lnTo>
                  <a:lnTo>
                    <a:pt x="418891" y="0"/>
                  </a:lnTo>
                  <a:lnTo>
                    <a:pt x="628337" y="23173"/>
                  </a:lnTo>
                  <a:lnTo>
                    <a:pt x="837783" y="57934"/>
                  </a:lnTo>
                  <a:lnTo>
                    <a:pt x="1047229" y="104281"/>
                  </a:lnTo>
                  <a:lnTo>
                    <a:pt x="1256675" y="104281"/>
                  </a:lnTo>
                  <a:lnTo>
                    <a:pt x="1466121" y="104281"/>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245742"/>
              <a:ext cx="1466121" cy="104281"/>
            </a:xfrm>
            <a:custGeom>
              <a:avLst/>
              <a:pathLst>
                <a:path w="1466121" h="104281">
                  <a:moveTo>
                    <a:pt x="0" y="46347"/>
                  </a:moveTo>
                  <a:lnTo>
                    <a:pt x="209445" y="11586"/>
                  </a:lnTo>
                  <a:lnTo>
                    <a:pt x="418891" y="0"/>
                  </a:lnTo>
                  <a:lnTo>
                    <a:pt x="628337" y="23173"/>
                  </a:lnTo>
                  <a:lnTo>
                    <a:pt x="837783" y="57934"/>
                  </a:lnTo>
                  <a:lnTo>
                    <a:pt x="1047229" y="104281"/>
                  </a:lnTo>
                  <a:lnTo>
                    <a:pt x="1256675" y="104281"/>
                  </a:lnTo>
                  <a:lnTo>
                    <a:pt x="1466121" y="104281"/>
                  </a:lnTo>
                </a:path>
              </a:pathLst>
            </a:custGeom>
            <a:ln w="35231" cap="flat">
              <a:solidFill>
                <a:srgbClr val="80BD41">
                  <a:alpha val="100000"/>
                </a:srgbClr>
              </a:solidFill>
              <a:prstDash val="solid"/>
              <a:round/>
            </a:ln>
          </p:spPr>
          <p:txBody>
            <a:bodyPr/>
            <a:lstStyle/>
            <a:p/>
          </p:txBody>
        </p:sp>
        <p:sp>
          <p:nvSpPr>
            <p:cNvPr id="151" name="pl151"/>
            <p:cNvSpPr/>
            <p:nvPr/>
          </p:nvSpPr>
          <p:spPr>
            <a:xfrm>
              <a:off x="2414709" y="12573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39826" y="11135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53" name="tx153"/>
            <p:cNvSpPr/>
            <p:nvPr/>
          </p:nvSpPr>
          <p:spPr>
            <a:xfrm>
              <a:off x="2667332"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876778" y="1067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5" name="tx155"/>
            <p:cNvSpPr/>
            <p:nvPr/>
          </p:nvSpPr>
          <p:spPr>
            <a:xfrm>
              <a:off x="3068164" y="10903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6" name="tx156"/>
            <p:cNvSpPr/>
            <p:nvPr/>
          </p:nvSpPr>
          <p:spPr>
            <a:xfrm>
              <a:off x="3277610" y="11251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57" name="tx157"/>
            <p:cNvSpPr/>
            <p:nvPr/>
          </p:nvSpPr>
          <p:spPr>
            <a:xfrm>
              <a:off x="3487056" y="11714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58" name="tx158"/>
            <p:cNvSpPr/>
            <p:nvPr/>
          </p:nvSpPr>
          <p:spPr>
            <a:xfrm>
              <a:off x="3696502" y="11714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59" name="tx159"/>
            <p:cNvSpPr/>
            <p:nvPr/>
          </p:nvSpPr>
          <p:spPr>
            <a:xfrm>
              <a:off x="3905948" y="11714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29959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70624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4165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4075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510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614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2717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561411"/>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526650"/>
              <a:ext cx="1466121" cy="173802"/>
            </a:xfrm>
            <a:custGeom>
              <a:avLst/>
              <a:pathLst>
                <a:path w="1466121" h="173802">
                  <a:moveTo>
                    <a:pt x="0" y="34760"/>
                  </a:moveTo>
                  <a:lnTo>
                    <a:pt x="209445" y="34760"/>
                  </a:lnTo>
                  <a:lnTo>
                    <a:pt x="418891" y="139041"/>
                  </a:lnTo>
                  <a:lnTo>
                    <a:pt x="628337" y="150628"/>
                  </a:lnTo>
                  <a:lnTo>
                    <a:pt x="837783" y="0"/>
                  </a:lnTo>
                  <a:lnTo>
                    <a:pt x="1047229" y="115868"/>
                  </a:lnTo>
                  <a:lnTo>
                    <a:pt x="1256675" y="92694"/>
                  </a:lnTo>
                  <a:lnTo>
                    <a:pt x="1466121" y="173802"/>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526650"/>
              <a:ext cx="1466121" cy="173802"/>
            </a:xfrm>
            <a:custGeom>
              <a:avLst/>
              <a:pathLst>
                <a:path w="1466121" h="173802">
                  <a:moveTo>
                    <a:pt x="0" y="34760"/>
                  </a:moveTo>
                  <a:lnTo>
                    <a:pt x="209445" y="34760"/>
                  </a:lnTo>
                  <a:lnTo>
                    <a:pt x="418891" y="139041"/>
                  </a:lnTo>
                  <a:lnTo>
                    <a:pt x="628337" y="150628"/>
                  </a:lnTo>
                  <a:lnTo>
                    <a:pt x="837783" y="0"/>
                  </a:lnTo>
                  <a:lnTo>
                    <a:pt x="1047229" y="115868"/>
                  </a:lnTo>
                  <a:lnTo>
                    <a:pt x="1256675" y="92694"/>
                  </a:lnTo>
                  <a:lnTo>
                    <a:pt x="1466121" y="173802"/>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561411"/>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526650"/>
              <a:ext cx="1466121" cy="173802"/>
            </a:xfrm>
            <a:custGeom>
              <a:avLst/>
              <a:pathLst>
                <a:path w="1466121" h="173802">
                  <a:moveTo>
                    <a:pt x="0" y="34760"/>
                  </a:moveTo>
                  <a:lnTo>
                    <a:pt x="209445" y="34760"/>
                  </a:lnTo>
                  <a:lnTo>
                    <a:pt x="418891" y="139041"/>
                  </a:lnTo>
                  <a:lnTo>
                    <a:pt x="628337" y="150628"/>
                  </a:lnTo>
                  <a:lnTo>
                    <a:pt x="837783" y="0"/>
                  </a:lnTo>
                  <a:lnTo>
                    <a:pt x="1047229" y="115868"/>
                  </a:lnTo>
                  <a:lnTo>
                    <a:pt x="1256675" y="92694"/>
                  </a:lnTo>
                  <a:lnTo>
                    <a:pt x="1466121" y="173802"/>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526650"/>
              <a:ext cx="1466121" cy="173802"/>
            </a:xfrm>
            <a:custGeom>
              <a:avLst/>
              <a:pathLst>
                <a:path w="1466121" h="173802">
                  <a:moveTo>
                    <a:pt x="0" y="34760"/>
                  </a:moveTo>
                  <a:lnTo>
                    <a:pt x="209445" y="34760"/>
                  </a:lnTo>
                  <a:lnTo>
                    <a:pt x="418891" y="139041"/>
                  </a:lnTo>
                  <a:lnTo>
                    <a:pt x="628337" y="150628"/>
                  </a:lnTo>
                  <a:lnTo>
                    <a:pt x="837783" y="0"/>
                  </a:lnTo>
                  <a:lnTo>
                    <a:pt x="1047229" y="115868"/>
                  </a:lnTo>
                  <a:lnTo>
                    <a:pt x="1256675" y="92694"/>
                  </a:lnTo>
                  <a:lnTo>
                    <a:pt x="1466121" y="173802"/>
                  </a:lnTo>
                </a:path>
              </a:pathLst>
            </a:custGeom>
            <a:ln w="35231" cap="flat">
              <a:solidFill>
                <a:srgbClr val="80BD41">
                  <a:alpha val="100000"/>
                </a:srgbClr>
              </a:solidFill>
              <a:prstDash val="solid"/>
              <a:round/>
            </a:ln>
          </p:spPr>
          <p:txBody>
            <a:bodyPr/>
            <a:lstStyle/>
            <a:p/>
          </p:txBody>
        </p:sp>
        <p:sp>
          <p:nvSpPr>
            <p:cNvPr id="182" name="pl182"/>
            <p:cNvSpPr/>
            <p:nvPr/>
          </p:nvSpPr>
          <p:spPr>
            <a:xfrm>
              <a:off x="2414709" y="25614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57886"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4" name="tx184"/>
            <p:cNvSpPr/>
            <p:nvPr/>
          </p:nvSpPr>
          <p:spPr>
            <a:xfrm>
              <a:off x="2667332"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58718" y="24871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86" name="tx186"/>
            <p:cNvSpPr/>
            <p:nvPr/>
          </p:nvSpPr>
          <p:spPr>
            <a:xfrm>
              <a:off x="3038035" y="249872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87" name="tx187"/>
            <p:cNvSpPr/>
            <p:nvPr/>
          </p:nvSpPr>
          <p:spPr>
            <a:xfrm>
              <a:off x="3295670" y="23480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88" name="tx188"/>
            <p:cNvSpPr/>
            <p:nvPr/>
          </p:nvSpPr>
          <p:spPr>
            <a:xfrm>
              <a:off x="3487056" y="24639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9" name="tx189"/>
            <p:cNvSpPr/>
            <p:nvPr/>
          </p:nvSpPr>
          <p:spPr>
            <a:xfrm>
              <a:off x="3696502" y="24407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90" name="tx190"/>
            <p:cNvSpPr/>
            <p:nvPr/>
          </p:nvSpPr>
          <p:spPr>
            <a:xfrm>
              <a:off x="3875818" y="252189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29999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40103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72065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4483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551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6549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5758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3865492"/>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BEBEBE">
                  <a:alpha val="69803"/>
                </a:srgbClr>
              </a:solidFill>
              <a:prstDash val="solid"/>
              <a:round/>
            </a:ln>
          </p:spPr>
          <p:txBody>
            <a:bodyPr/>
            <a:lstStyle/>
            <a:p/>
          </p:txBody>
        </p:sp>
        <p:sp>
          <p:nvSpPr>
            <p:cNvPr id="208" name="pl208"/>
            <p:cNvSpPr/>
            <p:nvPr/>
          </p:nvSpPr>
          <p:spPr>
            <a:xfrm>
              <a:off x="2488015" y="3865492"/>
              <a:ext cx="1466121" cy="150628"/>
            </a:xfrm>
            <a:custGeom>
              <a:avLst/>
              <a:pathLst>
                <a:path w="1466121" h="150628">
                  <a:moveTo>
                    <a:pt x="0" y="0"/>
                  </a:moveTo>
                  <a:lnTo>
                    <a:pt x="209445" y="0"/>
                  </a:lnTo>
                  <a:lnTo>
                    <a:pt x="418891" y="0"/>
                  </a:lnTo>
                  <a:lnTo>
                    <a:pt x="628337" y="150628"/>
                  </a:lnTo>
                  <a:lnTo>
                    <a:pt x="837783" y="127455"/>
                  </a:lnTo>
                  <a:lnTo>
                    <a:pt x="1047229" y="34760"/>
                  </a:lnTo>
                  <a:lnTo>
                    <a:pt x="1256675" y="81107"/>
                  </a:lnTo>
                  <a:lnTo>
                    <a:pt x="1466121" y="34760"/>
                  </a:lnTo>
                </a:path>
              </a:pathLst>
            </a:custGeom>
            <a:ln w="40651" cap="flat">
              <a:solidFill>
                <a:srgbClr val="BEBEBE">
                  <a:alpha val="69803"/>
                </a:srgbClr>
              </a:solidFill>
              <a:prstDash val="solid"/>
              <a:round/>
            </a:ln>
          </p:spPr>
          <p:txBody>
            <a:bodyPr/>
            <a:lstStyle/>
            <a:p/>
          </p:txBody>
        </p:sp>
        <p:sp>
          <p:nvSpPr>
            <p:cNvPr id="209" name="pl209"/>
            <p:cNvSpPr/>
            <p:nvPr/>
          </p:nvSpPr>
          <p:spPr>
            <a:xfrm>
              <a:off x="2488015" y="3865492"/>
              <a:ext cx="1466121" cy="150628"/>
            </a:xfrm>
            <a:custGeom>
              <a:avLst/>
              <a:pathLst>
                <a:path w="1466121" h="150628">
                  <a:moveTo>
                    <a:pt x="0" y="0"/>
                  </a:moveTo>
                  <a:lnTo>
                    <a:pt x="209445" y="0"/>
                  </a:lnTo>
                  <a:lnTo>
                    <a:pt x="418891" y="0"/>
                  </a:lnTo>
                  <a:lnTo>
                    <a:pt x="628337" y="150628"/>
                  </a:lnTo>
                  <a:lnTo>
                    <a:pt x="837783" y="127455"/>
                  </a:lnTo>
                  <a:lnTo>
                    <a:pt x="1047229" y="34760"/>
                  </a:lnTo>
                  <a:lnTo>
                    <a:pt x="1256675" y="81107"/>
                  </a:lnTo>
                  <a:lnTo>
                    <a:pt x="1466121" y="34760"/>
                  </a:lnTo>
                </a:path>
              </a:pathLst>
            </a:custGeom>
            <a:ln w="35231" cap="flat">
              <a:solidFill>
                <a:srgbClr val="BEBEBE">
                  <a:alpha val="69803"/>
                </a:srgbClr>
              </a:solidFill>
              <a:prstDash val="solid"/>
              <a:round/>
            </a:ln>
          </p:spPr>
          <p:txBody>
            <a:bodyPr/>
            <a:lstStyle/>
            <a:p/>
          </p:txBody>
        </p:sp>
        <p:sp>
          <p:nvSpPr>
            <p:cNvPr id="210" name="pl210"/>
            <p:cNvSpPr/>
            <p:nvPr/>
          </p:nvSpPr>
          <p:spPr>
            <a:xfrm>
              <a:off x="2488015" y="3865492"/>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3865492"/>
              <a:ext cx="1466121" cy="150628"/>
            </a:xfrm>
            <a:custGeom>
              <a:avLst/>
              <a:pathLst>
                <a:path w="1466121" h="150628">
                  <a:moveTo>
                    <a:pt x="0" y="0"/>
                  </a:moveTo>
                  <a:lnTo>
                    <a:pt x="209445" y="0"/>
                  </a:lnTo>
                  <a:lnTo>
                    <a:pt x="418891" y="0"/>
                  </a:lnTo>
                  <a:lnTo>
                    <a:pt x="628337" y="150628"/>
                  </a:lnTo>
                  <a:lnTo>
                    <a:pt x="837783" y="127455"/>
                  </a:lnTo>
                  <a:lnTo>
                    <a:pt x="1047229" y="34760"/>
                  </a:lnTo>
                  <a:lnTo>
                    <a:pt x="1256675" y="81107"/>
                  </a:lnTo>
                  <a:lnTo>
                    <a:pt x="1466121" y="34760"/>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3865492"/>
              <a:ext cx="1466121" cy="150628"/>
            </a:xfrm>
            <a:custGeom>
              <a:avLst/>
              <a:pathLst>
                <a:path w="1466121" h="150628">
                  <a:moveTo>
                    <a:pt x="0" y="0"/>
                  </a:moveTo>
                  <a:lnTo>
                    <a:pt x="209445" y="0"/>
                  </a:lnTo>
                  <a:lnTo>
                    <a:pt x="418891" y="0"/>
                  </a:lnTo>
                  <a:lnTo>
                    <a:pt x="628337" y="150628"/>
                  </a:lnTo>
                  <a:lnTo>
                    <a:pt x="837783" y="127455"/>
                  </a:lnTo>
                  <a:lnTo>
                    <a:pt x="1047229" y="34760"/>
                  </a:lnTo>
                  <a:lnTo>
                    <a:pt x="1256675" y="81107"/>
                  </a:lnTo>
                  <a:lnTo>
                    <a:pt x="1466121" y="34760"/>
                  </a:lnTo>
                </a:path>
              </a:pathLst>
            </a:custGeom>
            <a:ln w="35231" cap="flat">
              <a:solidFill>
                <a:srgbClr val="80BD41">
                  <a:alpha val="100000"/>
                </a:srgbClr>
              </a:solidFill>
              <a:prstDash val="solid"/>
              <a:round/>
            </a:ln>
          </p:spPr>
          <p:txBody>
            <a:bodyPr/>
            <a:lstStyle/>
            <a:p/>
          </p:txBody>
        </p:sp>
        <p:sp>
          <p:nvSpPr>
            <p:cNvPr id="213" name="pl213"/>
            <p:cNvSpPr/>
            <p:nvPr/>
          </p:nvSpPr>
          <p:spPr>
            <a:xfrm>
              <a:off x="2414709" y="386549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57886"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5" name="tx215"/>
            <p:cNvSpPr/>
            <p:nvPr/>
          </p:nvSpPr>
          <p:spPr>
            <a:xfrm>
              <a:off x="2667332"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876778"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7" name="tx217"/>
            <p:cNvSpPr/>
            <p:nvPr/>
          </p:nvSpPr>
          <p:spPr>
            <a:xfrm>
              <a:off x="3038035" y="383756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18" name="tx218"/>
            <p:cNvSpPr/>
            <p:nvPr/>
          </p:nvSpPr>
          <p:spPr>
            <a:xfrm>
              <a:off x="3251504" y="3814393"/>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19" name="tx219"/>
            <p:cNvSpPr/>
            <p:nvPr/>
          </p:nvSpPr>
          <p:spPr>
            <a:xfrm>
              <a:off x="3487056" y="37216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0" name="tx220"/>
            <p:cNvSpPr/>
            <p:nvPr/>
          </p:nvSpPr>
          <p:spPr>
            <a:xfrm>
              <a:off x="3696502" y="37680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21" name="tx221"/>
            <p:cNvSpPr/>
            <p:nvPr/>
          </p:nvSpPr>
          <p:spPr>
            <a:xfrm>
              <a:off x="3905948" y="37216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6040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31440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502473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4891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592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695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87990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169574"/>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146400"/>
              <a:ext cx="1466121" cy="57934"/>
            </a:xfrm>
            <a:custGeom>
              <a:avLst/>
              <a:pathLst>
                <a:path w="1466121" h="57934">
                  <a:moveTo>
                    <a:pt x="0" y="0"/>
                  </a:moveTo>
                  <a:lnTo>
                    <a:pt x="209445" y="23173"/>
                  </a:lnTo>
                  <a:lnTo>
                    <a:pt x="418891" y="46347"/>
                  </a:lnTo>
                  <a:lnTo>
                    <a:pt x="628337" y="34760"/>
                  </a:lnTo>
                  <a:lnTo>
                    <a:pt x="837783" y="57934"/>
                  </a:lnTo>
                  <a:lnTo>
                    <a:pt x="1047229" y="57934"/>
                  </a:lnTo>
                  <a:lnTo>
                    <a:pt x="1256675" y="57934"/>
                  </a:lnTo>
                  <a:lnTo>
                    <a:pt x="1466121" y="57934"/>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146400"/>
              <a:ext cx="1466121" cy="57934"/>
            </a:xfrm>
            <a:custGeom>
              <a:avLst/>
              <a:pathLst>
                <a:path w="1466121" h="57934">
                  <a:moveTo>
                    <a:pt x="0" y="0"/>
                  </a:moveTo>
                  <a:lnTo>
                    <a:pt x="209445" y="23173"/>
                  </a:lnTo>
                  <a:lnTo>
                    <a:pt x="418891" y="46347"/>
                  </a:lnTo>
                  <a:lnTo>
                    <a:pt x="628337" y="34760"/>
                  </a:lnTo>
                  <a:lnTo>
                    <a:pt x="837783" y="57934"/>
                  </a:lnTo>
                  <a:lnTo>
                    <a:pt x="1047229" y="57934"/>
                  </a:lnTo>
                  <a:lnTo>
                    <a:pt x="1256675" y="57934"/>
                  </a:lnTo>
                  <a:lnTo>
                    <a:pt x="1466121" y="57934"/>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169574"/>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146400"/>
              <a:ext cx="1466121" cy="57934"/>
            </a:xfrm>
            <a:custGeom>
              <a:avLst/>
              <a:pathLst>
                <a:path w="1466121" h="57934">
                  <a:moveTo>
                    <a:pt x="0" y="0"/>
                  </a:moveTo>
                  <a:lnTo>
                    <a:pt x="209445" y="23173"/>
                  </a:lnTo>
                  <a:lnTo>
                    <a:pt x="418891" y="46347"/>
                  </a:lnTo>
                  <a:lnTo>
                    <a:pt x="628337" y="34760"/>
                  </a:lnTo>
                  <a:lnTo>
                    <a:pt x="837783" y="57934"/>
                  </a:lnTo>
                  <a:lnTo>
                    <a:pt x="1047229" y="57934"/>
                  </a:lnTo>
                  <a:lnTo>
                    <a:pt x="1256675" y="57934"/>
                  </a:lnTo>
                  <a:lnTo>
                    <a:pt x="1466121" y="57934"/>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146400"/>
              <a:ext cx="1466121" cy="57934"/>
            </a:xfrm>
            <a:custGeom>
              <a:avLst/>
              <a:pathLst>
                <a:path w="1466121" h="57934">
                  <a:moveTo>
                    <a:pt x="0" y="0"/>
                  </a:moveTo>
                  <a:lnTo>
                    <a:pt x="209445" y="23173"/>
                  </a:lnTo>
                  <a:lnTo>
                    <a:pt x="418891" y="46347"/>
                  </a:lnTo>
                  <a:lnTo>
                    <a:pt x="628337" y="34760"/>
                  </a:lnTo>
                  <a:lnTo>
                    <a:pt x="837783" y="57934"/>
                  </a:lnTo>
                  <a:lnTo>
                    <a:pt x="1047229" y="57934"/>
                  </a:lnTo>
                  <a:lnTo>
                    <a:pt x="1256675" y="57934"/>
                  </a:lnTo>
                  <a:lnTo>
                    <a:pt x="1466121" y="57934"/>
                  </a:lnTo>
                </a:path>
              </a:pathLst>
            </a:custGeom>
            <a:ln w="35231" cap="flat">
              <a:solidFill>
                <a:srgbClr val="80BD41">
                  <a:alpha val="100000"/>
                </a:srgbClr>
              </a:solidFill>
              <a:prstDash val="solid"/>
              <a:round/>
            </a:ln>
          </p:spPr>
          <p:txBody>
            <a:bodyPr/>
            <a:lstStyle/>
            <a:p/>
          </p:txBody>
        </p:sp>
        <p:sp>
          <p:nvSpPr>
            <p:cNvPr id="244" name="pl244"/>
            <p:cNvSpPr/>
            <p:nvPr/>
          </p:nvSpPr>
          <p:spPr>
            <a:xfrm>
              <a:off x="2414709" y="51695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57886" y="49678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46" name="tx246"/>
            <p:cNvSpPr/>
            <p:nvPr/>
          </p:nvSpPr>
          <p:spPr>
            <a:xfrm>
              <a:off x="2667332"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2858718" y="50141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48" name="tx248"/>
            <p:cNvSpPr/>
            <p:nvPr/>
          </p:nvSpPr>
          <p:spPr>
            <a:xfrm>
              <a:off x="3068164" y="5002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49" name="tx249"/>
            <p:cNvSpPr/>
            <p:nvPr/>
          </p:nvSpPr>
          <p:spPr>
            <a:xfrm>
              <a:off x="3277610" y="5025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0" name="tx250"/>
            <p:cNvSpPr/>
            <p:nvPr/>
          </p:nvSpPr>
          <p:spPr>
            <a:xfrm>
              <a:off x="3487056" y="5025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1" name="tx251"/>
            <p:cNvSpPr/>
            <p:nvPr/>
          </p:nvSpPr>
          <p:spPr>
            <a:xfrm>
              <a:off x="3696502" y="5025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2" name="tx252"/>
            <p:cNvSpPr/>
            <p:nvPr/>
          </p:nvSpPr>
          <p:spPr>
            <a:xfrm>
              <a:off x="3905948" y="5025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69183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4021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11249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3667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469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573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6765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257329"/>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222568"/>
              <a:ext cx="1466121" cy="69520"/>
            </a:xfrm>
            <a:custGeom>
              <a:avLst/>
              <a:pathLst>
                <a:path w="1466121" h="69520">
                  <a:moveTo>
                    <a:pt x="0" y="0"/>
                  </a:moveTo>
                  <a:lnTo>
                    <a:pt x="209445" y="34760"/>
                  </a:lnTo>
                  <a:lnTo>
                    <a:pt x="418891" y="69520"/>
                  </a:lnTo>
                  <a:lnTo>
                    <a:pt x="628337" y="69520"/>
                  </a:lnTo>
                  <a:lnTo>
                    <a:pt x="837783" y="69520"/>
                  </a:lnTo>
                  <a:lnTo>
                    <a:pt x="1047229" y="69520"/>
                  </a:lnTo>
                  <a:lnTo>
                    <a:pt x="1256675" y="69520"/>
                  </a:lnTo>
                  <a:lnTo>
                    <a:pt x="1466121" y="69520"/>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222568"/>
              <a:ext cx="1466121" cy="69520"/>
            </a:xfrm>
            <a:custGeom>
              <a:avLst/>
              <a:pathLst>
                <a:path w="1466121" h="69520">
                  <a:moveTo>
                    <a:pt x="0" y="0"/>
                  </a:moveTo>
                  <a:lnTo>
                    <a:pt x="209445" y="34760"/>
                  </a:lnTo>
                  <a:lnTo>
                    <a:pt x="418891" y="69520"/>
                  </a:lnTo>
                  <a:lnTo>
                    <a:pt x="628337" y="69520"/>
                  </a:lnTo>
                  <a:lnTo>
                    <a:pt x="837783" y="69520"/>
                  </a:lnTo>
                  <a:lnTo>
                    <a:pt x="1047229" y="69520"/>
                  </a:lnTo>
                  <a:lnTo>
                    <a:pt x="1256675" y="69520"/>
                  </a:lnTo>
                  <a:lnTo>
                    <a:pt x="1466121" y="69520"/>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257329"/>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222568"/>
              <a:ext cx="1466121" cy="69520"/>
            </a:xfrm>
            <a:custGeom>
              <a:avLst/>
              <a:pathLst>
                <a:path w="1466121" h="69520">
                  <a:moveTo>
                    <a:pt x="0" y="0"/>
                  </a:moveTo>
                  <a:lnTo>
                    <a:pt x="209445" y="34760"/>
                  </a:lnTo>
                  <a:lnTo>
                    <a:pt x="418891" y="69520"/>
                  </a:lnTo>
                  <a:lnTo>
                    <a:pt x="628337" y="69520"/>
                  </a:lnTo>
                  <a:lnTo>
                    <a:pt x="837783" y="69520"/>
                  </a:lnTo>
                  <a:lnTo>
                    <a:pt x="1047229" y="69520"/>
                  </a:lnTo>
                  <a:lnTo>
                    <a:pt x="1256675" y="69520"/>
                  </a:lnTo>
                  <a:lnTo>
                    <a:pt x="1466121" y="69520"/>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222568"/>
              <a:ext cx="1466121" cy="69520"/>
            </a:xfrm>
            <a:custGeom>
              <a:avLst/>
              <a:pathLst>
                <a:path w="1466121" h="69520">
                  <a:moveTo>
                    <a:pt x="0" y="0"/>
                  </a:moveTo>
                  <a:lnTo>
                    <a:pt x="209445" y="34760"/>
                  </a:lnTo>
                  <a:lnTo>
                    <a:pt x="418891" y="69520"/>
                  </a:lnTo>
                  <a:lnTo>
                    <a:pt x="628337" y="69520"/>
                  </a:lnTo>
                  <a:lnTo>
                    <a:pt x="837783" y="69520"/>
                  </a:lnTo>
                  <a:lnTo>
                    <a:pt x="1047229" y="69520"/>
                  </a:lnTo>
                  <a:lnTo>
                    <a:pt x="1256675" y="69520"/>
                  </a:lnTo>
                  <a:lnTo>
                    <a:pt x="1466121" y="69520"/>
                  </a:lnTo>
                </a:path>
              </a:pathLst>
            </a:custGeom>
            <a:ln w="35231" cap="flat">
              <a:solidFill>
                <a:srgbClr val="80BD41">
                  <a:alpha val="100000"/>
                </a:srgbClr>
              </a:solidFill>
              <a:prstDash val="solid"/>
              <a:round/>
            </a:ln>
          </p:spPr>
          <p:txBody>
            <a:bodyPr/>
            <a:lstStyle/>
            <a:p/>
          </p:txBody>
        </p:sp>
        <p:sp>
          <p:nvSpPr>
            <p:cNvPr id="275" name="pl275"/>
            <p:cNvSpPr/>
            <p:nvPr/>
          </p:nvSpPr>
          <p:spPr>
            <a:xfrm>
              <a:off x="4097032" y="12573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40208" y="104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77" name="tx277"/>
            <p:cNvSpPr/>
            <p:nvPr/>
          </p:nvSpPr>
          <p:spPr>
            <a:xfrm>
              <a:off x="4349654"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541041" y="11135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79" name="tx279"/>
            <p:cNvSpPr/>
            <p:nvPr/>
          </p:nvSpPr>
          <p:spPr>
            <a:xfrm>
              <a:off x="4750487" y="11135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0" name="tx280"/>
            <p:cNvSpPr/>
            <p:nvPr/>
          </p:nvSpPr>
          <p:spPr>
            <a:xfrm>
              <a:off x="4959933" y="11135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1" name="tx281"/>
            <p:cNvSpPr/>
            <p:nvPr/>
          </p:nvSpPr>
          <p:spPr>
            <a:xfrm>
              <a:off x="5169379" y="11135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2" name="tx282"/>
            <p:cNvSpPr/>
            <p:nvPr/>
          </p:nvSpPr>
          <p:spPr>
            <a:xfrm>
              <a:off x="5378824" y="11135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3" name="tx283"/>
            <p:cNvSpPr/>
            <p:nvPr/>
          </p:nvSpPr>
          <p:spPr>
            <a:xfrm>
              <a:off x="5588270" y="11135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29959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70624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4165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4075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510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614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2717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561411"/>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549824"/>
              <a:ext cx="1466121" cy="185389"/>
            </a:xfrm>
            <a:custGeom>
              <a:avLst/>
              <a:pathLst>
                <a:path w="1466121" h="185389">
                  <a:moveTo>
                    <a:pt x="0" y="0"/>
                  </a:moveTo>
                  <a:lnTo>
                    <a:pt x="209445" y="11586"/>
                  </a:lnTo>
                  <a:lnTo>
                    <a:pt x="418891" y="104281"/>
                  </a:lnTo>
                  <a:lnTo>
                    <a:pt x="628337" y="23173"/>
                  </a:lnTo>
                  <a:lnTo>
                    <a:pt x="837783" y="150628"/>
                  </a:lnTo>
                  <a:lnTo>
                    <a:pt x="1047229" y="57934"/>
                  </a:lnTo>
                  <a:lnTo>
                    <a:pt x="1256675" y="185389"/>
                  </a:lnTo>
                  <a:lnTo>
                    <a:pt x="1466121" y="150628"/>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549824"/>
              <a:ext cx="1466121" cy="185389"/>
            </a:xfrm>
            <a:custGeom>
              <a:avLst/>
              <a:pathLst>
                <a:path w="1466121" h="185389">
                  <a:moveTo>
                    <a:pt x="0" y="0"/>
                  </a:moveTo>
                  <a:lnTo>
                    <a:pt x="209445" y="11586"/>
                  </a:lnTo>
                  <a:lnTo>
                    <a:pt x="418891" y="104281"/>
                  </a:lnTo>
                  <a:lnTo>
                    <a:pt x="628337" y="23173"/>
                  </a:lnTo>
                  <a:lnTo>
                    <a:pt x="837783" y="150628"/>
                  </a:lnTo>
                  <a:lnTo>
                    <a:pt x="1047229" y="57934"/>
                  </a:lnTo>
                  <a:lnTo>
                    <a:pt x="1256675" y="185389"/>
                  </a:lnTo>
                  <a:lnTo>
                    <a:pt x="1466121" y="150628"/>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561411"/>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549824"/>
              <a:ext cx="1466121" cy="185389"/>
            </a:xfrm>
            <a:custGeom>
              <a:avLst/>
              <a:pathLst>
                <a:path w="1466121" h="185389">
                  <a:moveTo>
                    <a:pt x="0" y="0"/>
                  </a:moveTo>
                  <a:lnTo>
                    <a:pt x="209445" y="11586"/>
                  </a:lnTo>
                  <a:lnTo>
                    <a:pt x="418891" y="104281"/>
                  </a:lnTo>
                  <a:lnTo>
                    <a:pt x="628337" y="23173"/>
                  </a:lnTo>
                  <a:lnTo>
                    <a:pt x="837783" y="150628"/>
                  </a:lnTo>
                  <a:lnTo>
                    <a:pt x="1047229" y="57934"/>
                  </a:lnTo>
                  <a:lnTo>
                    <a:pt x="1256675" y="185389"/>
                  </a:lnTo>
                  <a:lnTo>
                    <a:pt x="1466121" y="150628"/>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549824"/>
              <a:ext cx="1466121" cy="185389"/>
            </a:xfrm>
            <a:custGeom>
              <a:avLst/>
              <a:pathLst>
                <a:path w="1466121" h="185389">
                  <a:moveTo>
                    <a:pt x="0" y="0"/>
                  </a:moveTo>
                  <a:lnTo>
                    <a:pt x="209445" y="11586"/>
                  </a:lnTo>
                  <a:lnTo>
                    <a:pt x="418891" y="104281"/>
                  </a:lnTo>
                  <a:lnTo>
                    <a:pt x="628337" y="23173"/>
                  </a:lnTo>
                  <a:lnTo>
                    <a:pt x="837783" y="150628"/>
                  </a:lnTo>
                  <a:lnTo>
                    <a:pt x="1047229" y="57934"/>
                  </a:lnTo>
                  <a:lnTo>
                    <a:pt x="1256675" y="185389"/>
                  </a:lnTo>
                  <a:lnTo>
                    <a:pt x="1466121" y="150628"/>
                  </a:lnTo>
                </a:path>
              </a:pathLst>
            </a:custGeom>
            <a:ln w="35231" cap="flat">
              <a:solidFill>
                <a:srgbClr val="80BD41">
                  <a:alpha val="100000"/>
                </a:srgbClr>
              </a:solidFill>
              <a:prstDash val="solid"/>
              <a:round/>
            </a:ln>
          </p:spPr>
          <p:txBody>
            <a:bodyPr/>
            <a:lstStyle/>
            <a:p/>
          </p:txBody>
        </p:sp>
        <p:sp>
          <p:nvSpPr>
            <p:cNvPr id="306" name="pl306"/>
            <p:cNvSpPr/>
            <p:nvPr/>
          </p:nvSpPr>
          <p:spPr>
            <a:xfrm>
              <a:off x="4097032" y="25614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40208" y="23712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8" name="tx308"/>
            <p:cNvSpPr/>
            <p:nvPr/>
          </p:nvSpPr>
          <p:spPr>
            <a:xfrm>
              <a:off x="4349654"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541041" y="24755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10" name="tx310"/>
            <p:cNvSpPr/>
            <p:nvPr/>
          </p:nvSpPr>
          <p:spPr>
            <a:xfrm>
              <a:off x="4750487" y="23944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1" name="tx311"/>
            <p:cNvSpPr/>
            <p:nvPr/>
          </p:nvSpPr>
          <p:spPr>
            <a:xfrm>
              <a:off x="4929803" y="252189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12" name="tx312"/>
            <p:cNvSpPr/>
            <p:nvPr/>
          </p:nvSpPr>
          <p:spPr>
            <a:xfrm>
              <a:off x="5169379" y="24292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3" name="tx313"/>
            <p:cNvSpPr/>
            <p:nvPr/>
          </p:nvSpPr>
          <p:spPr>
            <a:xfrm>
              <a:off x="5348695" y="255665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14" name="tx314"/>
            <p:cNvSpPr/>
            <p:nvPr/>
          </p:nvSpPr>
          <p:spPr>
            <a:xfrm>
              <a:off x="5558141" y="252189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29999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40103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72065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4483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551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6549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5758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3865492"/>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BEBEBE">
                  <a:alpha val="69803"/>
                </a:srgbClr>
              </a:solidFill>
              <a:prstDash val="solid"/>
              <a:round/>
            </a:ln>
          </p:spPr>
          <p:txBody>
            <a:bodyPr/>
            <a:lstStyle/>
            <a:p/>
          </p:txBody>
        </p:sp>
        <p:sp>
          <p:nvSpPr>
            <p:cNvPr id="332" name="pl332"/>
            <p:cNvSpPr/>
            <p:nvPr/>
          </p:nvSpPr>
          <p:spPr>
            <a:xfrm>
              <a:off x="4170338" y="3865492"/>
              <a:ext cx="1466121" cy="92694"/>
            </a:xfrm>
            <a:custGeom>
              <a:avLst/>
              <a:pathLst>
                <a:path w="1466121" h="92694">
                  <a:moveTo>
                    <a:pt x="0" y="11586"/>
                  </a:moveTo>
                  <a:lnTo>
                    <a:pt x="209445" y="0"/>
                  </a:lnTo>
                  <a:lnTo>
                    <a:pt x="418891" y="23173"/>
                  </a:lnTo>
                  <a:lnTo>
                    <a:pt x="628337" y="23173"/>
                  </a:lnTo>
                  <a:lnTo>
                    <a:pt x="837783" y="92694"/>
                  </a:lnTo>
                  <a:lnTo>
                    <a:pt x="1047229" y="23173"/>
                  </a:lnTo>
                  <a:lnTo>
                    <a:pt x="1256675" y="34760"/>
                  </a:lnTo>
                  <a:lnTo>
                    <a:pt x="1466121" y="34760"/>
                  </a:lnTo>
                </a:path>
              </a:pathLst>
            </a:custGeom>
            <a:ln w="40651" cap="flat">
              <a:solidFill>
                <a:srgbClr val="BEBEBE">
                  <a:alpha val="69803"/>
                </a:srgbClr>
              </a:solidFill>
              <a:prstDash val="solid"/>
              <a:round/>
            </a:ln>
          </p:spPr>
          <p:txBody>
            <a:bodyPr/>
            <a:lstStyle/>
            <a:p/>
          </p:txBody>
        </p:sp>
        <p:sp>
          <p:nvSpPr>
            <p:cNvPr id="333" name="pl333"/>
            <p:cNvSpPr/>
            <p:nvPr/>
          </p:nvSpPr>
          <p:spPr>
            <a:xfrm>
              <a:off x="4170338" y="3865492"/>
              <a:ext cx="1466121" cy="92694"/>
            </a:xfrm>
            <a:custGeom>
              <a:avLst/>
              <a:pathLst>
                <a:path w="1466121" h="92694">
                  <a:moveTo>
                    <a:pt x="0" y="11586"/>
                  </a:moveTo>
                  <a:lnTo>
                    <a:pt x="209445" y="0"/>
                  </a:lnTo>
                  <a:lnTo>
                    <a:pt x="418891" y="23173"/>
                  </a:lnTo>
                  <a:lnTo>
                    <a:pt x="628337" y="23173"/>
                  </a:lnTo>
                  <a:lnTo>
                    <a:pt x="837783" y="92694"/>
                  </a:lnTo>
                  <a:lnTo>
                    <a:pt x="1047229" y="23173"/>
                  </a:lnTo>
                  <a:lnTo>
                    <a:pt x="1256675" y="34760"/>
                  </a:lnTo>
                  <a:lnTo>
                    <a:pt x="1466121" y="34760"/>
                  </a:lnTo>
                </a:path>
              </a:pathLst>
            </a:custGeom>
            <a:ln w="35231" cap="flat">
              <a:solidFill>
                <a:srgbClr val="BEBEBE">
                  <a:alpha val="69803"/>
                </a:srgbClr>
              </a:solidFill>
              <a:prstDash val="solid"/>
              <a:round/>
            </a:ln>
          </p:spPr>
          <p:txBody>
            <a:bodyPr/>
            <a:lstStyle/>
            <a:p/>
          </p:txBody>
        </p:sp>
        <p:sp>
          <p:nvSpPr>
            <p:cNvPr id="334" name="pl334"/>
            <p:cNvSpPr/>
            <p:nvPr/>
          </p:nvSpPr>
          <p:spPr>
            <a:xfrm>
              <a:off x="4170338" y="3865492"/>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3865492"/>
              <a:ext cx="1466121" cy="92694"/>
            </a:xfrm>
            <a:custGeom>
              <a:avLst/>
              <a:pathLst>
                <a:path w="1466121" h="92694">
                  <a:moveTo>
                    <a:pt x="0" y="11586"/>
                  </a:moveTo>
                  <a:lnTo>
                    <a:pt x="209445" y="0"/>
                  </a:lnTo>
                  <a:lnTo>
                    <a:pt x="418891" y="23173"/>
                  </a:lnTo>
                  <a:lnTo>
                    <a:pt x="628337" y="23173"/>
                  </a:lnTo>
                  <a:lnTo>
                    <a:pt x="837783" y="92694"/>
                  </a:lnTo>
                  <a:lnTo>
                    <a:pt x="1047229" y="23173"/>
                  </a:lnTo>
                  <a:lnTo>
                    <a:pt x="1256675" y="34760"/>
                  </a:lnTo>
                  <a:lnTo>
                    <a:pt x="1466121" y="34760"/>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3865492"/>
              <a:ext cx="1466121" cy="92694"/>
            </a:xfrm>
            <a:custGeom>
              <a:avLst/>
              <a:pathLst>
                <a:path w="1466121" h="92694">
                  <a:moveTo>
                    <a:pt x="0" y="11586"/>
                  </a:moveTo>
                  <a:lnTo>
                    <a:pt x="209445" y="0"/>
                  </a:lnTo>
                  <a:lnTo>
                    <a:pt x="418891" y="23173"/>
                  </a:lnTo>
                  <a:lnTo>
                    <a:pt x="628337" y="23173"/>
                  </a:lnTo>
                  <a:lnTo>
                    <a:pt x="837783" y="92694"/>
                  </a:lnTo>
                  <a:lnTo>
                    <a:pt x="1047229" y="23173"/>
                  </a:lnTo>
                  <a:lnTo>
                    <a:pt x="1256675" y="34760"/>
                  </a:lnTo>
                  <a:lnTo>
                    <a:pt x="1466121" y="34760"/>
                  </a:lnTo>
                </a:path>
              </a:pathLst>
            </a:custGeom>
            <a:ln w="35231" cap="flat">
              <a:solidFill>
                <a:srgbClr val="80BD41">
                  <a:alpha val="100000"/>
                </a:srgbClr>
              </a:solidFill>
              <a:prstDash val="solid"/>
              <a:round/>
            </a:ln>
          </p:spPr>
          <p:txBody>
            <a:bodyPr/>
            <a:lstStyle/>
            <a:p/>
          </p:txBody>
        </p:sp>
        <p:sp>
          <p:nvSpPr>
            <p:cNvPr id="337" name="pl337"/>
            <p:cNvSpPr/>
            <p:nvPr/>
          </p:nvSpPr>
          <p:spPr>
            <a:xfrm>
              <a:off x="4097032" y="386549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22149" y="3698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9" name="tx339"/>
            <p:cNvSpPr/>
            <p:nvPr/>
          </p:nvSpPr>
          <p:spPr>
            <a:xfrm>
              <a:off x="4349654"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4541041" y="37101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1" name="tx341"/>
            <p:cNvSpPr/>
            <p:nvPr/>
          </p:nvSpPr>
          <p:spPr>
            <a:xfrm>
              <a:off x="4750487" y="37101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2" name="tx342"/>
            <p:cNvSpPr/>
            <p:nvPr/>
          </p:nvSpPr>
          <p:spPr>
            <a:xfrm>
              <a:off x="4959933" y="37796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43" name="tx343"/>
            <p:cNvSpPr/>
            <p:nvPr/>
          </p:nvSpPr>
          <p:spPr>
            <a:xfrm>
              <a:off x="5169379" y="37101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4" name="tx344"/>
            <p:cNvSpPr/>
            <p:nvPr/>
          </p:nvSpPr>
          <p:spPr>
            <a:xfrm>
              <a:off x="5378824" y="37216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5" name="tx345"/>
            <p:cNvSpPr/>
            <p:nvPr/>
          </p:nvSpPr>
          <p:spPr>
            <a:xfrm>
              <a:off x="5588270" y="37216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6" name="rc346"/>
            <p:cNvSpPr/>
            <p:nvPr/>
          </p:nvSpPr>
          <p:spPr>
            <a:xfrm>
              <a:off x="4097032" y="4787209"/>
              <a:ext cx="1612733" cy="1019640"/>
            </a:xfrm>
            <a:prstGeom prst="rect">
              <a:avLst/>
            </a:prstGeom>
            <a:solidFill>
              <a:srgbClr val="EBEBEB">
                <a:alpha val="100000"/>
              </a:srgbClr>
            </a:solidFill>
          </p:spPr>
          <p:txBody>
            <a:bodyPr/>
            <a:lstStyle/>
            <a:p/>
          </p:txBody>
        </p:sp>
        <p:sp>
          <p:nvSpPr>
            <p:cNvPr id="347" name="pl347"/>
            <p:cNvSpPr/>
            <p:nvPr/>
          </p:nvSpPr>
          <p:spPr>
            <a:xfrm>
              <a:off x="4097032" y="56040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4097032" y="531440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4097032" y="502473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4097032" y="574891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4097032" y="54592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4097032" y="51695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4097032" y="487990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170338" y="5169574"/>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BEBEBE">
                  <a:alpha val="69803"/>
                </a:srgbClr>
              </a:solidFill>
              <a:prstDash val="solid"/>
              <a:round/>
            </a:ln>
          </p:spPr>
          <p:txBody>
            <a:bodyPr/>
            <a:lstStyle/>
            <a:p/>
          </p:txBody>
        </p:sp>
        <p:sp>
          <p:nvSpPr>
            <p:cNvPr id="363" name="pl363"/>
            <p:cNvSpPr/>
            <p:nvPr/>
          </p:nvSpPr>
          <p:spPr>
            <a:xfrm>
              <a:off x="4170338" y="5123227"/>
              <a:ext cx="1466121" cy="278083"/>
            </a:xfrm>
            <a:custGeom>
              <a:avLst/>
              <a:pathLst>
                <a:path w="1466121" h="278083">
                  <a:moveTo>
                    <a:pt x="0" y="81107"/>
                  </a:moveTo>
                  <a:lnTo>
                    <a:pt x="209445" y="46347"/>
                  </a:lnTo>
                  <a:lnTo>
                    <a:pt x="418891" y="34760"/>
                  </a:lnTo>
                  <a:lnTo>
                    <a:pt x="628337" y="0"/>
                  </a:lnTo>
                  <a:lnTo>
                    <a:pt x="837783" y="46347"/>
                  </a:lnTo>
                  <a:lnTo>
                    <a:pt x="1047229" y="115868"/>
                  </a:lnTo>
                  <a:lnTo>
                    <a:pt x="1256675" y="173802"/>
                  </a:lnTo>
                  <a:lnTo>
                    <a:pt x="1466121" y="278083"/>
                  </a:lnTo>
                </a:path>
              </a:pathLst>
            </a:custGeom>
            <a:ln w="40651" cap="flat">
              <a:solidFill>
                <a:srgbClr val="BEBEBE">
                  <a:alpha val="69803"/>
                </a:srgbClr>
              </a:solidFill>
              <a:prstDash val="solid"/>
              <a:round/>
            </a:ln>
          </p:spPr>
          <p:txBody>
            <a:bodyPr/>
            <a:lstStyle/>
            <a:p/>
          </p:txBody>
        </p:sp>
        <p:sp>
          <p:nvSpPr>
            <p:cNvPr id="364" name="pl364"/>
            <p:cNvSpPr/>
            <p:nvPr/>
          </p:nvSpPr>
          <p:spPr>
            <a:xfrm>
              <a:off x="4170338" y="5123227"/>
              <a:ext cx="1466121" cy="278083"/>
            </a:xfrm>
            <a:custGeom>
              <a:avLst/>
              <a:pathLst>
                <a:path w="1466121" h="278083">
                  <a:moveTo>
                    <a:pt x="0" y="81107"/>
                  </a:moveTo>
                  <a:lnTo>
                    <a:pt x="209445" y="46347"/>
                  </a:lnTo>
                  <a:lnTo>
                    <a:pt x="418891" y="34760"/>
                  </a:lnTo>
                  <a:lnTo>
                    <a:pt x="628337" y="0"/>
                  </a:lnTo>
                  <a:lnTo>
                    <a:pt x="837783" y="46347"/>
                  </a:lnTo>
                  <a:lnTo>
                    <a:pt x="1047229" y="115868"/>
                  </a:lnTo>
                  <a:lnTo>
                    <a:pt x="1256675" y="173802"/>
                  </a:lnTo>
                  <a:lnTo>
                    <a:pt x="1466121" y="278083"/>
                  </a:lnTo>
                </a:path>
              </a:pathLst>
            </a:custGeom>
            <a:ln w="35231" cap="flat">
              <a:solidFill>
                <a:srgbClr val="BEBEBE">
                  <a:alpha val="69803"/>
                </a:srgbClr>
              </a:solidFill>
              <a:prstDash val="solid"/>
              <a:round/>
            </a:ln>
          </p:spPr>
          <p:txBody>
            <a:bodyPr/>
            <a:lstStyle/>
            <a:p/>
          </p:txBody>
        </p:sp>
        <p:sp>
          <p:nvSpPr>
            <p:cNvPr id="365" name="pl365"/>
            <p:cNvSpPr/>
            <p:nvPr/>
          </p:nvSpPr>
          <p:spPr>
            <a:xfrm>
              <a:off x="4170338" y="5169574"/>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6B6B6B">
                  <a:alpha val="100000"/>
                </a:srgbClr>
              </a:solidFill>
              <a:prstDash val="solid"/>
              <a:round/>
            </a:ln>
          </p:spPr>
          <p:txBody>
            <a:bodyPr/>
            <a:lstStyle/>
            <a:p/>
          </p:txBody>
        </p:sp>
        <p:sp>
          <p:nvSpPr>
            <p:cNvPr id="366" name="pl366"/>
            <p:cNvSpPr/>
            <p:nvPr/>
          </p:nvSpPr>
          <p:spPr>
            <a:xfrm>
              <a:off x="4170338" y="5123227"/>
              <a:ext cx="1466121" cy="278083"/>
            </a:xfrm>
            <a:custGeom>
              <a:avLst/>
              <a:pathLst>
                <a:path w="1466121" h="278083">
                  <a:moveTo>
                    <a:pt x="0" y="81107"/>
                  </a:moveTo>
                  <a:lnTo>
                    <a:pt x="209445" y="46347"/>
                  </a:lnTo>
                  <a:lnTo>
                    <a:pt x="418891" y="34760"/>
                  </a:lnTo>
                  <a:lnTo>
                    <a:pt x="628337" y="0"/>
                  </a:lnTo>
                  <a:lnTo>
                    <a:pt x="837783" y="46347"/>
                  </a:lnTo>
                  <a:lnTo>
                    <a:pt x="1047229" y="115868"/>
                  </a:lnTo>
                  <a:lnTo>
                    <a:pt x="1256675" y="173802"/>
                  </a:lnTo>
                  <a:lnTo>
                    <a:pt x="1466121" y="278083"/>
                  </a:lnTo>
                </a:path>
              </a:pathLst>
            </a:custGeom>
            <a:ln w="40651" cap="flat">
              <a:solidFill>
                <a:srgbClr val="000000">
                  <a:alpha val="100000"/>
                </a:srgbClr>
              </a:solidFill>
              <a:prstDash val="solid"/>
              <a:round/>
            </a:ln>
          </p:spPr>
          <p:txBody>
            <a:bodyPr/>
            <a:lstStyle/>
            <a:p/>
          </p:txBody>
        </p:sp>
        <p:sp>
          <p:nvSpPr>
            <p:cNvPr id="367" name="pl367"/>
            <p:cNvSpPr/>
            <p:nvPr/>
          </p:nvSpPr>
          <p:spPr>
            <a:xfrm>
              <a:off x="4170338" y="5123227"/>
              <a:ext cx="1466121" cy="278083"/>
            </a:xfrm>
            <a:custGeom>
              <a:avLst/>
              <a:pathLst>
                <a:path w="1466121" h="278083">
                  <a:moveTo>
                    <a:pt x="0" y="81107"/>
                  </a:moveTo>
                  <a:lnTo>
                    <a:pt x="209445" y="46347"/>
                  </a:lnTo>
                  <a:lnTo>
                    <a:pt x="418891" y="34760"/>
                  </a:lnTo>
                  <a:lnTo>
                    <a:pt x="628337" y="0"/>
                  </a:lnTo>
                  <a:lnTo>
                    <a:pt x="837783" y="46347"/>
                  </a:lnTo>
                  <a:lnTo>
                    <a:pt x="1047229" y="115868"/>
                  </a:lnTo>
                  <a:lnTo>
                    <a:pt x="1256675" y="173802"/>
                  </a:lnTo>
                  <a:lnTo>
                    <a:pt x="1466121" y="278083"/>
                  </a:lnTo>
                </a:path>
              </a:pathLst>
            </a:custGeom>
            <a:ln w="35231" cap="flat">
              <a:solidFill>
                <a:srgbClr val="80BD41">
                  <a:alpha val="100000"/>
                </a:srgbClr>
              </a:solidFill>
              <a:prstDash val="solid"/>
              <a:round/>
            </a:ln>
          </p:spPr>
          <p:txBody>
            <a:bodyPr/>
            <a:lstStyle/>
            <a:p/>
          </p:txBody>
        </p:sp>
        <p:sp>
          <p:nvSpPr>
            <p:cNvPr id="368" name="pl368"/>
            <p:cNvSpPr/>
            <p:nvPr/>
          </p:nvSpPr>
          <p:spPr>
            <a:xfrm>
              <a:off x="4097032" y="51695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4122149" y="5025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70" name="tx370"/>
            <p:cNvSpPr/>
            <p:nvPr/>
          </p:nvSpPr>
          <p:spPr>
            <a:xfrm>
              <a:off x="4349654"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1" name="tx371"/>
            <p:cNvSpPr/>
            <p:nvPr/>
          </p:nvSpPr>
          <p:spPr>
            <a:xfrm>
              <a:off x="4559100" y="49794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2" name="tx372"/>
            <p:cNvSpPr/>
            <p:nvPr/>
          </p:nvSpPr>
          <p:spPr>
            <a:xfrm>
              <a:off x="4768546" y="49446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73" name="tx373"/>
            <p:cNvSpPr/>
            <p:nvPr/>
          </p:nvSpPr>
          <p:spPr>
            <a:xfrm>
              <a:off x="4977992"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4" name="tx374"/>
            <p:cNvSpPr/>
            <p:nvPr/>
          </p:nvSpPr>
          <p:spPr>
            <a:xfrm>
              <a:off x="5169379" y="50605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75" name="tx375"/>
            <p:cNvSpPr/>
            <p:nvPr/>
          </p:nvSpPr>
          <p:spPr>
            <a:xfrm>
              <a:off x="5352718" y="511847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76" name="tx376"/>
            <p:cNvSpPr/>
            <p:nvPr/>
          </p:nvSpPr>
          <p:spPr>
            <a:xfrm>
              <a:off x="5558141" y="522275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377" name="rc377"/>
            <p:cNvSpPr/>
            <p:nvPr/>
          </p:nvSpPr>
          <p:spPr>
            <a:xfrm>
              <a:off x="5779354" y="874964"/>
              <a:ext cx="1612733" cy="1019640"/>
            </a:xfrm>
            <a:prstGeom prst="rect">
              <a:avLst/>
            </a:prstGeom>
            <a:solidFill>
              <a:srgbClr val="EBEBEB">
                <a:alpha val="100000"/>
              </a:srgbClr>
            </a:solidFill>
          </p:spPr>
          <p:txBody>
            <a:bodyPr/>
            <a:lstStyle/>
            <a:p/>
          </p:txBody>
        </p:sp>
        <p:sp>
          <p:nvSpPr>
            <p:cNvPr id="378" name="pl378"/>
            <p:cNvSpPr/>
            <p:nvPr/>
          </p:nvSpPr>
          <p:spPr>
            <a:xfrm>
              <a:off x="5779354" y="169183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14021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111249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183667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15469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12573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96765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1257329"/>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BEBEBE">
                  <a:alpha val="69803"/>
                </a:srgbClr>
              </a:solidFill>
              <a:prstDash val="solid"/>
              <a:round/>
            </a:ln>
          </p:spPr>
          <p:txBody>
            <a:bodyPr/>
            <a:lstStyle/>
            <a:p/>
          </p:txBody>
        </p:sp>
        <p:sp>
          <p:nvSpPr>
            <p:cNvPr id="394" name="pl394"/>
            <p:cNvSpPr/>
            <p:nvPr/>
          </p:nvSpPr>
          <p:spPr>
            <a:xfrm>
              <a:off x="5852660" y="1234155"/>
              <a:ext cx="1466121" cy="173802"/>
            </a:xfrm>
            <a:custGeom>
              <a:avLst/>
              <a:pathLst>
                <a:path w="1466121" h="173802">
                  <a:moveTo>
                    <a:pt x="0" y="0"/>
                  </a:moveTo>
                  <a:lnTo>
                    <a:pt x="209445" y="23173"/>
                  </a:lnTo>
                  <a:lnTo>
                    <a:pt x="418891" y="104281"/>
                  </a:lnTo>
                  <a:lnTo>
                    <a:pt x="628337" y="127455"/>
                  </a:lnTo>
                  <a:lnTo>
                    <a:pt x="837783" y="150628"/>
                  </a:lnTo>
                  <a:lnTo>
                    <a:pt x="1047229" y="162215"/>
                  </a:lnTo>
                  <a:lnTo>
                    <a:pt x="1256675" y="173802"/>
                  </a:lnTo>
                  <a:lnTo>
                    <a:pt x="1466121" y="139041"/>
                  </a:lnTo>
                </a:path>
              </a:pathLst>
            </a:custGeom>
            <a:ln w="40651" cap="flat">
              <a:solidFill>
                <a:srgbClr val="BEBEBE">
                  <a:alpha val="69803"/>
                </a:srgbClr>
              </a:solidFill>
              <a:prstDash val="solid"/>
              <a:round/>
            </a:ln>
          </p:spPr>
          <p:txBody>
            <a:bodyPr/>
            <a:lstStyle/>
            <a:p/>
          </p:txBody>
        </p:sp>
        <p:sp>
          <p:nvSpPr>
            <p:cNvPr id="395" name="pl395"/>
            <p:cNvSpPr/>
            <p:nvPr/>
          </p:nvSpPr>
          <p:spPr>
            <a:xfrm>
              <a:off x="5852660" y="1234155"/>
              <a:ext cx="1466121" cy="173802"/>
            </a:xfrm>
            <a:custGeom>
              <a:avLst/>
              <a:pathLst>
                <a:path w="1466121" h="173802">
                  <a:moveTo>
                    <a:pt x="0" y="0"/>
                  </a:moveTo>
                  <a:lnTo>
                    <a:pt x="209445" y="23173"/>
                  </a:lnTo>
                  <a:lnTo>
                    <a:pt x="418891" y="104281"/>
                  </a:lnTo>
                  <a:lnTo>
                    <a:pt x="628337" y="127455"/>
                  </a:lnTo>
                  <a:lnTo>
                    <a:pt x="837783" y="150628"/>
                  </a:lnTo>
                  <a:lnTo>
                    <a:pt x="1047229" y="162215"/>
                  </a:lnTo>
                  <a:lnTo>
                    <a:pt x="1256675" y="173802"/>
                  </a:lnTo>
                  <a:lnTo>
                    <a:pt x="1466121" y="139041"/>
                  </a:lnTo>
                </a:path>
              </a:pathLst>
            </a:custGeom>
            <a:ln w="35231" cap="flat">
              <a:solidFill>
                <a:srgbClr val="BEBEBE">
                  <a:alpha val="69803"/>
                </a:srgbClr>
              </a:solidFill>
              <a:prstDash val="solid"/>
              <a:round/>
            </a:ln>
          </p:spPr>
          <p:txBody>
            <a:bodyPr/>
            <a:lstStyle/>
            <a:p/>
          </p:txBody>
        </p:sp>
        <p:sp>
          <p:nvSpPr>
            <p:cNvPr id="396" name="pl396"/>
            <p:cNvSpPr/>
            <p:nvPr/>
          </p:nvSpPr>
          <p:spPr>
            <a:xfrm>
              <a:off x="5852660" y="1257329"/>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1234155"/>
              <a:ext cx="1466121" cy="173802"/>
            </a:xfrm>
            <a:custGeom>
              <a:avLst/>
              <a:pathLst>
                <a:path w="1466121" h="173802">
                  <a:moveTo>
                    <a:pt x="0" y="0"/>
                  </a:moveTo>
                  <a:lnTo>
                    <a:pt x="209445" y="23173"/>
                  </a:lnTo>
                  <a:lnTo>
                    <a:pt x="418891" y="104281"/>
                  </a:lnTo>
                  <a:lnTo>
                    <a:pt x="628337" y="127455"/>
                  </a:lnTo>
                  <a:lnTo>
                    <a:pt x="837783" y="150628"/>
                  </a:lnTo>
                  <a:lnTo>
                    <a:pt x="1047229" y="162215"/>
                  </a:lnTo>
                  <a:lnTo>
                    <a:pt x="1256675" y="173802"/>
                  </a:lnTo>
                  <a:lnTo>
                    <a:pt x="1466121" y="139041"/>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1234155"/>
              <a:ext cx="1466121" cy="173802"/>
            </a:xfrm>
            <a:custGeom>
              <a:avLst/>
              <a:pathLst>
                <a:path w="1466121" h="173802">
                  <a:moveTo>
                    <a:pt x="0" y="0"/>
                  </a:moveTo>
                  <a:lnTo>
                    <a:pt x="209445" y="23173"/>
                  </a:lnTo>
                  <a:lnTo>
                    <a:pt x="418891" y="104281"/>
                  </a:lnTo>
                  <a:lnTo>
                    <a:pt x="628337" y="127455"/>
                  </a:lnTo>
                  <a:lnTo>
                    <a:pt x="837783" y="150628"/>
                  </a:lnTo>
                  <a:lnTo>
                    <a:pt x="1047229" y="162215"/>
                  </a:lnTo>
                  <a:lnTo>
                    <a:pt x="1256675" y="173802"/>
                  </a:lnTo>
                  <a:lnTo>
                    <a:pt x="1466121" y="139041"/>
                  </a:lnTo>
                </a:path>
              </a:pathLst>
            </a:custGeom>
            <a:ln w="35231" cap="flat">
              <a:solidFill>
                <a:srgbClr val="80BD41">
                  <a:alpha val="100000"/>
                </a:srgbClr>
              </a:solidFill>
              <a:prstDash val="solid"/>
              <a:round/>
            </a:ln>
          </p:spPr>
          <p:txBody>
            <a:bodyPr/>
            <a:lstStyle/>
            <a:p/>
          </p:txBody>
        </p:sp>
        <p:sp>
          <p:nvSpPr>
            <p:cNvPr id="399" name="pl399"/>
            <p:cNvSpPr/>
            <p:nvPr/>
          </p:nvSpPr>
          <p:spPr>
            <a:xfrm>
              <a:off x="5779354" y="12573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22531" y="10556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1" name="tx401"/>
            <p:cNvSpPr/>
            <p:nvPr/>
          </p:nvSpPr>
          <p:spPr>
            <a:xfrm>
              <a:off x="6031977"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2" name="tx402"/>
            <p:cNvSpPr/>
            <p:nvPr/>
          </p:nvSpPr>
          <p:spPr>
            <a:xfrm>
              <a:off x="6223363" y="11598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03" name="tx403"/>
            <p:cNvSpPr/>
            <p:nvPr/>
          </p:nvSpPr>
          <p:spPr>
            <a:xfrm>
              <a:off x="6432809" y="11830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04" name="tx404"/>
            <p:cNvSpPr/>
            <p:nvPr/>
          </p:nvSpPr>
          <p:spPr>
            <a:xfrm>
              <a:off x="6616149" y="1206229"/>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05" name="tx405"/>
            <p:cNvSpPr/>
            <p:nvPr/>
          </p:nvSpPr>
          <p:spPr>
            <a:xfrm>
              <a:off x="6821572" y="121781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06" name="tx406"/>
            <p:cNvSpPr/>
            <p:nvPr/>
          </p:nvSpPr>
          <p:spPr>
            <a:xfrm>
              <a:off x="7031018" y="122940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07" name="tx407"/>
            <p:cNvSpPr/>
            <p:nvPr/>
          </p:nvSpPr>
          <p:spPr>
            <a:xfrm>
              <a:off x="7240463" y="119464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08" name="rc408"/>
            <p:cNvSpPr/>
            <p:nvPr/>
          </p:nvSpPr>
          <p:spPr>
            <a:xfrm>
              <a:off x="5779354" y="2179046"/>
              <a:ext cx="1612733" cy="1019640"/>
            </a:xfrm>
            <a:prstGeom prst="rect">
              <a:avLst/>
            </a:prstGeom>
            <a:solidFill>
              <a:srgbClr val="EBEBEB">
                <a:alpha val="100000"/>
              </a:srgbClr>
            </a:solidFill>
          </p:spPr>
          <p:txBody>
            <a:bodyPr/>
            <a:lstStyle/>
            <a:p/>
          </p:txBody>
        </p:sp>
        <p:sp>
          <p:nvSpPr>
            <p:cNvPr id="409" name="pl409"/>
            <p:cNvSpPr/>
            <p:nvPr/>
          </p:nvSpPr>
          <p:spPr>
            <a:xfrm>
              <a:off x="5779354" y="29959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270624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24165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314075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28510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25614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22717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2561411"/>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BEBEBE">
                  <a:alpha val="69803"/>
                </a:srgbClr>
              </a:solidFill>
              <a:prstDash val="solid"/>
              <a:round/>
            </a:ln>
          </p:spPr>
          <p:txBody>
            <a:bodyPr/>
            <a:lstStyle/>
            <a:p/>
          </p:txBody>
        </p:sp>
        <p:sp>
          <p:nvSpPr>
            <p:cNvPr id="425" name="pl425"/>
            <p:cNvSpPr/>
            <p:nvPr/>
          </p:nvSpPr>
          <p:spPr>
            <a:xfrm>
              <a:off x="5852660" y="2549824"/>
              <a:ext cx="1466121" cy="139041"/>
            </a:xfrm>
            <a:custGeom>
              <a:avLst/>
              <a:pathLst>
                <a:path w="1466121" h="139041">
                  <a:moveTo>
                    <a:pt x="0" y="0"/>
                  </a:moveTo>
                  <a:lnTo>
                    <a:pt x="209445" y="11586"/>
                  </a:lnTo>
                  <a:lnTo>
                    <a:pt x="418891" y="69520"/>
                  </a:lnTo>
                  <a:lnTo>
                    <a:pt x="628337" y="139041"/>
                  </a:lnTo>
                  <a:lnTo>
                    <a:pt x="837783" y="104281"/>
                  </a:lnTo>
                  <a:lnTo>
                    <a:pt x="1047229" y="115868"/>
                  </a:lnTo>
                  <a:lnTo>
                    <a:pt x="1256675" y="139041"/>
                  </a:lnTo>
                  <a:lnTo>
                    <a:pt x="1466121" y="115868"/>
                  </a:lnTo>
                </a:path>
              </a:pathLst>
            </a:custGeom>
            <a:ln w="40651" cap="flat">
              <a:solidFill>
                <a:srgbClr val="BEBEBE">
                  <a:alpha val="69803"/>
                </a:srgbClr>
              </a:solidFill>
              <a:prstDash val="solid"/>
              <a:round/>
            </a:ln>
          </p:spPr>
          <p:txBody>
            <a:bodyPr/>
            <a:lstStyle/>
            <a:p/>
          </p:txBody>
        </p:sp>
        <p:sp>
          <p:nvSpPr>
            <p:cNvPr id="426" name="pl426"/>
            <p:cNvSpPr/>
            <p:nvPr/>
          </p:nvSpPr>
          <p:spPr>
            <a:xfrm>
              <a:off x="5852660" y="2549824"/>
              <a:ext cx="1466121" cy="139041"/>
            </a:xfrm>
            <a:custGeom>
              <a:avLst/>
              <a:pathLst>
                <a:path w="1466121" h="139041">
                  <a:moveTo>
                    <a:pt x="0" y="0"/>
                  </a:moveTo>
                  <a:lnTo>
                    <a:pt x="209445" y="11586"/>
                  </a:lnTo>
                  <a:lnTo>
                    <a:pt x="418891" y="69520"/>
                  </a:lnTo>
                  <a:lnTo>
                    <a:pt x="628337" y="139041"/>
                  </a:lnTo>
                  <a:lnTo>
                    <a:pt x="837783" y="104281"/>
                  </a:lnTo>
                  <a:lnTo>
                    <a:pt x="1047229" y="115868"/>
                  </a:lnTo>
                  <a:lnTo>
                    <a:pt x="1256675" y="139041"/>
                  </a:lnTo>
                  <a:lnTo>
                    <a:pt x="1466121" y="115868"/>
                  </a:lnTo>
                </a:path>
              </a:pathLst>
            </a:custGeom>
            <a:ln w="35231" cap="flat">
              <a:solidFill>
                <a:srgbClr val="BEBEBE">
                  <a:alpha val="69803"/>
                </a:srgbClr>
              </a:solidFill>
              <a:prstDash val="solid"/>
              <a:round/>
            </a:ln>
          </p:spPr>
          <p:txBody>
            <a:bodyPr/>
            <a:lstStyle/>
            <a:p/>
          </p:txBody>
        </p:sp>
        <p:sp>
          <p:nvSpPr>
            <p:cNvPr id="427" name="pl427"/>
            <p:cNvSpPr/>
            <p:nvPr/>
          </p:nvSpPr>
          <p:spPr>
            <a:xfrm>
              <a:off x="5852660" y="2561411"/>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2549824"/>
              <a:ext cx="1466121" cy="139041"/>
            </a:xfrm>
            <a:custGeom>
              <a:avLst/>
              <a:pathLst>
                <a:path w="1466121" h="139041">
                  <a:moveTo>
                    <a:pt x="0" y="0"/>
                  </a:moveTo>
                  <a:lnTo>
                    <a:pt x="209445" y="11586"/>
                  </a:lnTo>
                  <a:lnTo>
                    <a:pt x="418891" y="69520"/>
                  </a:lnTo>
                  <a:lnTo>
                    <a:pt x="628337" y="139041"/>
                  </a:lnTo>
                  <a:lnTo>
                    <a:pt x="837783" y="104281"/>
                  </a:lnTo>
                  <a:lnTo>
                    <a:pt x="1047229" y="115868"/>
                  </a:lnTo>
                  <a:lnTo>
                    <a:pt x="1256675" y="139041"/>
                  </a:lnTo>
                  <a:lnTo>
                    <a:pt x="1466121" y="115868"/>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2549824"/>
              <a:ext cx="1466121" cy="139041"/>
            </a:xfrm>
            <a:custGeom>
              <a:avLst/>
              <a:pathLst>
                <a:path w="1466121" h="139041">
                  <a:moveTo>
                    <a:pt x="0" y="0"/>
                  </a:moveTo>
                  <a:lnTo>
                    <a:pt x="209445" y="11586"/>
                  </a:lnTo>
                  <a:lnTo>
                    <a:pt x="418891" y="69520"/>
                  </a:lnTo>
                  <a:lnTo>
                    <a:pt x="628337" y="139041"/>
                  </a:lnTo>
                  <a:lnTo>
                    <a:pt x="837783" y="104281"/>
                  </a:lnTo>
                  <a:lnTo>
                    <a:pt x="1047229" y="115868"/>
                  </a:lnTo>
                  <a:lnTo>
                    <a:pt x="1256675" y="139041"/>
                  </a:lnTo>
                  <a:lnTo>
                    <a:pt x="1466121" y="115868"/>
                  </a:lnTo>
                </a:path>
              </a:pathLst>
            </a:custGeom>
            <a:ln w="35231" cap="flat">
              <a:solidFill>
                <a:srgbClr val="80BD41">
                  <a:alpha val="100000"/>
                </a:srgbClr>
              </a:solidFill>
              <a:prstDash val="solid"/>
              <a:round/>
            </a:ln>
          </p:spPr>
          <p:txBody>
            <a:bodyPr/>
            <a:lstStyle/>
            <a:p/>
          </p:txBody>
        </p:sp>
        <p:sp>
          <p:nvSpPr>
            <p:cNvPr id="430" name="pl430"/>
            <p:cNvSpPr/>
            <p:nvPr/>
          </p:nvSpPr>
          <p:spPr>
            <a:xfrm>
              <a:off x="5779354" y="25614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22531" y="23712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2" name="tx432"/>
            <p:cNvSpPr/>
            <p:nvPr/>
          </p:nvSpPr>
          <p:spPr>
            <a:xfrm>
              <a:off x="6031977"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223363" y="24407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4" name="tx434"/>
            <p:cNvSpPr/>
            <p:nvPr/>
          </p:nvSpPr>
          <p:spPr>
            <a:xfrm>
              <a:off x="6406703" y="2510311"/>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35" name="tx435"/>
            <p:cNvSpPr/>
            <p:nvPr/>
          </p:nvSpPr>
          <p:spPr>
            <a:xfrm>
              <a:off x="6642255" y="24755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36" name="tx436"/>
            <p:cNvSpPr/>
            <p:nvPr/>
          </p:nvSpPr>
          <p:spPr>
            <a:xfrm>
              <a:off x="6851701" y="24871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37" name="tx437"/>
            <p:cNvSpPr/>
            <p:nvPr/>
          </p:nvSpPr>
          <p:spPr>
            <a:xfrm>
              <a:off x="7035041" y="2510311"/>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38" name="tx438"/>
            <p:cNvSpPr/>
            <p:nvPr/>
          </p:nvSpPr>
          <p:spPr>
            <a:xfrm>
              <a:off x="7270593" y="24871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39" name="rc439"/>
            <p:cNvSpPr/>
            <p:nvPr/>
          </p:nvSpPr>
          <p:spPr>
            <a:xfrm>
              <a:off x="5779354" y="3483127"/>
              <a:ext cx="1612733" cy="1019640"/>
            </a:xfrm>
            <a:prstGeom prst="rect">
              <a:avLst/>
            </a:prstGeom>
            <a:solidFill>
              <a:srgbClr val="EBEBEB">
                <a:alpha val="100000"/>
              </a:srgbClr>
            </a:solidFill>
          </p:spPr>
          <p:txBody>
            <a:bodyPr/>
            <a:lstStyle/>
            <a:p/>
          </p:txBody>
        </p:sp>
        <p:sp>
          <p:nvSpPr>
            <p:cNvPr id="440" name="pl440"/>
            <p:cNvSpPr/>
            <p:nvPr/>
          </p:nvSpPr>
          <p:spPr>
            <a:xfrm>
              <a:off x="5779354" y="429999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5779354" y="40103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372065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444483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41551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386549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779354" y="35758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52660" y="3865492"/>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BEBEBE">
                  <a:alpha val="69803"/>
                </a:srgbClr>
              </a:solidFill>
              <a:prstDash val="solid"/>
              <a:round/>
            </a:ln>
          </p:spPr>
          <p:txBody>
            <a:bodyPr/>
            <a:lstStyle/>
            <a:p/>
          </p:txBody>
        </p:sp>
        <p:sp>
          <p:nvSpPr>
            <p:cNvPr id="456" name="pl456"/>
            <p:cNvSpPr/>
            <p:nvPr/>
          </p:nvSpPr>
          <p:spPr>
            <a:xfrm>
              <a:off x="5852660" y="3842319"/>
              <a:ext cx="1466121" cy="173802"/>
            </a:xfrm>
            <a:custGeom>
              <a:avLst/>
              <a:pathLst>
                <a:path w="1466121" h="173802">
                  <a:moveTo>
                    <a:pt x="0" y="0"/>
                  </a:moveTo>
                  <a:lnTo>
                    <a:pt x="209445" y="23173"/>
                  </a:lnTo>
                  <a:lnTo>
                    <a:pt x="418891" y="11586"/>
                  </a:lnTo>
                  <a:lnTo>
                    <a:pt x="628337" y="0"/>
                  </a:lnTo>
                  <a:lnTo>
                    <a:pt x="837783" y="46347"/>
                  </a:lnTo>
                  <a:lnTo>
                    <a:pt x="1047229" y="69520"/>
                  </a:lnTo>
                  <a:lnTo>
                    <a:pt x="1256675" y="173802"/>
                  </a:lnTo>
                  <a:lnTo>
                    <a:pt x="1466121" y="92694"/>
                  </a:lnTo>
                </a:path>
              </a:pathLst>
            </a:custGeom>
            <a:ln w="40651" cap="flat">
              <a:solidFill>
                <a:srgbClr val="BEBEBE">
                  <a:alpha val="69803"/>
                </a:srgbClr>
              </a:solidFill>
              <a:prstDash val="solid"/>
              <a:round/>
            </a:ln>
          </p:spPr>
          <p:txBody>
            <a:bodyPr/>
            <a:lstStyle/>
            <a:p/>
          </p:txBody>
        </p:sp>
        <p:sp>
          <p:nvSpPr>
            <p:cNvPr id="457" name="pl457"/>
            <p:cNvSpPr/>
            <p:nvPr/>
          </p:nvSpPr>
          <p:spPr>
            <a:xfrm>
              <a:off x="5852660" y="3842319"/>
              <a:ext cx="1466121" cy="173802"/>
            </a:xfrm>
            <a:custGeom>
              <a:avLst/>
              <a:pathLst>
                <a:path w="1466121" h="173802">
                  <a:moveTo>
                    <a:pt x="0" y="0"/>
                  </a:moveTo>
                  <a:lnTo>
                    <a:pt x="209445" y="23173"/>
                  </a:lnTo>
                  <a:lnTo>
                    <a:pt x="418891" y="11586"/>
                  </a:lnTo>
                  <a:lnTo>
                    <a:pt x="628337" y="0"/>
                  </a:lnTo>
                  <a:lnTo>
                    <a:pt x="837783" y="46347"/>
                  </a:lnTo>
                  <a:lnTo>
                    <a:pt x="1047229" y="69520"/>
                  </a:lnTo>
                  <a:lnTo>
                    <a:pt x="1256675" y="173802"/>
                  </a:lnTo>
                  <a:lnTo>
                    <a:pt x="1466121" y="92694"/>
                  </a:lnTo>
                </a:path>
              </a:pathLst>
            </a:custGeom>
            <a:ln w="35231" cap="flat">
              <a:solidFill>
                <a:srgbClr val="BEBEBE">
                  <a:alpha val="69803"/>
                </a:srgbClr>
              </a:solidFill>
              <a:prstDash val="solid"/>
              <a:round/>
            </a:ln>
          </p:spPr>
          <p:txBody>
            <a:bodyPr/>
            <a:lstStyle/>
            <a:p/>
          </p:txBody>
        </p:sp>
        <p:sp>
          <p:nvSpPr>
            <p:cNvPr id="458" name="pl458"/>
            <p:cNvSpPr/>
            <p:nvPr/>
          </p:nvSpPr>
          <p:spPr>
            <a:xfrm>
              <a:off x="5852660" y="3865492"/>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6B6B6B">
                  <a:alpha val="100000"/>
                </a:srgbClr>
              </a:solidFill>
              <a:prstDash val="solid"/>
              <a:round/>
            </a:ln>
          </p:spPr>
          <p:txBody>
            <a:bodyPr/>
            <a:lstStyle/>
            <a:p/>
          </p:txBody>
        </p:sp>
        <p:sp>
          <p:nvSpPr>
            <p:cNvPr id="459" name="pl459"/>
            <p:cNvSpPr/>
            <p:nvPr/>
          </p:nvSpPr>
          <p:spPr>
            <a:xfrm>
              <a:off x="5852660" y="3842319"/>
              <a:ext cx="1466121" cy="173802"/>
            </a:xfrm>
            <a:custGeom>
              <a:avLst/>
              <a:pathLst>
                <a:path w="1466121" h="173802">
                  <a:moveTo>
                    <a:pt x="0" y="0"/>
                  </a:moveTo>
                  <a:lnTo>
                    <a:pt x="209445" y="23173"/>
                  </a:lnTo>
                  <a:lnTo>
                    <a:pt x="418891" y="11586"/>
                  </a:lnTo>
                  <a:lnTo>
                    <a:pt x="628337" y="0"/>
                  </a:lnTo>
                  <a:lnTo>
                    <a:pt x="837783" y="46347"/>
                  </a:lnTo>
                  <a:lnTo>
                    <a:pt x="1047229" y="69520"/>
                  </a:lnTo>
                  <a:lnTo>
                    <a:pt x="1256675" y="173802"/>
                  </a:lnTo>
                  <a:lnTo>
                    <a:pt x="1466121" y="92694"/>
                  </a:lnTo>
                </a:path>
              </a:pathLst>
            </a:custGeom>
            <a:ln w="40651" cap="flat">
              <a:solidFill>
                <a:srgbClr val="000000">
                  <a:alpha val="100000"/>
                </a:srgbClr>
              </a:solidFill>
              <a:prstDash val="solid"/>
              <a:round/>
            </a:ln>
          </p:spPr>
          <p:txBody>
            <a:bodyPr/>
            <a:lstStyle/>
            <a:p/>
          </p:txBody>
        </p:sp>
        <p:sp>
          <p:nvSpPr>
            <p:cNvPr id="460" name="pl460"/>
            <p:cNvSpPr/>
            <p:nvPr/>
          </p:nvSpPr>
          <p:spPr>
            <a:xfrm>
              <a:off x="5852660" y="3842319"/>
              <a:ext cx="1466121" cy="173802"/>
            </a:xfrm>
            <a:custGeom>
              <a:avLst/>
              <a:pathLst>
                <a:path w="1466121" h="173802">
                  <a:moveTo>
                    <a:pt x="0" y="0"/>
                  </a:moveTo>
                  <a:lnTo>
                    <a:pt x="209445" y="23173"/>
                  </a:lnTo>
                  <a:lnTo>
                    <a:pt x="418891" y="11586"/>
                  </a:lnTo>
                  <a:lnTo>
                    <a:pt x="628337" y="0"/>
                  </a:lnTo>
                  <a:lnTo>
                    <a:pt x="837783" y="46347"/>
                  </a:lnTo>
                  <a:lnTo>
                    <a:pt x="1047229" y="69520"/>
                  </a:lnTo>
                  <a:lnTo>
                    <a:pt x="1256675" y="173802"/>
                  </a:lnTo>
                  <a:lnTo>
                    <a:pt x="1466121" y="92694"/>
                  </a:lnTo>
                </a:path>
              </a:pathLst>
            </a:custGeom>
            <a:ln w="35231" cap="flat">
              <a:solidFill>
                <a:srgbClr val="80BD41">
                  <a:alpha val="100000"/>
                </a:srgbClr>
              </a:solidFill>
              <a:prstDash val="solid"/>
              <a:round/>
            </a:ln>
          </p:spPr>
          <p:txBody>
            <a:bodyPr/>
            <a:lstStyle/>
            <a:p/>
          </p:txBody>
        </p:sp>
        <p:sp>
          <p:nvSpPr>
            <p:cNvPr id="461" name="pl461"/>
            <p:cNvSpPr/>
            <p:nvPr/>
          </p:nvSpPr>
          <p:spPr>
            <a:xfrm>
              <a:off x="5779354" y="386549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5822531" y="36637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3" name="tx463"/>
            <p:cNvSpPr/>
            <p:nvPr/>
          </p:nvSpPr>
          <p:spPr>
            <a:xfrm>
              <a:off x="6031977"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241423" y="36753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5" name="tx465"/>
            <p:cNvSpPr/>
            <p:nvPr/>
          </p:nvSpPr>
          <p:spPr>
            <a:xfrm>
              <a:off x="6450869" y="36637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6" name="tx466"/>
            <p:cNvSpPr/>
            <p:nvPr/>
          </p:nvSpPr>
          <p:spPr>
            <a:xfrm>
              <a:off x="6642255" y="37101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7" name="tx467"/>
            <p:cNvSpPr/>
            <p:nvPr/>
          </p:nvSpPr>
          <p:spPr>
            <a:xfrm>
              <a:off x="6851701" y="37332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68" name="tx468"/>
            <p:cNvSpPr/>
            <p:nvPr/>
          </p:nvSpPr>
          <p:spPr>
            <a:xfrm>
              <a:off x="7031018" y="383756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69" name="tx469"/>
            <p:cNvSpPr/>
            <p:nvPr/>
          </p:nvSpPr>
          <p:spPr>
            <a:xfrm>
              <a:off x="7270593" y="37564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70" name="rc470"/>
            <p:cNvSpPr/>
            <p:nvPr/>
          </p:nvSpPr>
          <p:spPr>
            <a:xfrm>
              <a:off x="5779354" y="4787209"/>
              <a:ext cx="1612733" cy="1019640"/>
            </a:xfrm>
            <a:prstGeom prst="rect">
              <a:avLst/>
            </a:prstGeom>
            <a:solidFill>
              <a:srgbClr val="EBEBEB">
                <a:alpha val="100000"/>
              </a:srgbClr>
            </a:solidFill>
          </p:spPr>
          <p:txBody>
            <a:bodyPr/>
            <a:lstStyle/>
            <a:p/>
          </p:txBody>
        </p:sp>
        <p:sp>
          <p:nvSpPr>
            <p:cNvPr id="471" name="pl471"/>
            <p:cNvSpPr/>
            <p:nvPr/>
          </p:nvSpPr>
          <p:spPr>
            <a:xfrm>
              <a:off x="5779354" y="56040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5779354" y="531440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5779354" y="502473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5779354" y="574891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5779354" y="54592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5779354" y="51695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5779354" y="487990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5852660" y="5169574"/>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BEBEBE">
                  <a:alpha val="69803"/>
                </a:srgbClr>
              </a:solidFill>
              <a:prstDash val="solid"/>
              <a:round/>
            </a:ln>
          </p:spPr>
          <p:txBody>
            <a:bodyPr/>
            <a:lstStyle/>
            <a:p/>
          </p:txBody>
        </p:sp>
        <p:sp>
          <p:nvSpPr>
            <p:cNvPr id="487" name="pl487"/>
            <p:cNvSpPr/>
            <p:nvPr/>
          </p:nvSpPr>
          <p:spPr>
            <a:xfrm>
              <a:off x="5852660" y="5169574"/>
              <a:ext cx="1466121" cy="590927"/>
            </a:xfrm>
            <a:custGeom>
              <a:avLst/>
              <a:pathLst>
                <a:path w="1466121" h="590927">
                  <a:moveTo>
                    <a:pt x="0" y="0"/>
                  </a:moveTo>
                  <a:lnTo>
                    <a:pt x="209445" y="0"/>
                  </a:lnTo>
                  <a:lnTo>
                    <a:pt x="418891" y="11586"/>
                  </a:lnTo>
                  <a:lnTo>
                    <a:pt x="628337" y="69520"/>
                  </a:lnTo>
                  <a:lnTo>
                    <a:pt x="837783" y="69520"/>
                  </a:lnTo>
                  <a:lnTo>
                    <a:pt x="1047229" y="486646"/>
                  </a:lnTo>
                  <a:lnTo>
                    <a:pt x="1256675" y="590927"/>
                  </a:lnTo>
                  <a:lnTo>
                    <a:pt x="1466121" y="185389"/>
                  </a:lnTo>
                </a:path>
              </a:pathLst>
            </a:custGeom>
            <a:ln w="40651" cap="flat">
              <a:solidFill>
                <a:srgbClr val="BEBEBE">
                  <a:alpha val="69803"/>
                </a:srgbClr>
              </a:solidFill>
              <a:prstDash val="solid"/>
              <a:round/>
            </a:ln>
          </p:spPr>
          <p:txBody>
            <a:bodyPr/>
            <a:lstStyle/>
            <a:p/>
          </p:txBody>
        </p:sp>
        <p:sp>
          <p:nvSpPr>
            <p:cNvPr id="488" name="pl488"/>
            <p:cNvSpPr/>
            <p:nvPr/>
          </p:nvSpPr>
          <p:spPr>
            <a:xfrm>
              <a:off x="5852660" y="5169574"/>
              <a:ext cx="1466121" cy="590927"/>
            </a:xfrm>
            <a:custGeom>
              <a:avLst/>
              <a:pathLst>
                <a:path w="1466121" h="590927">
                  <a:moveTo>
                    <a:pt x="0" y="0"/>
                  </a:moveTo>
                  <a:lnTo>
                    <a:pt x="209445" y="0"/>
                  </a:lnTo>
                  <a:lnTo>
                    <a:pt x="418891" y="11586"/>
                  </a:lnTo>
                  <a:lnTo>
                    <a:pt x="628337" y="69520"/>
                  </a:lnTo>
                  <a:lnTo>
                    <a:pt x="837783" y="69520"/>
                  </a:lnTo>
                  <a:lnTo>
                    <a:pt x="1047229" y="486646"/>
                  </a:lnTo>
                  <a:lnTo>
                    <a:pt x="1256675" y="590927"/>
                  </a:lnTo>
                  <a:lnTo>
                    <a:pt x="1466121" y="185389"/>
                  </a:lnTo>
                </a:path>
              </a:pathLst>
            </a:custGeom>
            <a:ln w="35231" cap="flat">
              <a:solidFill>
                <a:srgbClr val="BEBEBE">
                  <a:alpha val="69803"/>
                </a:srgbClr>
              </a:solidFill>
              <a:prstDash val="solid"/>
              <a:round/>
            </a:ln>
          </p:spPr>
          <p:txBody>
            <a:bodyPr/>
            <a:lstStyle/>
            <a:p/>
          </p:txBody>
        </p:sp>
        <p:sp>
          <p:nvSpPr>
            <p:cNvPr id="489" name="pl489"/>
            <p:cNvSpPr/>
            <p:nvPr/>
          </p:nvSpPr>
          <p:spPr>
            <a:xfrm>
              <a:off x="5852660" y="5169574"/>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6B6B6B">
                  <a:alpha val="100000"/>
                </a:srgbClr>
              </a:solidFill>
              <a:prstDash val="solid"/>
              <a:round/>
            </a:ln>
          </p:spPr>
          <p:txBody>
            <a:bodyPr/>
            <a:lstStyle/>
            <a:p/>
          </p:txBody>
        </p:sp>
        <p:sp>
          <p:nvSpPr>
            <p:cNvPr id="490" name="pl490"/>
            <p:cNvSpPr/>
            <p:nvPr/>
          </p:nvSpPr>
          <p:spPr>
            <a:xfrm>
              <a:off x="5852660" y="5169574"/>
              <a:ext cx="1466121" cy="590927"/>
            </a:xfrm>
            <a:custGeom>
              <a:avLst/>
              <a:pathLst>
                <a:path w="1466121" h="590927">
                  <a:moveTo>
                    <a:pt x="0" y="0"/>
                  </a:moveTo>
                  <a:lnTo>
                    <a:pt x="209445" y="0"/>
                  </a:lnTo>
                  <a:lnTo>
                    <a:pt x="418891" y="11586"/>
                  </a:lnTo>
                  <a:lnTo>
                    <a:pt x="628337" y="69520"/>
                  </a:lnTo>
                  <a:lnTo>
                    <a:pt x="837783" y="69520"/>
                  </a:lnTo>
                  <a:lnTo>
                    <a:pt x="1047229" y="486646"/>
                  </a:lnTo>
                  <a:lnTo>
                    <a:pt x="1256675" y="590927"/>
                  </a:lnTo>
                  <a:lnTo>
                    <a:pt x="1466121" y="185389"/>
                  </a:lnTo>
                </a:path>
              </a:pathLst>
            </a:custGeom>
            <a:ln w="40651" cap="flat">
              <a:solidFill>
                <a:srgbClr val="000000">
                  <a:alpha val="100000"/>
                </a:srgbClr>
              </a:solidFill>
              <a:prstDash val="solid"/>
              <a:round/>
            </a:ln>
          </p:spPr>
          <p:txBody>
            <a:bodyPr/>
            <a:lstStyle/>
            <a:p/>
          </p:txBody>
        </p:sp>
        <p:sp>
          <p:nvSpPr>
            <p:cNvPr id="491" name="pl491"/>
            <p:cNvSpPr/>
            <p:nvPr/>
          </p:nvSpPr>
          <p:spPr>
            <a:xfrm>
              <a:off x="5852660" y="5169574"/>
              <a:ext cx="1466121" cy="590927"/>
            </a:xfrm>
            <a:custGeom>
              <a:avLst/>
              <a:pathLst>
                <a:path w="1466121" h="590927">
                  <a:moveTo>
                    <a:pt x="0" y="0"/>
                  </a:moveTo>
                  <a:lnTo>
                    <a:pt x="209445" y="0"/>
                  </a:lnTo>
                  <a:lnTo>
                    <a:pt x="418891" y="11586"/>
                  </a:lnTo>
                  <a:lnTo>
                    <a:pt x="628337" y="69520"/>
                  </a:lnTo>
                  <a:lnTo>
                    <a:pt x="837783" y="69520"/>
                  </a:lnTo>
                  <a:lnTo>
                    <a:pt x="1047229" y="486646"/>
                  </a:lnTo>
                  <a:lnTo>
                    <a:pt x="1256675" y="590927"/>
                  </a:lnTo>
                  <a:lnTo>
                    <a:pt x="1466121" y="185389"/>
                  </a:lnTo>
                </a:path>
              </a:pathLst>
            </a:custGeom>
            <a:ln w="35231" cap="flat">
              <a:solidFill>
                <a:srgbClr val="80BD41">
                  <a:alpha val="100000"/>
                </a:srgbClr>
              </a:solidFill>
              <a:prstDash val="solid"/>
              <a:round/>
            </a:ln>
          </p:spPr>
          <p:txBody>
            <a:bodyPr/>
            <a:lstStyle/>
            <a:p/>
          </p:txBody>
        </p:sp>
        <p:sp>
          <p:nvSpPr>
            <p:cNvPr id="492" name="pl492"/>
            <p:cNvSpPr/>
            <p:nvPr/>
          </p:nvSpPr>
          <p:spPr>
            <a:xfrm>
              <a:off x="5779354" y="51695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5822531"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4" name="tx494"/>
            <p:cNvSpPr/>
            <p:nvPr/>
          </p:nvSpPr>
          <p:spPr>
            <a:xfrm>
              <a:off x="6031977"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6223363" y="5002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6" name="tx496"/>
            <p:cNvSpPr/>
            <p:nvPr/>
          </p:nvSpPr>
          <p:spPr>
            <a:xfrm>
              <a:off x="6432809" y="50605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97" name="tx497"/>
            <p:cNvSpPr/>
            <p:nvPr/>
          </p:nvSpPr>
          <p:spPr>
            <a:xfrm>
              <a:off x="6642255" y="50605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98" name="tx498"/>
            <p:cNvSpPr/>
            <p:nvPr/>
          </p:nvSpPr>
          <p:spPr>
            <a:xfrm>
              <a:off x="6821572" y="547766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499" name="tx499"/>
            <p:cNvSpPr/>
            <p:nvPr/>
          </p:nvSpPr>
          <p:spPr>
            <a:xfrm>
              <a:off x="7031018"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500" name="tx500"/>
            <p:cNvSpPr/>
            <p:nvPr/>
          </p:nvSpPr>
          <p:spPr>
            <a:xfrm>
              <a:off x="7240463" y="51764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501" name="rc501"/>
            <p:cNvSpPr/>
            <p:nvPr/>
          </p:nvSpPr>
          <p:spPr>
            <a:xfrm>
              <a:off x="7461677" y="874964"/>
              <a:ext cx="1612733" cy="1019640"/>
            </a:xfrm>
            <a:prstGeom prst="rect">
              <a:avLst/>
            </a:prstGeom>
            <a:solidFill>
              <a:srgbClr val="EBEBEB">
                <a:alpha val="100000"/>
              </a:srgbClr>
            </a:solidFill>
          </p:spPr>
          <p:txBody>
            <a:bodyPr/>
            <a:lstStyle/>
            <a:p/>
          </p:txBody>
        </p:sp>
        <p:sp>
          <p:nvSpPr>
            <p:cNvPr id="502" name="pl502"/>
            <p:cNvSpPr/>
            <p:nvPr/>
          </p:nvSpPr>
          <p:spPr>
            <a:xfrm>
              <a:off x="7461677" y="169183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14021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111249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183667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15469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12573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96765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1257329"/>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BEBEBE">
                  <a:alpha val="69803"/>
                </a:srgbClr>
              </a:solidFill>
              <a:prstDash val="solid"/>
              <a:round/>
            </a:ln>
          </p:spPr>
          <p:txBody>
            <a:bodyPr/>
            <a:lstStyle/>
            <a:p/>
          </p:txBody>
        </p:sp>
        <p:sp>
          <p:nvSpPr>
            <p:cNvPr id="518" name="pl518"/>
            <p:cNvSpPr/>
            <p:nvPr/>
          </p:nvSpPr>
          <p:spPr>
            <a:xfrm>
              <a:off x="7534983" y="1257329"/>
              <a:ext cx="1466121" cy="243323"/>
            </a:xfrm>
            <a:custGeom>
              <a:avLst/>
              <a:pathLst>
                <a:path w="1466121" h="243323">
                  <a:moveTo>
                    <a:pt x="0" y="0"/>
                  </a:moveTo>
                  <a:lnTo>
                    <a:pt x="209445" y="0"/>
                  </a:lnTo>
                  <a:lnTo>
                    <a:pt x="418891" y="173802"/>
                  </a:lnTo>
                  <a:lnTo>
                    <a:pt x="628337" y="243323"/>
                  </a:lnTo>
                  <a:lnTo>
                    <a:pt x="837783" y="243323"/>
                  </a:lnTo>
                  <a:lnTo>
                    <a:pt x="1047229" y="162215"/>
                  </a:lnTo>
                  <a:lnTo>
                    <a:pt x="1256675" y="104281"/>
                  </a:lnTo>
                  <a:lnTo>
                    <a:pt x="1466121" y="57934"/>
                  </a:lnTo>
                </a:path>
              </a:pathLst>
            </a:custGeom>
            <a:ln w="40651" cap="flat">
              <a:solidFill>
                <a:srgbClr val="BEBEBE">
                  <a:alpha val="69803"/>
                </a:srgbClr>
              </a:solidFill>
              <a:prstDash val="solid"/>
              <a:round/>
            </a:ln>
          </p:spPr>
          <p:txBody>
            <a:bodyPr/>
            <a:lstStyle/>
            <a:p/>
          </p:txBody>
        </p:sp>
        <p:sp>
          <p:nvSpPr>
            <p:cNvPr id="519" name="pl519"/>
            <p:cNvSpPr/>
            <p:nvPr/>
          </p:nvSpPr>
          <p:spPr>
            <a:xfrm>
              <a:off x="7534983" y="1257329"/>
              <a:ext cx="1466121" cy="243323"/>
            </a:xfrm>
            <a:custGeom>
              <a:avLst/>
              <a:pathLst>
                <a:path w="1466121" h="243323">
                  <a:moveTo>
                    <a:pt x="0" y="0"/>
                  </a:moveTo>
                  <a:lnTo>
                    <a:pt x="209445" y="0"/>
                  </a:lnTo>
                  <a:lnTo>
                    <a:pt x="418891" y="173802"/>
                  </a:lnTo>
                  <a:lnTo>
                    <a:pt x="628337" y="243323"/>
                  </a:lnTo>
                  <a:lnTo>
                    <a:pt x="837783" y="243323"/>
                  </a:lnTo>
                  <a:lnTo>
                    <a:pt x="1047229" y="162215"/>
                  </a:lnTo>
                  <a:lnTo>
                    <a:pt x="1256675" y="104281"/>
                  </a:lnTo>
                  <a:lnTo>
                    <a:pt x="1466121" y="57934"/>
                  </a:lnTo>
                </a:path>
              </a:pathLst>
            </a:custGeom>
            <a:ln w="35231" cap="flat">
              <a:solidFill>
                <a:srgbClr val="BEBEBE">
                  <a:alpha val="69803"/>
                </a:srgbClr>
              </a:solidFill>
              <a:prstDash val="solid"/>
              <a:round/>
            </a:ln>
          </p:spPr>
          <p:txBody>
            <a:bodyPr/>
            <a:lstStyle/>
            <a:p/>
          </p:txBody>
        </p:sp>
        <p:sp>
          <p:nvSpPr>
            <p:cNvPr id="520" name="pl520"/>
            <p:cNvSpPr/>
            <p:nvPr/>
          </p:nvSpPr>
          <p:spPr>
            <a:xfrm>
              <a:off x="7534983" y="1257329"/>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1257329"/>
              <a:ext cx="1466121" cy="243323"/>
            </a:xfrm>
            <a:custGeom>
              <a:avLst/>
              <a:pathLst>
                <a:path w="1466121" h="243323">
                  <a:moveTo>
                    <a:pt x="0" y="0"/>
                  </a:moveTo>
                  <a:lnTo>
                    <a:pt x="209445" y="0"/>
                  </a:lnTo>
                  <a:lnTo>
                    <a:pt x="418891" y="173802"/>
                  </a:lnTo>
                  <a:lnTo>
                    <a:pt x="628337" y="243323"/>
                  </a:lnTo>
                  <a:lnTo>
                    <a:pt x="837783" y="243323"/>
                  </a:lnTo>
                  <a:lnTo>
                    <a:pt x="1047229" y="162215"/>
                  </a:lnTo>
                  <a:lnTo>
                    <a:pt x="1256675" y="104281"/>
                  </a:lnTo>
                  <a:lnTo>
                    <a:pt x="1466121" y="57934"/>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1257329"/>
              <a:ext cx="1466121" cy="243323"/>
            </a:xfrm>
            <a:custGeom>
              <a:avLst/>
              <a:pathLst>
                <a:path w="1466121" h="243323">
                  <a:moveTo>
                    <a:pt x="0" y="0"/>
                  </a:moveTo>
                  <a:lnTo>
                    <a:pt x="209445" y="0"/>
                  </a:lnTo>
                  <a:lnTo>
                    <a:pt x="418891" y="173802"/>
                  </a:lnTo>
                  <a:lnTo>
                    <a:pt x="628337" y="243323"/>
                  </a:lnTo>
                  <a:lnTo>
                    <a:pt x="837783" y="243323"/>
                  </a:lnTo>
                  <a:lnTo>
                    <a:pt x="1047229" y="162215"/>
                  </a:lnTo>
                  <a:lnTo>
                    <a:pt x="1256675" y="104281"/>
                  </a:lnTo>
                  <a:lnTo>
                    <a:pt x="1466121" y="57934"/>
                  </a:lnTo>
                </a:path>
              </a:pathLst>
            </a:custGeom>
            <a:ln w="35231" cap="flat">
              <a:solidFill>
                <a:srgbClr val="80BD41">
                  <a:alpha val="100000"/>
                </a:srgbClr>
              </a:solidFill>
              <a:prstDash val="solid"/>
              <a:round/>
            </a:ln>
          </p:spPr>
          <p:txBody>
            <a:bodyPr/>
            <a:lstStyle/>
            <a:p/>
          </p:txBody>
        </p:sp>
        <p:sp>
          <p:nvSpPr>
            <p:cNvPr id="523" name="pl523"/>
            <p:cNvSpPr/>
            <p:nvPr/>
          </p:nvSpPr>
          <p:spPr>
            <a:xfrm>
              <a:off x="7461677" y="12573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504854"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5" name="tx525"/>
            <p:cNvSpPr/>
            <p:nvPr/>
          </p:nvSpPr>
          <p:spPr>
            <a:xfrm>
              <a:off x="7714299"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6" name="tx526"/>
            <p:cNvSpPr/>
            <p:nvPr/>
          </p:nvSpPr>
          <p:spPr>
            <a:xfrm>
              <a:off x="7875556" y="125257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27" name="tx527"/>
            <p:cNvSpPr/>
            <p:nvPr/>
          </p:nvSpPr>
          <p:spPr>
            <a:xfrm>
              <a:off x="8085002" y="132209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528" name="tx528"/>
            <p:cNvSpPr/>
            <p:nvPr/>
          </p:nvSpPr>
          <p:spPr>
            <a:xfrm>
              <a:off x="8294448" y="132209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529" name="tx529"/>
            <p:cNvSpPr/>
            <p:nvPr/>
          </p:nvSpPr>
          <p:spPr>
            <a:xfrm>
              <a:off x="8503894" y="124098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30" name="tx530"/>
            <p:cNvSpPr/>
            <p:nvPr/>
          </p:nvSpPr>
          <p:spPr>
            <a:xfrm>
              <a:off x="8743470" y="11830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31" name="tx531"/>
            <p:cNvSpPr/>
            <p:nvPr/>
          </p:nvSpPr>
          <p:spPr>
            <a:xfrm>
              <a:off x="8952916" y="11367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32" name="rc532"/>
            <p:cNvSpPr/>
            <p:nvPr/>
          </p:nvSpPr>
          <p:spPr>
            <a:xfrm>
              <a:off x="7461677" y="2179046"/>
              <a:ext cx="1612733" cy="1019640"/>
            </a:xfrm>
            <a:prstGeom prst="rect">
              <a:avLst/>
            </a:prstGeom>
            <a:solidFill>
              <a:srgbClr val="EBEBEB">
                <a:alpha val="100000"/>
              </a:srgbClr>
            </a:solidFill>
          </p:spPr>
          <p:txBody>
            <a:bodyPr/>
            <a:lstStyle/>
            <a:p/>
          </p:txBody>
        </p:sp>
        <p:sp>
          <p:nvSpPr>
            <p:cNvPr id="533" name="pl533"/>
            <p:cNvSpPr/>
            <p:nvPr/>
          </p:nvSpPr>
          <p:spPr>
            <a:xfrm>
              <a:off x="7461677" y="29959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4" name="pl534"/>
            <p:cNvSpPr/>
            <p:nvPr/>
          </p:nvSpPr>
          <p:spPr>
            <a:xfrm>
              <a:off x="7461677" y="270624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5" name="pl535"/>
            <p:cNvSpPr/>
            <p:nvPr/>
          </p:nvSpPr>
          <p:spPr>
            <a:xfrm>
              <a:off x="7461677" y="24165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6" name="pl536"/>
            <p:cNvSpPr/>
            <p:nvPr/>
          </p:nvSpPr>
          <p:spPr>
            <a:xfrm>
              <a:off x="7461677" y="314075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7" name="pl537"/>
            <p:cNvSpPr/>
            <p:nvPr/>
          </p:nvSpPr>
          <p:spPr>
            <a:xfrm>
              <a:off x="7461677" y="28510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8" name="pl538"/>
            <p:cNvSpPr/>
            <p:nvPr/>
          </p:nvSpPr>
          <p:spPr>
            <a:xfrm>
              <a:off x="7461677" y="25614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9" name="pl539"/>
            <p:cNvSpPr/>
            <p:nvPr/>
          </p:nvSpPr>
          <p:spPr>
            <a:xfrm>
              <a:off x="7461677" y="22717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40" name="pl540"/>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534983" y="2561411"/>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BEBEBE">
                  <a:alpha val="69803"/>
                </a:srgbClr>
              </a:solidFill>
              <a:prstDash val="solid"/>
              <a:round/>
            </a:ln>
          </p:spPr>
          <p:txBody>
            <a:bodyPr/>
            <a:lstStyle/>
            <a:p/>
          </p:txBody>
        </p:sp>
        <p:sp>
          <p:nvSpPr>
            <p:cNvPr id="549" name="pl549"/>
            <p:cNvSpPr/>
            <p:nvPr/>
          </p:nvSpPr>
          <p:spPr>
            <a:xfrm>
              <a:off x="7534983" y="2526650"/>
              <a:ext cx="1466121" cy="92694"/>
            </a:xfrm>
            <a:custGeom>
              <a:avLst/>
              <a:pathLst>
                <a:path w="1466121" h="92694">
                  <a:moveTo>
                    <a:pt x="0" y="69520"/>
                  </a:moveTo>
                  <a:lnTo>
                    <a:pt x="209445" y="34760"/>
                  </a:lnTo>
                  <a:lnTo>
                    <a:pt x="418891" y="23173"/>
                  </a:lnTo>
                  <a:lnTo>
                    <a:pt x="628337" y="0"/>
                  </a:lnTo>
                  <a:lnTo>
                    <a:pt x="837783" y="0"/>
                  </a:lnTo>
                  <a:lnTo>
                    <a:pt x="1047229" y="23173"/>
                  </a:lnTo>
                  <a:lnTo>
                    <a:pt x="1256675" y="69520"/>
                  </a:lnTo>
                  <a:lnTo>
                    <a:pt x="1466121" y="92694"/>
                  </a:lnTo>
                </a:path>
              </a:pathLst>
            </a:custGeom>
            <a:ln w="40651" cap="flat">
              <a:solidFill>
                <a:srgbClr val="BEBEBE">
                  <a:alpha val="69803"/>
                </a:srgbClr>
              </a:solidFill>
              <a:prstDash val="solid"/>
              <a:round/>
            </a:ln>
          </p:spPr>
          <p:txBody>
            <a:bodyPr/>
            <a:lstStyle/>
            <a:p/>
          </p:txBody>
        </p:sp>
        <p:sp>
          <p:nvSpPr>
            <p:cNvPr id="550" name="pl550"/>
            <p:cNvSpPr/>
            <p:nvPr/>
          </p:nvSpPr>
          <p:spPr>
            <a:xfrm>
              <a:off x="7534983" y="2526650"/>
              <a:ext cx="1466121" cy="92694"/>
            </a:xfrm>
            <a:custGeom>
              <a:avLst/>
              <a:pathLst>
                <a:path w="1466121" h="92694">
                  <a:moveTo>
                    <a:pt x="0" y="69520"/>
                  </a:moveTo>
                  <a:lnTo>
                    <a:pt x="209445" y="34760"/>
                  </a:lnTo>
                  <a:lnTo>
                    <a:pt x="418891" y="23173"/>
                  </a:lnTo>
                  <a:lnTo>
                    <a:pt x="628337" y="0"/>
                  </a:lnTo>
                  <a:lnTo>
                    <a:pt x="837783" y="0"/>
                  </a:lnTo>
                  <a:lnTo>
                    <a:pt x="1047229" y="23173"/>
                  </a:lnTo>
                  <a:lnTo>
                    <a:pt x="1256675" y="69520"/>
                  </a:lnTo>
                  <a:lnTo>
                    <a:pt x="1466121" y="92694"/>
                  </a:lnTo>
                </a:path>
              </a:pathLst>
            </a:custGeom>
            <a:ln w="35231" cap="flat">
              <a:solidFill>
                <a:srgbClr val="BEBEBE">
                  <a:alpha val="69803"/>
                </a:srgbClr>
              </a:solidFill>
              <a:prstDash val="solid"/>
              <a:round/>
            </a:ln>
          </p:spPr>
          <p:txBody>
            <a:bodyPr/>
            <a:lstStyle/>
            <a:p/>
          </p:txBody>
        </p:sp>
        <p:sp>
          <p:nvSpPr>
            <p:cNvPr id="551" name="pl551"/>
            <p:cNvSpPr/>
            <p:nvPr/>
          </p:nvSpPr>
          <p:spPr>
            <a:xfrm>
              <a:off x="7534983" y="2561411"/>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6B6B6B">
                  <a:alpha val="100000"/>
                </a:srgbClr>
              </a:solidFill>
              <a:prstDash val="solid"/>
              <a:round/>
            </a:ln>
          </p:spPr>
          <p:txBody>
            <a:bodyPr/>
            <a:lstStyle/>
            <a:p/>
          </p:txBody>
        </p:sp>
        <p:sp>
          <p:nvSpPr>
            <p:cNvPr id="552" name="pl552"/>
            <p:cNvSpPr/>
            <p:nvPr/>
          </p:nvSpPr>
          <p:spPr>
            <a:xfrm>
              <a:off x="7534983" y="2526650"/>
              <a:ext cx="1466121" cy="92694"/>
            </a:xfrm>
            <a:custGeom>
              <a:avLst/>
              <a:pathLst>
                <a:path w="1466121" h="92694">
                  <a:moveTo>
                    <a:pt x="0" y="69520"/>
                  </a:moveTo>
                  <a:lnTo>
                    <a:pt x="209445" y="34760"/>
                  </a:lnTo>
                  <a:lnTo>
                    <a:pt x="418891" y="23173"/>
                  </a:lnTo>
                  <a:lnTo>
                    <a:pt x="628337" y="0"/>
                  </a:lnTo>
                  <a:lnTo>
                    <a:pt x="837783" y="0"/>
                  </a:lnTo>
                  <a:lnTo>
                    <a:pt x="1047229" y="23173"/>
                  </a:lnTo>
                  <a:lnTo>
                    <a:pt x="1256675" y="69520"/>
                  </a:lnTo>
                  <a:lnTo>
                    <a:pt x="1466121" y="92694"/>
                  </a:lnTo>
                </a:path>
              </a:pathLst>
            </a:custGeom>
            <a:ln w="40651" cap="flat">
              <a:solidFill>
                <a:srgbClr val="000000">
                  <a:alpha val="100000"/>
                </a:srgbClr>
              </a:solidFill>
              <a:prstDash val="solid"/>
              <a:round/>
            </a:ln>
          </p:spPr>
          <p:txBody>
            <a:bodyPr/>
            <a:lstStyle/>
            <a:p/>
          </p:txBody>
        </p:sp>
        <p:sp>
          <p:nvSpPr>
            <p:cNvPr id="553" name="pl553"/>
            <p:cNvSpPr/>
            <p:nvPr/>
          </p:nvSpPr>
          <p:spPr>
            <a:xfrm>
              <a:off x="7534983" y="2526650"/>
              <a:ext cx="1466121" cy="92694"/>
            </a:xfrm>
            <a:custGeom>
              <a:avLst/>
              <a:pathLst>
                <a:path w="1466121" h="92694">
                  <a:moveTo>
                    <a:pt x="0" y="69520"/>
                  </a:moveTo>
                  <a:lnTo>
                    <a:pt x="209445" y="34760"/>
                  </a:lnTo>
                  <a:lnTo>
                    <a:pt x="418891" y="23173"/>
                  </a:lnTo>
                  <a:lnTo>
                    <a:pt x="628337" y="0"/>
                  </a:lnTo>
                  <a:lnTo>
                    <a:pt x="837783" y="0"/>
                  </a:lnTo>
                  <a:lnTo>
                    <a:pt x="1047229" y="23173"/>
                  </a:lnTo>
                  <a:lnTo>
                    <a:pt x="1256675" y="69520"/>
                  </a:lnTo>
                  <a:lnTo>
                    <a:pt x="1466121" y="92694"/>
                  </a:lnTo>
                </a:path>
              </a:pathLst>
            </a:custGeom>
            <a:ln w="35231" cap="flat">
              <a:solidFill>
                <a:srgbClr val="80BD41">
                  <a:alpha val="100000"/>
                </a:srgbClr>
              </a:solidFill>
              <a:prstDash val="solid"/>
              <a:round/>
            </a:ln>
          </p:spPr>
          <p:txBody>
            <a:bodyPr/>
            <a:lstStyle/>
            <a:p/>
          </p:txBody>
        </p:sp>
        <p:sp>
          <p:nvSpPr>
            <p:cNvPr id="554" name="pl554"/>
            <p:cNvSpPr/>
            <p:nvPr/>
          </p:nvSpPr>
          <p:spPr>
            <a:xfrm>
              <a:off x="7461677" y="25614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5" name="tx555"/>
            <p:cNvSpPr/>
            <p:nvPr/>
          </p:nvSpPr>
          <p:spPr>
            <a:xfrm>
              <a:off x="7486794" y="24176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56" name="tx556"/>
            <p:cNvSpPr/>
            <p:nvPr/>
          </p:nvSpPr>
          <p:spPr>
            <a:xfrm>
              <a:off x="7714299"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7" name="tx557"/>
            <p:cNvSpPr/>
            <p:nvPr/>
          </p:nvSpPr>
          <p:spPr>
            <a:xfrm>
              <a:off x="7923745" y="23712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8" name="tx558"/>
            <p:cNvSpPr/>
            <p:nvPr/>
          </p:nvSpPr>
          <p:spPr>
            <a:xfrm>
              <a:off x="8133191" y="23480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59" name="tx559"/>
            <p:cNvSpPr/>
            <p:nvPr/>
          </p:nvSpPr>
          <p:spPr>
            <a:xfrm>
              <a:off x="8342637" y="23480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60" name="tx560"/>
            <p:cNvSpPr/>
            <p:nvPr/>
          </p:nvSpPr>
          <p:spPr>
            <a:xfrm>
              <a:off x="8552083" y="23712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1" name="tx561"/>
            <p:cNvSpPr/>
            <p:nvPr/>
          </p:nvSpPr>
          <p:spPr>
            <a:xfrm>
              <a:off x="8743470" y="24176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62" name="tx562"/>
            <p:cNvSpPr/>
            <p:nvPr/>
          </p:nvSpPr>
          <p:spPr>
            <a:xfrm>
              <a:off x="8952916" y="24407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63" name="rc563"/>
            <p:cNvSpPr/>
            <p:nvPr/>
          </p:nvSpPr>
          <p:spPr>
            <a:xfrm>
              <a:off x="7461677" y="3483127"/>
              <a:ext cx="1612733" cy="1019640"/>
            </a:xfrm>
            <a:prstGeom prst="rect">
              <a:avLst/>
            </a:prstGeom>
            <a:solidFill>
              <a:srgbClr val="EBEBEB">
                <a:alpha val="100000"/>
              </a:srgbClr>
            </a:solidFill>
          </p:spPr>
          <p:txBody>
            <a:bodyPr/>
            <a:lstStyle/>
            <a:p/>
          </p:txBody>
        </p:sp>
        <p:sp>
          <p:nvSpPr>
            <p:cNvPr id="564" name="pl564"/>
            <p:cNvSpPr/>
            <p:nvPr/>
          </p:nvSpPr>
          <p:spPr>
            <a:xfrm>
              <a:off x="7461677" y="429999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5" name="pl565"/>
            <p:cNvSpPr/>
            <p:nvPr/>
          </p:nvSpPr>
          <p:spPr>
            <a:xfrm>
              <a:off x="7461677" y="40103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6" name="pl566"/>
            <p:cNvSpPr/>
            <p:nvPr/>
          </p:nvSpPr>
          <p:spPr>
            <a:xfrm>
              <a:off x="7461677" y="372065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7" name="pl567"/>
            <p:cNvSpPr/>
            <p:nvPr/>
          </p:nvSpPr>
          <p:spPr>
            <a:xfrm>
              <a:off x="7461677" y="444483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8" name="pl568"/>
            <p:cNvSpPr/>
            <p:nvPr/>
          </p:nvSpPr>
          <p:spPr>
            <a:xfrm>
              <a:off x="7461677" y="41551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9" name="pl569"/>
            <p:cNvSpPr/>
            <p:nvPr/>
          </p:nvSpPr>
          <p:spPr>
            <a:xfrm>
              <a:off x="7461677" y="386549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0" name="pl570"/>
            <p:cNvSpPr/>
            <p:nvPr/>
          </p:nvSpPr>
          <p:spPr>
            <a:xfrm>
              <a:off x="7461677" y="35758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1" name="pl571"/>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7534983" y="3865492"/>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BEBEBE">
                  <a:alpha val="69803"/>
                </a:srgbClr>
              </a:solidFill>
              <a:prstDash val="solid"/>
              <a:round/>
            </a:ln>
          </p:spPr>
          <p:txBody>
            <a:bodyPr/>
            <a:lstStyle/>
            <a:p/>
          </p:txBody>
        </p:sp>
        <p:sp>
          <p:nvSpPr>
            <p:cNvPr id="580" name="pl580"/>
            <p:cNvSpPr/>
            <p:nvPr/>
          </p:nvSpPr>
          <p:spPr>
            <a:xfrm>
              <a:off x="7534983" y="3865492"/>
              <a:ext cx="1466121" cy="173802"/>
            </a:xfrm>
            <a:custGeom>
              <a:avLst/>
              <a:pathLst>
                <a:path w="1466121" h="173802">
                  <a:moveTo>
                    <a:pt x="0" y="34760"/>
                  </a:moveTo>
                  <a:lnTo>
                    <a:pt x="209445" y="0"/>
                  </a:lnTo>
                  <a:lnTo>
                    <a:pt x="418891" y="23173"/>
                  </a:lnTo>
                  <a:lnTo>
                    <a:pt x="628337" y="173802"/>
                  </a:lnTo>
                  <a:lnTo>
                    <a:pt x="837783" y="104281"/>
                  </a:lnTo>
                  <a:lnTo>
                    <a:pt x="1047229" y="11586"/>
                  </a:lnTo>
                  <a:lnTo>
                    <a:pt x="1256675" y="11586"/>
                  </a:lnTo>
                  <a:lnTo>
                    <a:pt x="1466121" y="23173"/>
                  </a:lnTo>
                </a:path>
              </a:pathLst>
            </a:custGeom>
            <a:ln w="40651" cap="flat">
              <a:solidFill>
                <a:srgbClr val="BEBEBE">
                  <a:alpha val="69803"/>
                </a:srgbClr>
              </a:solidFill>
              <a:prstDash val="solid"/>
              <a:round/>
            </a:ln>
          </p:spPr>
          <p:txBody>
            <a:bodyPr/>
            <a:lstStyle/>
            <a:p/>
          </p:txBody>
        </p:sp>
        <p:sp>
          <p:nvSpPr>
            <p:cNvPr id="581" name="pl581"/>
            <p:cNvSpPr/>
            <p:nvPr/>
          </p:nvSpPr>
          <p:spPr>
            <a:xfrm>
              <a:off x="7534983" y="3865492"/>
              <a:ext cx="1466121" cy="173802"/>
            </a:xfrm>
            <a:custGeom>
              <a:avLst/>
              <a:pathLst>
                <a:path w="1466121" h="173802">
                  <a:moveTo>
                    <a:pt x="0" y="34760"/>
                  </a:moveTo>
                  <a:lnTo>
                    <a:pt x="209445" y="0"/>
                  </a:lnTo>
                  <a:lnTo>
                    <a:pt x="418891" y="23173"/>
                  </a:lnTo>
                  <a:lnTo>
                    <a:pt x="628337" y="173802"/>
                  </a:lnTo>
                  <a:lnTo>
                    <a:pt x="837783" y="104281"/>
                  </a:lnTo>
                  <a:lnTo>
                    <a:pt x="1047229" y="11586"/>
                  </a:lnTo>
                  <a:lnTo>
                    <a:pt x="1256675" y="11586"/>
                  </a:lnTo>
                  <a:lnTo>
                    <a:pt x="1466121" y="23173"/>
                  </a:lnTo>
                </a:path>
              </a:pathLst>
            </a:custGeom>
            <a:ln w="35231" cap="flat">
              <a:solidFill>
                <a:srgbClr val="BEBEBE">
                  <a:alpha val="69803"/>
                </a:srgbClr>
              </a:solidFill>
              <a:prstDash val="solid"/>
              <a:round/>
            </a:ln>
          </p:spPr>
          <p:txBody>
            <a:bodyPr/>
            <a:lstStyle/>
            <a:p/>
          </p:txBody>
        </p:sp>
        <p:sp>
          <p:nvSpPr>
            <p:cNvPr id="582" name="pl582"/>
            <p:cNvSpPr/>
            <p:nvPr/>
          </p:nvSpPr>
          <p:spPr>
            <a:xfrm>
              <a:off x="7534983" y="3865492"/>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6B6B6B">
                  <a:alpha val="100000"/>
                </a:srgbClr>
              </a:solidFill>
              <a:prstDash val="solid"/>
              <a:round/>
            </a:ln>
          </p:spPr>
          <p:txBody>
            <a:bodyPr/>
            <a:lstStyle/>
            <a:p/>
          </p:txBody>
        </p:sp>
        <p:sp>
          <p:nvSpPr>
            <p:cNvPr id="583" name="pl583"/>
            <p:cNvSpPr/>
            <p:nvPr/>
          </p:nvSpPr>
          <p:spPr>
            <a:xfrm>
              <a:off x="7534983" y="3865492"/>
              <a:ext cx="1466121" cy="173802"/>
            </a:xfrm>
            <a:custGeom>
              <a:avLst/>
              <a:pathLst>
                <a:path w="1466121" h="173802">
                  <a:moveTo>
                    <a:pt x="0" y="34760"/>
                  </a:moveTo>
                  <a:lnTo>
                    <a:pt x="209445" y="0"/>
                  </a:lnTo>
                  <a:lnTo>
                    <a:pt x="418891" y="23173"/>
                  </a:lnTo>
                  <a:lnTo>
                    <a:pt x="628337" y="173802"/>
                  </a:lnTo>
                  <a:lnTo>
                    <a:pt x="837783" y="104281"/>
                  </a:lnTo>
                  <a:lnTo>
                    <a:pt x="1047229" y="11586"/>
                  </a:lnTo>
                  <a:lnTo>
                    <a:pt x="1256675" y="11586"/>
                  </a:lnTo>
                  <a:lnTo>
                    <a:pt x="1466121" y="23173"/>
                  </a:lnTo>
                </a:path>
              </a:pathLst>
            </a:custGeom>
            <a:ln w="40651" cap="flat">
              <a:solidFill>
                <a:srgbClr val="000000">
                  <a:alpha val="100000"/>
                </a:srgbClr>
              </a:solidFill>
              <a:prstDash val="solid"/>
              <a:round/>
            </a:ln>
          </p:spPr>
          <p:txBody>
            <a:bodyPr/>
            <a:lstStyle/>
            <a:p/>
          </p:txBody>
        </p:sp>
        <p:sp>
          <p:nvSpPr>
            <p:cNvPr id="584" name="pl584"/>
            <p:cNvSpPr/>
            <p:nvPr/>
          </p:nvSpPr>
          <p:spPr>
            <a:xfrm>
              <a:off x="7534983" y="3865492"/>
              <a:ext cx="1466121" cy="173802"/>
            </a:xfrm>
            <a:custGeom>
              <a:avLst/>
              <a:pathLst>
                <a:path w="1466121" h="173802">
                  <a:moveTo>
                    <a:pt x="0" y="34760"/>
                  </a:moveTo>
                  <a:lnTo>
                    <a:pt x="209445" y="0"/>
                  </a:lnTo>
                  <a:lnTo>
                    <a:pt x="418891" y="23173"/>
                  </a:lnTo>
                  <a:lnTo>
                    <a:pt x="628337" y="173802"/>
                  </a:lnTo>
                  <a:lnTo>
                    <a:pt x="837783" y="104281"/>
                  </a:lnTo>
                  <a:lnTo>
                    <a:pt x="1047229" y="11586"/>
                  </a:lnTo>
                  <a:lnTo>
                    <a:pt x="1256675" y="11586"/>
                  </a:lnTo>
                  <a:lnTo>
                    <a:pt x="1466121" y="23173"/>
                  </a:lnTo>
                </a:path>
              </a:pathLst>
            </a:custGeom>
            <a:ln w="35231" cap="flat">
              <a:solidFill>
                <a:srgbClr val="80BD41">
                  <a:alpha val="100000"/>
                </a:srgbClr>
              </a:solidFill>
              <a:prstDash val="solid"/>
              <a:round/>
            </a:ln>
          </p:spPr>
          <p:txBody>
            <a:bodyPr/>
            <a:lstStyle/>
            <a:p/>
          </p:txBody>
        </p:sp>
        <p:sp>
          <p:nvSpPr>
            <p:cNvPr id="585" name="pl585"/>
            <p:cNvSpPr/>
            <p:nvPr/>
          </p:nvSpPr>
          <p:spPr>
            <a:xfrm>
              <a:off x="7461677" y="386549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86" name="tx586"/>
            <p:cNvSpPr/>
            <p:nvPr/>
          </p:nvSpPr>
          <p:spPr>
            <a:xfrm>
              <a:off x="7486794" y="37216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7" name="tx587"/>
            <p:cNvSpPr/>
            <p:nvPr/>
          </p:nvSpPr>
          <p:spPr>
            <a:xfrm>
              <a:off x="7714299"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8" name="tx588"/>
            <p:cNvSpPr/>
            <p:nvPr/>
          </p:nvSpPr>
          <p:spPr>
            <a:xfrm>
              <a:off x="7905686" y="37101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89" name="tx589"/>
            <p:cNvSpPr/>
            <p:nvPr/>
          </p:nvSpPr>
          <p:spPr>
            <a:xfrm>
              <a:off x="8085002" y="386074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90" name="tx590"/>
            <p:cNvSpPr/>
            <p:nvPr/>
          </p:nvSpPr>
          <p:spPr>
            <a:xfrm>
              <a:off x="8324578" y="37912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91" name="tx591"/>
            <p:cNvSpPr/>
            <p:nvPr/>
          </p:nvSpPr>
          <p:spPr>
            <a:xfrm>
              <a:off x="8534024" y="3698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92" name="tx592"/>
            <p:cNvSpPr/>
            <p:nvPr/>
          </p:nvSpPr>
          <p:spPr>
            <a:xfrm>
              <a:off x="8743470" y="3698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93" name="tx593"/>
            <p:cNvSpPr/>
            <p:nvPr/>
          </p:nvSpPr>
          <p:spPr>
            <a:xfrm>
              <a:off x="8952916" y="37101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94" name="rc594"/>
            <p:cNvSpPr/>
            <p:nvPr/>
          </p:nvSpPr>
          <p:spPr>
            <a:xfrm>
              <a:off x="7461677" y="4787209"/>
              <a:ext cx="1612733" cy="1019640"/>
            </a:xfrm>
            <a:prstGeom prst="rect">
              <a:avLst/>
            </a:prstGeom>
            <a:solidFill>
              <a:srgbClr val="EBEBEB">
                <a:alpha val="100000"/>
              </a:srgbClr>
            </a:solidFill>
          </p:spPr>
          <p:txBody>
            <a:bodyPr/>
            <a:lstStyle/>
            <a:p/>
          </p:txBody>
        </p:sp>
        <p:sp>
          <p:nvSpPr>
            <p:cNvPr id="595" name="pl595"/>
            <p:cNvSpPr/>
            <p:nvPr/>
          </p:nvSpPr>
          <p:spPr>
            <a:xfrm>
              <a:off x="7461677" y="56040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6" name="pl596"/>
            <p:cNvSpPr/>
            <p:nvPr/>
          </p:nvSpPr>
          <p:spPr>
            <a:xfrm>
              <a:off x="7461677" y="531440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7" name="pl597"/>
            <p:cNvSpPr/>
            <p:nvPr/>
          </p:nvSpPr>
          <p:spPr>
            <a:xfrm>
              <a:off x="7461677" y="502473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8" name="pl598"/>
            <p:cNvSpPr/>
            <p:nvPr/>
          </p:nvSpPr>
          <p:spPr>
            <a:xfrm>
              <a:off x="7461677" y="574891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9" name="pl599"/>
            <p:cNvSpPr/>
            <p:nvPr/>
          </p:nvSpPr>
          <p:spPr>
            <a:xfrm>
              <a:off x="7461677" y="54592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0" name="pl600"/>
            <p:cNvSpPr/>
            <p:nvPr/>
          </p:nvSpPr>
          <p:spPr>
            <a:xfrm>
              <a:off x="7461677" y="51695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1" name="pl601"/>
            <p:cNvSpPr/>
            <p:nvPr/>
          </p:nvSpPr>
          <p:spPr>
            <a:xfrm>
              <a:off x="7461677" y="487990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2" name="pl60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7534983" y="5169574"/>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BEBEBE">
                  <a:alpha val="69803"/>
                </a:srgbClr>
              </a:solidFill>
              <a:prstDash val="solid"/>
              <a:round/>
            </a:ln>
          </p:spPr>
          <p:txBody>
            <a:bodyPr/>
            <a:lstStyle/>
            <a:p/>
          </p:txBody>
        </p:sp>
        <p:sp>
          <p:nvSpPr>
            <p:cNvPr id="611" name="pl611"/>
            <p:cNvSpPr/>
            <p:nvPr/>
          </p:nvSpPr>
          <p:spPr>
            <a:xfrm>
              <a:off x="7534983" y="5169574"/>
              <a:ext cx="1466121" cy="92694"/>
            </a:xfrm>
            <a:custGeom>
              <a:avLst/>
              <a:pathLst>
                <a:path w="1466121" h="92694">
                  <a:moveTo>
                    <a:pt x="0" y="46347"/>
                  </a:moveTo>
                  <a:lnTo>
                    <a:pt x="209445" y="0"/>
                  </a:lnTo>
                  <a:lnTo>
                    <a:pt x="418891" y="0"/>
                  </a:lnTo>
                  <a:lnTo>
                    <a:pt x="628337" y="57934"/>
                  </a:lnTo>
                  <a:lnTo>
                    <a:pt x="837783" y="46347"/>
                  </a:lnTo>
                  <a:lnTo>
                    <a:pt x="1047229" y="92694"/>
                  </a:lnTo>
                  <a:lnTo>
                    <a:pt x="1256675" y="92694"/>
                  </a:lnTo>
                  <a:lnTo>
                    <a:pt x="1466121" y="92694"/>
                  </a:lnTo>
                </a:path>
              </a:pathLst>
            </a:custGeom>
            <a:ln w="40651" cap="flat">
              <a:solidFill>
                <a:srgbClr val="BEBEBE">
                  <a:alpha val="69803"/>
                </a:srgbClr>
              </a:solidFill>
              <a:prstDash val="solid"/>
              <a:round/>
            </a:ln>
          </p:spPr>
          <p:txBody>
            <a:bodyPr/>
            <a:lstStyle/>
            <a:p/>
          </p:txBody>
        </p:sp>
        <p:sp>
          <p:nvSpPr>
            <p:cNvPr id="612" name="pl612"/>
            <p:cNvSpPr/>
            <p:nvPr/>
          </p:nvSpPr>
          <p:spPr>
            <a:xfrm>
              <a:off x="7534983" y="5169574"/>
              <a:ext cx="1466121" cy="92694"/>
            </a:xfrm>
            <a:custGeom>
              <a:avLst/>
              <a:pathLst>
                <a:path w="1466121" h="92694">
                  <a:moveTo>
                    <a:pt x="0" y="46347"/>
                  </a:moveTo>
                  <a:lnTo>
                    <a:pt x="209445" y="0"/>
                  </a:lnTo>
                  <a:lnTo>
                    <a:pt x="418891" y="0"/>
                  </a:lnTo>
                  <a:lnTo>
                    <a:pt x="628337" y="57934"/>
                  </a:lnTo>
                  <a:lnTo>
                    <a:pt x="837783" y="46347"/>
                  </a:lnTo>
                  <a:lnTo>
                    <a:pt x="1047229" y="92694"/>
                  </a:lnTo>
                  <a:lnTo>
                    <a:pt x="1256675" y="92694"/>
                  </a:lnTo>
                  <a:lnTo>
                    <a:pt x="1466121" y="92694"/>
                  </a:lnTo>
                </a:path>
              </a:pathLst>
            </a:custGeom>
            <a:ln w="35231" cap="flat">
              <a:solidFill>
                <a:srgbClr val="BEBEBE">
                  <a:alpha val="69803"/>
                </a:srgbClr>
              </a:solidFill>
              <a:prstDash val="solid"/>
              <a:round/>
            </a:ln>
          </p:spPr>
          <p:txBody>
            <a:bodyPr/>
            <a:lstStyle/>
            <a:p/>
          </p:txBody>
        </p:sp>
        <p:sp>
          <p:nvSpPr>
            <p:cNvPr id="613" name="pl613"/>
            <p:cNvSpPr/>
            <p:nvPr/>
          </p:nvSpPr>
          <p:spPr>
            <a:xfrm>
              <a:off x="7534983" y="5169574"/>
              <a:ext cx="1466121" cy="46347"/>
            </a:xfrm>
            <a:custGeom>
              <a:avLst/>
              <a:pathLst>
                <a:path w="1466121" h="46347">
                  <a:moveTo>
                    <a:pt x="0" y="11586"/>
                  </a:moveTo>
                  <a:lnTo>
                    <a:pt x="209445" y="0"/>
                  </a:lnTo>
                  <a:lnTo>
                    <a:pt x="418891" y="23173"/>
                  </a:lnTo>
                  <a:lnTo>
                    <a:pt x="628337" y="46347"/>
                  </a:lnTo>
                  <a:lnTo>
                    <a:pt x="837783" y="34760"/>
                  </a:lnTo>
                  <a:lnTo>
                    <a:pt x="1047229" y="23173"/>
                  </a:lnTo>
                  <a:lnTo>
                    <a:pt x="1256675" y="23173"/>
                  </a:lnTo>
                  <a:lnTo>
                    <a:pt x="1466121" y="11586"/>
                  </a:lnTo>
                </a:path>
              </a:pathLst>
            </a:custGeom>
            <a:ln w="20325" cap="flat">
              <a:solidFill>
                <a:srgbClr val="6B6B6B">
                  <a:alpha val="100000"/>
                </a:srgbClr>
              </a:solidFill>
              <a:prstDash val="solid"/>
              <a:round/>
            </a:ln>
          </p:spPr>
          <p:txBody>
            <a:bodyPr/>
            <a:lstStyle/>
            <a:p/>
          </p:txBody>
        </p:sp>
        <p:sp>
          <p:nvSpPr>
            <p:cNvPr id="614" name="pl614"/>
            <p:cNvSpPr/>
            <p:nvPr/>
          </p:nvSpPr>
          <p:spPr>
            <a:xfrm>
              <a:off x="7534983" y="5169574"/>
              <a:ext cx="1466121" cy="92694"/>
            </a:xfrm>
            <a:custGeom>
              <a:avLst/>
              <a:pathLst>
                <a:path w="1466121" h="92694">
                  <a:moveTo>
                    <a:pt x="0" y="46347"/>
                  </a:moveTo>
                  <a:lnTo>
                    <a:pt x="209445" y="0"/>
                  </a:lnTo>
                  <a:lnTo>
                    <a:pt x="418891" y="0"/>
                  </a:lnTo>
                  <a:lnTo>
                    <a:pt x="628337" y="57934"/>
                  </a:lnTo>
                  <a:lnTo>
                    <a:pt x="837783" y="46347"/>
                  </a:lnTo>
                  <a:lnTo>
                    <a:pt x="1047229" y="92694"/>
                  </a:lnTo>
                  <a:lnTo>
                    <a:pt x="1256675" y="92694"/>
                  </a:lnTo>
                  <a:lnTo>
                    <a:pt x="1466121" y="92694"/>
                  </a:lnTo>
                </a:path>
              </a:pathLst>
            </a:custGeom>
            <a:ln w="40651" cap="flat">
              <a:solidFill>
                <a:srgbClr val="000000">
                  <a:alpha val="100000"/>
                </a:srgbClr>
              </a:solidFill>
              <a:prstDash val="solid"/>
              <a:round/>
            </a:ln>
          </p:spPr>
          <p:txBody>
            <a:bodyPr/>
            <a:lstStyle/>
            <a:p/>
          </p:txBody>
        </p:sp>
        <p:sp>
          <p:nvSpPr>
            <p:cNvPr id="615" name="pl615"/>
            <p:cNvSpPr/>
            <p:nvPr/>
          </p:nvSpPr>
          <p:spPr>
            <a:xfrm>
              <a:off x="7534983" y="5169574"/>
              <a:ext cx="1466121" cy="92694"/>
            </a:xfrm>
            <a:custGeom>
              <a:avLst/>
              <a:pathLst>
                <a:path w="1466121" h="92694">
                  <a:moveTo>
                    <a:pt x="0" y="46347"/>
                  </a:moveTo>
                  <a:lnTo>
                    <a:pt x="209445" y="0"/>
                  </a:lnTo>
                  <a:lnTo>
                    <a:pt x="418891" y="0"/>
                  </a:lnTo>
                  <a:lnTo>
                    <a:pt x="628337" y="57934"/>
                  </a:lnTo>
                  <a:lnTo>
                    <a:pt x="837783" y="46347"/>
                  </a:lnTo>
                  <a:lnTo>
                    <a:pt x="1047229" y="92694"/>
                  </a:lnTo>
                  <a:lnTo>
                    <a:pt x="1256675" y="92694"/>
                  </a:lnTo>
                  <a:lnTo>
                    <a:pt x="1466121" y="92694"/>
                  </a:lnTo>
                </a:path>
              </a:pathLst>
            </a:custGeom>
            <a:ln w="35231" cap="flat">
              <a:solidFill>
                <a:srgbClr val="80BD41">
                  <a:alpha val="100000"/>
                </a:srgbClr>
              </a:solidFill>
              <a:prstDash val="solid"/>
              <a:round/>
            </a:ln>
          </p:spPr>
          <p:txBody>
            <a:bodyPr/>
            <a:lstStyle/>
            <a:p/>
          </p:txBody>
        </p:sp>
        <p:sp>
          <p:nvSpPr>
            <p:cNvPr id="616" name="pl616"/>
            <p:cNvSpPr/>
            <p:nvPr/>
          </p:nvSpPr>
          <p:spPr>
            <a:xfrm>
              <a:off x="7461677" y="51695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7" name="tx617"/>
            <p:cNvSpPr/>
            <p:nvPr/>
          </p:nvSpPr>
          <p:spPr>
            <a:xfrm>
              <a:off x="7486794" y="50373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18" name="tx618"/>
            <p:cNvSpPr/>
            <p:nvPr/>
          </p:nvSpPr>
          <p:spPr>
            <a:xfrm>
              <a:off x="7714299"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9" name="tx619"/>
            <p:cNvSpPr/>
            <p:nvPr/>
          </p:nvSpPr>
          <p:spPr>
            <a:xfrm>
              <a:off x="7923745"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0" name="tx620"/>
            <p:cNvSpPr/>
            <p:nvPr/>
          </p:nvSpPr>
          <p:spPr>
            <a:xfrm>
              <a:off x="8115132" y="50489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21" name="tx621"/>
            <p:cNvSpPr/>
            <p:nvPr/>
          </p:nvSpPr>
          <p:spPr>
            <a:xfrm>
              <a:off x="8324578" y="50373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22" name="tx622"/>
            <p:cNvSpPr/>
            <p:nvPr/>
          </p:nvSpPr>
          <p:spPr>
            <a:xfrm>
              <a:off x="8534024" y="508371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23" name="tx623"/>
            <p:cNvSpPr/>
            <p:nvPr/>
          </p:nvSpPr>
          <p:spPr>
            <a:xfrm>
              <a:off x="8743470" y="508371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24" name="tx624"/>
            <p:cNvSpPr/>
            <p:nvPr/>
          </p:nvSpPr>
          <p:spPr>
            <a:xfrm>
              <a:off x="8952916" y="508371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25" name="tx625"/>
            <p:cNvSpPr/>
            <p:nvPr/>
          </p:nvSpPr>
          <p:spPr>
            <a:xfrm>
              <a:off x="961904" y="4639778"/>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626" name="tx626"/>
            <p:cNvSpPr/>
            <p:nvPr/>
          </p:nvSpPr>
          <p:spPr>
            <a:xfrm>
              <a:off x="2901036" y="4639778"/>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627" name="tx627"/>
            <p:cNvSpPr/>
            <p:nvPr/>
          </p:nvSpPr>
          <p:spPr>
            <a:xfrm>
              <a:off x="4602012" y="463977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8" name="tx628"/>
            <p:cNvSpPr/>
            <p:nvPr/>
          </p:nvSpPr>
          <p:spPr>
            <a:xfrm>
              <a:off x="6424101"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9" name="tx629"/>
            <p:cNvSpPr/>
            <p:nvPr/>
          </p:nvSpPr>
          <p:spPr>
            <a:xfrm>
              <a:off x="8044336" y="4639778"/>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Tanzania</a:t>
              </a:r>
            </a:p>
          </p:txBody>
        </p:sp>
        <p:sp>
          <p:nvSpPr>
            <p:cNvPr id="630" name="tx630"/>
            <p:cNvSpPr/>
            <p:nvPr/>
          </p:nvSpPr>
          <p:spPr>
            <a:xfrm>
              <a:off x="1339826" y="3335696"/>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Lesotho</a:t>
              </a:r>
            </a:p>
          </p:txBody>
        </p:sp>
        <p:sp>
          <p:nvSpPr>
            <p:cNvPr id="631" name="tx631"/>
            <p:cNvSpPr/>
            <p:nvPr/>
          </p:nvSpPr>
          <p:spPr>
            <a:xfrm>
              <a:off x="2913518" y="3335696"/>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32" name="tx632"/>
            <p:cNvSpPr/>
            <p:nvPr/>
          </p:nvSpPr>
          <p:spPr>
            <a:xfrm>
              <a:off x="4729571" y="3335696"/>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633" name="tx633"/>
            <p:cNvSpPr/>
            <p:nvPr/>
          </p:nvSpPr>
          <p:spPr>
            <a:xfrm>
              <a:off x="6380804" y="3335696"/>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634" name="tx634"/>
            <p:cNvSpPr/>
            <p:nvPr/>
          </p:nvSpPr>
          <p:spPr>
            <a:xfrm>
              <a:off x="8091062" y="333569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35" name="tx635"/>
            <p:cNvSpPr/>
            <p:nvPr/>
          </p:nvSpPr>
          <p:spPr>
            <a:xfrm>
              <a:off x="1417778" y="2031614"/>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636" name="tx636"/>
            <p:cNvSpPr/>
            <p:nvPr/>
          </p:nvSpPr>
          <p:spPr>
            <a:xfrm>
              <a:off x="3013050" y="2031614"/>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637" name="tx637"/>
            <p:cNvSpPr/>
            <p:nvPr/>
          </p:nvSpPr>
          <p:spPr>
            <a:xfrm>
              <a:off x="4735560" y="203161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38" name="tx638"/>
            <p:cNvSpPr/>
            <p:nvPr/>
          </p:nvSpPr>
          <p:spPr>
            <a:xfrm>
              <a:off x="6390040" y="2031614"/>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639" name="tx639"/>
            <p:cNvSpPr/>
            <p:nvPr/>
          </p:nvSpPr>
          <p:spPr>
            <a:xfrm>
              <a:off x="8109578" y="2031614"/>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Kenya</a:t>
              </a:r>
            </a:p>
          </p:txBody>
        </p:sp>
        <p:sp>
          <p:nvSpPr>
            <p:cNvPr id="640" name="tx640"/>
            <p:cNvSpPr/>
            <p:nvPr/>
          </p:nvSpPr>
          <p:spPr>
            <a:xfrm>
              <a:off x="1364743" y="727533"/>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41" name="tx641"/>
            <p:cNvSpPr/>
            <p:nvPr/>
          </p:nvSpPr>
          <p:spPr>
            <a:xfrm>
              <a:off x="3028458"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642" name="tx642"/>
            <p:cNvSpPr/>
            <p:nvPr/>
          </p:nvSpPr>
          <p:spPr>
            <a:xfrm>
              <a:off x="4608185"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Cabo Verde</a:t>
              </a:r>
            </a:p>
          </p:txBody>
        </p:sp>
        <p:sp>
          <p:nvSpPr>
            <p:cNvPr id="643" name="tx643"/>
            <p:cNvSpPr/>
            <p:nvPr/>
          </p:nvSpPr>
          <p:spPr>
            <a:xfrm>
              <a:off x="6273728" y="727533"/>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644" name="tx644"/>
            <p:cNvSpPr/>
            <p:nvPr/>
          </p:nvSpPr>
          <p:spPr>
            <a:xfrm>
              <a:off x="8081735" y="727533"/>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Djibouti</a:t>
              </a:r>
            </a:p>
          </p:txBody>
        </p:sp>
        <p:sp>
          <p:nvSpPr>
            <p:cNvPr id="645" name="pl64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08182" y="179666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08182" y="150699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7" name="tx727"/>
            <p:cNvSpPr/>
            <p:nvPr/>
          </p:nvSpPr>
          <p:spPr>
            <a:xfrm>
              <a:off x="607577" y="121732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45398" y="92765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pl729"/>
            <p:cNvSpPr/>
            <p:nvPr/>
          </p:nvSpPr>
          <p:spPr>
            <a:xfrm>
              <a:off x="697592" y="18366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697592" y="154699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97592" y="12573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97592" y="96765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08182" y="310074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4" name="tx734"/>
            <p:cNvSpPr/>
            <p:nvPr/>
          </p:nvSpPr>
          <p:spPr>
            <a:xfrm>
              <a:off x="508182" y="281107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607577" y="252140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6" name="tx736"/>
            <p:cNvSpPr/>
            <p:nvPr/>
          </p:nvSpPr>
          <p:spPr>
            <a:xfrm>
              <a:off x="545398" y="22317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7" name="pl737"/>
            <p:cNvSpPr/>
            <p:nvPr/>
          </p:nvSpPr>
          <p:spPr>
            <a:xfrm>
              <a:off x="697592" y="31407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97592" y="285108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pl739"/>
            <p:cNvSpPr/>
            <p:nvPr/>
          </p:nvSpPr>
          <p:spPr>
            <a:xfrm>
              <a:off x="697592" y="25614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97592" y="22717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tx741"/>
            <p:cNvSpPr/>
            <p:nvPr/>
          </p:nvSpPr>
          <p:spPr>
            <a:xfrm>
              <a:off x="508182" y="440482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tx742"/>
            <p:cNvSpPr/>
            <p:nvPr/>
          </p:nvSpPr>
          <p:spPr>
            <a:xfrm>
              <a:off x="508182" y="411515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3" name="tx743"/>
            <p:cNvSpPr/>
            <p:nvPr/>
          </p:nvSpPr>
          <p:spPr>
            <a:xfrm>
              <a:off x="607577" y="38254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4" name="tx744"/>
            <p:cNvSpPr/>
            <p:nvPr/>
          </p:nvSpPr>
          <p:spPr>
            <a:xfrm>
              <a:off x="545398" y="353581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5" name="pl745"/>
            <p:cNvSpPr/>
            <p:nvPr/>
          </p:nvSpPr>
          <p:spPr>
            <a:xfrm>
              <a:off x="697592" y="444483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97592" y="415516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97592" y="38654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697592" y="35758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a:off x="508182" y="570891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0" name="tx750"/>
            <p:cNvSpPr/>
            <p:nvPr/>
          </p:nvSpPr>
          <p:spPr>
            <a:xfrm>
              <a:off x="508182" y="541924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1" name="tx751"/>
            <p:cNvSpPr/>
            <p:nvPr/>
          </p:nvSpPr>
          <p:spPr>
            <a:xfrm>
              <a:off x="607577" y="51295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2" name="tx752"/>
            <p:cNvSpPr/>
            <p:nvPr/>
          </p:nvSpPr>
          <p:spPr>
            <a:xfrm>
              <a:off x="545398" y="48398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3" name="pl753"/>
            <p:cNvSpPr/>
            <p:nvPr/>
          </p:nvSpPr>
          <p:spPr>
            <a:xfrm>
              <a:off x="697592" y="574891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pl754"/>
            <p:cNvSpPr/>
            <p:nvPr/>
          </p:nvSpPr>
          <p:spPr>
            <a:xfrm>
              <a:off x="697592" y="545924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5" name="pl755"/>
            <p:cNvSpPr/>
            <p:nvPr/>
          </p:nvSpPr>
          <p:spPr>
            <a:xfrm>
              <a:off x="697592" y="51695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6" name="pl756"/>
            <p:cNvSpPr/>
            <p:nvPr/>
          </p:nvSpPr>
          <p:spPr>
            <a:xfrm>
              <a:off x="697592" y="487990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58" name="tx758"/>
            <p:cNvSpPr/>
            <p:nvPr/>
          </p:nvSpPr>
          <p:spPr>
            <a:xfrm>
              <a:off x="732387" y="435349"/>
              <a:ext cx="560005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Africa, 2018-2025</a:t>
              </a:r>
            </a:p>
          </p:txBody>
        </p:sp>
        <p:sp>
          <p:nvSpPr>
            <p:cNvPr id="759" name="tx75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not higher in 2025 compared to 2019 in any of these 20 countries. Coverage was lower than in 2019 in 20 of these 20 countries (Angola, Burundi, Cabo Verde, Cote d'Ivoire, DRC, Djibouti, Eswatini, Gabon, Gambia, Kenya, Lesotho, Madagascar, Malawi, Namibia, Nigeria, Sao Tome and Principe, Sierra Leone, South Africa, Sudan, and Tanzania). The largest decline in coverage was 20% points in South Africa from 87% in 2019 to 67% in 2025.</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2808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1759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0710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9661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612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47563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66515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5466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04417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3368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2319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14734" y="5208360"/>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6" name="pl16"/>
            <p:cNvSpPr/>
            <p:nvPr/>
          </p:nvSpPr>
          <p:spPr>
            <a:xfrm>
              <a:off x="1759906" y="1969590"/>
              <a:ext cx="227413" cy="0"/>
            </a:xfrm>
            <a:custGeom>
              <a:avLst/>
              <a:pathLst>
                <a:path w="227413" h="0">
                  <a:moveTo>
                    <a:pt x="0" y="0"/>
                  </a:moveTo>
                  <a:lnTo>
                    <a:pt x="227413" y="0"/>
                  </a:lnTo>
                </a:path>
              </a:pathLst>
            </a:custGeom>
            <a:ln w="32521" cap="flat">
              <a:solidFill>
                <a:srgbClr val="BFBFBF">
                  <a:alpha val="100000"/>
                </a:srgbClr>
              </a:solidFill>
              <a:prstDash val="solid"/>
              <a:round/>
            </a:ln>
          </p:spPr>
          <p:txBody>
            <a:bodyPr/>
            <a:lstStyle/>
            <a:p/>
          </p:txBody>
        </p:sp>
        <p:sp>
          <p:nvSpPr>
            <p:cNvPr id="17" name="pl17"/>
            <p:cNvSpPr/>
            <p:nvPr/>
          </p:nvSpPr>
          <p:spPr>
            <a:xfrm>
              <a:off x="2176832" y="3588975"/>
              <a:ext cx="189511" cy="0"/>
            </a:xfrm>
            <a:custGeom>
              <a:avLst/>
              <a:pathLst>
                <a:path w="189511" h="0">
                  <a:moveTo>
                    <a:pt x="0" y="0"/>
                  </a:moveTo>
                  <a:lnTo>
                    <a:pt x="189511" y="0"/>
                  </a:lnTo>
                </a:path>
              </a:pathLst>
            </a:custGeom>
            <a:ln w="32521" cap="flat">
              <a:solidFill>
                <a:srgbClr val="BFBFBF">
                  <a:alpha val="100000"/>
                </a:srgbClr>
              </a:solidFill>
              <a:prstDash val="solid"/>
              <a:round/>
            </a:ln>
          </p:spPr>
          <p:txBody>
            <a:bodyPr/>
            <a:lstStyle/>
            <a:p/>
          </p:txBody>
        </p:sp>
        <p:sp>
          <p:nvSpPr>
            <p:cNvPr id="18" name="pt18"/>
            <p:cNvSpPr/>
            <p:nvPr/>
          </p:nvSpPr>
          <p:spPr>
            <a:xfrm>
              <a:off x="1938543"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 name="pt19"/>
            <p:cNvSpPr/>
            <p:nvPr/>
          </p:nvSpPr>
          <p:spPr>
            <a:xfrm>
              <a:off x="1711129"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0" name="pt20"/>
            <p:cNvSpPr/>
            <p:nvPr/>
          </p:nvSpPr>
          <p:spPr>
            <a:xfrm>
              <a:off x="2317566"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1" name="pt21"/>
            <p:cNvSpPr/>
            <p:nvPr/>
          </p:nvSpPr>
          <p:spPr>
            <a:xfrm>
              <a:off x="2128054"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 name="pt22"/>
            <p:cNvSpPr/>
            <p:nvPr/>
          </p:nvSpPr>
          <p:spPr>
            <a:xfrm>
              <a:off x="2317566"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3" name="pt23"/>
            <p:cNvSpPr/>
            <p:nvPr/>
          </p:nvSpPr>
          <p:spPr>
            <a:xfrm>
              <a:off x="2165957"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4" name="tx24"/>
            <p:cNvSpPr/>
            <p:nvPr/>
          </p:nvSpPr>
          <p:spPr>
            <a:xfrm>
              <a:off x="547032" y="1934706"/>
              <a:ext cx="57442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Gabon: -12%</a:t>
              </a:r>
            </a:p>
          </p:txBody>
        </p:sp>
        <p:sp>
          <p:nvSpPr>
            <p:cNvPr id="25" name="tx25"/>
            <p:cNvSpPr/>
            <p:nvPr/>
          </p:nvSpPr>
          <p:spPr>
            <a:xfrm>
              <a:off x="547032" y="3554091"/>
              <a:ext cx="12879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Sao Tome and Principe: -10%</a:t>
              </a:r>
            </a:p>
          </p:txBody>
        </p:sp>
        <p:sp>
          <p:nvSpPr>
            <p:cNvPr id="26" name="tx26"/>
            <p:cNvSpPr/>
            <p:nvPr/>
          </p:nvSpPr>
          <p:spPr>
            <a:xfrm>
              <a:off x="547032" y="5173476"/>
              <a:ext cx="56354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Burundi: -8%</a:t>
              </a:r>
            </a:p>
          </p:txBody>
        </p:sp>
        <p:sp>
          <p:nvSpPr>
            <p:cNvPr id="27" name="rc27"/>
            <p:cNvSpPr/>
            <p:nvPr/>
          </p:nvSpPr>
          <p:spPr>
            <a:xfrm>
              <a:off x="508182" y="1807652"/>
              <a:ext cx="2089365" cy="3562646"/>
            </a:xfrm>
            <a:prstGeom prst="rect">
              <a:avLst/>
            </a:prstGeom>
            <a:noFill/>
            <a:ln w="13550" cap="rnd">
              <a:solidFill>
                <a:srgbClr val="999999">
                  <a:alpha val="100000"/>
                </a:srgbClr>
              </a:solidFill>
              <a:prstDash val="solid"/>
              <a:round/>
            </a:ln>
          </p:spPr>
          <p:txBody>
            <a:bodyPr/>
            <a:lstStyle/>
            <a:p/>
          </p:txBody>
        </p:sp>
        <p:sp>
          <p:nvSpPr>
            <p:cNvPr id="28" name="pl28"/>
            <p:cNvSpPr/>
            <p:nvPr/>
          </p:nvSpPr>
          <p:spPr>
            <a:xfrm>
              <a:off x="268703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287654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06605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325557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344508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363459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82410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401361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420312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39264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458215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4259981" y="1969590"/>
              <a:ext cx="303218" cy="0"/>
            </a:xfrm>
            <a:custGeom>
              <a:avLst/>
              <a:pathLst>
                <a:path w="303218" h="0">
                  <a:moveTo>
                    <a:pt x="0" y="0"/>
                  </a:moveTo>
                  <a:lnTo>
                    <a:pt x="303218" y="0"/>
                  </a:lnTo>
                </a:path>
              </a:pathLst>
            </a:custGeom>
            <a:ln w="32521" cap="flat">
              <a:solidFill>
                <a:srgbClr val="BFBFBF">
                  <a:alpha val="100000"/>
                </a:srgbClr>
              </a:solidFill>
              <a:prstDash val="solid"/>
              <a:round/>
            </a:ln>
          </p:spPr>
          <p:txBody>
            <a:bodyPr/>
            <a:lstStyle/>
            <a:p/>
          </p:txBody>
        </p:sp>
        <p:sp>
          <p:nvSpPr>
            <p:cNvPr id="40" name="pl40"/>
            <p:cNvSpPr/>
            <p:nvPr/>
          </p:nvSpPr>
          <p:spPr>
            <a:xfrm>
              <a:off x="4335786" y="5208360"/>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41" name="pt41"/>
            <p:cNvSpPr/>
            <p:nvPr/>
          </p:nvSpPr>
          <p:spPr>
            <a:xfrm>
              <a:off x="4514423"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2" name="pt42"/>
            <p:cNvSpPr/>
            <p:nvPr/>
          </p:nvSpPr>
          <p:spPr>
            <a:xfrm>
              <a:off x="4211204"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3" name="pt43"/>
            <p:cNvSpPr/>
            <p:nvPr/>
          </p:nvSpPr>
          <p:spPr>
            <a:xfrm>
              <a:off x="4438618"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4" name="pt44"/>
            <p:cNvSpPr/>
            <p:nvPr/>
          </p:nvSpPr>
          <p:spPr>
            <a:xfrm>
              <a:off x="4287009"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5" name="tx45"/>
            <p:cNvSpPr/>
            <p:nvPr/>
          </p:nvSpPr>
          <p:spPr>
            <a:xfrm>
              <a:off x="2705986" y="1934706"/>
              <a:ext cx="56363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Sudan: -16%</a:t>
              </a:r>
            </a:p>
          </p:txBody>
        </p:sp>
        <p:sp>
          <p:nvSpPr>
            <p:cNvPr id="46" name="tx46"/>
            <p:cNvSpPr/>
            <p:nvPr/>
          </p:nvSpPr>
          <p:spPr>
            <a:xfrm>
              <a:off x="2705986" y="5173476"/>
              <a:ext cx="6177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Tanzania: -8%</a:t>
              </a:r>
            </a:p>
          </p:txBody>
        </p:sp>
        <p:sp>
          <p:nvSpPr>
            <p:cNvPr id="47" name="rc47"/>
            <p:cNvSpPr/>
            <p:nvPr/>
          </p:nvSpPr>
          <p:spPr>
            <a:xfrm>
              <a:off x="2667136" y="1807652"/>
              <a:ext cx="2089365" cy="3562646"/>
            </a:xfrm>
            <a:prstGeom prst="rect">
              <a:avLst/>
            </a:prstGeom>
            <a:noFill/>
            <a:ln w="13550" cap="rnd">
              <a:solidFill>
                <a:srgbClr val="999999">
                  <a:alpha val="100000"/>
                </a:srgbClr>
              </a:solidFill>
              <a:prstDash val="solid"/>
              <a:round/>
            </a:ln>
          </p:spPr>
          <p:txBody>
            <a:bodyPr/>
            <a:lstStyle/>
            <a:p/>
          </p:txBody>
        </p:sp>
        <p:sp>
          <p:nvSpPr>
            <p:cNvPr id="48" name="pl48"/>
            <p:cNvSpPr/>
            <p:nvPr/>
          </p:nvSpPr>
          <p:spPr>
            <a:xfrm>
              <a:off x="484599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503550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52250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541452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560403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579354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598305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617257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636208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655159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674110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6437887" y="3588975"/>
              <a:ext cx="227413" cy="0"/>
            </a:xfrm>
            <a:custGeom>
              <a:avLst/>
              <a:pathLst>
                <a:path w="227413" h="0">
                  <a:moveTo>
                    <a:pt x="0" y="0"/>
                  </a:moveTo>
                  <a:lnTo>
                    <a:pt x="227413" y="0"/>
                  </a:lnTo>
                </a:path>
              </a:pathLst>
            </a:custGeom>
            <a:ln w="32521" cap="flat">
              <a:solidFill>
                <a:srgbClr val="BFBFBF">
                  <a:alpha val="100000"/>
                </a:srgbClr>
              </a:solidFill>
              <a:prstDash val="solid"/>
              <a:round/>
            </a:ln>
          </p:spPr>
          <p:txBody>
            <a:bodyPr/>
            <a:lstStyle/>
            <a:p/>
          </p:txBody>
        </p:sp>
        <p:sp>
          <p:nvSpPr>
            <p:cNvPr id="60" name="pl60"/>
            <p:cNvSpPr/>
            <p:nvPr/>
          </p:nvSpPr>
          <p:spPr>
            <a:xfrm>
              <a:off x="6475789" y="520836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61" name="pl61"/>
            <p:cNvSpPr/>
            <p:nvPr/>
          </p:nvSpPr>
          <p:spPr>
            <a:xfrm>
              <a:off x="6115717" y="1969590"/>
              <a:ext cx="379023" cy="0"/>
            </a:xfrm>
            <a:custGeom>
              <a:avLst/>
              <a:pathLst>
                <a:path w="379023" h="0">
                  <a:moveTo>
                    <a:pt x="0" y="0"/>
                  </a:moveTo>
                  <a:lnTo>
                    <a:pt x="379023" y="0"/>
                  </a:lnTo>
                </a:path>
              </a:pathLst>
            </a:custGeom>
            <a:ln w="32521" cap="flat">
              <a:solidFill>
                <a:srgbClr val="BFBFBF">
                  <a:alpha val="100000"/>
                </a:srgbClr>
              </a:solidFill>
              <a:prstDash val="solid"/>
              <a:round/>
            </a:ln>
          </p:spPr>
          <p:txBody>
            <a:bodyPr/>
            <a:lstStyle/>
            <a:p/>
          </p:txBody>
        </p:sp>
        <p:sp>
          <p:nvSpPr>
            <p:cNvPr id="62" name="pt62"/>
            <p:cNvSpPr/>
            <p:nvPr/>
          </p:nvSpPr>
          <p:spPr>
            <a:xfrm>
              <a:off x="6445963"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3" name="pt63"/>
            <p:cNvSpPr/>
            <p:nvPr/>
          </p:nvSpPr>
          <p:spPr>
            <a:xfrm>
              <a:off x="6066940"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4" name="pt64"/>
            <p:cNvSpPr/>
            <p:nvPr/>
          </p:nvSpPr>
          <p:spPr>
            <a:xfrm>
              <a:off x="6616524"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5" name="pt65"/>
            <p:cNvSpPr/>
            <p:nvPr/>
          </p:nvSpPr>
          <p:spPr>
            <a:xfrm>
              <a:off x="6389110"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6" name="pt66"/>
            <p:cNvSpPr/>
            <p:nvPr/>
          </p:nvSpPr>
          <p:spPr>
            <a:xfrm>
              <a:off x="6540719"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7" name="pt67"/>
            <p:cNvSpPr/>
            <p:nvPr/>
          </p:nvSpPr>
          <p:spPr>
            <a:xfrm>
              <a:off x="6427012"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8" name="tx68"/>
            <p:cNvSpPr/>
            <p:nvPr/>
          </p:nvSpPr>
          <p:spPr>
            <a:xfrm>
              <a:off x="4864941" y="1934706"/>
              <a:ext cx="8073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Africa: -20%</a:t>
              </a:r>
            </a:p>
          </p:txBody>
        </p:sp>
        <p:sp>
          <p:nvSpPr>
            <p:cNvPr id="69" name="tx69"/>
            <p:cNvSpPr/>
            <p:nvPr/>
          </p:nvSpPr>
          <p:spPr>
            <a:xfrm>
              <a:off x="4864941" y="3554091"/>
              <a:ext cx="64474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Eswatini: -12%</a:t>
              </a:r>
            </a:p>
          </p:txBody>
        </p:sp>
        <p:sp>
          <p:nvSpPr>
            <p:cNvPr id="70" name="tx70"/>
            <p:cNvSpPr/>
            <p:nvPr/>
          </p:nvSpPr>
          <p:spPr>
            <a:xfrm>
              <a:off x="4864941" y="5173476"/>
              <a:ext cx="58512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Namibia: -6%</a:t>
              </a:r>
            </a:p>
          </p:txBody>
        </p:sp>
        <p:sp>
          <p:nvSpPr>
            <p:cNvPr id="71" name="rc71"/>
            <p:cNvSpPr/>
            <p:nvPr/>
          </p:nvSpPr>
          <p:spPr>
            <a:xfrm>
              <a:off x="4826091" y="1807652"/>
              <a:ext cx="2089365" cy="3562646"/>
            </a:xfrm>
            <a:prstGeom prst="rect">
              <a:avLst/>
            </a:prstGeom>
            <a:noFill/>
            <a:ln w="13550" cap="rnd">
              <a:solidFill>
                <a:srgbClr val="999999">
                  <a:alpha val="100000"/>
                </a:srgbClr>
              </a:solidFill>
              <a:prstDash val="solid"/>
              <a:round/>
            </a:ln>
          </p:spPr>
          <p:txBody>
            <a:bodyPr/>
            <a:lstStyle/>
            <a:p/>
          </p:txBody>
        </p:sp>
        <p:sp>
          <p:nvSpPr>
            <p:cNvPr id="72" name="pl72"/>
            <p:cNvSpPr/>
            <p:nvPr/>
          </p:nvSpPr>
          <p:spPr>
            <a:xfrm>
              <a:off x="700494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19445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38396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7347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76299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95250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420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33152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52103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71054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90006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596841" y="1969590"/>
              <a:ext cx="189511" cy="0"/>
            </a:xfrm>
            <a:custGeom>
              <a:avLst/>
              <a:pathLst>
                <a:path w="189511" h="0">
                  <a:moveTo>
                    <a:pt x="0" y="0"/>
                  </a:moveTo>
                  <a:lnTo>
                    <a:pt x="189511" y="0"/>
                  </a:lnTo>
                </a:path>
              </a:pathLst>
            </a:custGeom>
            <a:ln w="32521" cap="flat">
              <a:solidFill>
                <a:srgbClr val="BFBFBF">
                  <a:alpha val="100000"/>
                </a:srgbClr>
              </a:solidFill>
              <a:prstDash val="solid"/>
              <a:round/>
            </a:ln>
          </p:spPr>
          <p:txBody>
            <a:bodyPr/>
            <a:lstStyle/>
            <a:p/>
          </p:txBody>
        </p:sp>
        <p:sp>
          <p:nvSpPr>
            <p:cNvPr id="84" name="pl84"/>
            <p:cNvSpPr/>
            <p:nvPr/>
          </p:nvSpPr>
          <p:spPr>
            <a:xfrm>
              <a:off x="8596841" y="5208360"/>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85" name="pt85"/>
            <p:cNvSpPr/>
            <p:nvPr/>
          </p:nvSpPr>
          <p:spPr>
            <a:xfrm>
              <a:off x="8737576"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6" name="pt86"/>
            <p:cNvSpPr/>
            <p:nvPr/>
          </p:nvSpPr>
          <p:spPr>
            <a:xfrm>
              <a:off x="8548064"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7" name="pt87"/>
            <p:cNvSpPr/>
            <p:nvPr/>
          </p:nvSpPr>
          <p:spPr>
            <a:xfrm>
              <a:off x="8718624"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8" name="pt88"/>
            <p:cNvSpPr/>
            <p:nvPr/>
          </p:nvSpPr>
          <p:spPr>
            <a:xfrm>
              <a:off x="8548064"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9" name="tx89"/>
            <p:cNvSpPr/>
            <p:nvPr/>
          </p:nvSpPr>
          <p:spPr>
            <a:xfrm>
              <a:off x="7023895" y="1934706"/>
              <a:ext cx="82597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Cote d'Ivoire: -10%</a:t>
              </a:r>
            </a:p>
          </p:txBody>
        </p:sp>
        <p:sp>
          <p:nvSpPr>
            <p:cNvPr id="90" name="tx90"/>
            <p:cNvSpPr/>
            <p:nvPr/>
          </p:nvSpPr>
          <p:spPr>
            <a:xfrm>
              <a:off x="7023895" y="5173476"/>
              <a:ext cx="56884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Gambia: -9%</a:t>
              </a:r>
            </a:p>
          </p:txBody>
        </p:sp>
        <p:sp>
          <p:nvSpPr>
            <p:cNvPr id="91" name="rc91"/>
            <p:cNvSpPr/>
            <p:nvPr/>
          </p:nvSpPr>
          <p:spPr>
            <a:xfrm>
              <a:off x="6985045" y="1807652"/>
              <a:ext cx="2089365" cy="3562646"/>
            </a:xfrm>
            <a:prstGeom prst="rect">
              <a:avLst/>
            </a:prstGeom>
            <a:noFill/>
            <a:ln w="13550" cap="rnd">
              <a:solidFill>
                <a:srgbClr val="999999">
                  <a:alpha val="100000"/>
                </a:srgbClr>
              </a:solidFill>
              <a:prstDash val="solid"/>
              <a:round/>
            </a:ln>
          </p:spPr>
          <p:txBody>
            <a:bodyPr/>
            <a:lstStyle/>
            <a:p/>
          </p:txBody>
        </p:sp>
        <p:sp>
          <p:nvSpPr>
            <p:cNvPr id="92" name="rc92"/>
            <p:cNvSpPr/>
            <p:nvPr/>
          </p:nvSpPr>
          <p:spPr>
            <a:xfrm>
              <a:off x="508182"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3" name="tx93"/>
            <p:cNvSpPr/>
            <p:nvPr/>
          </p:nvSpPr>
          <p:spPr>
            <a:xfrm>
              <a:off x="926867" y="1660221"/>
              <a:ext cx="12519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Central Africa (n=3, 33%)</a:t>
              </a:r>
            </a:p>
          </p:txBody>
        </p:sp>
        <p:sp>
          <p:nvSpPr>
            <p:cNvPr id="94" name="rc94"/>
            <p:cNvSpPr/>
            <p:nvPr/>
          </p:nvSpPr>
          <p:spPr>
            <a:xfrm>
              <a:off x="2667136"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5" name="tx95"/>
            <p:cNvSpPr/>
            <p:nvPr/>
          </p:nvSpPr>
          <p:spPr>
            <a:xfrm>
              <a:off x="3073339" y="1660221"/>
              <a:ext cx="1276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Eastern Africa (n=2, 14%)</a:t>
              </a:r>
            </a:p>
          </p:txBody>
        </p:sp>
        <p:sp>
          <p:nvSpPr>
            <p:cNvPr id="96" name="rc96"/>
            <p:cNvSpPr/>
            <p:nvPr/>
          </p:nvSpPr>
          <p:spPr>
            <a:xfrm>
              <a:off x="4826091"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7" name="tx97"/>
            <p:cNvSpPr/>
            <p:nvPr/>
          </p:nvSpPr>
          <p:spPr>
            <a:xfrm>
              <a:off x="5198049" y="1660221"/>
              <a:ext cx="13454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Southern Africa (n=3, 30%)</a:t>
              </a:r>
            </a:p>
          </p:txBody>
        </p:sp>
        <p:sp>
          <p:nvSpPr>
            <p:cNvPr id="98" name="rc98"/>
            <p:cNvSpPr/>
            <p:nvPr/>
          </p:nvSpPr>
          <p:spPr>
            <a:xfrm>
              <a:off x="6985045"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9" name="tx99"/>
            <p:cNvSpPr/>
            <p:nvPr/>
          </p:nvSpPr>
          <p:spPr>
            <a:xfrm>
              <a:off x="7376800" y="1660221"/>
              <a:ext cx="13058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Western Africa (n=2, 13%)</a:t>
              </a:r>
            </a:p>
          </p:txBody>
        </p:sp>
        <p:sp>
          <p:nvSpPr>
            <p:cNvPr id="100" name="pl100"/>
            <p:cNvSpPr/>
            <p:nvPr/>
          </p:nvSpPr>
          <p:spPr>
            <a:xfrm>
              <a:off x="508182"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101" name="pl101"/>
            <p:cNvSpPr/>
            <p:nvPr/>
          </p:nvSpPr>
          <p:spPr>
            <a:xfrm>
              <a:off x="52808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2" name="pl102"/>
            <p:cNvSpPr/>
            <p:nvPr/>
          </p:nvSpPr>
          <p:spPr>
            <a:xfrm>
              <a:off x="71759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3" name="pl103"/>
            <p:cNvSpPr/>
            <p:nvPr/>
          </p:nvSpPr>
          <p:spPr>
            <a:xfrm>
              <a:off x="90710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4" name="pl104"/>
            <p:cNvSpPr/>
            <p:nvPr/>
          </p:nvSpPr>
          <p:spPr>
            <a:xfrm>
              <a:off x="109661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5" name="pl105"/>
            <p:cNvSpPr/>
            <p:nvPr/>
          </p:nvSpPr>
          <p:spPr>
            <a:xfrm>
              <a:off x="12861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6" name="pl106"/>
            <p:cNvSpPr/>
            <p:nvPr/>
          </p:nvSpPr>
          <p:spPr>
            <a:xfrm>
              <a:off x="147563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7" name="pl107"/>
            <p:cNvSpPr/>
            <p:nvPr/>
          </p:nvSpPr>
          <p:spPr>
            <a:xfrm>
              <a:off x="166515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8" name="pl108"/>
            <p:cNvSpPr/>
            <p:nvPr/>
          </p:nvSpPr>
          <p:spPr>
            <a:xfrm>
              <a:off x="185466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9" name="pl109"/>
            <p:cNvSpPr/>
            <p:nvPr/>
          </p:nvSpPr>
          <p:spPr>
            <a:xfrm>
              <a:off x="204417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0" name="pl110"/>
            <p:cNvSpPr/>
            <p:nvPr/>
          </p:nvSpPr>
          <p:spPr>
            <a:xfrm>
              <a:off x="223368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1" name="pl111"/>
            <p:cNvSpPr/>
            <p:nvPr/>
          </p:nvSpPr>
          <p:spPr>
            <a:xfrm>
              <a:off x="242319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2" name="tx112"/>
            <p:cNvSpPr/>
            <p:nvPr/>
          </p:nvSpPr>
          <p:spPr>
            <a:xfrm rot="-5400000">
              <a:off x="49699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3" name="tx113"/>
            <p:cNvSpPr/>
            <p:nvPr/>
          </p:nvSpPr>
          <p:spPr>
            <a:xfrm rot="-5400000">
              <a:off x="65541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14" name="tx114"/>
            <p:cNvSpPr/>
            <p:nvPr/>
          </p:nvSpPr>
          <p:spPr>
            <a:xfrm rot="-5400000">
              <a:off x="84492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15" name="tx115"/>
            <p:cNvSpPr/>
            <p:nvPr/>
          </p:nvSpPr>
          <p:spPr>
            <a:xfrm rot="-5400000">
              <a:off x="103443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16" name="tx116"/>
            <p:cNvSpPr/>
            <p:nvPr/>
          </p:nvSpPr>
          <p:spPr>
            <a:xfrm rot="-5400000">
              <a:off x="122394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17" name="tx117"/>
            <p:cNvSpPr/>
            <p:nvPr/>
          </p:nvSpPr>
          <p:spPr>
            <a:xfrm rot="-5400000">
              <a:off x="141346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8" name="tx118"/>
            <p:cNvSpPr/>
            <p:nvPr/>
          </p:nvSpPr>
          <p:spPr>
            <a:xfrm rot="-5400000">
              <a:off x="160297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19" name="tx119"/>
            <p:cNvSpPr/>
            <p:nvPr/>
          </p:nvSpPr>
          <p:spPr>
            <a:xfrm rot="-5400000">
              <a:off x="179248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20" name="tx120"/>
            <p:cNvSpPr/>
            <p:nvPr/>
          </p:nvSpPr>
          <p:spPr>
            <a:xfrm rot="-5400000">
              <a:off x="198199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21" name="tx121"/>
            <p:cNvSpPr/>
            <p:nvPr/>
          </p:nvSpPr>
          <p:spPr>
            <a:xfrm rot="-5400000">
              <a:off x="217150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22" name="tx122"/>
            <p:cNvSpPr/>
            <p:nvPr/>
          </p:nvSpPr>
          <p:spPr>
            <a:xfrm rot="-5400000">
              <a:off x="2329928"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23" name="pl123"/>
            <p:cNvSpPr/>
            <p:nvPr/>
          </p:nvSpPr>
          <p:spPr>
            <a:xfrm>
              <a:off x="2667136"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124" name="pl124"/>
            <p:cNvSpPr/>
            <p:nvPr/>
          </p:nvSpPr>
          <p:spPr>
            <a:xfrm>
              <a:off x="26870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5" name="pl125"/>
            <p:cNvSpPr/>
            <p:nvPr/>
          </p:nvSpPr>
          <p:spPr>
            <a:xfrm>
              <a:off x="287654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6" name="pl126"/>
            <p:cNvSpPr/>
            <p:nvPr/>
          </p:nvSpPr>
          <p:spPr>
            <a:xfrm>
              <a:off x="306605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7" name="pl127"/>
            <p:cNvSpPr/>
            <p:nvPr/>
          </p:nvSpPr>
          <p:spPr>
            <a:xfrm>
              <a:off x="325557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8" name="pl128"/>
            <p:cNvSpPr/>
            <p:nvPr/>
          </p:nvSpPr>
          <p:spPr>
            <a:xfrm>
              <a:off x="344508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9" name="pl129"/>
            <p:cNvSpPr/>
            <p:nvPr/>
          </p:nvSpPr>
          <p:spPr>
            <a:xfrm>
              <a:off x="36345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38241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401361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420312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439264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pl134"/>
            <p:cNvSpPr/>
            <p:nvPr/>
          </p:nvSpPr>
          <p:spPr>
            <a:xfrm>
              <a:off x="45821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5" name="tx135"/>
            <p:cNvSpPr/>
            <p:nvPr/>
          </p:nvSpPr>
          <p:spPr>
            <a:xfrm rot="-5400000">
              <a:off x="2655946"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6" name="tx136"/>
            <p:cNvSpPr/>
            <p:nvPr/>
          </p:nvSpPr>
          <p:spPr>
            <a:xfrm rot="-5400000">
              <a:off x="28143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37" name="tx137"/>
            <p:cNvSpPr/>
            <p:nvPr/>
          </p:nvSpPr>
          <p:spPr>
            <a:xfrm rot="-5400000">
              <a:off x="300387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38" name="tx138"/>
            <p:cNvSpPr/>
            <p:nvPr/>
          </p:nvSpPr>
          <p:spPr>
            <a:xfrm rot="-5400000">
              <a:off x="319339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39" name="tx139"/>
            <p:cNvSpPr/>
            <p:nvPr/>
          </p:nvSpPr>
          <p:spPr>
            <a:xfrm rot="-5400000">
              <a:off x="338290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40" name="tx140"/>
            <p:cNvSpPr/>
            <p:nvPr/>
          </p:nvSpPr>
          <p:spPr>
            <a:xfrm rot="-5400000">
              <a:off x="357241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41" name="tx141"/>
            <p:cNvSpPr/>
            <p:nvPr/>
          </p:nvSpPr>
          <p:spPr>
            <a:xfrm rot="-5400000">
              <a:off x="376192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2" name="tx142"/>
            <p:cNvSpPr/>
            <p:nvPr/>
          </p:nvSpPr>
          <p:spPr>
            <a:xfrm rot="-5400000">
              <a:off x="395143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43" name="tx143"/>
            <p:cNvSpPr/>
            <p:nvPr/>
          </p:nvSpPr>
          <p:spPr>
            <a:xfrm rot="-5400000">
              <a:off x="414094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4" name="tx144"/>
            <p:cNvSpPr/>
            <p:nvPr/>
          </p:nvSpPr>
          <p:spPr>
            <a:xfrm rot="-5400000">
              <a:off x="433046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45" name="tx145"/>
            <p:cNvSpPr/>
            <p:nvPr/>
          </p:nvSpPr>
          <p:spPr>
            <a:xfrm rot="-5400000">
              <a:off x="4488882"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6" name="pl146"/>
            <p:cNvSpPr/>
            <p:nvPr/>
          </p:nvSpPr>
          <p:spPr>
            <a:xfrm>
              <a:off x="4826091"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147" name="pl147"/>
            <p:cNvSpPr/>
            <p:nvPr/>
          </p:nvSpPr>
          <p:spPr>
            <a:xfrm>
              <a:off x="484599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8" name="pl148"/>
            <p:cNvSpPr/>
            <p:nvPr/>
          </p:nvSpPr>
          <p:spPr>
            <a:xfrm>
              <a:off x="503550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9" name="pl149"/>
            <p:cNvSpPr/>
            <p:nvPr/>
          </p:nvSpPr>
          <p:spPr>
            <a:xfrm>
              <a:off x="52250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0" name="pl150"/>
            <p:cNvSpPr/>
            <p:nvPr/>
          </p:nvSpPr>
          <p:spPr>
            <a:xfrm>
              <a:off x="541452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1" name="pl151"/>
            <p:cNvSpPr/>
            <p:nvPr/>
          </p:nvSpPr>
          <p:spPr>
            <a:xfrm>
              <a:off x="560403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2" name="pl152"/>
            <p:cNvSpPr/>
            <p:nvPr/>
          </p:nvSpPr>
          <p:spPr>
            <a:xfrm>
              <a:off x="579354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598305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pl154"/>
            <p:cNvSpPr/>
            <p:nvPr/>
          </p:nvSpPr>
          <p:spPr>
            <a:xfrm>
              <a:off x="617257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5" name="pl155"/>
            <p:cNvSpPr/>
            <p:nvPr/>
          </p:nvSpPr>
          <p:spPr>
            <a:xfrm>
              <a:off x="636208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6" name="pl156"/>
            <p:cNvSpPr/>
            <p:nvPr/>
          </p:nvSpPr>
          <p:spPr>
            <a:xfrm>
              <a:off x="655159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7" name="pl157"/>
            <p:cNvSpPr/>
            <p:nvPr/>
          </p:nvSpPr>
          <p:spPr>
            <a:xfrm>
              <a:off x="67411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8" name="tx158"/>
            <p:cNvSpPr/>
            <p:nvPr/>
          </p:nvSpPr>
          <p:spPr>
            <a:xfrm rot="-5400000">
              <a:off x="4814900"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59" name="tx159"/>
            <p:cNvSpPr/>
            <p:nvPr/>
          </p:nvSpPr>
          <p:spPr>
            <a:xfrm rot="-5400000">
              <a:off x="497332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60" name="tx160"/>
            <p:cNvSpPr/>
            <p:nvPr/>
          </p:nvSpPr>
          <p:spPr>
            <a:xfrm rot="-5400000">
              <a:off x="516283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61" name="tx161"/>
            <p:cNvSpPr/>
            <p:nvPr/>
          </p:nvSpPr>
          <p:spPr>
            <a:xfrm rot="-5400000">
              <a:off x="535234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62" name="tx162"/>
            <p:cNvSpPr/>
            <p:nvPr/>
          </p:nvSpPr>
          <p:spPr>
            <a:xfrm rot="-5400000">
              <a:off x="554185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63" name="tx163"/>
            <p:cNvSpPr/>
            <p:nvPr/>
          </p:nvSpPr>
          <p:spPr>
            <a:xfrm rot="-5400000">
              <a:off x="57313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64" name="tx164"/>
            <p:cNvSpPr/>
            <p:nvPr/>
          </p:nvSpPr>
          <p:spPr>
            <a:xfrm rot="-5400000">
              <a:off x="592088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5" name="tx165"/>
            <p:cNvSpPr/>
            <p:nvPr/>
          </p:nvSpPr>
          <p:spPr>
            <a:xfrm rot="-5400000">
              <a:off x="611039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66" name="tx166"/>
            <p:cNvSpPr/>
            <p:nvPr/>
          </p:nvSpPr>
          <p:spPr>
            <a:xfrm rot="-5400000">
              <a:off x="629990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67" name="tx167"/>
            <p:cNvSpPr/>
            <p:nvPr/>
          </p:nvSpPr>
          <p:spPr>
            <a:xfrm rot="-5400000">
              <a:off x="648941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68" name="tx168"/>
            <p:cNvSpPr/>
            <p:nvPr/>
          </p:nvSpPr>
          <p:spPr>
            <a:xfrm rot="-5400000">
              <a:off x="6647837"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9" name="pl169"/>
            <p:cNvSpPr/>
            <p:nvPr/>
          </p:nvSpPr>
          <p:spPr>
            <a:xfrm>
              <a:off x="6985045"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170" name="pl170"/>
            <p:cNvSpPr/>
            <p:nvPr/>
          </p:nvSpPr>
          <p:spPr>
            <a:xfrm>
              <a:off x="700494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1" name="pl171"/>
            <p:cNvSpPr/>
            <p:nvPr/>
          </p:nvSpPr>
          <p:spPr>
            <a:xfrm>
              <a:off x="719445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2" name="pl172"/>
            <p:cNvSpPr/>
            <p:nvPr/>
          </p:nvSpPr>
          <p:spPr>
            <a:xfrm>
              <a:off x="738396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3" name="pl173"/>
            <p:cNvSpPr/>
            <p:nvPr/>
          </p:nvSpPr>
          <p:spPr>
            <a:xfrm>
              <a:off x="757347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4" name="pl174"/>
            <p:cNvSpPr/>
            <p:nvPr/>
          </p:nvSpPr>
          <p:spPr>
            <a:xfrm>
              <a:off x="776299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5" name="pl175"/>
            <p:cNvSpPr/>
            <p:nvPr/>
          </p:nvSpPr>
          <p:spPr>
            <a:xfrm>
              <a:off x="795250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6" name="pl176"/>
            <p:cNvSpPr/>
            <p:nvPr/>
          </p:nvSpPr>
          <p:spPr>
            <a:xfrm>
              <a:off x="81420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7" name="pl177"/>
            <p:cNvSpPr/>
            <p:nvPr/>
          </p:nvSpPr>
          <p:spPr>
            <a:xfrm>
              <a:off x="833152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pl178"/>
            <p:cNvSpPr/>
            <p:nvPr/>
          </p:nvSpPr>
          <p:spPr>
            <a:xfrm>
              <a:off x="852103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9" name="pl179"/>
            <p:cNvSpPr/>
            <p:nvPr/>
          </p:nvSpPr>
          <p:spPr>
            <a:xfrm>
              <a:off x="871054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890006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tx181"/>
            <p:cNvSpPr/>
            <p:nvPr/>
          </p:nvSpPr>
          <p:spPr>
            <a:xfrm rot="-5400000">
              <a:off x="6973854"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2" name="tx182"/>
            <p:cNvSpPr/>
            <p:nvPr/>
          </p:nvSpPr>
          <p:spPr>
            <a:xfrm rot="-5400000">
              <a:off x="713227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83" name="tx183"/>
            <p:cNvSpPr/>
            <p:nvPr/>
          </p:nvSpPr>
          <p:spPr>
            <a:xfrm rot="-5400000">
              <a:off x="732178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4" name="tx184"/>
            <p:cNvSpPr/>
            <p:nvPr/>
          </p:nvSpPr>
          <p:spPr>
            <a:xfrm rot="-5400000">
              <a:off x="751129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85" name="tx185"/>
            <p:cNvSpPr/>
            <p:nvPr/>
          </p:nvSpPr>
          <p:spPr>
            <a:xfrm rot="-5400000">
              <a:off x="770081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6" name="tx186"/>
            <p:cNvSpPr/>
            <p:nvPr/>
          </p:nvSpPr>
          <p:spPr>
            <a:xfrm rot="-5400000">
              <a:off x="789032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87" name="tx187"/>
            <p:cNvSpPr/>
            <p:nvPr/>
          </p:nvSpPr>
          <p:spPr>
            <a:xfrm rot="-5400000">
              <a:off x="807983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8" name="tx188"/>
            <p:cNvSpPr/>
            <p:nvPr/>
          </p:nvSpPr>
          <p:spPr>
            <a:xfrm rot="-5400000">
              <a:off x="826934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89" name="tx189"/>
            <p:cNvSpPr/>
            <p:nvPr/>
          </p:nvSpPr>
          <p:spPr>
            <a:xfrm rot="-5400000">
              <a:off x="845885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0" name="tx190"/>
            <p:cNvSpPr/>
            <p:nvPr/>
          </p:nvSpPr>
          <p:spPr>
            <a:xfrm rot="-5400000">
              <a:off x="864836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91" name="tx191"/>
            <p:cNvSpPr/>
            <p:nvPr/>
          </p:nvSpPr>
          <p:spPr>
            <a:xfrm rot="-5400000">
              <a:off x="8806791"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2" name="pt192"/>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3" name="pt193"/>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4" name="tx194"/>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95" name="tx195"/>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96" name="tx196"/>
            <p:cNvSpPr/>
            <p:nvPr/>
          </p:nvSpPr>
          <p:spPr>
            <a:xfrm>
              <a:off x="508182" y="1368037"/>
              <a:ext cx="683093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decline of &gt;5 percentage points compared to 2019, by region</a:t>
              </a:r>
            </a:p>
          </p:txBody>
        </p:sp>
        <p:sp>
          <p:nvSpPr>
            <p:cNvPr id="197" name="tx19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3640040" y="6491048"/>
              <a:ext cx="54343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decline &gt;5pp in each region.</a:t>
              </a:r>
            </a:p>
          </p:txBody>
        </p:sp>
        <p:sp>
          <p:nvSpPr>
            <p:cNvPr id="199" name="tx199"/>
            <p:cNvSpPr/>
            <p:nvPr/>
          </p:nvSpPr>
          <p:spPr>
            <a:xfrm>
              <a:off x="2825949" y="6611748"/>
              <a:ext cx="62484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Central Africa (N=9), Eastern Africa (N=14), Southern Africa (N=10), and Western Africa (N=15).</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DTP1 coverage decline of more than 5 percentage points in 2025 compared to in 2019.
Overall, 10 out of 54 (19%) countries in Africa had a decline of more than 5 percentage points.
The largest decline was in South Africa (-20 percentage points), followed by Sudan (-16 percentage points).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10 countries saw large declines in DTP1 coverage, with Sudan and South Africa among those with the largest declines.</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4864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3397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31931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0464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08998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47531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86065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324598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3132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1665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40199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23055" y="2999726"/>
              <a:ext cx="539469" cy="0"/>
            </a:xfrm>
            <a:custGeom>
              <a:avLst/>
              <a:pathLst>
                <a:path w="539469" h="0">
                  <a:moveTo>
                    <a:pt x="0" y="0"/>
                  </a:moveTo>
                  <a:lnTo>
                    <a:pt x="539469" y="0"/>
                  </a:lnTo>
                </a:path>
              </a:pathLst>
            </a:custGeom>
            <a:ln w="32521" cap="flat">
              <a:solidFill>
                <a:srgbClr val="BFBFBF">
                  <a:alpha val="100000"/>
                </a:srgbClr>
              </a:solidFill>
              <a:prstDash val="solid"/>
              <a:round/>
            </a:ln>
          </p:spPr>
          <p:txBody>
            <a:bodyPr/>
            <a:lstStyle/>
            <a:p/>
          </p:txBody>
        </p:sp>
        <p:sp>
          <p:nvSpPr>
            <p:cNvPr id="16" name="pl16"/>
            <p:cNvSpPr/>
            <p:nvPr/>
          </p:nvSpPr>
          <p:spPr>
            <a:xfrm>
              <a:off x="2475318" y="2254680"/>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17" name="pl17"/>
            <p:cNvSpPr/>
            <p:nvPr/>
          </p:nvSpPr>
          <p:spPr>
            <a:xfrm>
              <a:off x="3207455" y="3372250"/>
              <a:ext cx="655069" cy="0"/>
            </a:xfrm>
            <a:custGeom>
              <a:avLst/>
              <a:pathLst>
                <a:path w="655069" h="0">
                  <a:moveTo>
                    <a:pt x="0" y="0"/>
                  </a:moveTo>
                  <a:lnTo>
                    <a:pt x="655069" y="0"/>
                  </a:lnTo>
                </a:path>
              </a:pathLst>
            </a:custGeom>
            <a:ln w="32521" cap="flat">
              <a:solidFill>
                <a:srgbClr val="BFBFBF">
                  <a:alpha val="100000"/>
                </a:srgbClr>
              </a:solidFill>
              <a:prstDash val="solid"/>
              <a:round/>
            </a:ln>
          </p:spPr>
          <p:txBody>
            <a:bodyPr/>
            <a:lstStyle/>
            <a:p/>
          </p:txBody>
        </p:sp>
        <p:sp>
          <p:nvSpPr>
            <p:cNvPr id="18" name="pl18"/>
            <p:cNvSpPr/>
            <p:nvPr/>
          </p:nvSpPr>
          <p:spPr>
            <a:xfrm>
              <a:off x="3708390" y="2627203"/>
              <a:ext cx="423868" cy="0"/>
            </a:xfrm>
            <a:custGeom>
              <a:avLst/>
              <a:pathLst>
                <a:path w="423868" h="0">
                  <a:moveTo>
                    <a:pt x="0" y="0"/>
                  </a:moveTo>
                  <a:lnTo>
                    <a:pt x="423868" y="0"/>
                  </a:lnTo>
                </a:path>
              </a:pathLst>
            </a:custGeom>
            <a:ln w="32521" cap="flat">
              <a:solidFill>
                <a:srgbClr val="BFBFBF">
                  <a:alpha val="100000"/>
                </a:srgbClr>
              </a:solidFill>
              <a:prstDash val="solid"/>
              <a:round/>
            </a:ln>
          </p:spPr>
          <p:txBody>
            <a:bodyPr/>
            <a:lstStyle/>
            <a:p/>
          </p:txBody>
        </p:sp>
        <p:sp>
          <p:nvSpPr>
            <p:cNvPr id="19" name="pl19"/>
            <p:cNvSpPr/>
            <p:nvPr/>
          </p:nvSpPr>
          <p:spPr>
            <a:xfrm>
              <a:off x="3515723" y="1882156"/>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20" name="pt20"/>
            <p:cNvSpPr/>
            <p:nvPr/>
          </p:nvSpPr>
          <p:spPr>
            <a:xfrm>
              <a:off x="3466945"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1" name="pt21"/>
            <p:cNvSpPr/>
            <p:nvPr/>
          </p:nvSpPr>
          <p:spPr>
            <a:xfrm>
              <a:off x="3736680"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 name="pt22"/>
            <p:cNvSpPr/>
            <p:nvPr/>
          </p:nvSpPr>
          <p:spPr>
            <a:xfrm>
              <a:off x="2426541" y="22059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3" name="pt23"/>
            <p:cNvSpPr/>
            <p:nvPr/>
          </p:nvSpPr>
          <p:spPr>
            <a:xfrm>
              <a:off x="2773342" y="22059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4" name="pt24"/>
            <p:cNvSpPr/>
            <p:nvPr/>
          </p:nvSpPr>
          <p:spPr>
            <a:xfrm>
              <a:off x="3659613" y="257842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5" name="pt25"/>
            <p:cNvSpPr/>
            <p:nvPr/>
          </p:nvSpPr>
          <p:spPr>
            <a:xfrm>
              <a:off x="4083482" y="25784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 name="pt26"/>
            <p:cNvSpPr/>
            <p:nvPr/>
          </p:nvSpPr>
          <p:spPr>
            <a:xfrm>
              <a:off x="3274278" y="295094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7" name="pt27"/>
            <p:cNvSpPr/>
            <p:nvPr/>
          </p:nvSpPr>
          <p:spPr>
            <a:xfrm>
              <a:off x="3813747" y="295094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8" name="pt28"/>
            <p:cNvSpPr/>
            <p:nvPr/>
          </p:nvSpPr>
          <p:spPr>
            <a:xfrm>
              <a:off x="3158677"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9" name="pt29"/>
            <p:cNvSpPr/>
            <p:nvPr/>
          </p:nvSpPr>
          <p:spPr>
            <a:xfrm>
              <a:off x="3813747"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0" name="tx30"/>
            <p:cNvSpPr/>
            <p:nvPr/>
          </p:nvSpPr>
          <p:spPr>
            <a:xfrm>
              <a:off x="587176" y="1847272"/>
              <a:ext cx="103244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Equatorial Guinea: +7%</a:t>
              </a:r>
            </a:p>
          </p:txBody>
        </p:sp>
        <p:sp>
          <p:nvSpPr>
            <p:cNvPr id="31" name="tx31"/>
            <p:cNvSpPr/>
            <p:nvPr/>
          </p:nvSpPr>
          <p:spPr>
            <a:xfrm>
              <a:off x="587176" y="2219795"/>
              <a:ext cx="45784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CAR: +9%</a:t>
              </a:r>
            </a:p>
          </p:txBody>
        </p:sp>
        <p:sp>
          <p:nvSpPr>
            <p:cNvPr id="32" name="tx32"/>
            <p:cNvSpPr/>
            <p:nvPr/>
          </p:nvSpPr>
          <p:spPr>
            <a:xfrm>
              <a:off x="587176" y="2592319"/>
              <a:ext cx="586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Congo: +11%</a:t>
              </a:r>
            </a:p>
          </p:txBody>
        </p:sp>
        <p:sp>
          <p:nvSpPr>
            <p:cNvPr id="33" name="tx33"/>
            <p:cNvSpPr/>
            <p:nvPr/>
          </p:nvSpPr>
          <p:spPr>
            <a:xfrm>
              <a:off x="587176" y="2964842"/>
              <a:ext cx="76142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Cameroon: +14%</a:t>
              </a:r>
            </a:p>
          </p:txBody>
        </p:sp>
        <p:sp>
          <p:nvSpPr>
            <p:cNvPr id="34" name="tx34"/>
            <p:cNvSpPr/>
            <p:nvPr/>
          </p:nvSpPr>
          <p:spPr>
            <a:xfrm>
              <a:off x="587176" y="3337365"/>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Chad: +17%</a:t>
              </a:r>
            </a:p>
          </p:txBody>
        </p:sp>
        <p:sp>
          <p:nvSpPr>
            <p:cNvPr id="35" name="rc35"/>
            <p:cNvSpPr/>
            <p:nvPr/>
          </p:nvSpPr>
          <p:spPr>
            <a:xfrm>
              <a:off x="508182" y="1807652"/>
              <a:ext cx="4248319" cy="1639102"/>
            </a:xfrm>
            <a:prstGeom prst="rect">
              <a:avLst/>
            </a:prstGeom>
            <a:noFill/>
            <a:ln w="13550" cap="rnd">
              <a:solidFill>
                <a:srgbClr val="999999">
                  <a:alpha val="100000"/>
                </a:srgbClr>
              </a:solidFill>
              <a:prstDash val="solid"/>
              <a:round/>
            </a:ln>
          </p:spPr>
          <p:txBody>
            <a:bodyPr/>
            <a:lstStyle/>
            <a:p/>
          </p:txBody>
        </p:sp>
        <p:sp>
          <p:nvSpPr>
            <p:cNvPr id="36" name="pl36"/>
            <p:cNvSpPr/>
            <p:nvPr/>
          </p:nvSpPr>
          <p:spPr>
            <a:xfrm>
              <a:off x="54864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93397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31931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1704648"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208998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2475318"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286065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3245988"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363132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4016658"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440199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3400122" y="5295794"/>
              <a:ext cx="886270" cy="0"/>
            </a:xfrm>
            <a:custGeom>
              <a:avLst/>
              <a:pathLst>
                <a:path w="886270" h="0">
                  <a:moveTo>
                    <a:pt x="0" y="0"/>
                  </a:moveTo>
                  <a:lnTo>
                    <a:pt x="886270" y="0"/>
                  </a:lnTo>
                </a:path>
              </a:pathLst>
            </a:custGeom>
            <a:ln w="32521" cap="flat">
              <a:solidFill>
                <a:srgbClr val="BFBFBF">
                  <a:alpha val="100000"/>
                </a:srgbClr>
              </a:solidFill>
              <a:prstDash val="solid"/>
              <a:round/>
            </a:ln>
          </p:spPr>
          <p:txBody>
            <a:bodyPr/>
            <a:lstStyle/>
            <a:p/>
          </p:txBody>
        </p:sp>
        <p:sp>
          <p:nvSpPr>
            <p:cNvPr id="48" name="pl48"/>
            <p:cNvSpPr/>
            <p:nvPr/>
          </p:nvSpPr>
          <p:spPr>
            <a:xfrm>
              <a:off x="3939591" y="3805701"/>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49" name="pt49"/>
            <p:cNvSpPr/>
            <p:nvPr/>
          </p:nvSpPr>
          <p:spPr>
            <a:xfrm>
              <a:off x="3890814"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0" name="pt50"/>
            <p:cNvSpPr/>
            <p:nvPr/>
          </p:nvSpPr>
          <p:spPr>
            <a:xfrm>
              <a:off x="4160549"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1" name="pt51"/>
            <p:cNvSpPr/>
            <p:nvPr/>
          </p:nvSpPr>
          <p:spPr>
            <a:xfrm>
              <a:off x="3351345"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2" name="pt52"/>
            <p:cNvSpPr/>
            <p:nvPr/>
          </p:nvSpPr>
          <p:spPr>
            <a:xfrm>
              <a:off x="4237616"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3" name="tx53"/>
            <p:cNvSpPr/>
            <p:nvPr/>
          </p:nvSpPr>
          <p:spPr>
            <a:xfrm>
              <a:off x="587176" y="3770816"/>
              <a:ext cx="70719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Mauritania: +7%</a:t>
              </a:r>
            </a:p>
          </p:txBody>
        </p:sp>
        <p:sp>
          <p:nvSpPr>
            <p:cNvPr id="54" name="tx54"/>
            <p:cNvSpPr/>
            <p:nvPr/>
          </p:nvSpPr>
          <p:spPr>
            <a:xfrm>
              <a:off x="587176" y="5260910"/>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Libya: +23%</a:t>
              </a:r>
            </a:p>
          </p:txBody>
        </p:sp>
        <p:sp>
          <p:nvSpPr>
            <p:cNvPr id="55" name="rc55"/>
            <p:cNvSpPr/>
            <p:nvPr/>
          </p:nvSpPr>
          <p:spPr>
            <a:xfrm>
              <a:off x="508182" y="3731196"/>
              <a:ext cx="4248319" cy="1639102"/>
            </a:xfrm>
            <a:prstGeom prst="rect">
              <a:avLst/>
            </a:prstGeom>
            <a:noFill/>
            <a:ln w="13550" cap="rnd">
              <a:solidFill>
                <a:srgbClr val="999999">
                  <a:alpha val="100000"/>
                </a:srgbClr>
              </a:solidFill>
              <a:prstDash val="solid"/>
              <a:round/>
            </a:ln>
          </p:spPr>
          <p:txBody>
            <a:bodyPr/>
            <a:lstStyle/>
            <a:p/>
          </p:txBody>
        </p:sp>
        <p:sp>
          <p:nvSpPr>
            <p:cNvPr id="56" name="pl56"/>
            <p:cNvSpPr/>
            <p:nvPr/>
          </p:nvSpPr>
          <p:spPr>
            <a:xfrm>
              <a:off x="486655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5251886"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563722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6022556"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640789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679322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717856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56389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794923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833456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871990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756564" y="2627203"/>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68" name="pl68"/>
            <p:cNvSpPr/>
            <p:nvPr/>
          </p:nvSpPr>
          <p:spPr>
            <a:xfrm>
              <a:off x="7332696" y="3372250"/>
              <a:ext cx="500935" cy="0"/>
            </a:xfrm>
            <a:custGeom>
              <a:avLst/>
              <a:pathLst>
                <a:path w="500935" h="0">
                  <a:moveTo>
                    <a:pt x="0" y="0"/>
                  </a:moveTo>
                  <a:lnTo>
                    <a:pt x="500935" y="0"/>
                  </a:lnTo>
                </a:path>
              </a:pathLst>
            </a:custGeom>
            <a:ln w="32521" cap="flat">
              <a:solidFill>
                <a:srgbClr val="BFBFBF">
                  <a:alpha val="100000"/>
                </a:srgbClr>
              </a:solidFill>
              <a:prstDash val="solid"/>
              <a:round/>
            </a:ln>
          </p:spPr>
          <p:txBody>
            <a:bodyPr/>
            <a:lstStyle/>
            <a:p/>
          </p:txBody>
        </p:sp>
        <p:sp>
          <p:nvSpPr>
            <p:cNvPr id="69" name="pl69"/>
            <p:cNvSpPr/>
            <p:nvPr/>
          </p:nvSpPr>
          <p:spPr>
            <a:xfrm>
              <a:off x="7486830" y="1882156"/>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70" name="pt70"/>
            <p:cNvSpPr/>
            <p:nvPr/>
          </p:nvSpPr>
          <p:spPr>
            <a:xfrm>
              <a:off x="7438053"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1" name="pt71"/>
            <p:cNvSpPr/>
            <p:nvPr/>
          </p:nvSpPr>
          <p:spPr>
            <a:xfrm>
              <a:off x="7746321"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2" name="pt72"/>
            <p:cNvSpPr/>
            <p:nvPr/>
          </p:nvSpPr>
          <p:spPr>
            <a:xfrm>
              <a:off x="7707787" y="257842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3" name="pt73"/>
            <p:cNvSpPr/>
            <p:nvPr/>
          </p:nvSpPr>
          <p:spPr>
            <a:xfrm>
              <a:off x="8054589" y="25784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4" name="pt74"/>
            <p:cNvSpPr/>
            <p:nvPr/>
          </p:nvSpPr>
          <p:spPr>
            <a:xfrm>
              <a:off x="7283919"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5" name="pt75"/>
            <p:cNvSpPr/>
            <p:nvPr/>
          </p:nvSpPr>
          <p:spPr>
            <a:xfrm>
              <a:off x="7784854"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6" name="tx76"/>
            <p:cNvSpPr/>
            <p:nvPr/>
          </p:nvSpPr>
          <p:spPr>
            <a:xfrm>
              <a:off x="4905084" y="1847272"/>
              <a:ext cx="81573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Sudan: +8%</a:t>
              </a:r>
            </a:p>
          </p:txBody>
        </p:sp>
        <p:sp>
          <p:nvSpPr>
            <p:cNvPr id="77" name="tx77"/>
            <p:cNvSpPr/>
            <p:nvPr/>
          </p:nvSpPr>
          <p:spPr>
            <a:xfrm>
              <a:off x="4905084" y="2592319"/>
              <a:ext cx="60432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Ethiopia: +9%</a:t>
              </a:r>
            </a:p>
          </p:txBody>
        </p:sp>
        <p:sp>
          <p:nvSpPr>
            <p:cNvPr id="78" name="tx78"/>
            <p:cNvSpPr/>
            <p:nvPr/>
          </p:nvSpPr>
          <p:spPr>
            <a:xfrm>
              <a:off x="4905084" y="3337365"/>
              <a:ext cx="6584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Somalia: +13%</a:t>
              </a:r>
            </a:p>
          </p:txBody>
        </p:sp>
        <p:sp>
          <p:nvSpPr>
            <p:cNvPr id="79" name="rc79"/>
            <p:cNvSpPr/>
            <p:nvPr/>
          </p:nvSpPr>
          <p:spPr>
            <a:xfrm>
              <a:off x="4826091" y="1807652"/>
              <a:ext cx="4248319" cy="1639102"/>
            </a:xfrm>
            <a:prstGeom prst="rect">
              <a:avLst/>
            </a:prstGeom>
            <a:noFill/>
            <a:ln w="13550" cap="rnd">
              <a:solidFill>
                <a:srgbClr val="999999">
                  <a:alpha val="100000"/>
                </a:srgbClr>
              </a:solidFill>
              <a:prstDash val="solid"/>
              <a:round/>
            </a:ln>
          </p:spPr>
          <p:txBody>
            <a:bodyPr/>
            <a:lstStyle/>
            <a:p/>
          </p:txBody>
        </p:sp>
        <p:sp>
          <p:nvSpPr>
            <p:cNvPr id="80" name="pl80"/>
            <p:cNvSpPr/>
            <p:nvPr/>
          </p:nvSpPr>
          <p:spPr>
            <a:xfrm>
              <a:off x="486655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251886"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63722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22556"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40789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79322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17856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56389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94923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33456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71990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7448296" y="5295794"/>
              <a:ext cx="423868" cy="0"/>
            </a:xfrm>
            <a:custGeom>
              <a:avLst/>
              <a:pathLst>
                <a:path w="423868" h="0">
                  <a:moveTo>
                    <a:pt x="0" y="0"/>
                  </a:moveTo>
                  <a:lnTo>
                    <a:pt x="423868" y="0"/>
                  </a:lnTo>
                </a:path>
              </a:pathLst>
            </a:custGeom>
            <a:ln w="32521" cap="flat">
              <a:solidFill>
                <a:srgbClr val="BFBFBF">
                  <a:alpha val="100000"/>
                </a:srgbClr>
              </a:solidFill>
              <a:prstDash val="solid"/>
              <a:round/>
            </a:ln>
          </p:spPr>
          <p:txBody>
            <a:bodyPr/>
            <a:lstStyle/>
            <a:p/>
          </p:txBody>
        </p:sp>
        <p:sp>
          <p:nvSpPr>
            <p:cNvPr id="92" name="pl92"/>
            <p:cNvSpPr/>
            <p:nvPr/>
          </p:nvSpPr>
          <p:spPr>
            <a:xfrm>
              <a:off x="8026299" y="3805701"/>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93" name="pt93"/>
            <p:cNvSpPr/>
            <p:nvPr/>
          </p:nvSpPr>
          <p:spPr>
            <a:xfrm>
              <a:off x="7977522"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4" name="pt94"/>
            <p:cNvSpPr/>
            <p:nvPr/>
          </p:nvSpPr>
          <p:spPr>
            <a:xfrm>
              <a:off x="8285790"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5" name="pt95"/>
            <p:cNvSpPr/>
            <p:nvPr/>
          </p:nvSpPr>
          <p:spPr>
            <a:xfrm>
              <a:off x="7399519"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6" name="pt96"/>
            <p:cNvSpPr/>
            <p:nvPr/>
          </p:nvSpPr>
          <p:spPr>
            <a:xfrm>
              <a:off x="7823388"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7" name="tx97"/>
            <p:cNvSpPr/>
            <p:nvPr/>
          </p:nvSpPr>
          <p:spPr>
            <a:xfrm>
              <a:off x="4905084" y="3770816"/>
              <a:ext cx="43077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Mali: +8%</a:t>
              </a:r>
            </a:p>
          </p:txBody>
        </p:sp>
        <p:sp>
          <p:nvSpPr>
            <p:cNvPr id="98" name="tx98"/>
            <p:cNvSpPr/>
            <p:nvPr/>
          </p:nvSpPr>
          <p:spPr>
            <a:xfrm>
              <a:off x="4905084" y="5260910"/>
              <a:ext cx="61337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Guinea: +11%</a:t>
              </a:r>
            </a:p>
          </p:txBody>
        </p:sp>
        <p:sp>
          <p:nvSpPr>
            <p:cNvPr id="99" name="rc99"/>
            <p:cNvSpPr/>
            <p:nvPr/>
          </p:nvSpPr>
          <p:spPr>
            <a:xfrm>
              <a:off x="4826091" y="3731196"/>
              <a:ext cx="4248319" cy="1639102"/>
            </a:xfrm>
            <a:prstGeom prst="rect">
              <a:avLst/>
            </a:prstGeom>
            <a:noFill/>
            <a:ln w="13550" cap="rnd">
              <a:solidFill>
                <a:srgbClr val="999999">
                  <a:alpha val="100000"/>
                </a:srgbClr>
              </a:solidFill>
              <a:prstDash val="solid"/>
              <a:round/>
            </a:ln>
          </p:spPr>
          <p:txBody>
            <a:bodyPr/>
            <a:lstStyle/>
            <a:p/>
          </p:txBody>
        </p:sp>
        <p:sp>
          <p:nvSpPr>
            <p:cNvPr id="100" name="rc100"/>
            <p:cNvSpPr/>
            <p:nvPr/>
          </p:nvSpPr>
          <p:spPr>
            <a:xfrm>
              <a:off x="508182" y="3516344"/>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01" name="tx101"/>
            <p:cNvSpPr/>
            <p:nvPr/>
          </p:nvSpPr>
          <p:spPr>
            <a:xfrm>
              <a:off x="1969036" y="3583765"/>
              <a:ext cx="13266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Northern Africa (n=2, 33%)</a:t>
              </a:r>
            </a:p>
          </p:txBody>
        </p:sp>
        <p:sp>
          <p:nvSpPr>
            <p:cNvPr id="102" name="rc102"/>
            <p:cNvSpPr/>
            <p:nvPr/>
          </p:nvSpPr>
          <p:spPr>
            <a:xfrm>
              <a:off x="4826091" y="3516344"/>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03" name="tx103"/>
            <p:cNvSpPr/>
            <p:nvPr/>
          </p:nvSpPr>
          <p:spPr>
            <a:xfrm>
              <a:off x="6297323" y="3583765"/>
              <a:ext cx="13058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Western Africa (n=2, 13%)</a:t>
              </a:r>
            </a:p>
          </p:txBody>
        </p:sp>
        <p:sp>
          <p:nvSpPr>
            <p:cNvPr id="104" name="rc104"/>
            <p:cNvSpPr/>
            <p:nvPr/>
          </p:nvSpPr>
          <p:spPr>
            <a:xfrm>
              <a:off x="508182" y="1592799"/>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05" name="tx105"/>
            <p:cNvSpPr/>
            <p:nvPr/>
          </p:nvSpPr>
          <p:spPr>
            <a:xfrm>
              <a:off x="2006344" y="1660221"/>
              <a:ext cx="12519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Central Africa (n=5, 56%)</a:t>
              </a:r>
            </a:p>
          </p:txBody>
        </p:sp>
        <p:sp>
          <p:nvSpPr>
            <p:cNvPr id="106" name="rc106"/>
            <p:cNvSpPr/>
            <p:nvPr/>
          </p:nvSpPr>
          <p:spPr>
            <a:xfrm>
              <a:off x="4826091" y="1592799"/>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07" name="tx107"/>
            <p:cNvSpPr/>
            <p:nvPr/>
          </p:nvSpPr>
          <p:spPr>
            <a:xfrm>
              <a:off x="6311771" y="1660221"/>
              <a:ext cx="1276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Eastern Africa (n=3, 21%)</a:t>
              </a:r>
            </a:p>
          </p:txBody>
        </p:sp>
        <p:sp>
          <p:nvSpPr>
            <p:cNvPr id="108" name="pl108"/>
            <p:cNvSpPr/>
            <p:nvPr/>
          </p:nvSpPr>
          <p:spPr>
            <a:xfrm>
              <a:off x="508182" y="5370299"/>
              <a:ext cx="4248319" cy="0"/>
            </a:xfrm>
            <a:custGeom>
              <a:avLst/>
              <a:pathLst>
                <a:path w="4248319" h="0">
                  <a:moveTo>
                    <a:pt x="0" y="0"/>
                  </a:moveTo>
                  <a:lnTo>
                    <a:pt x="4248319" y="0"/>
                  </a:lnTo>
                </a:path>
              </a:pathLst>
            </a:custGeom>
            <a:ln w="8130" cap="flat">
              <a:solidFill>
                <a:srgbClr val="000000">
                  <a:alpha val="100000"/>
                </a:srgbClr>
              </a:solidFill>
              <a:prstDash val="solid"/>
              <a:round/>
            </a:ln>
          </p:spPr>
          <p:txBody>
            <a:bodyPr/>
            <a:lstStyle/>
            <a:p/>
          </p:txBody>
        </p:sp>
        <p:sp>
          <p:nvSpPr>
            <p:cNvPr id="109" name="pl109"/>
            <p:cNvSpPr/>
            <p:nvPr/>
          </p:nvSpPr>
          <p:spPr>
            <a:xfrm>
              <a:off x="54864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0" name="pl110"/>
            <p:cNvSpPr/>
            <p:nvPr/>
          </p:nvSpPr>
          <p:spPr>
            <a:xfrm>
              <a:off x="93397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1" name="pl111"/>
            <p:cNvSpPr/>
            <p:nvPr/>
          </p:nvSpPr>
          <p:spPr>
            <a:xfrm>
              <a:off x="13193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2" name="pl112"/>
            <p:cNvSpPr/>
            <p:nvPr/>
          </p:nvSpPr>
          <p:spPr>
            <a:xfrm>
              <a:off x="170464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3" name="pl113"/>
            <p:cNvSpPr/>
            <p:nvPr/>
          </p:nvSpPr>
          <p:spPr>
            <a:xfrm>
              <a:off x="208998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4" name="pl114"/>
            <p:cNvSpPr/>
            <p:nvPr/>
          </p:nvSpPr>
          <p:spPr>
            <a:xfrm>
              <a:off x="247531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5" name="pl115"/>
            <p:cNvSpPr/>
            <p:nvPr/>
          </p:nvSpPr>
          <p:spPr>
            <a:xfrm>
              <a:off x="286065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6" name="pl116"/>
            <p:cNvSpPr/>
            <p:nvPr/>
          </p:nvSpPr>
          <p:spPr>
            <a:xfrm>
              <a:off x="324598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7" name="pl117"/>
            <p:cNvSpPr/>
            <p:nvPr/>
          </p:nvSpPr>
          <p:spPr>
            <a:xfrm>
              <a:off x="363132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8" name="pl118"/>
            <p:cNvSpPr/>
            <p:nvPr/>
          </p:nvSpPr>
          <p:spPr>
            <a:xfrm>
              <a:off x="401665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9" name="pl119"/>
            <p:cNvSpPr/>
            <p:nvPr/>
          </p:nvSpPr>
          <p:spPr>
            <a:xfrm>
              <a:off x="44019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0" name="tx120"/>
            <p:cNvSpPr/>
            <p:nvPr/>
          </p:nvSpPr>
          <p:spPr>
            <a:xfrm rot="-5400000">
              <a:off x="517553"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21" name="tx121"/>
            <p:cNvSpPr/>
            <p:nvPr/>
          </p:nvSpPr>
          <p:spPr>
            <a:xfrm rot="-5400000">
              <a:off x="87179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22" name="tx122"/>
            <p:cNvSpPr/>
            <p:nvPr/>
          </p:nvSpPr>
          <p:spPr>
            <a:xfrm rot="-5400000">
              <a:off x="125713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23" name="tx123"/>
            <p:cNvSpPr/>
            <p:nvPr/>
          </p:nvSpPr>
          <p:spPr>
            <a:xfrm rot="-5400000">
              <a:off x="16424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24" name="tx124"/>
            <p:cNvSpPr/>
            <p:nvPr/>
          </p:nvSpPr>
          <p:spPr>
            <a:xfrm rot="-5400000">
              <a:off x="202780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25" name="tx125"/>
            <p:cNvSpPr/>
            <p:nvPr/>
          </p:nvSpPr>
          <p:spPr>
            <a:xfrm rot="-5400000">
              <a:off x="241313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26" name="tx126"/>
            <p:cNvSpPr/>
            <p:nvPr/>
          </p:nvSpPr>
          <p:spPr>
            <a:xfrm rot="-5400000">
              <a:off x="279847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27" name="tx127"/>
            <p:cNvSpPr/>
            <p:nvPr/>
          </p:nvSpPr>
          <p:spPr>
            <a:xfrm rot="-5400000">
              <a:off x="318380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28" name="tx128"/>
            <p:cNvSpPr/>
            <p:nvPr/>
          </p:nvSpPr>
          <p:spPr>
            <a:xfrm rot="-5400000">
              <a:off x="356914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29" name="tx129"/>
            <p:cNvSpPr/>
            <p:nvPr/>
          </p:nvSpPr>
          <p:spPr>
            <a:xfrm rot="-5400000">
              <a:off x="395447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30" name="tx130"/>
            <p:cNvSpPr/>
            <p:nvPr/>
          </p:nvSpPr>
          <p:spPr>
            <a:xfrm rot="-5400000">
              <a:off x="4308725"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31" name="pl131"/>
            <p:cNvSpPr/>
            <p:nvPr/>
          </p:nvSpPr>
          <p:spPr>
            <a:xfrm>
              <a:off x="4826091" y="5370299"/>
              <a:ext cx="4248319" cy="0"/>
            </a:xfrm>
            <a:custGeom>
              <a:avLst/>
              <a:pathLst>
                <a:path w="4248319" h="0">
                  <a:moveTo>
                    <a:pt x="0" y="0"/>
                  </a:moveTo>
                  <a:lnTo>
                    <a:pt x="4248319" y="0"/>
                  </a:lnTo>
                </a:path>
              </a:pathLst>
            </a:custGeom>
            <a:ln w="8130" cap="flat">
              <a:solidFill>
                <a:srgbClr val="000000">
                  <a:alpha val="100000"/>
                </a:srgbClr>
              </a:solidFill>
              <a:prstDash val="solid"/>
              <a:round/>
            </a:ln>
          </p:spPr>
          <p:txBody>
            <a:bodyPr/>
            <a:lstStyle/>
            <a:p/>
          </p:txBody>
        </p:sp>
        <p:sp>
          <p:nvSpPr>
            <p:cNvPr id="132" name="pl132"/>
            <p:cNvSpPr/>
            <p:nvPr/>
          </p:nvSpPr>
          <p:spPr>
            <a:xfrm>
              <a:off x="48665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525188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pl134"/>
            <p:cNvSpPr/>
            <p:nvPr/>
          </p:nvSpPr>
          <p:spPr>
            <a:xfrm>
              <a:off x="56372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5" name="pl135"/>
            <p:cNvSpPr/>
            <p:nvPr/>
          </p:nvSpPr>
          <p:spPr>
            <a:xfrm>
              <a:off x="602255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6" name="pl136"/>
            <p:cNvSpPr/>
            <p:nvPr/>
          </p:nvSpPr>
          <p:spPr>
            <a:xfrm>
              <a:off x="640789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7" name="pl137"/>
            <p:cNvSpPr/>
            <p:nvPr/>
          </p:nvSpPr>
          <p:spPr>
            <a:xfrm>
              <a:off x="67932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8" name="pl138"/>
            <p:cNvSpPr/>
            <p:nvPr/>
          </p:nvSpPr>
          <p:spPr>
            <a:xfrm>
              <a:off x="717856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9" name="pl139"/>
            <p:cNvSpPr/>
            <p:nvPr/>
          </p:nvSpPr>
          <p:spPr>
            <a:xfrm>
              <a:off x="756389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0" name="pl140"/>
            <p:cNvSpPr/>
            <p:nvPr/>
          </p:nvSpPr>
          <p:spPr>
            <a:xfrm>
              <a:off x="794923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1" name="pl141"/>
            <p:cNvSpPr/>
            <p:nvPr/>
          </p:nvSpPr>
          <p:spPr>
            <a:xfrm>
              <a:off x="833456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2" name="pl142"/>
            <p:cNvSpPr/>
            <p:nvPr/>
          </p:nvSpPr>
          <p:spPr>
            <a:xfrm>
              <a:off x="871990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3" name="tx143"/>
            <p:cNvSpPr/>
            <p:nvPr/>
          </p:nvSpPr>
          <p:spPr>
            <a:xfrm rot="-5400000">
              <a:off x="483546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4" name="tx144"/>
            <p:cNvSpPr/>
            <p:nvPr/>
          </p:nvSpPr>
          <p:spPr>
            <a:xfrm rot="-5400000">
              <a:off x="518970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45" name="tx145"/>
            <p:cNvSpPr/>
            <p:nvPr/>
          </p:nvSpPr>
          <p:spPr>
            <a:xfrm rot="-5400000">
              <a:off x="55750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46" name="tx146"/>
            <p:cNvSpPr/>
            <p:nvPr/>
          </p:nvSpPr>
          <p:spPr>
            <a:xfrm rot="-5400000">
              <a:off x="596037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47" name="tx147"/>
            <p:cNvSpPr/>
            <p:nvPr/>
          </p:nvSpPr>
          <p:spPr>
            <a:xfrm rot="-5400000">
              <a:off x="634571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48" name="tx148"/>
            <p:cNvSpPr/>
            <p:nvPr/>
          </p:nvSpPr>
          <p:spPr>
            <a:xfrm rot="-5400000">
              <a:off x="673104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49" name="tx149"/>
            <p:cNvSpPr/>
            <p:nvPr/>
          </p:nvSpPr>
          <p:spPr>
            <a:xfrm rot="-5400000">
              <a:off x="711638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50" name="tx150"/>
            <p:cNvSpPr/>
            <p:nvPr/>
          </p:nvSpPr>
          <p:spPr>
            <a:xfrm rot="-5400000">
              <a:off x="750171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51" name="tx151"/>
            <p:cNvSpPr/>
            <p:nvPr/>
          </p:nvSpPr>
          <p:spPr>
            <a:xfrm rot="-5400000">
              <a:off x="788705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52" name="tx152"/>
            <p:cNvSpPr/>
            <p:nvPr/>
          </p:nvSpPr>
          <p:spPr>
            <a:xfrm rot="-5400000">
              <a:off x="827238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53" name="tx153"/>
            <p:cNvSpPr/>
            <p:nvPr/>
          </p:nvSpPr>
          <p:spPr>
            <a:xfrm rot="-5400000">
              <a:off x="8626633"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54" name="pt154"/>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5" name="pt155"/>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6" name="tx156"/>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57" name="tx157"/>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8" name="tx158"/>
            <p:cNvSpPr/>
            <p:nvPr/>
          </p:nvSpPr>
          <p:spPr>
            <a:xfrm>
              <a:off x="508182" y="1368037"/>
              <a:ext cx="69332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increase of &gt;5 percentage points compared to 2019, by region</a:t>
              </a:r>
            </a:p>
          </p:txBody>
        </p:sp>
        <p:sp>
          <p:nvSpPr>
            <p:cNvPr id="159" name="tx159"/>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60" name="tx160"/>
            <p:cNvSpPr/>
            <p:nvPr/>
          </p:nvSpPr>
          <p:spPr>
            <a:xfrm>
              <a:off x="3571734" y="6491048"/>
              <a:ext cx="550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increase &gt;5pp in each region.</a:t>
              </a:r>
            </a:p>
          </p:txBody>
        </p:sp>
        <p:sp>
          <p:nvSpPr>
            <p:cNvPr id="161" name="tx161"/>
            <p:cNvSpPr/>
            <p:nvPr/>
          </p:nvSpPr>
          <p:spPr>
            <a:xfrm>
              <a:off x="1704621" y="6611748"/>
              <a:ext cx="73697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Central Africa (N=9), Eastern Africa (N=14), Northern Africa (N=6), Southern Africa (N=10), and Western Africa (N=15).</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DTP1 coverage increase of more than 5 percentage points in 2025 compared to in 2019.
Overall, 12 out of 54 (22%) countries in Africa had an improvement of more than 5 percentage points.
The largest increase was in Libya (+23 percentage points), followed by Chad (+17 percentage points).</a:t>
            </a:r>
          </a:p>
        </p:txBody>
      </p:sp>
      <p:sp>
        <p:nvSpPr>
          <p:cNvPr id="1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12 countries saw large gains in DTP1 coverage, with Equatorial Guinea, South Sudan, Mauritania, and Mali among those with the largest improvements.</a:t>
            </a:r>
          </a:p>
        </p:txBody>
      </p:sp>
      <p:grpSp xmlns:pic="http://schemas.openxmlformats.org/drawingml/2006/picture">
        <p:nvGrpSpPr>
          <p:cNvPr id="164" name=""/>
          <p:cNvGrpSpPr/>
          <p:nvPr/>
        </p:nvGrpSpPr>
        <p:grpSpPr>
          <a:xfrm>
            <a:off x="292608" y="1005840"/>
            <a:ext cx="8595360" cy="28575"/>
            <a:chOff x="292608" y="1005840"/>
            <a:chExt cx="8595360" cy="28575"/>
          </a:xfrm>
        </p:grpSpPr>
        <p:sp>
          <p:nvSpPr>
            <p:cNvPr id="16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790" y="4546834"/>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5" name="pl5"/>
            <p:cNvSpPr/>
            <p:nvPr/>
          </p:nvSpPr>
          <p:spPr>
            <a:xfrm>
              <a:off x="1192790" y="2834845"/>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6" name="pl6"/>
            <p:cNvSpPr/>
            <p:nvPr/>
          </p:nvSpPr>
          <p:spPr>
            <a:xfrm>
              <a:off x="13481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86597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3838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9016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341946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393729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082872" y="2834845"/>
              <a:ext cx="233023" cy="0"/>
            </a:xfrm>
            <a:custGeom>
              <a:avLst/>
              <a:pathLst>
                <a:path w="233023" h="0">
                  <a:moveTo>
                    <a:pt x="0" y="0"/>
                  </a:moveTo>
                  <a:lnTo>
                    <a:pt x="233023" y="0"/>
                  </a:lnTo>
                </a:path>
              </a:pathLst>
            </a:custGeom>
            <a:ln w="81303" cap="flat">
              <a:solidFill>
                <a:srgbClr val="E8E8E8">
                  <a:alpha val="100000"/>
                </a:srgbClr>
              </a:solidFill>
              <a:prstDash val="solid"/>
              <a:round/>
            </a:ln>
          </p:spPr>
          <p:txBody>
            <a:bodyPr/>
            <a:lstStyle/>
            <a:p/>
          </p:txBody>
        </p:sp>
        <p:sp>
          <p:nvSpPr>
            <p:cNvPr id="13" name="pl13"/>
            <p:cNvSpPr/>
            <p:nvPr/>
          </p:nvSpPr>
          <p:spPr>
            <a:xfrm>
              <a:off x="3523028" y="4546834"/>
              <a:ext cx="181240" cy="0"/>
            </a:xfrm>
            <a:custGeom>
              <a:avLst/>
              <a:pathLst>
                <a:path w="181240" h="0">
                  <a:moveTo>
                    <a:pt x="0" y="0"/>
                  </a:moveTo>
                  <a:lnTo>
                    <a:pt x="181240" y="0"/>
                  </a:lnTo>
                </a:path>
              </a:pathLst>
            </a:custGeom>
            <a:ln w="81303" cap="flat">
              <a:solidFill>
                <a:srgbClr val="E8E8E8">
                  <a:alpha val="100000"/>
                </a:srgbClr>
              </a:solidFill>
              <a:prstDash val="solid"/>
              <a:round/>
            </a:ln>
          </p:spPr>
          <p:txBody>
            <a:bodyPr/>
            <a:lstStyle/>
            <a:p/>
          </p:txBody>
        </p:sp>
        <p:sp>
          <p:nvSpPr>
            <p:cNvPr id="14" name="pt14"/>
            <p:cNvSpPr/>
            <p:nvPr/>
          </p:nvSpPr>
          <p:spPr>
            <a:xfrm>
              <a:off x="3699769"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 name="pt15"/>
            <p:cNvSpPr/>
            <p:nvPr/>
          </p:nvSpPr>
          <p:spPr>
            <a:xfrm>
              <a:off x="3518528"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 name="pt16"/>
            <p:cNvSpPr/>
            <p:nvPr/>
          </p:nvSpPr>
          <p:spPr>
            <a:xfrm>
              <a:off x="3311396"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3078372"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3659117" y="45016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 name="pt19"/>
            <p:cNvSpPr/>
            <p:nvPr/>
          </p:nvSpPr>
          <p:spPr>
            <a:xfrm>
              <a:off x="3477876"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 name="pt20"/>
            <p:cNvSpPr/>
            <p:nvPr/>
          </p:nvSpPr>
          <p:spPr>
            <a:xfrm>
              <a:off x="3270744" y="27896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 name="pt21"/>
            <p:cNvSpPr/>
            <p:nvPr/>
          </p:nvSpPr>
          <p:spPr>
            <a:xfrm>
              <a:off x="3037720"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 name="tx22"/>
            <p:cNvSpPr/>
            <p:nvPr/>
          </p:nvSpPr>
          <p:spPr>
            <a:xfrm>
              <a:off x="4229287" y="4508018"/>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3" name="tx23"/>
            <p:cNvSpPr/>
            <p:nvPr/>
          </p:nvSpPr>
          <p:spPr>
            <a:xfrm>
              <a:off x="4229287" y="2796029"/>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4" name="rc24"/>
            <p:cNvSpPr/>
            <p:nvPr/>
          </p:nvSpPr>
          <p:spPr>
            <a:xfrm>
              <a:off x="1192790" y="1807652"/>
              <a:ext cx="3417681" cy="3766375"/>
            </a:xfrm>
            <a:prstGeom prst="rect">
              <a:avLst/>
            </a:prstGeom>
            <a:noFill/>
            <a:ln w="13550" cap="rnd">
              <a:solidFill>
                <a:srgbClr val="999999">
                  <a:alpha val="100000"/>
                </a:srgbClr>
              </a:solidFill>
              <a:prstDash val="solid"/>
              <a:round/>
            </a:ln>
          </p:spPr>
          <p:txBody>
            <a:bodyPr/>
            <a:lstStyle/>
            <a:p/>
          </p:txBody>
        </p:sp>
        <p:sp>
          <p:nvSpPr>
            <p:cNvPr id="25" name="pl25"/>
            <p:cNvSpPr/>
            <p:nvPr/>
          </p:nvSpPr>
          <p:spPr>
            <a:xfrm>
              <a:off x="5656729" y="5209539"/>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26" name="pl26"/>
            <p:cNvSpPr/>
            <p:nvPr/>
          </p:nvSpPr>
          <p:spPr>
            <a:xfrm>
              <a:off x="5656729" y="4602059"/>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27" name="pl27"/>
            <p:cNvSpPr/>
            <p:nvPr/>
          </p:nvSpPr>
          <p:spPr>
            <a:xfrm>
              <a:off x="5656729" y="3994579"/>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28" name="pl28"/>
            <p:cNvSpPr/>
            <p:nvPr/>
          </p:nvSpPr>
          <p:spPr>
            <a:xfrm>
              <a:off x="5656729" y="3387100"/>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29" name="pl29"/>
            <p:cNvSpPr/>
            <p:nvPr/>
          </p:nvSpPr>
          <p:spPr>
            <a:xfrm>
              <a:off x="5656729" y="2779620"/>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30" name="pl30"/>
            <p:cNvSpPr/>
            <p:nvPr/>
          </p:nvSpPr>
          <p:spPr>
            <a:xfrm>
              <a:off x="5656729" y="2172140"/>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31" name="pl31"/>
            <p:cNvSpPr/>
            <p:nvPr/>
          </p:nvSpPr>
          <p:spPr>
            <a:xfrm>
              <a:off x="581207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2990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477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36557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88340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4012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054871" y="2172140"/>
              <a:ext cx="906203" cy="0"/>
            </a:xfrm>
            <a:custGeom>
              <a:avLst/>
              <a:pathLst>
                <a:path w="906203" h="0">
                  <a:moveTo>
                    <a:pt x="0" y="0"/>
                  </a:moveTo>
                  <a:lnTo>
                    <a:pt x="906203" y="0"/>
                  </a:lnTo>
                </a:path>
              </a:pathLst>
            </a:custGeom>
            <a:ln w="81303" cap="flat">
              <a:solidFill>
                <a:srgbClr val="E8E8E8">
                  <a:alpha val="100000"/>
                </a:srgbClr>
              </a:solidFill>
              <a:prstDash val="solid"/>
              <a:round/>
            </a:ln>
          </p:spPr>
          <p:txBody>
            <a:bodyPr/>
            <a:lstStyle/>
            <a:p/>
          </p:txBody>
        </p:sp>
        <p:sp>
          <p:nvSpPr>
            <p:cNvPr id="38" name="pl38"/>
            <p:cNvSpPr/>
            <p:nvPr/>
          </p:nvSpPr>
          <p:spPr>
            <a:xfrm>
              <a:off x="7753942" y="2779620"/>
              <a:ext cx="233023" cy="0"/>
            </a:xfrm>
            <a:custGeom>
              <a:avLst/>
              <a:pathLst>
                <a:path w="233023" h="0">
                  <a:moveTo>
                    <a:pt x="0" y="0"/>
                  </a:moveTo>
                  <a:lnTo>
                    <a:pt x="233023" y="0"/>
                  </a:lnTo>
                </a:path>
              </a:pathLst>
            </a:custGeom>
            <a:ln w="81303" cap="flat">
              <a:solidFill>
                <a:srgbClr val="E8E8E8">
                  <a:alpha val="100000"/>
                </a:srgbClr>
              </a:solidFill>
              <a:prstDash val="solid"/>
              <a:round/>
            </a:ln>
          </p:spPr>
          <p:txBody>
            <a:bodyPr/>
            <a:lstStyle/>
            <a:p/>
          </p:txBody>
        </p:sp>
        <p:sp>
          <p:nvSpPr>
            <p:cNvPr id="39" name="pl39"/>
            <p:cNvSpPr/>
            <p:nvPr/>
          </p:nvSpPr>
          <p:spPr>
            <a:xfrm>
              <a:off x="7158437" y="3387100"/>
              <a:ext cx="181240" cy="0"/>
            </a:xfrm>
            <a:custGeom>
              <a:avLst/>
              <a:pathLst>
                <a:path w="181240" h="0">
                  <a:moveTo>
                    <a:pt x="0" y="0"/>
                  </a:moveTo>
                  <a:lnTo>
                    <a:pt x="181240" y="0"/>
                  </a:lnTo>
                </a:path>
              </a:pathLst>
            </a:custGeom>
            <a:ln w="81303" cap="flat">
              <a:solidFill>
                <a:srgbClr val="E8E8E8">
                  <a:alpha val="100000"/>
                </a:srgbClr>
              </a:solidFill>
              <a:prstDash val="solid"/>
              <a:round/>
            </a:ln>
          </p:spPr>
          <p:txBody>
            <a:bodyPr/>
            <a:lstStyle/>
            <a:p/>
          </p:txBody>
        </p:sp>
        <p:sp>
          <p:nvSpPr>
            <p:cNvPr id="40" name="pl40"/>
            <p:cNvSpPr/>
            <p:nvPr/>
          </p:nvSpPr>
          <p:spPr>
            <a:xfrm>
              <a:off x="8142315" y="3994579"/>
              <a:ext cx="181240" cy="0"/>
            </a:xfrm>
            <a:custGeom>
              <a:avLst/>
              <a:pathLst>
                <a:path w="181240" h="0">
                  <a:moveTo>
                    <a:pt x="0" y="0"/>
                  </a:moveTo>
                  <a:lnTo>
                    <a:pt x="181240" y="0"/>
                  </a:lnTo>
                </a:path>
              </a:pathLst>
            </a:custGeom>
            <a:ln w="81303" cap="flat">
              <a:solidFill>
                <a:srgbClr val="E8E8E8">
                  <a:alpha val="100000"/>
                </a:srgbClr>
              </a:solidFill>
              <a:prstDash val="solid"/>
              <a:round/>
            </a:ln>
          </p:spPr>
          <p:txBody>
            <a:bodyPr/>
            <a:lstStyle/>
            <a:p/>
          </p:txBody>
        </p:sp>
        <p:sp>
          <p:nvSpPr>
            <p:cNvPr id="41" name="pl41"/>
            <p:cNvSpPr/>
            <p:nvPr/>
          </p:nvSpPr>
          <p:spPr>
            <a:xfrm>
              <a:off x="7857509" y="4602059"/>
              <a:ext cx="181240" cy="0"/>
            </a:xfrm>
            <a:custGeom>
              <a:avLst/>
              <a:pathLst>
                <a:path w="181240" h="0">
                  <a:moveTo>
                    <a:pt x="0" y="0"/>
                  </a:moveTo>
                  <a:lnTo>
                    <a:pt x="181240" y="0"/>
                  </a:lnTo>
                </a:path>
              </a:pathLst>
            </a:custGeom>
            <a:ln w="81303" cap="flat">
              <a:solidFill>
                <a:srgbClr val="E8E8E8">
                  <a:alpha val="100000"/>
                </a:srgbClr>
              </a:solidFill>
              <a:prstDash val="solid"/>
              <a:round/>
            </a:ln>
          </p:spPr>
          <p:txBody>
            <a:bodyPr/>
            <a:lstStyle/>
            <a:p/>
          </p:txBody>
        </p:sp>
        <p:sp>
          <p:nvSpPr>
            <p:cNvPr id="42" name="pl42"/>
            <p:cNvSpPr/>
            <p:nvPr/>
          </p:nvSpPr>
          <p:spPr>
            <a:xfrm>
              <a:off x="7857509" y="5209539"/>
              <a:ext cx="129457" cy="0"/>
            </a:xfrm>
            <a:custGeom>
              <a:avLst/>
              <a:pathLst>
                <a:path w="129457" h="0">
                  <a:moveTo>
                    <a:pt x="0" y="0"/>
                  </a:moveTo>
                  <a:lnTo>
                    <a:pt x="129457" y="0"/>
                  </a:lnTo>
                </a:path>
              </a:pathLst>
            </a:custGeom>
            <a:ln w="81303" cap="flat">
              <a:solidFill>
                <a:srgbClr val="E8E8E8">
                  <a:alpha val="100000"/>
                </a:srgbClr>
              </a:solidFill>
              <a:prstDash val="solid"/>
              <a:round/>
            </a:ln>
          </p:spPr>
          <p:txBody>
            <a:bodyPr/>
            <a:lstStyle/>
            <a:p/>
          </p:txBody>
        </p:sp>
        <p:sp>
          <p:nvSpPr>
            <p:cNvPr id="43" name="pt43"/>
            <p:cNvSpPr/>
            <p:nvPr/>
          </p:nvSpPr>
          <p:spPr>
            <a:xfrm>
              <a:off x="7153937"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335178"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749442"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982466"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853009"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82466"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050371"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56575"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137815"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319056"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53009"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34249"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3285" y="33419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6" name="pt56"/>
            <p:cNvSpPr/>
            <p:nvPr/>
          </p:nvSpPr>
          <p:spPr>
            <a:xfrm>
              <a:off x="7294526"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7" name="pt57"/>
            <p:cNvSpPr/>
            <p:nvPr/>
          </p:nvSpPr>
          <p:spPr>
            <a:xfrm>
              <a:off x="7708791" y="273446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8" name="pt58"/>
            <p:cNvSpPr/>
            <p:nvPr/>
          </p:nvSpPr>
          <p:spPr>
            <a:xfrm>
              <a:off x="7941814"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9" name="pt59"/>
            <p:cNvSpPr/>
            <p:nvPr/>
          </p:nvSpPr>
          <p:spPr>
            <a:xfrm>
              <a:off x="7812357" y="5164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0" name="pt60"/>
            <p:cNvSpPr/>
            <p:nvPr/>
          </p:nvSpPr>
          <p:spPr>
            <a:xfrm>
              <a:off x="7941814"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1" name="pt61"/>
            <p:cNvSpPr/>
            <p:nvPr/>
          </p:nvSpPr>
          <p:spPr>
            <a:xfrm>
              <a:off x="7009719" y="21269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2" name="pt62"/>
            <p:cNvSpPr/>
            <p:nvPr/>
          </p:nvSpPr>
          <p:spPr>
            <a:xfrm>
              <a:off x="7915923"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3" name="pt63"/>
            <p:cNvSpPr/>
            <p:nvPr/>
          </p:nvSpPr>
          <p:spPr>
            <a:xfrm>
              <a:off x="8097164" y="39494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4" name="pt64"/>
            <p:cNvSpPr/>
            <p:nvPr/>
          </p:nvSpPr>
          <p:spPr>
            <a:xfrm>
              <a:off x="8278404"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5" name="pt65"/>
            <p:cNvSpPr/>
            <p:nvPr/>
          </p:nvSpPr>
          <p:spPr>
            <a:xfrm>
              <a:off x="7812357" y="45569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6" name="pt66"/>
            <p:cNvSpPr/>
            <p:nvPr/>
          </p:nvSpPr>
          <p:spPr>
            <a:xfrm>
              <a:off x="7993597"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7" name="tx67"/>
            <p:cNvSpPr/>
            <p:nvPr/>
          </p:nvSpPr>
          <p:spPr>
            <a:xfrm>
              <a:off x="8679647" y="3348283"/>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8" name="tx68"/>
            <p:cNvSpPr/>
            <p:nvPr/>
          </p:nvSpPr>
          <p:spPr>
            <a:xfrm>
              <a:off x="8679647" y="2740803"/>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9" name="tx69"/>
            <p:cNvSpPr/>
            <p:nvPr/>
          </p:nvSpPr>
          <p:spPr>
            <a:xfrm>
              <a:off x="8679647" y="5170723"/>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0" name="tx70"/>
            <p:cNvSpPr/>
            <p:nvPr/>
          </p:nvSpPr>
          <p:spPr>
            <a:xfrm>
              <a:off x="8649518" y="2133323"/>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71" name="tx71"/>
            <p:cNvSpPr/>
            <p:nvPr/>
          </p:nvSpPr>
          <p:spPr>
            <a:xfrm>
              <a:off x="8679647" y="3955763"/>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72" name="tx72"/>
            <p:cNvSpPr/>
            <p:nvPr/>
          </p:nvSpPr>
          <p:spPr>
            <a:xfrm>
              <a:off x="8679647" y="4563243"/>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73" name="rc73"/>
            <p:cNvSpPr/>
            <p:nvPr/>
          </p:nvSpPr>
          <p:spPr>
            <a:xfrm>
              <a:off x="5656729" y="1807652"/>
              <a:ext cx="3417681" cy="3766375"/>
            </a:xfrm>
            <a:prstGeom prst="rect">
              <a:avLst/>
            </a:prstGeom>
            <a:noFill/>
            <a:ln w="13550" cap="rnd">
              <a:solidFill>
                <a:srgbClr val="999999">
                  <a:alpha val="100000"/>
                </a:srgbClr>
              </a:solidFill>
              <a:prstDash val="solid"/>
              <a:round/>
            </a:ln>
          </p:spPr>
          <p:txBody>
            <a:bodyPr/>
            <a:lstStyle/>
            <a:p/>
          </p:txBody>
        </p:sp>
        <p:sp>
          <p:nvSpPr>
            <p:cNvPr id="74" name="rc74"/>
            <p:cNvSpPr/>
            <p:nvPr/>
          </p:nvSpPr>
          <p:spPr>
            <a:xfrm>
              <a:off x="1192790" y="1592799"/>
              <a:ext cx="341768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5" name="tx75"/>
            <p:cNvSpPr/>
            <p:nvPr/>
          </p:nvSpPr>
          <p:spPr>
            <a:xfrm>
              <a:off x="2662470"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76" name="rc76"/>
            <p:cNvSpPr/>
            <p:nvPr/>
          </p:nvSpPr>
          <p:spPr>
            <a:xfrm>
              <a:off x="5656729" y="1592799"/>
              <a:ext cx="341768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7" name="tx77"/>
            <p:cNvSpPr/>
            <p:nvPr/>
          </p:nvSpPr>
          <p:spPr>
            <a:xfrm>
              <a:off x="7151188"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78" name="pl78"/>
            <p:cNvSpPr/>
            <p:nvPr/>
          </p:nvSpPr>
          <p:spPr>
            <a:xfrm>
              <a:off x="1192790" y="5574027"/>
              <a:ext cx="3417681" cy="0"/>
            </a:xfrm>
            <a:custGeom>
              <a:avLst/>
              <a:pathLst>
                <a:path w="3417681" h="0">
                  <a:moveTo>
                    <a:pt x="0" y="0"/>
                  </a:moveTo>
                  <a:lnTo>
                    <a:pt x="3417681" y="0"/>
                  </a:lnTo>
                </a:path>
              </a:pathLst>
            </a:custGeom>
            <a:ln w="8130" cap="flat">
              <a:solidFill>
                <a:srgbClr val="000000">
                  <a:alpha val="100000"/>
                </a:srgbClr>
              </a:solidFill>
              <a:prstDash val="solid"/>
              <a:round/>
            </a:ln>
          </p:spPr>
          <p:txBody>
            <a:bodyPr/>
            <a:lstStyle/>
            <a:p/>
          </p:txBody>
        </p:sp>
        <p:sp>
          <p:nvSpPr>
            <p:cNvPr id="79" name="pl79"/>
            <p:cNvSpPr/>
            <p:nvPr/>
          </p:nvSpPr>
          <p:spPr>
            <a:xfrm>
              <a:off x="13481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 name="pl80"/>
            <p:cNvSpPr/>
            <p:nvPr/>
          </p:nvSpPr>
          <p:spPr>
            <a:xfrm>
              <a:off x="186597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1" name="pl81"/>
            <p:cNvSpPr/>
            <p:nvPr/>
          </p:nvSpPr>
          <p:spPr>
            <a:xfrm>
              <a:off x="23838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2" name="pl82"/>
            <p:cNvSpPr/>
            <p:nvPr/>
          </p:nvSpPr>
          <p:spPr>
            <a:xfrm>
              <a:off x="29016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3" name="pl83"/>
            <p:cNvSpPr/>
            <p:nvPr/>
          </p:nvSpPr>
          <p:spPr>
            <a:xfrm>
              <a:off x="341946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4" name="pl84"/>
            <p:cNvSpPr/>
            <p:nvPr/>
          </p:nvSpPr>
          <p:spPr>
            <a:xfrm>
              <a:off x="393729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5" name="tx85"/>
            <p:cNvSpPr/>
            <p:nvPr/>
          </p:nvSpPr>
          <p:spPr>
            <a:xfrm>
              <a:off x="131705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6" name="tx86"/>
            <p:cNvSpPr/>
            <p:nvPr/>
          </p:nvSpPr>
          <p:spPr>
            <a:xfrm>
              <a:off x="180379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87" name="tx87"/>
            <p:cNvSpPr/>
            <p:nvPr/>
          </p:nvSpPr>
          <p:spPr>
            <a:xfrm>
              <a:off x="232162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88" name="tx88"/>
            <p:cNvSpPr/>
            <p:nvPr/>
          </p:nvSpPr>
          <p:spPr>
            <a:xfrm>
              <a:off x="283945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89" name="tx89"/>
            <p:cNvSpPr/>
            <p:nvPr/>
          </p:nvSpPr>
          <p:spPr>
            <a:xfrm>
              <a:off x="335728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90" name="tx90"/>
            <p:cNvSpPr/>
            <p:nvPr/>
          </p:nvSpPr>
          <p:spPr>
            <a:xfrm>
              <a:off x="384402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91" name="pl91"/>
            <p:cNvSpPr/>
            <p:nvPr/>
          </p:nvSpPr>
          <p:spPr>
            <a:xfrm>
              <a:off x="5656729" y="5574027"/>
              <a:ext cx="3417681" cy="0"/>
            </a:xfrm>
            <a:custGeom>
              <a:avLst/>
              <a:pathLst>
                <a:path w="3417681" h="0">
                  <a:moveTo>
                    <a:pt x="0" y="0"/>
                  </a:moveTo>
                  <a:lnTo>
                    <a:pt x="3417681" y="0"/>
                  </a:lnTo>
                </a:path>
              </a:pathLst>
            </a:custGeom>
            <a:ln w="8130" cap="flat">
              <a:solidFill>
                <a:srgbClr val="000000">
                  <a:alpha val="100000"/>
                </a:srgbClr>
              </a:solidFill>
              <a:prstDash val="solid"/>
              <a:round/>
            </a:ln>
          </p:spPr>
          <p:txBody>
            <a:bodyPr/>
            <a:lstStyle/>
            <a:p/>
          </p:txBody>
        </p:sp>
        <p:sp>
          <p:nvSpPr>
            <p:cNvPr id="92" name="pl92"/>
            <p:cNvSpPr/>
            <p:nvPr/>
          </p:nvSpPr>
          <p:spPr>
            <a:xfrm>
              <a:off x="581207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3" name="pl93"/>
            <p:cNvSpPr/>
            <p:nvPr/>
          </p:nvSpPr>
          <p:spPr>
            <a:xfrm>
              <a:off x="632990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4" name="pl94"/>
            <p:cNvSpPr/>
            <p:nvPr/>
          </p:nvSpPr>
          <p:spPr>
            <a:xfrm>
              <a:off x="68477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5" name="pl95"/>
            <p:cNvSpPr/>
            <p:nvPr/>
          </p:nvSpPr>
          <p:spPr>
            <a:xfrm>
              <a:off x="736557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6" name="pl96"/>
            <p:cNvSpPr/>
            <p:nvPr/>
          </p:nvSpPr>
          <p:spPr>
            <a:xfrm>
              <a:off x="788340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7" name="pl97"/>
            <p:cNvSpPr/>
            <p:nvPr/>
          </p:nvSpPr>
          <p:spPr>
            <a:xfrm>
              <a:off x="84012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8" name="tx98"/>
            <p:cNvSpPr/>
            <p:nvPr/>
          </p:nvSpPr>
          <p:spPr>
            <a:xfrm>
              <a:off x="5780988"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9" name="tx99"/>
            <p:cNvSpPr/>
            <p:nvPr/>
          </p:nvSpPr>
          <p:spPr>
            <a:xfrm>
              <a:off x="626772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00" name="tx100"/>
            <p:cNvSpPr/>
            <p:nvPr/>
          </p:nvSpPr>
          <p:spPr>
            <a:xfrm>
              <a:off x="678556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01" name="tx101"/>
            <p:cNvSpPr/>
            <p:nvPr/>
          </p:nvSpPr>
          <p:spPr>
            <a:xfrm>
              <a:off x="730339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02" name="tx102"/>
            <p:cNvSpPr/>
            <p:nvPr/>
          </p:nvSpPr>
          <p:spPr>
            <a:xfrm>
              <a:off x="782122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03" name="tx103"/>
            <p:cNvSpPr/>
            <p:nvPr/>
          </p:nvSpPr>
          <p:spPr>
            <a:xfrm>
              <a:off x="830796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04" name="tx104"/>
            <p:cNvSpPr/>
            <p:nvPr/>
          </p:nvSpPr>
          <p:spPr>
            <a:xfrm>
              <a:off x="5171002" y="5169534"/>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105" name="tx105"/>
            <p:cNvSpPr/>
            <p:nvPr/>
          </p:nvSpPr>
          <p:spPr>
            <a:xfrm>
              <a:off x="5165059" y="4562054"/>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106" name="tx106"/>
            <p:cNvSpPr/>
            <p:nvPr/>
          </p:nvSpPr>
          <p:spPr>
            <a:xfrm>
              <a:off x="5307705" y="395457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107" name="tx107"/>
            <p:cNvSpPr/>
            <p:nvPr/>
          </p:nvSpPr>
          <p:spPr>
            <a:xfrm>
              <a:off x="5339069" y="3347095"/>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08" name="tx108"/>
            <p:cNvSpPr/>
            <p:nvPr/>
          </p:nvSpPr>
          <p:spPr>
            <a:xfrm>
              <a:off x="4680061" y="2739615"/>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109" name="tx109"/>
            <p:cNvSpPr/>
            <p:nvPr/>
          </p:nvSpPr>
          <p:spPr>
            <a:xfrm>
              <a:off x="5251653" y="2132135"/>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110" name="tx110"/>
            <p:cNvSpPr/>
            <p:nvPr/>
          </p:nvSpPr>
          <p:spPr>
            <a:xfrm>
              <a:off x="694903" y="4506829"/>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111" name="tx111"/>
            <p:cNvSpPr/>
            <p:nvPr/>
          </p:nvSpPr>
          <p:spPr>
            <a:xfrm>
              <a:off x="508182" y="279484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112" name="tx112"/>
            <p:cNvSpPr/>
            <p:nvPr/>
          </p:nvSpPr>
          <p:spPr>
            <a:xfrm>
              <a:off x="4001978"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13" name="pt113"/>
            <p:cNvSpPr/>
            <p:nvPr/>
          </p:nvSpPr>
          <p:spPr>
            <a:xfrm>
              <a:off x="5157585"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4" name="pt114"/>
            <p:cNvSpPr/>
            <p:nvPr/>
          </p:nvSpPr>
          <p:spPr>
            <a:xfrm>
              <a:off x="5764935"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5" name="tx115"/>
            <p:cNvSpPr/>
            <p:nvPr/>
          </p:nvSpPr>
          <p:spPr>
            <a:xfrm>
              <a:off x="540915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16" name="tx116"/>
            <p:cNvSpPr/>
            <p:nvPr/>
          </p:nvSpPr>
          <p:spPr>
            <a:xfrm>
              <a:off x="6016506"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17" name="tx117"/>
            <p:cNvSpPr/>
            <p:nvPr/>
          </p:nvSpPr>
          <p:spPr>
            <a:xfrm>
              <a:off x="1192790" y="1368037"/>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change of 5 percentage points or more since 2024</a:t>
              </a:r>
            </a:p>
          </p:txBody>
        </p:sp>
        <p:sp>
          <p:nvSpPr>
            <p:cNvPr id="118" name="tx118"/>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9" name="tx119"/>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with DTP1 coverage change of 5 percentage points or more between 2024 and 2025.
Overall, 2 out of 54 (4%) countries in Africa had a decline of 5 percentage points or more.
The largest decline was in South Africa (-9 percentage points), followed by Eswatini (-7 percentage points).
There were 6 (4%) countries with an increase of at least 5 percentage points in DTP1 coverage.
</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by at least 5 percentage points in six countries and decreased by the same amount in two countries.</a:t>
            </a:r>
          </a:p>
        </p:txBody>
      </p:sp>
      <p:grpSp xmlns:pic="http://schemas.openxmlformats.org/drawingml/2006/picture">
        <p:nvGrpSpPr>
          <p:cNvPr id="122" name=""/>
          <p:cNvGrpSpPr/>
          <p:nvPr/>
        </p:nvGrpSpPr>
        <p:grpSpPr>
          <a:xfrm>
            <a:off x="292608" y="1005840"/>
            <a:ext cx="8595360" cy="28575"/>
            <a:chOff x="292608" y="1005840"/>
            <a:chExt cx="8595360" cy="28575"/>
          </a:xfrm>
        </p:grpSpPr>
        <p:sp>
          <p:nvSpPr>
            <p:cNvPr id="12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globally with the lowest DTP1 coverage (based on tied ranks) and/or the top 20 countries with the highest absolute number of zero-dose children.
In 2025, CAR had the lowest DTP1 coverage (59%), followed by Gabon (65%).
Nigeria had the highest absolute number of zero-dose children, followed by DRC.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CAR and Gabon had the lowest DTP1 coverage, while Nigeria and DRC had the highest number of zero-dose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632587"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236999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3107402"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3844809"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4582217"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1103589" y="5349919"/>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11" name="pl11"/>
            <p:cNvSpPr/>
            <p:nvPr/>
          </p:nvSpPr>
          <p:spPr>
            <a:xfrm>
              <a:off x="1103589" y="4987757"/>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12" name="pl12"/>
            <p:cNvSpPr/>
            <p:nvPr/>
          </p:nvSpPr>
          <p:spPr>
            <a:xfrm>
              <a:off x="1103589" y="4625594"/>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13" name="pl13"/>
            <p:cNvSpPr/>
            <p:nvPr/>
          </p:nvSpPr>
          <p:spPr>
            <a:xfrm>
              <a:off x="1103589" y="4263432"/>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14" name="pl14"/>
            <p:cNvSpPr/>
            <p:nvPr/>
          </p:nvSpPr>
          <p:spPr>
            <a:xfrm>
              <a:off x="1103589" y="3901270"/>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15" name="pl15"/>
            <p:cNvSpPr/>
            <p:nvPr/>
          </p:nvSpPr>
          <p:spPr>
            <a:xfrm>
              <a:off x="1103589" y="3539107"/>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16" name="pl16"/>
            <p:cNvSpPr/>
            <p:nvPr/>
          </p:nvSpPr>
          <p:spPr>
            <a:xfrm>
              <a:off x="1103589" y="3176945"/>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17" name="pl17"/>
            <p:cNvSpPr/>
            <p:nvPr/>
          </p:nvSpPr>
          <p:spPr>
            <a:xfrm>
              <a:off x="1103589" y="2814783"/>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18" name="pl18"/>
            <p:cNvSpPr/>
            <p:nvPr/>
          </p:nvSpPr>
          <p:spPr>
            <a:xfrm>
              <a:off x="1103589" y="2452620"/>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19" name="pl19"/>
            <p:cNvSpPr/>
            <p:nvPr/>
          </p:nvSpPr>
          <p:spPr>
            <a:xfrm>
              <a:off x="1103589" y="2090458"/>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20" name="pl20"/>
            <p:cNvSpPr/>
            <p:nvPr/>
          </p:nvSpPr>
          <p:spPr>
            <a:xfrm>
              <a:off x="126388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01291"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738698"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476106"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1351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63883" y="1927485"/>
              <a:ext cx="3205883"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26" name="rc26"/>
            <p:cNvSpPr/>
            <p:nvPr/>
          </p:nvSpPr>
          <p:spPr>
            <a:xfrm>
              <a:off x="1263883" y="2289647"/>
              <a:ext cx="1162825"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7" name="rc27"/>
            <p:cNvSpPr/>
            <p:nvPr/>
          </p:nvSpPr>
          <p:spPr>
            <a:xfrm>
              <a:off x="1263883" y="2651810"/>
              <a:ext cx="959117"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8" name="rc28"/>
            <p:cNvSpPr/>
            <p:nvPr/>
          </p:nvSpPr>
          <p:spPr>
            <a:xfrm>
              <a:off x="1263883" y="3013972"/>
              <a:ext cx="669406"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29" name="rc29"/>
            <p:cNvSpPr/>
            <p:nvPr/>
          </p:nvSpPr>
          <p:spPr>
            <a:xfrm>
              <a:off x="1263883" y="3376134"/>
              <a:ext cx="560749"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0" name="rc30"/>
            <p:cNvSpPr/>
            <p:nvPr/>
          </p:nvSpPr>
          <p:spPr>
            <a:xfrm>
              <a:off x="1263883" y="3738297"/>
              <a:ext cx="452605"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1" name="rc31"/>
            <p:cNvSpPr/>
            <p:nvPr/>
          </p:nvSpPr>
          <p:spPr>
            <a:xfrm>
              <a:off x="1263883" y="4100459"/>
              <a:ext cx="402326"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2" name="rc32"/>
            <p:cNvSpPr/>
            <p:nvPr/>
          </p:nvSpPr>
          <p:spPr>
            <a:xfrm>
              <a:off x="1263883" y="4462621"/>
              <a:ext cx="378214"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33" name="rc33"/>
            <p:cNvSpPr/>
            <p:nvPr/>
          </p:nvSpPr>
          <p:spPr>
            <a:xfrm>
              <a:off x="1263883" y="4824784"/>
              <a:ext cx="264932"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34" name="rc34"/>
            <p:cNvSpPr/>
            <p:nvPr/>
          </p:nvSpPr>
          <p:spPr>
            <a:xfrm>
              <a:off x="1263883" y="5186946"/>
              <a:ext cx="230472"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5" name="tx35"/>
            <p:cNvSpPr/>
            <p:nvPr/>
          </p:nvSpPr>
          <p:spPr>
            <a:xfrm>
              <a:off x="4132572" y="2051642"/>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2.2m</a:t>
              </a:r>
            </a:p>
          </p:txBody>
        </p:sp>
        <p:sp>
          <p:nvSpPr>
            <p:cNvPr id="36" name="tx36"/>
            <p:cNvSpPr/>
            <p:nvPr/>
          </p:nvSpPr>
          <p:spPr>
            <a:xfrm>
              <a:off x="2505036" y="2413804"/>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788,000</a:t>
              </a:r>
            </a:p>
          </p:txBody>
        </p:sp>
        <p:sp>
          <p:nvSpPr>
            <p:cNvPr id="37" name="tx37"/>
            <p:cNvSpPr/>
            <p:nvPr/>
          </p:nvSpPr>
          <p:spPr>
            <a:xfrm>
              <a:off x="2301329" y="277596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650,000</a:t>
              </a:r>
            </a:p>
          </p:txBody>
        </p:sp>
        <p:sp>
          <p:nvSpPr>
            <p:cNvPr id="38" name="tx38"/>
            <p:cNvSpPr/>
            <p:nvPr/>
          </p:nvSpPr>
          <p:spPr>
            <a:xfrm>
              <a:off x="2011617" y="313812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454,000</a:t>
              </a:r>
            </a:p>
          </p:txBody>
        </p:sp>
        <p:sp>
          <p:nvSpPr>
            <p:cNvPr id="39" name="tx39"/>
            <p:cNvSpPr/>
            <p:nvPr/>
          </p:nvSpPr>
          <p:spPr>
            <a:xfrm>
              <a:off x="1902960" y="350029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380,000</a:t>
              </a:r>
            </a:p>
          </p:txBody>
        </p:sp>
        <p:sp>
          <p:nvSpPr>
            <p:cNvPr id="40" name="tx40"/>
            <p:cNvSpPr/>
            <p:nvPr/>
          </p:nvSpPr>
          <p:spPr>
            <a:xfrm>
              <a:off x="1794817" y="386245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307,000</a:t>
              </a:r>
            </a:p>
          </p:txBody>
        </p:sp>
        <p:sp>
          <p:nvSpPr>
            <p:cNvPr id="41" name="tx41"/>
            <p:cNvSpPr/>
            <p:nvPr/>
          </p:nvSpPr>
          <p:spPr>
            <a:xfrm>
              <a:off x="1744537" y="422461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273,000</a:t>
              </a:r>
            </a:p>
          </p:txBody>
        </p:sp>
        <p:sp>
          <p:nvSpPr>
            <p:cNvPr id="42" name="tx42"/>
            <p:cNvSpPr/>
            <p:nvPr/>
          </p:nvSpPr>
          <p:spPr>
            <a:xfrm>
              <a:off x="1720425" y="458677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256,000</a:t>
              </a:r>
            </a:p>
          </p:txBody>
        </p:sp>
        <p:sp>
          <p:nvSpPr>
            <p:cNvPr id="43" name="tx43"/>
            <p:cNvSpPr/>
            <p:nvPr/>
          </p:nvSpPr>
          <p:spPr>
            <a:xfrm>
              <a:off x="1607143" y="494894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180,000</a:t>
              </a:r>
            </a:p>
          </p:txBody>
        </p:sp>
        <p:sp>
          <p:nvSpPr>
            <p:cNvPr id="44" name="tx44"/>
            <p:cNvSpPr/>
            <p:nvPr/>
          </p:nvSpPr>
          <p:spPr>
            <a:xfrm>
              <a:off x="1572683" y="531110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156,000</a:t>
              </a:r>
            </a:p>
          </p:txBody>
        </p:sp>
        <p:sp>
          <p:nvSpPr>
            <p:cNvPr id="45" name="tx45"/>
            <p:cNvSpPr/>
            <p:nvPr/>
          </p:nvSpPr>
          <p:spPr>
            <a:xfrm>
              <a:off x="413498" y="5298164"/>
              <a:ext cx="236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Cote</a:t>
              </a:r>
            </a:p>
          </p:txBody>
        </p:sp>
        <p:sp>
          <p:nvSpPr>
            <p:cNvPr id="46" name="tx46"/>
            <p:cNvSpPr/>
            <p:nvPr/>
          </p:nvSpPr>
          <p:spPr>
            <a:xfrm>
              <a:off x="680685" y="5298164"/>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d’Ivoire</a:t>
              </a:r>
            </a:p>
          </p:txBody>
        </p:sp>
        <p:sp>
          <p:nvSpPr>
            <p:cNvPr id="47" name="tx47"/>
            <p:cNvSpPr/>
            <p:nvPr/>
          </p:nvSpPr>
          <p:spPr>
            <a:xfrm>
              <a:off x="637251" y="4936002"/>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Somalia</a:t>
              </a:r>
            </a:p>
          </p:txBody>
        </p:sp>
        <p:sp>
          <p:nvSpPr>
            <p:cNvPr id="48" name="tx48"/>
            <p:cNvSpPr/>
            <p:nvPr/>
          </p:nvSpPr>
          <p:spPr>
            <a:xfrm>
              <a:off x="425842" y="4573839"/>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Madagascar</a:t>
              </a:r>
            </a:p>
          </p:txBody>
        </p:sp>
        <p:sp>
          <p:nvSpPr>
            <p:cNvPr id="49" name="tx49"/>
            <p:cNvSpPr/>
            <p:nvPr/>
          </p:nvSpPr>
          <p:spPr>
            <a:xfrm>
              <a:off x="717718" y="4211677"/>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50" name="tx50"/>
            <p:cNvSpPr/>
            <p:nvPr/>
          </p:nvSpPr>
          <p:spPr>
            <a:xfrm>
              <a:off x="593543" y="3849515"/>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51" name="tx51"/>
            <p:cNvSpPr/>
            <p:nvPr/>
          </p:nvSpPr>
          <p:spPr>
            <a:xfrm>
              <a:off x="432060" y="3487352"/>
              <a:ext cx="2921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South</a:t>
              </a:r>
            </a:p>
          </p:txBody>
        </p:sp>
        <p:sp>
          <p:nvSpPr>
            <p:cNvPr id="52" name="tx52"/>
            <p:cNvSpPr/>
            <p:nvPr/>
          </p:nvSpPr>
          <p:spPr>
            <a:xfrm>
              <a:off x="755300" y="3487352"/>
              <a:ext cx="2856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Africa</a:t>
              </a:r>
            </a:p>
          </p:txBody>
        </p:sp>
        <p:sp>
          <p:nvSpPr>
            <p:cNvPr id="53" name="tx53"/>
            <p:cNvSpPr/>
            <p:nvPr/>
          </p:nvSpPr>
          <p:spPr>
            <a:xfrm>
              <a:off x="692938" y="3125190"/>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Angola</a:t>
              </a:r>
            </a:p>
          </p:txBody>
        </p:sp>
        <p:sp>
          <p:nvSpPr>
            <p:cNvPr id="54" name="tx54"/>
            <p:cNvSpPr/>
            <p:nvPr/>
          </p:nvSpPr>
          <p:spPr>
            <a:xfrm>
              <a:off x="637068" y="2763028"/>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55" name="tx55"/>
            <p:cNvSpPr/>
            <p:nvPr/>
          </p:nvSpPr>
          <p:spPr>
            <a:xfrm>
              <a:off x="799009" y="2400865"/>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56" name="tx56"/>
            <p:cNvSpPr/>
            <p:nvPr/>
          </p:nvSpPr>
          <p:spPr>
            <a:xfrm>
              <a:off x="686995" y="2038703"/>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Nigeria</a:t>
              </a:r>
            </a:p>
          </p:txBody>
        </p:sp>
        <p:sp>
          <p:nvSpPr>
            <p:cNvPr id="57" name="tx57"/>
            <p:cNvSpPr/>
            <p:nvPr/>
          </p:nvSpPr>
          <p:spPr>
            <a:xfrm>
              <a:off x="1232794"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8" name="tx58"/>
            <p:cNvSpPr/>
            <p:nvPr/>
          </p:nvSpPr>
          <p:spPr>
            <a:xfrm>
              <a:off x="1799208" y="5629846"/>
              <a:ext cx="4041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500,000</a:t>
              </a:r>
            </a:p>
          </p:txBody>
        </p:sp>
        <p:sp>
          <p:nvSpPr>
            <p:cNvPr id="59" name="tx59"/>
            <p:cNvSpPr/>
            <p:nvPr/>
          </p:nvSpPr>
          <p:spPr>
            <a:xfrm>
              <a:off x="2489981"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1,000,000</a:t>
              </a:r>
            </a:p>
          </p:txBody>
        </p:sp>
        <p:sp>
          <p:nvSpPr>
            <p:cNvPr id="60" name="tx60"/>
            <p:cNvSpPr/>
            <p:nvPr/>
          </p:nvSpPr>
          <p:spPr>
            <a:xfrm>
              <a:off x="3227389"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1,500,000</a:t>
              </a:r>
            </a:p>
          </p:txBody>
        </p:sp>
        <p:sp>
          <p:nvSpPr>
            <p:cNvPr id="61" name="tx61"/>
            <p:cNvSpPr/>
            <p:nvPr/>
          </p:nvSpPr>
          <p:spPr>
            <a:xfrm>
              <a:off x="3964796"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2,000,000</a:t>
              </a:r>
            </a:p>
          </p:txBody>
        </p:sp>
        <p:sp>
          <p:nvSpPr>
            <p:cNvPr id="62" name="tx62"/>
            <p:cNvSpPr/>
            <p:nvPr/>
          </p:nvSpPr>
          <p:spPr>
            <a:xfrm>
              <a:off x="1103589" y="1662388"/>
              <a:ext cx="140634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zero-dose (#)</a:t>
              </a:r>
            </a:p>
          </p:txBody>
        </p:sp>
        <p:sp>
          <p:nvSpPr>
            <p:cNvPr id="63" name="pl63"/>
            <p:cNvSpPr/>
            <p:nvPr/>
          </p:nvSpPr>
          <p:spPr>
            <a:xfrm>
              <a:off x="5898168"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4" name="pl64"/>
            <p:cNvSpPr/>
            <p:nvPr/>
          </p:nvSpPr>
          <p:spPr>
            <a:xfrm>
              <a:off x="673780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5" name="pl65"/>
            <p:cNvSpPr/>
            <p:nvPr/>
          </p:nvSpPr>
          <p:spPr>
            <a:xfrm>
              <a:off x="7577440"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6" name="pl66"/>
            <p:cNvSpPr/>
            <p:nvPr/>
          </p:nvSpPr>
          <p:spPr>
            <a:xfrm>
              <a:off x="8417076"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7" name="pl67"/>
            <p:cNvSpPr/>
            <p:nvPr/>
          </p:nvSpPr>
          <p:spPr>
            <a:xfrm>
              <a:off x="5478350" y="5349919"/>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68" name="pl68"/>
            <p:cNvSpPr/>
            <p:nvPr/>
          </p:nvSpPr>
          <p:spPr>
            <a:xfrm>
              <a:off x="5478350" y="4987757"/>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69" name="pl69"/>
            <p:cNvSpPr/>
            <p:nvPr/>
          </p:nvSpPr>
          <p:spPr>
            <a:xfrm>
              <a:off x="5478350" y="4625594"/>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70" name="pl70"/>
            <p:cNvSpPr/>
            <p:nvPr/>
          </p:nvSpPr>
          <p:spPr>
            <a:xfrm>
              <a:off x="5478350" y="4263432"/>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71" name="pl71"/>
            <p:cNvSpPr/>
            <p:nvPr/>
          </p:nvSpPr>
          <p:spPr>
            <a:xfrm>
              <a:off x="5478350" y="3901270"/>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72" name="pl72"/>
            <p:cNvSpPr/>
            <p:nvPr/>
          </p:nvSpPr>
          <p:spPr>
            <a:xfrm>
              <a:off x="5478350" y="3539107"/>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73" name="pl73"/>
            <p:cNvSpPr/>
            <p:nvPr/>
          </p:nvSpPr>
          <p:spPr>
            <a:xfrm>
              <a:off x="5478350" y="3176945"/>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74" name="pl74"/>
            <p:cNvSpPr/>
            <p:nvPr/>
          </p:nvSpPr>
          <p:spPr>
            <a:xfrm>
              <a:off x="5478350" y="2814783"/>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75" name="pl75"/>
            <p:cNvSpPr/>
            <p:nvPr/>
          </p:nvSpPr>
          <p:spPr>
            <a:xfrm>
              <a:off x="5478350" y="2452620"/>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76" name="pl76"/>
            <p:cNvSpPr/>
            <p:nvPr/>
          </p:nvSpPr>
          <p:spPr>
            <a:xfrm>
              <a:off x="5478350" y="2090458"/>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77" name="pl77"/>
            <p:cNvSpPr/>
            <p:nvPr/>
          </p:nvSpPr>
          <p:spPr>
            <a:xfrm>
              <a:off x="5478350"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317986"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157622"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997258"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6894"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82" name="rc82"/>
            <p:cNvSpPr/>
            <p:nvPr/>
          </p:nvSpPr>
          <p:spPr>
            <a:xfrm>
              <a:off x="5478350" y="1927485"/>
              <a:ext cx="1377003"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3" name="rc83"/>
            <p:cNvSpPr/>
            <p:nvPr/>
          </p:nvSpPr>
          <p:spPr>
            <a:xfrm>
              <a:off x="5478350" y="2289647"/>
              <a:ext cx="1175490"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4" name="rc84"/>
            <p:cNvSpPr/>
            <p:nvPr/>
          </p:nvSpPr>
          <p:spPr>
            <a:xfrm>
              <a:off x="5478350" y="2651810"/>
              <a:ext cx="1108319"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5" name="rc85"/>
            <p:cNvSpPr/>
            <p:nvPr/>
          </p:nvSpPr>
          <p:spPr>
            <a:xfrm>
              <a:off x="5478350" y="3013972"/>
              <a:ext cx="1108319"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6" name="rc86"/>
            <p:cNvSpPr/>
            <p:nvPr/>
          </p:nvSpPr>
          <p:spPr>
            <a:xfrm>
              <a:off x="5478350" y="3376134"/>
              <a:ext cx="1007563"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87" name="rc87"/>
            <p:cNvSpPr/>
            <p:nvPr/>
          </p:nvSpPr>
          <p:spPr>
            <a:xfrm>
              <a:off x="5478350" y="3738297"/>
              <a:ext cx="873221"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88" name="rc88"/>
            <p:cNvSpPr/>
            <p:nvPr/>
          </p:nvSpPr>
          <p:spPr>
            <a:xfrm>
              <a:off x="5478350" y="4100459"/>
              <a:ext cx="806050"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89" name="rc89"/>
            <p:cNvSpPr/>
            <p:nvPr/>
          </p:nvSpPr>
          <p:spPr>
            <a:xfrm>
              <a:off x="5478350" y="4462621"/>
              <a:ext cx="772465"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90" name="rc90"/>
            <p:cNvSpPr/>
            <p:nvPr/>
          </p:nvSpPr>
          <p:spPr>
            <a:xfrm>
              <a:off x="5478350" y="4824784"/>
              <a:ext cx="738879"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91" name="rc91"/>
            <p:cNvSpPr/>
            <p:nvPr/>
          </p:nvSpPr>
          <p:spPr>
            <a:xfrm>
              <a:off x="5478350" y="5186946"/>
              <a:ext cx="671708"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92" name="tx92"/>
            <p:cNvSpPr/>
            <p:nvPr/>
          </p:nvSpPr>
          <p:spPr>
            <a:xfrm>
              <a:off x="6932766" y="2051642"/>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 (n=97,000)</a:t>
              </a:r>
            </a:p>
          </p:txBody>
        </p:sp>
        <p:sp>
          <p:nvSpPr>
            <p:cNvPr id="93" name="tx93"/>
            <p:cNvSpPr/>
            <p:nvPr/>
          </p:nvSpPr>
          <p:spPr>
            <a:xfrm>
              <a:off x="6731253" y="2413804"/>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 (n=24,000)</a:t>
              </a:r>
            </a:p>
          </p:txBody>
        </p:sp>
        <p:sp>
          <p:nvSpPr>
            <p:cNvPr id="94" name="tx94"/>
            <p:cNvSpPr/>
            <p:nvPr/>
          </p:nvSpPr>
          <p:spPr>
            <a:xfrm>
              <a:off x="6670108" y="2775966"/>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 (n=454,000)</a:t>
              </a:r>
            </a:p>
          </p:txBody>
        </p:sp>
        <p:sp>
          <p:nvSpPr>
            <p:cNvPr id="95" name="tx95"/>
            <p:cNvSpPr/>
            <p:nvPr/>
          </p:nvSpPr>
          <p:spPr>
            <a:xfrm>
              <a:off x="6670108" y="3138129"/>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 (n=380,000)</a:t>
              </a:r>
            </a:p>
          </p:txBody>
        </p:sp>
        <p:sp>
          <p:nvSpPr>
            <p:cNvPr id="96" name="tx96"/>
            <p:cNvSpPr/>
            <p:nvPr/>
          </p:nvSpPr>
          <p:spPr>
            <a:xfrm>
              <a:off x="6578386" y="3500291"/>
              <a:ext cx="92473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 (n=2,174,000)</a:t>
              </a:r>
            </a:p>
          </p:txBody>
        </p:sp>
        <p:sp>
          <p:nvSpPr>
            <p:cNvPr id="97" name="tx97"/>
            <p:cNvSpPr/>
            <p:nvPr/>
          </p:nvSpPr>
          <p:spPr>
            <a:xfrm>
              <a:off x="6435010" y="3862453"/>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 (n=256,000)</a:t>
              </a:r>
            </a:p>
          </p:txBody>
        </p:sp>
        <p:sp>
          <p:nvSpPr>
            <p:cNvPr id="98" name="tx98"/>
            <p:cNvSpPr/>
            <p:nvPr/>
          </p:nvSpPr>
          <p:spPr>
            <a:xfrm>
              <a:off x="6361813" y="4224616"/>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 (n=82,000)</a:t>
              </a:r>
            </a:p>
          </p:txBody>
        </p:sp>
        <p:sp>
          <p:nvSpPr>
            <p:cNvPr id="99" name="tx99"/>
            <p:cNvSpPr/>
            <p:nvPr/>
          </p:nvSpPr>
          <p:spPr>
            <a:xfrm>
              <a:off x="6334254" y="4586778"/>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 (n=180,000)</a:t>
              </a:r>
            </a:p>
          </p:txBody>
        </p:sp>
        <p:sp>
          <p:nvSpPr>
            <p:cNvPr id="100" name="tx100"/>
            <p:cNvSpPr/>
            <p:nvPr/>
          </p:nvSpPr>
          <p:spPr>
            <a:xfrm>
              <a:off x="6300669" y="4948940"/>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 (n=103,000)</a:t>
              </a:r>
            </a:p>
          </p:txBody>
        </p:sp>
        <p:sp>
          <p:nvSpPr>
            <p:cNvPr id="101" name="tx101"/>
            <p:cNvSpPr/>
            <p:nvPr/>
          </p:nvSpPr>
          <p:spPr>
            <a:xfrm>
              <a:off x="6221446" y="5311103"/>
              <a:ext cx="7138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 (n=5,000)</a:t>
              </a:r>
            </a:p>
          </p:txBody>
        </p:sp>
        <p:sp>
          <p:nvSpPr>
            <p:cNvPr id="102" name="tx102"/>
            <p:cNvSpPr/>
            <p:nvPr/>
          </p:nvSpPr>
          <p:spPr>
            <a:xfrm>
              <a:off x="4962360" y="5298164"/>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Comoros</a:t>
              </a:r>
            </a:p>
          </p:txBody>
        </p:sp>
        <p:sp>
          <p:nvSpPr>
            <p:cNvPr id="103" name="tx103"/>
            <p:cNvSpPr/>
            <p:nvPr/>
          </p:nvSpPr>
          <p:spPr>
            <a:xfrm>
              <a:off x="5055263" y="4936002"/>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04" name="tx104"/>
            <p:cNvSpPr/>
            <p:nvPr/>
          </p:nvSpPr>
          <p:spPr>
            <a:xfrm>
              <a:off x="5012012" y="4573839"/>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Somalia</a:t>
              </a:r>
            </a:p>
          </p:txBody>
        </p:sp>
        <p:sp>
          <p:nvSpPr>
            <p:cNvPr id="105" name="tx105"/>
            <p:cNvSpPr/>
            <p:nvPr/>
          </p:nvSpPr>
          <p:spPr>
            <a:xfrm>
              <a:off x="4769239" y="4211677"/>
              <a:ext cx="2921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a:t>
              </a:r>
            </a:p>
          </p:txBody>
        </p:sp>
        <p:sp>
          <p:nvSpPr>
            <p:cNvPr id="106" name="tx106"/>
            <p:cNvSpPr/>
            <p:nvPr/>
          </p:nvSpPr>
          <p:spPr>
            <a:xfrm>
              <a:off x="5092479" y="4211677"/>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107" name="tx107"/>
            <p:cNvSpPr/>
            <p:nvPr/>
          </p:nvSpPr>
          <p:spPr>
            <a:xfrm>
              <a:off x="4800603" y="3849515"/>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Madagascar</a:t>
              </a:r>
            </a:p>
          </p:txBody>
        </p:sp>
        <p:sp>
          <p:nvSpPr>
            <p:cNvPr id="108" name="tx108"/>
            <p:cNvSpPr/>
            <p:nvPr/>
          </p:nvSpPr>
          <p:spPr>
            <a:xfrm>
              <a:off x="5061755" y="3487352"/>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Nigeria</a:t>
              </a:r>
            </a:p>
          </p:txBody>
        </p:sp>
        <p:sp>
          <p:nvSpPr>
            <p:cNvPr id="109" name="tx109"/>
            <p:cNvSpPr/>
            <p:nvPr/>
          </p:nvSpPr>
          <p:spPr>
            <a:xfrm>
              <a:off x="4806821" y="3125190"/>
              <a:ext cx="2921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South</a:t>
              </a:r>
            </a:p>
          </p:txBody>
        </p:sp>
        <p:sp>
          <p:nvSpPr>
            <p:cNvPr id="110" name="tx110"/>
            <p:cNvSpPr/>
            <p:nvPr/>
          </p:nvSpPr>
          <p:spPr>
            <a:xfrm>
              <a:off x="5130061" y="3125190"/>
              <a:ext cx="2856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Africa</a:t>
              </a:r>
            </a:p>
          </p:txBody>
        </p:sp>
        <p:sp>
          <p:nvSpPr>
            <p:cNvPr id="111" name="tx111"/>
            <p:cNvSpPr/>
            <p:nvPr/>
          </p:nvSpPr>
          <p:spPr>
            <a:xfrm>
              <a:off x="5067699" y="2763028"/>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Angola</a:t>
              </a:r>
            </a:p>
          </p:txBody>
        </p:sp>
        <p:sp>
          <p:nvSpPr>
            <p:cNvPr id="112" name="tx112"/>
            <p:cNvSpPr/>
            <p:nvPr/>
          </p:nvSpPr>
          <p:spPr>
            <a:xfrm>
              <a:off x="5080043" y="2400865"/>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113" name="tx113"/>
            <p:cNvSpPr/>
            <p:nvPr/>
          </p:nvSpPr>
          <p:spPr>
            <a:xfrm>
              <a:off x="5179896" y="203870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14" name="tx114"/>
            <p:cNvSpPr/>
            <p:nvPr/>
          </p:nvSpPr>
          <p:spPr>
            <a:xfrm>
              <a:off x="5447260"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5" name="tx115"/>
            <p:cNvSpPr/>
            <p:nvPr/>
          </p:nvSpPr>
          <p:spPr>
            <a:xfrm>
              <a:off x="6255807"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6" name="tx116"/>
            <p:cNvSpPr/>
            <p:nvPr/>
          </p:nvSpPr>
          <p:spPr>
            <a:xfrm>
              <a:off x="7095443"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7" name="tx117"/>
            <p:cNvSpPr/>
            <p:nvPr/>
          </p:nvSpPr>
          <p:spPr>
            <a:xfrm>
              <a:off x="7935079"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18" name="tx118"/>
            <p:cNvSpPr/>
            <p:nvPr/>
          </p:nvSpPr>
          <p:spPr>
            <a:xfrm>
              <a:off x="8743625" y="562984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9" name="tx119"/>
            <p:cNvSpPr/>
            <p:nvPr/>
          </p:nvSpPr>
          <p:spPr>
            <a:xfrm>
              <a:off x="5478350" y="1662388"/>
              <a:ext cx="224512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zero-dose prevalence (%)</a:t>
              </a:r>
            </a:p>
          </p:txBody>
        </p:sp>
        <p:sp>
          <p:nvSpPr>
            <p:cNvPr id="120" name="tx120"/>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6867229" y="6421459"/>
              <a:ext cx="21375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in blue appear in both lists.</a:t>
              </a:r>
            </a:p>
          </p:txBody>
        </p:sp>
        <p:sp>
          <p:nvSpPr>
            <p:cNvPr id="122" name="tx122"/>
            <p:cNvSpPr/>
            <p:nvPr/>
          </p:nvSpPr>
          <p:spPr>
            <a:xfrm>
              <a:off x="802928" y="6542159"/>
              <a:ext cx="82018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Where multiple countries are tied on zero-dose prevalence, countries with the highest numbers of zero-dose children are prioritised to limit the ranking to 10 countries.</a:t>
              </a:r>
            </a:p>
          </p:txBody>
        </p:sp>
        <p:sp>
          <p:nvSpPr>
            <p:cNvPr id="123" name="tx123"/>
            <p:cNvSpPr/>
            <p:nvPr/>
          </p:nvSpPr>
          <p:spPr>
            <a:xfrm>
              <a:off x="3458339" y="600183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24" name="rc124"/>
            <p:cNvSpPr/>
            <p:nvPr/>
          </p:nvSpPr>
          <p:spPr>
            <a:xfrm>
              <a:off x="4794960" y="595112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25" name="rc125"/>
            <p:cNvSpPr/>
            <p:nvPr/>
          </p:nvSpPr>
          <p:spPr>
            <a:xfrm>
              <a:off x="5439527" y="595112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26" name="rc126"/>
            <p:cNvSpPr/>
            <p:nvPr/>
          </p:nvSpPr>
          <p:spPr>
            <a:xfrm>
              <a:off x="6084093" y="595112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27" name="tx127"/>
            <p:cNvSpPr/>
            <p:nvPr/>
          </p:nvSpPr>
          <p:spPr>
            <a:xfrm>
              <a:off x="5075005"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28" name="tx128"/>
            <p:cNvSpPr/>
            <p:nvPr/>
          </p:nvSpPr>
          <p:spPr>
            <a:xfrm>
              <a:off x="5719572"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29" name="tx129"/>
            <p:cNvSpPr/>
            <p:nvPr/>
          </p:nvSpPr>
          <p:spPr>
            <a:xfrm>
              <a:off x="6364139"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30" name="tx130"/>
            <p:cNvSpPr/>
            <p:nvPr/>
          </p:nvSpPr>
          <p:spPr>
            <a:xfrm>
              <a:off x="413498" y="1368037"/>
              <a:ext cx="60440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highest number and prevalence of zero-dose children, 2025</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top 10 countries (out of 54) accounted for 5.6 million (79%) of zero-dose children in Africa.
Nigeria had the highest number of zero-dose children (2.2 million), followed by DRC (788,000). These account for approximately 30% and 11% of zero-dose children in the region, respectively.
Absolute numbers of zero-dose children is driven by a combination of birth cohort size and programme performance, as such, large birth cohort countries may have a large number of zero-dose children despite higher coverage than other countries.
CAR had the highest prevalence of zero-dose children, with about two in five (41%) of surviving infants missing out on any DTP vaccine.
Five countries appeared in both lists based on number and prevalence of zero-dose children (Nigeria, Angola, South Africa, Madagascar, and Somalia).</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Five countries face the double burden of having the largest absolute numbers and highest prevalence of zero-dose children.</a:t>
            </a:r>
          </a:p>
        </p:txBody>
      </p:sp>
      <p:grpSp xmlns:pic="http://schemas.openxmlformats.org/drawingml/2006/picture">
        <p:nvGrpSpPr>
          <p:cNvPr id="133" name=""/>
          <p:cNvGrpSpPr/>
          <p:nvPr/>
        </p:nvGrpSpPr>
        <p:grpSpPr>
          <a:xfrm>
            <a:off x="292608" y="1005840"/>
            <a:ext cx="8595360" cy="28575"/>
            <a:chOff x="292608" y="1005840"/>
            <a:chExt cx="8595360" cy="28575"/>
          </a:xfrm>
        </p:grpSpPr>
        <p:sp>
          <p:nvSpPr>
            <p:cNvPr id="13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391772" y="2252816"/>
              <a:ext cx="1693954" cy="2267268"/>
            </a:xfrm>
            <a:custGeom>
              <a:avLst/>
              <a:pathLst>
                <a:path w="1693954" h="2267268">
                  <a:moveTo>
                    <a:pt x="413258" y="1842597"/>
                  </a:moveTo>
                  <a:lnTo>
                    <a:pt x="469484" y="1862819"/>
                  </a:lnTo>
                  <a:lnTo>
                    <a:pt x="525710" y="1883042"/>
                  </a:lnTo>
                  <a:lnTo>
                    <a:pt x="581935" y="1903264"/>
                  </a:lnTo>
                  <a:lnTo>
                    <a:pt x="638161" y="1923486"/>
                  </a:lnTo>
                  <a:lnTo>
                    <a:pt x="694387" y="1943709"/>
                  </a:lnTo>
                  <a:lnTo>
                    <a:pt x="750612" y="1963931"/>
                  </a:lnTo>
                  <a:lnTo>
                    <a:pt x="806838" y="1984154"/>
                  </a:lnTo>
                  <a:lnTo>
                    <a:pt x="863064" y="2004376"/>
                  </a:lnTo>
                  <a:lnTo>
                    <a:pt x="919289" y="2024599"/>
                  </a:lnTo>
                  <a:lnTo>
                    <a:pt x="975515" y="2044821"/>
                  </a:lnTo>
                  <a:lnTo>
                    <a:pt x="1031741" y="2065043"/>
                  </a:lnTo>
                  <a:lnTo>
                    <a:pt x="1087966" y="2085266"/>
                  </a:lnTo>
                  <a:lnTo>
                    <a:pt x="1144192" y="2105488"/>
                  </a:lnTo>
                  <a:lnTo>
                    <a:pt x="1200418" y="2125711"/>
                  </a:lnTo>
                  <a:lnTo>
                    <a:pt x="1256643" y="2145933"/>
                  </a:lnTo>
                  <a:lnTo>
                    <a:pt x="1312869" y="2166155"/>
                  </a:lnTo>
                  <a:lnTo>
                    <a:pt x="1369095" y="2186378"/>
                  </a:lnTo>
                  <a:lnTo>
                    <a:pt x="1425320" y="2206600"/>
                  </a:lnTo>
                  <a:lnTo>
                    <a:pt x="1481546" y="2226823"/>
                  </a:lnTo>
                  <a:lnTo>
                    <a:pt x="1537772" y="2247045"/>
                  </a:lnTo>
                  <a:lnTo>
                    <a:pt x="1593997" y="2267268"/>
                  </a:lnTo>
                  <a:lnTo>
                    <a:pt x="1612676" y="2212404"/>
                  </a:lnTo>
                  <a:lnTo>
                    <a:pt x="1629468" y="2156933"/>
                  </a:lnTo>
                  <a:lnTo>
                    <a:pt x="1644351" y="2100920"/>
                  </a:lnTo>
                  <a:lnTo>
                    <a:pt x="1657311" y="2044431"/>
                  </a:lnTo>
                  <a:lnTo>
                    <a:pt x="1668330" y="1987531"/>
                  </a:lnTo>
                  <a:lnTo>
                    <a:pt x="1677396" y="1930288"/>
                  </a:lnTo>
                  <a:lnTo>
                    <a:pt x="1684498" y="1872769"/>
                  </a:lnTo>
                  <a:lnTo>
                    <a:pt x="1689629" y="1815040"/>
                  </a:lnTo>
                  <a:lnTo>
                    <a:pt x="1692782" y="1757169"/>
                  </a:lnTo>
                  <a:lnTo>
                    <a:pt x="1693954" y="1699224"/>
                  </a:lnTo>
                  <a:lnTo>
                    <a:pt x="1693142" y="1641273"/>
                  </a:lnTo>
                  <a:lnTo>
                    <a:pt x="1690349" y="1583384"/>
                  </a:lnTo>
                  <a:lnTo>
                    <a:pt x="1685577" y="1525624"/>
                  </a:lnTo>
                  <a:lnTo>
                    <a:pt x="1678832" y="1468062"/>
                  </a:lnTo>
                  <a:lnTo>
                    <a:pt x="1670121" y="1410763"/>
                  </a:lnTo>
                  <a:lnTo>
                    <a:pt x="1659456" y="1353796"/>
                  </a:lnTo>
                  <a:lnTo>
                    <a:pt x="1646848" y="1297228"/>
                  </a:lnTo>
                  <a:lnTo>
                    <a:pt x="1632313" y="1241124"/>
                  </a:lnTo>
                  <a:lnTo>
                    <a:pt x="1615866" y="1185550"/>
                  </a:lnTo>
                  <a:lnTo>
                    <a:pt x="1597528" y="1130571"/>
                  </a:lnTo>
                  <a:lnTo>
                    <a:pt x="1577321" y="1076251"/>
                  </a:lnTo>
                  <a:lnTo>
                    <a:pt x="1555266" y="1022655"/>
                  </a:lnTo>
                  <a:lnTo>
                    <a:pt x="1531392" y="969844"/>
                  </a:lnTo>
                  <a:lnTo>
                    <a:pt x="1505724" y="917881"/>
                  </a:lnTo>
                  <a:lnTo>
                    <a:pt x="1478294" y="866827"/>
                  </a:lnTo>
                  <a:lnTo>
                    <a:pt x="1449134" y="816740"/>
                  </a:lnTo>
                  <a:lnTo>
                    <a:pt x="1418277" y="767681"/>
                  </a:lnTo>
                  <a:lnTo>
                    <a:pt x="1385760" y="719706"/>
                  </a:lnTo>
                  <a:lnTo>
                    <a:pt x="1351621" y="672871"/>
                  </a:lnTo>
                  <a:lnTo>
                    <a:pt x="1315900" y="627232"/>
                  </a:lnTo>
                  <a:lnTo>
                    <a:pt x="1278639" y="582841"/>
                  </a:lnTo>
                  <a:lnTo>
                    <a:pt x="1239880" y="539751"/>
                  </a:lnTo>
                  <a:lnTo>
                    <a:pt x="1199671" y="498012"/>
                  </a:lnTo>
                  <a:lnTo>
                    <a:pt x="1158057" y="457672"/>
                  </a:lnTo>
                  <a:lnTo>
                    <a:pt x="1115087" y="418780"/>
                  </a:lnTo>
                  <a:lnTo>
                    <a:pt x="1070813" y="381381"/>
                  </a:lnTo>
                  <a:lnTo>
                    <a:pt x="1025284" y="345518"/>
                  </a:lnTo>
                  <a:lnTo>
                    <a:pt x="978556" y="311234"/>
                  </a:lnTo>
                  <a:lnTo>
                    <a:pt x="930682" y="278568"/>
                  </a:lnTo>
                  <a:lnTo>
                    <a:pt x="881719" y="247559"/>
                  </a:lnTo>
                  <a:lnTo>
                    <a:pt x="831723" y="218244"/>
                  </a:lnTo>
                  <a:lnTo>
                    <a:pt x="780754" y="190655"/>
                  </a:lnTo>
                  <a:lnTo>
                    <a:pt x="728871" y="164827"/>
                  </a:lnTo>
                  <a:lnTo>
                    <a:pt x="676135" y="140788"/>
                  </a:lnTo>
                  <a:lnTo>
                    <a:pt x="622607" y="118567"/>
                  </a:lnTo>
                  <a:lnTo>
                    <a:pt x="568351" y="98191"/>
                  </a:lnTo>
                  <a:lnTo>
                    <a:pt x="513429" y="79682"/>
                  </a:lnTo>
                  <a:lnTo>
                    <a:pt x="457906" y="63063"/>
                  </a:lnTo>
                  <a:lnTo>
                    <a:pt x="401847" y="48354"/>
                  </a:lnTo>
                  <a:lnTo>
                    <a:pt x="345318" y="35570"/>
                  </a:lnTo>
                  <a:lnTo>
                    <a:pt x="288385" y="24728"/>
                  </a:lnTo>
                  <a:lnTo>
                    <a:pt x="231114" y="15840"/>
                  </a:lnTo>
                  <a:lnTo>
                    <a:pt x="173573" y="8916"/>
                  </a:lnTo>
                  <a:lnTo>
                    <a:pt x="115828" y="3964"/>
                  </a:lnTo>
                  <a:lnTo>
                    <a:pt x="57948" y="991"/>
                  </a:lnTo>
                  <a:lnTo>
                    <a:pt x="0" y="0"/>
                  </a:lnTo>
                  <a:lnTo>
                    <a:pt x="0" y="59751"/>
                  </a:lnTo>
                  <a:lnTo>
                    <a:pt x="0" y="119503"/>
                  </a:lnTo>
                  <a:lnTo>
                    <a:pt x="0" y="179255"/>
                  </a:lnTo>
                  <a:lnTo>
                    <a:pt x="0" y="239007"/>
                  </a:lnTo>
                  <a:lnTo>
                    <a:pt x="0" y="298758"/>
                  </a:lnTo>
                  <a:lnTo>
                    <a:pt x="0" y="358510"/>
                  </a:lnTo>
                  <a:lnTo>
                    <a:pt x="0" y="418262"/>
                  </a:lnTo>
                  <a:lnTo>
                    <a:pt x="0" y="478014"/>
                  </a:lnTo>
                  <a:lnTo>
                    <a:pt x="0" y="537765"/>
                  </a:lnTo>
                  <a:lnTo>
                    <a:pt x="0" y="597517"/>
                  </a:lnTo>
                  <a:lnTo>
                    <a:pt x="0" y="657269"/>
                  </a:lnTo>
                  <a:lnTo>
                    <a:pt x="0" y="717021"/>
                  </a:lnTo>
                  <a:lnTo>
                    <a:pt x="0" y="776772"/>
                  </a:lnTo>
                  <a:lnTo>
                    <a:pt x="0" y="836524"/>
                  </a:lnTo>
                  <a:lnTo>
                    <a:pt x="0" y="896276"/>
                  </a:lnTo>
                  <a:lnTo>
                    <a:pt x="0" y="956028"/>
                  </a:lnTo>
                  <a:lnTo>
                    <a:pt x="0" y="1015779"/>
                  </a:lnTo>
                  <a:lnTo>
                    <a:pt x="0" y="1075531"/>
                  </a:lnTo>
                  <a:lnTo>
                    <a:pt x="0" y="1135283"/>
                  </a:lnTo>
                  <a:lnTo>
                    <a:pt x="0" y="1195035"/>
                  </a:lnTo>
                  <a:lnTo>
                    <a:pt x="0" y="1254786"/>
                  </a:lnTo>
                  <a:lnTo>
                    <a:pt x="59918" y="1258893"/>
                  </a:lnTo>
                  <a:lnTo>
                    <a:pt x="118716" y="1271136"/>
                  </a:lnTo>
                  <a:lnTo>
                    <a:pt x="175294" y="1291287"/>
                  </a:lnTo>
                  <a:lnTo>
                    <a:pt x="228593" y="1318969"/>
                  </a:lnTo>
                  <a:lnTo>
                    <a:pt x="277618" y="1353663"/>
                  </a:lnTo>
                  <a:lnTo>
                    <a:pt x="321450" y="1394722"/>
                  </a:lnTo>
                  <a:lnTo>
                    <a:pt x="359271" y="1441377"/>
                  </a:lnTo>
                  <a:lnTo>
                    <a:pt x="390373" y="1492756"/>
                  </a:lnTo>
                  <a:lnTo>
                    <a:pt x="414174" y="1547897"/>
                  </a:lnTo>
                  <a:lnTo>
                    <a:pt x="430229" y="1605771"/>
                  </a:lnTo>
                  <a:lnTo>
                    <a:pt x="438238" y="1665294"/>
                  </a:lnTo>
                  <a:lnTo>
                    <a:pt x="438052" y="1725352"/>
                  </a:lnTo>
                  <a:lnTo>
                    <a:pt x="429673" y="1784824"/>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614000" y="4095413"/>
              <a:ext cx="1371770" cy="1312454"/>
            </a:xfrm>
            <a:custGeom>
              <a:avLst/>
              <a:pathLst>
                <a:path w="1371770" h="1312454">
                  <a:moveTo>
                    <a:pt x="0" y="230165"/>
                  </a:moveTo>
                  <a:lnTo>
                    <a:pt x="30235" y="281703"/>
                  </a:lnTo>
                  <a:lnTo>
                    <a:pt x="60470" y="333241"/>
                  </a:lnTo>
                  <a:lnTo>
                    <a:pt x="90705" y="384778"/>
                  </a:lnTo>
                  <a:lnTo>
                    <a:pt x="120940" y="436316"/>
                  </a:lnTo>
                  <a:lnTo>
                    <a:pt x="151175" y="487853"/>
                  </a:lnTo>
                  <a:lnTo>
                    <a:pt x="181410" y="539391"/>
                  </a:lnTo>
                  <a:lnTo>
                    <a:pt x="211645" y="590928"/>
                  </a:lnTo>
                  <a:lnTo>
                    <a:pt x="241880" y="642466"/>
                  </a:lnTo>
                  <a:lnTo>
                    <a:pt x="272115" y="694003"/>
                  </a:lnTo>
                  <a:lnTo>
                    <a:pt x="302350" y="745541"/>
                  </a:lnTo>
                  <a:lnTo>
                    <a:pt x="332585" y="797078"/>
                  </a:lnTo>
                  <a:lnTo>
                    <a:pt x="362820" y="848616"/>
                  </a:lnTo>
                  <a:lnTo>
                    <a:pt x="393055" y="900153"/>
                  </a:lnTo>
                  <a:lnTo>
                    <a:pt x="423290" y="951691"/>
                  </a:lnTo>
                  <a:lnTo>
                    <a:pt x="453525" y="1003228"/>
                  </a:lnTo>
                  <a:lnTo>
                    <a:pt x="483760" y="1054766"/>
                  </a:lnTo>
                  <a:lnTo>
                    <a:pt x="513995" y="1106303"/>
                  </a:lnTo>
                  <a:lnTo>
                    <a:pt x="544230" y="1157841"/>
                  </a:lnTo>
                  <a:lnTo>
                    <a:pt x="574465" y="1209379"/>
                  </a:lnTo>
                  <a:lnTo>
                    <a:pt x="604700" y="1260916"/>
                  </a:lnTo>
                  <a:lnTo>
                    <a:pt x="634935" y="1312454"/>
                  </a:lnTo>
                  <a:lnTo>
                    <a:pt x="685179" y="1281792"/>
                  </a:lnTo>
                  <a:lnTo>
                    <a:pt x="734327" y="1249403"/>
                  </a:lnTo>
                  <a:lnTo>
                    <a:pt x="782321" y="1215326"/>
                  </a:lnTo>
                  <a:lnTo>
                    <a:pt x="829101" y="1179603"/>
                  </a:lnTo>
                  <a:lnTo>
                    <a:pt x="874612" y="1142275"/>
                  </a:lnTo>
                  <a:lnTo>
                    <a:pt x="918799" y="1103389"/>
                  </a:lnTo>
                  <a:lnTo>
                    <a:pt x="961609" y="1062992"/>
                  </a:lnTo>
                  <a:lnTo>
                    <a:pt x="1002989" y="1021131"/>
                  </a:lnTo>
                  <a:lnTo>
                    <a:pt x="1042889" y="977858"/>
                  </a:lnTo>
                  <a:lnTo>
                    <a:pt x="1081262" y="933225"/>
                  </a:lnTo>
                  <a:lnTo>
                    <a:pt x="1118062" y="887286"/>
                  </a:lnTo>
                  <a:lnTo>
                    <a:pt x="1153243" y="840096"/>
                  </a:lnTo>
                  <a:lnTo>
                    <a:pt x="1186763" y="791712"/>
                  </a:lnTo>
                  <a:lnTo>
                    <a:pt x="1218582" y="742193"/>
                  </a:lnTo>
                  <a:lnTo>
                    <a:pt x="1248662" y="691598"/>
                  </a:lnTo>
                  <a:lnTo>
                    <a:pt x="1276965" y="639989"/>
                  </a:lnTo>
                  <a:lnTo>
                    <a:pt x="1303459" y="587428"/>
                  </a:lnTo>
                  <a:lnTo>
                    <a:pt x="1328110" y="533978"/>
                  </a:lnTo>
                  <a:lnTo>
                    <a:pt x="1350890" y="479703"/>
                  </a:lnTo>
                  <a:lnTo>
                    <a:pt x="1371770" y="424670"/>
                  </a:lnTo>
                  <a:lnTo>
                    <a:pt x="1315544" y="404448"/>
                  </a:lnTo>
                  <a:lnTo>
                    <a:pt x="1259319" y="384226"/>
                  </a:lnTo>
                  <a:lnTo>
                    <a:pt x="1203093" y="364003"/>
                  </a:lnTo>
                  <a:lnTo>
                    <a:pt x="1146867" y="343781"/>
                  </a:lnTo>
                  <a:lnTo>
                    <a:pt x="1090642" y="323558"/>
                  </a:lnTo>
                  <a:lnTo>
                    <a:pt x="1034416" y="303336"/>
                  </a:lnTo>
                  <a:lnTo>
                    <a:pt x="978190" y="283113"/>
                  </a:lnTo>
                  <a:lnTo>
                    <a:pt x="921965" y="262891"/>
                  </a:lnTo>
                  <a:lnTo>
                    <a:pt x="865739" y="242669"/>
                  </a:lnTo>
                  <a:lnTo>
                    <a:pt x="809513" y="222446"/>
                  </a:lnTo>
                  <a:lnTo>
                    <a:pt x="753288" y="202224"/>
                  </a:lnTo>
                  <a:lnTo>
                    <a:pt x="697062" y="182001"/>
                  </a:lnTo>
                  <a:lnTo>
                    <a:pt x="640836" y="161779"/>
                  </a:lnTo>
                  <a:lnTo>
                    <a:pt x="584611" y="141556"/>
                  </a:lnTo>
                  <a:lnTo>
                    <a:pt x="528385" y="121334"/>
                  </a:lnTo>
                  <a:lnTo>
                    <a:pt x="472159" y="101112"/>
                  </a:lnTo>
                  <a:lnTo>
                    <a:pt x="415934" y="80889"/>
                  </a:lnTo>
                  <a:lnTo>
                    <a:pt x="359708" y="60667"/>
                  </a:lnTo>
                  <a:lnTo>
                    <a:pt x="303482" y="40444"/>
                  </a:lnTo>
                  <a:lnTo>
                    <a:pt x="247257" y="20222"/>
                  </a:lnTo>
                  <a:lnTo>
                    <a:pt x="191031" y="0"/>
                  </a:lnTo>
                  <a:lnTo>
                    <a:pt x="166452" y="55823"/>
                  </a:lnTo>
                  <a:lnTo>
                    <a:pt x="134376" y="107702"/>
                  </a:lnTo>
                  <a:lnTo>
                    <a:pt x="95421" y="154637"/>
                  </a:lnTo>
                  <a:lnTo>
                    <a:pt x="50339" y="195723"/>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319493" y="4325579"/>
              <a:ext cx="929441" cy="1315121"/>
            </a:xfrm>
            <a:custGeom>
              <a:avLst/>
              <a:pathLst>
                <a:path w="929441" h="1315121">
                  <a:moveTo>
                    <a:pt x="53540" y="59974"/>
                  </a:moveTo>
                  <a:lnTo>
                    <a:pt x="50990" y="119671"/>
                  </a:lnTo>
                  <a:lnTo>
                    <a:pt x="48440" y="179369"/>
                  </a:lnTo>
                  <a:lnTo>
                    <a:pt x="45891" y="239066"/>
                  </a:lnTo>
                  <a:lnTo>
                    <a:pt x="43341" y="298763"/>
                  </a:lnTo>
                  <a:lnTo>
                    <a:pt x="40792" y="358461"/>
                  </a:lnTo>
                  <a:lnTo>
                    <a:pt x="38242" y="418158"/>
                  </a:lnTo>
                  <a:lnTo>
                    <a:pt x="35693" y="477856"/>
                  </a:lnTo>
                  <a:lnTo>
                    <a:pt x="33143" y="537553"/>
                  </a:lnTo>
                  <a:lnTo>
                    <a:pt x="30594" y="597250"/>
                  </a:lnTo>
                  <a:lnTo>
                    <a:pt x="28044" y="656948"/>
                  </a:lnTo>
                  <a:lnTo>
                    <a:pt x="25495" y="716645"/>
                  </a:lnTo>
                  <a:lnTo>
                    <a:pt x="22945" y="776342"/>
                  </a:lnTo>
                  <a:lnTo>
                    <a:pt x="20396" y="836040"/>
                  </a:lnTo>
                  <a:lnTo>
                    <a:pt x="17846" y="895737"/>
                  </a:lnTo>
                  <a:lnTo>
                    <a:pt x="15297" y="955434"/>
                  </a:lnTo>
                  <a:lnTo>
                    <a:pt x="12747" y="1015132"/>
                  </a:lnTo>
                  <a:lnTo>
                    <a:pt x="10198" y="1074829"/>
                  </a:lnTo>
                  <a:lnTo>
                    <a:pt x="7648" y="1134526"/>
                  </a:lnTo>
                  <a:lnTo>
                    <a:pt x="5099" y="1194224"/>
                  </a:lnTo>
                  <a:lnTo>
                    <a:pt x="2549" y="1253921"/>
                  </a:lnTo>
                  <a:lnTo>
                    <a:pt x="0" y="1313618"/>
                  </a:lnTo>
                  <a:lnTo>
                    <a:pt x="60668" y="1315121"/>
                  </a:lnTo>
                  <a:lnTo>
                    <a:pt x="121350" y="1314450"/>
                  </a:lnTo>
                  <a:lnTo>
                    <a:pt x="181970" y="1311606"/>
                  </a:lnTo>
                  <a:lnTo>
                    <a:pt x="242449" y="1306592"/>
                  </a:lnTo>
                  <a:lnTo>
                    <a:pt x="302710" y="1299415"/>
                  </a:lnTo>
                  <a:lnTo>
                    <a:pt x="362675" y="1290084"/>
                  </a:lnTo>
                  <a:lnTo>
                    <a:pt x="422267" y="1278611"/>
                  </a:lnTo>
                  <a:lnTo>
                    <a:pt x="481411" y="1265011"/>
                  </a:lnTo>
                  <a:lnTo>
                    <a:pt x="540029" y="1249301"/>
                  </a:lnTo>
                  <a:lnTo>
                    <a:pt x="598046" y="1231502"/>
                  </a:lnTo>
                  <a:lnTo>
                    <a:pt x="655389" y="1211636"/>
                  </a:lnTo>
                  <a:lnTo>
                    <a:pt x="711984" y="1189729"/>
                  </a:lnTo>
                  <a:lnTo>
                    <a:pt x="767757" y="1165808"/>
                  </a:lnTo>
                  <a:lnTo>
                    <a:pt x="822638" y="1139905"/>
                  </a:lnTo>
                  <a:lnTo>
                    <a:pt x="876556" y="1112053"/>
                  </a:lnTo>
                  <a:lnTo>
                    <a:pt x="929441" y="1082288"/>
                  </a:lnTo>
                  <a:lnTo>
                    <a:pt x="899206" y="1030750"/>
                  </a:lnTo>
                  <a:lnTo>
                    <a:pt x="868971" y="979213"/>
                  </a:lnTo>
                  <a:lnTo>
                    <a:pt x="838736" y="927675"/>
                  </a:lnTo>
                  <a:lnTo>
                    <a:pt x="808501" y="876137"/>
                  </a:lnTo>
                  <a:lnTo>
                    <a:pt x="778266" y="824600"/>
                  </a:lnTo>
                  <a:lnTo>
                    <a:pt x="748031" y="773062"/>
                  </a:lnTo>
                  <a:lnTo>
                    <a:pt x="717796" y="721525"/>
                  </a:lnTo>
                  <a:lnTo>
                    <a:pt x="687561" y="669987"/>
                  </a:lnTo>
                  <a:lnTo>
                    <a:pt x="657326" y="618450"/>
                  </a:lnTo>
                  <a:lnTo>
                    <a:pt x="627091" y="566912"/>
                  </a:lnTo>
                  <a:lnTo>
                    <a:pt x="596856" y="515375"/>
                  </a:lnTo>
                  <a:lnTo>
                    <a:pt x="566621" y="463837"/>
                  </a:lnTo>
                  <a:lnTo>
                    <a:pt x="536386" y="412300"/>
                  </a:lnTo>
                  <a:lnTo>
                    <a:pt x="506151" y="360762"/>
                  </a:lnTo>
                  <a:lnTo>
                    <a:pt x="475916" y="309225"/>
                  </a:lnTo>
                  <a:lnTo>
                    <a:pt x="445681" y="257687"/>
                  </a:lnTo>
                  <a:lnTo>
                    <a:pt x="415446" y="206150"/>
                  </a:lnTo>
                  <a:lnTo>
                    <a:pt x="385211" y="154612"/>
                  </a:lnTo>
                  <a:lnTo>
                    <a:pt x="354976" y="103075"/>
                  </a:lnTo>
                  <a:lnTo>
                    <a:pt x="324741" y="51537"/>
                  </a:lnTo>
                  <a:lnTo>
                    <a:pt x="294506" y="0"/>
                  </a:lnTo>
                  <a:lnTo>
                    <a:pt x="238128" y="27855"/>
                  </a:lnTo>
                  <a:lnTo>
                    <a:pt x="178350" y="47372"/>
                  </a:lnTo>
                  <a:lnTo>
                    <a:pt x="116397" y="58152"/>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1666012" y="4343604"/>
              <a:ext cx="707021" cy="1295593"/>
            </a:xfrm>
            <a:custGeom>
              <a:avLst/>
              <a:pathLst>
                <a:path w="707021" h="1295593">
                  <a:moveTo>
                    <a:pt x="537600" y="0"/>
                  </a:moveTo>
                  <a:lnTo>
                    <a:pt x="512000" y="53989"/>
                  </a:lnTo>
                  <a:lnTo>
                    <a:pt x="486400" y="107979"/>
                  </a:lnTo>
                  <a:lnTo>
                    <a:pt x="460800" y="161969"/>
                  </a:lnTo>
                  <a:lnTo>
                    <a:pt x="435200" y="215959"/>
                  </a:lnTo>
                  <a:lnTo>
                    <a:pt x="409600" y="269949"/>
                  </a:lnTo>
                  <a:lnTo>
                    <a:pt x="384000" y="323939"/>
                  </a:lnTo>
                  <a:lnTo>
                    <a:pt x="358400" y="377929"/>
                  </a:lnTo>
                  <a:lnTo>
                    <a:pt x="332800" y="431919"/>
                  </a:lnTo>
                  <a:lnTo>
                    <a:pt x="307200" y="485909"/>
                  </a:lnTo>
                  <a:lnTo>
                    <a:pt x="281600" y="539899"/>
                  </a:lnTo>
                  <a:lnTo>
                    <a:pt x="256000" y="593889"/>
                  </a:lnTo>
                  <a:lnTo>
                    <a:pt x="230400" y="647879"/>
                  </a:lnTo>
                  <a:lnTo>
                    <a:pt x="204800" y="701869"/>
                  </a:lnTo>
                  <a:lnTo>
                    <a:pt x="179200" y="755858"/>
                  </a:lnTo>
                  <a:lnTo>
                    <a:pt x="153600" y="809848"/>
                  </a:lnTo>
                  <a:lnTo>
                    <a:pt x="128000" y="863838"/>
                  </a:lnTo>
                  <a:lnTo>
                    <a:pt x="102400" y="917828"/>
                  </a:lnTo>
                  <a:lnTo>
                    <a:pt x="76800" y="971818"/>
                  </a:lnTo>
                  <a:lnTo>
                    <a:pt x="51200" y="1025808"/>
                  </a:lnTo>
                  <a:lnTo>
                    <a:pt x="25600" y="1079798"/>
                  </a:lnTo>
                  <a:lnTo>
                    <a:pt x="0" y="1133788"/>
                  </a:lnTo>
                  <a:lnTo>
                    <a:pt x="56138" y="1159167"/>
                  </a:lnTo>
                  <a:lnTo>
                    <a:pt x="113161" y="1182487"/>
                  </a:lnTo>
                  <a:lnTo>
                    <a:pt x="170995" y="1203719"/>
                  </a:lnTo>
                  <a:lnTo>
                    <a:pt x="229563" y="1222833"/>
                  </a:lnTo>
                  <a:lnTo>
                    <a:pt x="288787" y="1239805"/>
                  </a:lnTo>
                  <a:lnTo>
                    <a:pt x="348589" y="1254613"/>
                  </a:lnTo>
                  <a:lnTo>
                    <a:pt x="408890" y="1267236"/>
                  </a:lnTo>
                  <a:lnTo>
                    <a:pt x="469611" y="1277657"/>
                  </a:lnTo>
                  <a:lnTo>
                    <a:pt x="530670" y="1285864"/>
                  </a:lnTo>
                  <a:lnTo>
                    <a:pt x="591987" y="1291846"/>
                  </a:lnTo>
                  <a:lnTo>
                    <a:pt x="653481" y="1295593"/>
                  </a:lnTo>
                  <a:lnTo>
                    <a:pt x="656030" y="1235896"/>
                  </a:lnTo>
                  <a:lnTo>
                    <a:pt x="658580" y="1176198"/>
                  </a:lnTo>
                  <a:lnTo>
                    <a:pt x="661129" y="1116501"/>
                  </a:lnTo>
                  <a:lnTo>
                    <a:pt x="663679" y="1056804"/>
                  </a:lnTo>
                  <a:lnTo>
                    <a:pt x="666228" y="997106"/>
                  </a:lnTo>
                  <a:lnTo>
                    <a:pt x="668778" y="937409"/>
                  </a:lnTo>
                  <a:lnTo>
                    <a:pt x="671327" y="877712"/>
                  </a:lnTo>
                  <a:lnTo>
                    <a:pt x="673877" y="818014"/>
                  </a:lnTo>
                  <a:lnTo>
                    <a:pt x="676426" y="758317"/>
                  </a:lnTo>
                  <a:lnTo>
                    <a:pt x="678976" y="698620"/>
                  </a:lnTo>
                  <a:lnTo>
                    <a:pt x="681525" y="638922"/>
                  </a:lnTo>
                  <a:lnTo>
                    <a:pt x="684075" y="579225"/>
                  </a:lnTo>
                  <a:lnTo>
                    <a:pt x="686624" y="519528"/>
                  </a:lnTo>
                  <a:lnTo>
                    <a:pt x="689174" y="459830"/>
                  </a:lnTo>
                  <a:lnTo>
                    <a:pt x="691724" y="400133"/>
                  </a:lnTo>
                  <a:lnTo>
                    <a:pt x="694273" y="340436"/>
                  </a:lnTo>
                  <a:lnTo>
                    <a:pt x="696823" y="280738"/>
                  </a:lnTo>
                  <a:lnTo>
                    <a:pt x="699372" y="221041"/>
                  </a:lnTo>
                  <a:lnTo>
                    <a:pt x="701922" y="161344"/>
                  </a:lnTo>
                  <a:lnTo>
                    <a:pt x="704471" y="101646"/>
                  </a:lnTo>
                  <a:lnTo>
                    <a:pt x="707021" y="41949"/>
                  </a:lnTo>
                  <a:lnTo>
                    <a:pt x="648845" y="35561"/>
                  </a:lnTo>
                  <a:lnTo>
                    <a:pt x="592035" y="21495"/>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1202966" y="4259640"/>
              <a:ext cx="1000646" cy="1217753"/>
            </a:xfrm>
            <a:custGeom>
              <a:avLst/>
              <a:pathLst>
                <a:path w="1000646" h="1217753">
                  <a:moveTo>
                    <a:pt x="880597" y="0"/>
                  </a:moveTo>
                  <a:lnTo>
                    <a:pt x="838663" y="42566"/>
                  </a:lnTo>
                  <a:lnTo>
                    <a:pt x="796730" y="85132"/>
                  </a:lnTo>
                  <a:lnTo>
                    <a:pt x="754797" y="127698"/>
                  </a:lnTo>
                  <a:lnTo>
                    <a:pt x="712864" y="170264"/>
                  </a:lnTo>
                  <a:lnTo>
                    <a:pt x="670931" y="212830"/>
                  </a:lnTo>
                  <a:lnTo>
                    <a:pt x="628997" y="255397"/>
                  </a:lnTo>
                  <a:lnTo>
                    <a:pt x="587064" y="297963"/>
                  </a:lnTo>
                  <a:lnTo>
                    <a:pt x="545131" y="340529"/>
                  </a:lnTo>
                  <a:lnTo>
                    <a:pt x="503198" y="383095"/>
                  </a:lnTo>
                  <a:lnTo>
                    <a:pt x="461265" y="425661"/>
                  </a:lnTo>
                  <a:lnTo>
                    <a:pt x="419331" y="468227"/>
                  </a:lnTo>
                  <a:lnTo>
                    <a:pt x="377398" y="510794"/>
                  </a:lnTo>
                  <a:lnTo>
                    <a:pt x="335465" y="553360"/>
                  </a:lnTo>
                  <a:lnTo>
                    <a:pt x="293532" y="595926"/>
                  </a:lnTo>
                  <a:lnTo>
                    <a:pt x="251599" y="638492"/>
                  </a:lnTo>
                  <a:lnTo>
                    <a:pt x="209665" y="681058"/>
                  </a:lnTo>
                  <a:lnTo>
                    <a:pt x="167732" y="723625"/>
                  </a:lnTo>
                  <a:lnTo>
                    <a:pt x="125799" y="766191"/>
                  </a:lnTo>
                  <a:lnTo>
                    <a:pt x="83866" y="808757"/>
                  </a:lnTo>
                  <a:lnTo>
                    <a:pt x="41933" y="851323"/>
                  </a:lnTo>
                  <a:lnTo>
                    <a:pt x="0" y="893889"/>
                  </a:lnTo>
                  <a:lnTo>
                    <a:pt x="45750" y="937311"/>
                  </a:lnTo>
                  <a:lnTo>
                    <a:pt x="93086" y="979000"/>
                  </a:lnTo>
                  <a:lnTo>
                    <a:pt x="141941" y="1018897"/>
                  </a:lnTo>
                  <a:lnTo>
                    <a:pt x="192247" y="1056948"/>
                  </a:lnTo>
                  <a:lnTo>
                    <a:pt x="243935" y="1093100"/>
                  </a:lnTo>
                  <a:lnTo>
                    <a:pt x="296934" y="1127302"/>
                  </a:lnTo>
                  <a:lnTo>
                    <a:pt x="351168" y="1159508"/>
                  </a:lnTo>
                  <a:lnTo>
                    <a:pt x="406565" y="1189672"/>
                  </a:lnTo>
                  <a:lnTo>
                    <a:pt x="463045" y="1217753"/>
                  </a:lnTo>
                  <a:lnTo>
                    <a:pt x="488645" y="1163763"/>
                  </a:lnTo>
                  <a:lnTo>
                    <a:pt x="514245" y="1109773"/>
                  </a:lnTo>
                  <a:lnTo>
                    <a:pt x="539845" y="1055783"/>
                  </a:lnTo>
                  <a:lnTo>
                    <a:pt x="565446" y="1001793"/>
                  </a:lnTo>
                  <a:lnTo>
                    <a:pt x="591046" y="947803"/>
                  </a:lnTo>
                  <a:lnTo>
                    <a:pt x="616646" y="893813"/>
                  </a:lnTo>
                  <a:lnTo>
                    <a:pt x="642246" y="839823"/>
                  </a:lnTo>
                  <a:lnTo>
                    <a:pt x="667846" y="785833"/>
                  </a:lnTo>
                  <a:lnTo>
                    <a:pt x="693446" y="731843"/>
                  </a:lnTo>
                  <a:lnTo>
                    <a:pt x="719046" y="677853"/>
                  </a:lnTo>
                  <a:lnTo>
                    <a:pt x="744646" y="623863"/>
                  </a:lnTo>
                  <a:lnTo>
                    <a:pt x="770246" y="569873"/>
                  </a:lnTo>
                  <a:lnTo>
                    <a:pt x="795846" y="515883"/>
                  </a:lnTo>
                  <a:lnTo>
                    <a:pt x="821446" y="461894"/>
                  </a:lnTo>
                  <a:lnTo>
                    <a:pt x="847046" y="407904"/>
                  </a:lnTo>
                  <a:lnTo>
                    <a:pt x="872646" y="353914"/>
                  </a:lnTo>
                  <a:lnTo>
                    <a:pt x="898246" y="299924"/>
                  </a:lnTo>
                  <a:lnTo>
                    <a:pt x="923846" y="245934"/>
                  </a:lnTo>
                  <a:lnTo>
                    <a:pt x="949446" y="191944"/>
                  </a:lnTo>
                  <a:lnTo>
                    <a:pt x="975046" y="137954"/>
                  </a:lnTo>
                  <a:lnTo>
                    <a:pt x="1000646" y="83964"/>
                  </a:lnTo>
                  <a:lnTo>
                    <a:pt x="937095" y="47023"/>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923727" y="4165903"/>
              <a:ext cx="1159836" cy="987626"/>
            </a:xfrm>
            <a:custGeom>
              <a:avLst/>
              <a:pathLst>
                <a:path w="1159836" h="987626">
                  <a:moveTo>
                    <a:pt x="1087440" y="0"/>
                  </a:moveTo>
                  <a:lnTo>
                    <a:pt x="1035657" y="29812"/>
                  </a:lnTo>
                  <a:lnTo>
                    <a:pt x="983875" y="59625"/>
                  </a:lnTo>
                  <a:lnTo>
                    <a:pt x="932092" y="89438"/>
                  </a:lnTo>
                  <a:lnTo>
                    <a:pt x="880309" y="119251"/>
                  </a:lnTo>
                  <a:lnTo>
                    <a:pt x="828526" y="149064"/>
                  </a:lnTo>
                  <a:lnTo>
                    <a:pt x="776743" y="178876"/>
                  </a:lnTo>
                  <a:lnTo>
                    <a:pt x="724960" y="208689"/>
                  </a:lnTo>
                  <a:lnTo>
                    <a:pt x="673177" y="238502"/>
                  </a:lnTo>
                  <a:lnTo>
                    <a:pt x="621394" y="268315"/>
                  </a:lnTo>
                  <a:lnTo>
                    <a:pt x="569611" y="298128"/>
                  </a:lnTo>
                  <a:lnTo>
                    <a:pt x="517828" y="327941"/>
                  </a:lnTo>
                  <a:lnTo>
                    <a:pt x="466046" y="357753"/>
                  </a:lnTo>
                  <a:lnTo>
                    <a:pt x="414263" y="387566"/>
                  </a:lnTo>
                  <a:lnTo>
                    <a:pt x="362480" y="417379"/>
                  </a:lnTo>
                  <a:lnTo>
                    <a:pt x="310697" y="447192"/>
                  </a:lnTo>
                  <a:lnTo>
                    <a:pt x="258914" y="477005"/>
                  </a:lnTo>
                  <a:lnTo>
                    <a:pt x="207131" y="506817"/>
                  </a:lnTo>
                  <a:lnTo>
                    <a:pt x="155348" y="536630"/>
                  </a:lnTo>
                  <a:lnTo>
                    <a:pt x="103565" y="566443"/>
                  </a:lnTo>
                  <a:lnTo>
                    <a:pt x="51782" y="596256"/>
                  </a:lnTo>
                  <a:lnTo>
                    <a:pt x="0" y="626069"/>
                  </a:lnTo>
                  <a:lnTo>
                    <a:pt x="33749" y="682155"/>
                  </a:lnTo>
                  <a:lnTo>
                    <a:pt x="69640" y="736895"/>
                  </a:lnTo>
                  <a:lnTo>
                    <a:pt x="107620" y="790208"/>
                  </a:lnTo>
                  <a:lnTo>
                    <a:pt x="147630" y="842014"/>
                  </a:lnTo>
                  <a:lnTo>
                    <a:pt x="189613" y="892235"/>
                  </a:lnTo>
                  <a:lnTo>
                    <a:pt x="233504" y="940797"/>
                  </a:lnTo>
                  <a:lnTo>
                    <a:pt x="279238" y="987626"/>
                  </a:lnTo>
                  <a:lnTo>
                    <a:pt x="321172" y="945060"/>
                  </a:lnTo>
                  <a:lnTo>
                    <a:pt x="363105" y="902494"/>
                  </a:lnTo>
                  <a:lnTo>
                    <a:pt x="405038" y="859928"/>
                  </a:lnTo>
                  <a:lnTo>
                    <a:pt x="446971" y="817362"/>
                  </a:lnTo>
                  <a:lnTo>
                    <a:pt x="488904" y="774796"/>
                  </a:lnTo>
                  <a:lnTo>
                    <a:pt x="530838" y="732229"/>
                  </a:lnTo>
                  <a:lnTo>
                    <a:pt x="572771" y="689663"/>
                  </a:lnTo>
                  <a:lnTo>
                    <a:pt x="614704" y="647097"/>
                  </a:lnTo>
                  <a:lnTo>
                    <a:pt x="656637" y="604531"/>
                  </a:lnTo>
                  <a:lnTo>
                    <a:pt x="698570" y="561965"/>
                  </a:lnTo>
                  <a:lnTo>
                    <a:pt x="740504" y="519398"/>
                  </a:lnTo>
                  <a:lnTo>
                    <a:pt x="782437" y="476832"/>
                  </a:lnTo>
                  <a:lnTo>
                    <a:pt x="824370" y="434266"/>
                  </a:lnTo>
                  <a:lnTo>
                    <a:pt x="866303" y="391700"/>
                  </a:lnTo>
                  <a:lnTo>
                    <a:pt x="908236" y="349134"/>
                  </a:lnTo>
                  <a:lnTo>
                    <a:pt x="950170" y="306568"/>
                  </a:lnTo>
                  <a:lnTo>
                    <a:pt x="992103" y="264001"/>
                  </a:lnTo>
                  <a:lnTo>
                    <a:pt x="1034036" y="221435"/>
                  </a:lnTo>
                  <a:lnTo>
                    <a:pt x="1075969" y="178869"/>
                  </a:lnTo>
                  <a:lnTo>
                    <a:pt x="1117902" y="136303"/>
                  </a:lnTo>
                  <a:lnTo>
                    <a:pt x="1159836" y="93737"/>
                  </a:lnTo>
                  <a:lnTo>
                    <a:pt x="1120464" y="49320"/>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764684" y="4068958"/>
              <a:ext cx="1246484" cy="723013"/>
            </a:xfrm>
            <a:custGeom>
              <a:avLst/>
              <a:pathLst>
                <a:path w="1246484" h="723013">
                  <a:moveTo>
                    <a:pt x="1205250" y="0"/>
                  </a:moveTo>
                  <a:lnTo>
                    <a:pt x="1147857" y="16623"/>
                  </a:lnTo>
                  <a:lnTo>
                    <a:pt x="1090465" y="33246"/>
                  </a:lnTo>
                  <a:lnTo>
                    <a:pt x="1033072" y="49869"/>
                  </a:lnTo>
                  <a:lnTo>
                    <a:pt x="975679" y="66492"/>
                  </a:lnTo>
                  <a:lnTo>
                    <a:pt x="918286" y="83115"/>
                  </a:lnTo>
                  <a:lnTo>
                    <a:pt x="860893" y="99738"/>
                  </a:lnTo>
                  <a:lnTo>
                    <a:pt x="803500" y="116361"/>
                  </a:lnTo>
                  <a:lnTo>
                    <a:pt x="746107" y="132984"/>
                  </a:lnTo>
                  <a:lnTo>
                    <a:pt x="688714" y="149608"/>
                  </a:lnTo>
                  <a:lnTo>
                    <a:pt x="631321" y="166231"/>
                  </a:lnTo>
                  <a:lnTo>
                    <a:pt x="573928" y="182854"/>
                  </a:lnTo>
                  <a:lnTo>
                    <a:pt x="516536" y="199477"/>
                  </a:lnTo>
                  <a:lnTo>
                    <a:pt x="459143" y="216100"/>
                  </a:lnTo>
                  <a:lnTo>
                    <a:pt x="401750" y="232723"/>
                  </a:lnTo>
                  <a:lnTo>
                    <a:pt x="344357" y="249346"/>
                  </a:lnTo>
                  <a:lnTo>
                    <a:pt x="286964" y="265969"/>
                  </a:lnTo>
                  <a:lnTo>
                    <a:pt x="229571" y="282592"/>
                  </a:lnTo>
                  <a:lnTo>
                    <a:pt x="172178" y="299216"/>
                  </a:lnTo>
                  <a:lnTo>
                    <a:pt x="114785" y="315839"/>
                  </a:lnTo>
                  <a:lnTo>
                    <a:pt x="57392" y="332462"/>
                  </a:lnTo>
                  <a:lnTo>
                    <a:pt x="0" y="349085"/>
                  </a:lnTo>
                  <a:lnTo>
                    <a:pt x="17145" y="404688"/>
                  </a:lnTo>
                  <a:lnTo>
                    <a:pt x="36189" y="459670"/>
                  </a:lnTo>
                  <a:lnTo>
                    <a:pt x="57111" y="513965"/>
                  </a:lnTo>
                  <a:lnTo>
                    <a:pt x="79885" y="567510"/>
                  </a:lnTo>
                  <a:lnTo>
                    <a:pt x="104485" y="620241"/>
                  </a:lnTo>
                  <a:lnTo>
                    <a:pt x="130881" y="672095"/>
                  </a:lnTo>
                  <a:lnTo>
                    <a:pt x="159043" y="723013"/>
                  </a:lnTo>
                  <a:lnTo>
                    <a:pt x="210826" y="693200"/>
                  </a:lnTo>
                  <a:lnTo>
                    <a:pt x="262609" y="663387"/>
                  </a:lnTo>
                  <a:lnTo>
                    <a:pt x="314392" y="633575"/>
                  </a:lnTo>
                  <a:lnTo>
                    <a:pt x="366175" y="603762"/>
                  </a:lnTo>
                  <a:lnTo>
                    <a:pt x="417958" y="573949"/>
                  </a:lnTo>
                  <a:lnTo>
                    <a:pt x="469740" y="544136"/>
                  </a:lnTo>
                  <a:lnTo>
                    <a:pt x="521523" y="514323"/>
                  </a:lnTo>
                  <a:lnTo>
                    <a:pt x="573306" y="484511"/>
                  </a:lnTo>
                  <a:lnTo>
                    <a:pt x="625089" y="454698"/>
                  </a:lnTo>
                  <a:lnTo>
                    <a:pt x="676872" y="424885"/>
                  </a:lnTo>
                  <a:lnTo>
                    <a:pt x="728655" y="395072"/>
                  </a:lnTo>
                  <a:lnTo>
                    <a:pt x="780438" y="365259"/>
                  </a:lnTo>
                  <a:lnTo>
                    <a:pt x="832221" y="335446"/>
                  </a:lnTo>
                  <a:lnTo>
                    <a:pt x="884004" y="305634"/>
                  </a:lnTo>
                  <a:lnTo>
                    <a:pt x="935786" y="275821"/>
                  </a:lnTo>
                  <a:lnTo>
                    <a:pt x="987569" y="246008"/>
                  </a:lnTo>
                  <a:lnTo>
                    <a:pt x="1039352" y="216195"/>
                  </a:lnTo>
                  <a:lnTo>
                    <a:pt x="1091135" y="186382"/>
                  </a:lnTo>
                  <a:lnTo>
                    <a:pt x="1142918" y="156569"/>
                  </a:lnTo>
                  <a:lnTo>
                    <a:pt x="1194701" y="126757"/>
                  </a:lnTo>
                  <a:lnTo>
                    <a:pt x="1246484" y="96944"/>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700454" y="3971305"/>
              <a:ext cx="1269480" cy="446738"/>
            </a:xfrm>
            <a:custGeom>
              <a:avLst/>
              <a:pathLst>
                <a:path w="1269480" h="446738">
                  <a:moveTo>
                    <a:pt x="1252828" y="0"/>
                  </a:moveTo>
                  <a:lnTo>
                    <a:pt x="1193170" y="3336"/>
                  </a:lnTo>
                  <a:lnTo>
                    <a:pt x="1133511" y="6673"/>
                  </a:lnTo>
                  <a:lnTo>
                    <a:pt x="1073853" y="10010"/>
                  </a:lnTo>
                  <a:lnTo>
                    <a:pt x="1014194" y="13347"/>
                  </a:lnTo>
                  <a:lnTo>
                    <a:pt x="954536" y="16684"/>
                  </a:lnTo>
                  <a:lnTo>
                    <a:pt x="894877" y="20021"/>
                  </a:lnTo>
                  <a:lnTo>
                    <a:pt x="835219" y="23358"/>
                  </a:lnTo>
                  <a:lnTo>
                    <a:pt x="775560" y="26695"/>
                  </a:lnTo>
                  <a:lnTo>
                    <a:pt x="715902" y="30032"/>
                  </a:lnTo>
                  <a:lnTo>
                    <a:pt x="656243" y="33369"/>
                  </a:lnTo>
                  <a:lnTo>
                    <a:pt x="596585" y="36706"/>
                  </a:lnTo>
                  <a:lnTo>
                    <a:pt x="536926" y="40043"/>
                  </a:lnTo>
                  <a:lnTo>
                    <a:pt x="477268" y="43380"/>
                  </a:lnTo>
                  <a:lnTo>
                    <a:pt x="417609" y="46716"/>
                  </a:lnTo>
                  <a:lnTo>
                    <a:pt x="357951" y="50053"/>
                  </a:lnTo>
                  <a:lnTo>
                    <a:pt x="298292" y="53390"/>
                  </a:lnTo>
                  <a:lnTo>
                    <a:pt x="238634" y="56727"/>
                  </a:lnTo>
                  <a:lnTo>
                    <a:pt x="178975" y="60064"/>
                  </a:lnTo>
                  <a:lnTo>
                    <a:pt x="119317" y="63401"/>
                  </a:lnTo>
                  <a:lnTo>
                    <a:pt x="59658" y="66738"/>
                  </a:lnTo>
                  <a:lnTo>
                    <a:pt x="0" y="70075"/>
                  </a:lnTo>
                  <a:lnTo>
                    <a:pt x="4763" y="133712"/>
                  </a:lnTo>
                  <a:lnTo>
                    <a:pt x="11920" y="197125"/>
                  </a:lnTo>
                  <a:lnTo>
                    <a:pt x="21460" y="260223"/>
                  </a:lnTo>
                  <a:lnTo>
                    <a:pt x="33370" y="322918"/>
                  </a:lnTo>
                  <a:lnTo>
                    <a:pt x="47634" y="385119"/>
                  </a:lnTo>
                  <a:lnTo>
                    <a:pt x="64230" y="446738"/>
                  </a:lnTo>
                  <a:lnTo>
                    <a:pt x="121622" y="430115"/>
                  </a:lnTo>
                  <a:lnTo>
                    <a:pt x="179015" y="413492"/>
                  </a:lnTo>
                  <a:lnTo>
                    <a:pt x="236408" y="396869"/>
                  </a:lnTo>
                  <a:lnTo>
                    <a:pt x="293801" y="380246"/>
                  </a:lnTo>
                  <a:lnTo>
                    <a:pt x="351194" y="363623"/>
                  </a:lnTo>
                  <a:lnTo>
                    <a:pt x="408587" y="347000"/>
                  </a:lnTo>
                  <a:lnTo>
                    <a:pt x="465980" y="330377"/>
                  </a:lnTo>
                  <a:lnTo>
                    <a:pt x="523373" y="313753"/>
                  </a:lnTo>
                  <a:lnTo>
                    <a:pt x="580766" y="297130"/>
                  </a:lnTo>
                  <a:lnTo>
                    <a:pt x="638159" y="280507"/>
                  </a:lnTo>
                  <a:lnTo>
                    <a:pt x="695551" y="263884"/>
                  </a:lnTo>
                  <a:lnTo>
                    <a:pt x="752944" y="247261"/>
                  </a:lnTo>
                  <a:lnTo>
                    <a:pt x="810337" y="230638"/>
                  </a:lnTo>
                  <a:lnTo>
                    <a:pt x="867730" y="214015"/>
                  </a:lnTo>
                  <a:lnTo>
                    <a:pt x="925123" y="197392"/>
                  </a:lnTo>
                  <a:lnTo>
                    <a:pt x="982516" y="180769"/>
                  </a:lnTo>
                  <a:lnTo>
                    <a:pt x="1039909" y="164145"/>
                  </a:lnTo>
                  <a:lnTo>
                    <a:pt x="1097302" y="147522"/>
                  </a:lnTo>
                  <a:lnTo>
                    <a:pt x="1154695" y="130899"/>
                  </a:lnTo>
                  <a:lnTo>
                    <a:pt x="1212087" y="114276"/>
                  </a:lnTo>
                  <a:lnTo>
                    <a:pt x="1269480" y="97653"/>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698035" y="3773508"/>
              <a:ext cx="1256865" cy="267872"/>
            </a:xfrm>
            <a:custGeom>
              <a:avLst/>
              <a:pathLst>
                <a:path w="1256865" h="267872">
                  <a:moveTo>
                    <a:pt x="1256865" y="128348"/>
                  </a:moveTo>
                  <a:lnTo>
                    <a:pt x="1197427" y="122236"/>
                  </a:lnTo>
                  <a:lnTo>
                    <a:pt x="1137988" y="116124"/>
                  </a:lnTo>
                  <a:lnTo>
                    <a:pt x="1078550" y="110013"/>
                  </a:lnTo>
                  <a:lnTo>
                    <a:pt x="1019112" y="103901"/>
                  </a:lnTo>
                  <a:lnTo>
                    <a:pt x="959673" y="97789"/>
                  </a:lnTo>
                  <a:lnTo>
                    <a:pt x="900235" y="91677"/>
                  </a:lnTo>
                  <a:lnTo>
                    <a:pt x="840797" y="85565"/>
                  </a:lnTo>
                  <a:lnTo>
                    <a:pt x="781358" y="79453"/>
                  </a:lnTo>
                  <a:lnTo>
                    <a:pt x="721920" y="73342"/>
                  </a:lnTo>
                  <a:lnTo>
                    <a:pt x="662482" y="67230"/>
                  </a:lnTo>
                  <a:lnTo>
                    <a:pt x="603043" y="61118"/>
                  </a:lnTo>
                  <a:lnTo>
                    <a:pt x="543605" y="55006"/>
                  </a:lnTo>
                  <a:lnTo>
                    <a:pt x="484167" y="48894"/>
                  </a:lnTo>
                  <a:lnTo>
                    <a:pt x="424728" y="42782"/>
                  </a:lnTo>
                  <a:lnTo>
                    <a:pt x="365290" y="36671"/>
                  </a:lnTo>
                  <a:lnTo>
                    <a:pt x="305852" y="30559"/>
                  </a:lnTo>
                  <a:lnTo>
                    <a:pt x="246413" y="24447"/>
                  </a:lnTo>
                  <a:lnTo>
                    <a:pt x="186975" y="18335"/>
                  </a:lnTo>
                  <a:lnTo>
                    <a:pt x="127536" y="12223"/>
                  </a:lnTo>
                  <a:lnTo>
                    <a:pt x="68098" y="6111"/>
                  </a:lnTo>
                  <a:lnTo>
                    <a:pt x="8660" y="0"/>
                  </a:lnTo>
                  <a:lnTo>
                    <a:pt x="3123" y="66822"/>
                  </a:lnTo>
                  <a:lnTo>
                    <a:pt x="234" y="133812"/>
                  </a:lnTo>
                  <a:lnTo>
                    <a:pt x="0" y="200864"/>
                  </a:lnTo>
                  <a:lnTo>
                    <a:pt x="2418" y="267872"/>
                  </a:lnTo>
                  <a:lnTo>
                    <a:pt x="62077" y="264535"/>
                  </a:lnTo>
                  <a:lnTo>
                    <a:pt x="121735" y="261198"/>
                  </a:lnTo>
                  <a:lnTo>
                    <a:pt x="181394" y="257861"/>
                  </a:lnTo>
                  <a:lnTo>
                    <a:pt x="241052" y="254524"/>
                  </a:lnTo>
                  <a:lnTo>
                    <a:pt x="300711" y="251187"/>
                  </a:lnTo>
                  <a:lnTo>
                    <a:pt x="360369" y="247851"/>
                  </a:lnTo>
                  <a:lnTo>
                    <a:pt x="420028" y="244514"/>
                  </a:lnTo>
                  <a:lnTo>
                    <a:pt x="479686" y="241177"/>
                  </a:lnTo>
                  <a:lnTo>
                    <a:pt x="539345" y="237840"/>
                  </a:lnTo>
                  <a:lnTo>
                    <a:pt x="599003" y="234503"/>
                  </a:lnTo>
                  <a:lnTo>
                    <a:pt x="658662" y="231166"/>
                  </a:lnTo>
                  <a:lnTo>
                    <a:pt x="718320" y="227829"/>
                  </a:lnTo>
                  <a:lnTo>
                    <a:pt x="777979" y="224492"/>
                  </a:lnTo>
                  <a:lnTo>
                    <a:pt x="837638" y="221155"/>
                  </a:lnTo>
                  <a:lnTo>
                    <a:pt x="897296" y="217818"/>
                  </a:lnTo>
                  <a:lnTo>
                    <a:pt x="956955" y="214481"/>
                  </a:lnTo>
                  <a:lnTo>
                    <a:pt x="1016613" y="211144"/>
                  </a:lnTo>
                  <a:lnTo>
                    <a:pt x="1076272" y="207807"/>
                  </a:lnTo>
                  <a:lnTo>
                    <a:pt x="1135930" y="204470"/>
                  </a:lnTo>
                  <a:lnTo>
                    <a:pt x="1195589" y="201134"/>
                  </a:lnTo>
                  <a:lnTo>
                    <a:pt x="1255247" y="197797"/>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706695" y="3543770"/>
              <a:ext cx="1258511" cy="358086"/>
            </a:xfrm>
            <a:custGeom>
              <a:avLst/>
              <a:pathLst>
                <a:path w="1258511" h="358086">
                  <a:moveTo>
                    <a:pt x="1258511" y="298525"/>
                  </a:moveTo>
                  <a:lnTo>
                    <a:pt x="1200475" y="284309"/>
                  </a:lnTo>
                  <a:lnTo>
                    <a:pt x="1142439" y="270094"/>
                  </a:lnTo>
                  <a:lnTo>
                    <a:pt x="1084403" y="255878"/>
                  </a:lnTo>
                  <a:lnTo>
                    <a:pt x="1026367" y="241663"/>
                  </a:lnTo>
                  <a:lnTo>
                    <a:pt x="968331" y="227447"/>
                  </a:lnTo>
                  <a:lnTo>
                    <a:pt x="910294" y="213232"/>
                  </a:lnTo>
                  <a:lnTo>
                    <a:pt x="852258" y="199016"/>
                  </a:lnTo>
                  <a:lnTo>
                    <a:pt x="794222" y="184801"/>
                  </a:lnTo>
                  <a:lnTo>
                    <a:pt x="736186" y="170585"/>
                  </a:lnTo>
                  <a:lnTo>
                    <a:pt x="678150" y="156370"/>
                  </a:lnTo>
                  <a:lnTo>
                    <a:pt x="620114" y="142154"/>
                  </a:lnTo>
                  <a:lnTo>
                    <a:pt x="562078" y="127939"/>
                  </a:lnTo>
                  <a:lnTo>
                    <a:pt x="504042" y="113723"/>
                  </a:lnTo>
                  <a:lnTo>
                    <a:pt x="446005" y="99508"/>
                  </a:lnTo>
                  <a:lnTo>
                    <a:pt x="387969" y="85292"/>
                  </a:lnTo>
                  <a:lnTo>
                    <a:pt x="329933" y="71077"/>
                  </a:lnTo>
                  <a:lnTo>
                    <a:pt x="271897" y="56861"/>
                  </a:lnTo>
                  <a:lnTo>
                    <a:pt x="213861" y="42646"/>
                  </a:lnTo>
                  <a:lnTo>
                    <a:pt x="155825" y="28430"/>
                  </a:lnTo>
                  <a:lnTo>
                    <a:pt x="97789" y="14215"/>
                  </a:lnTo>
                  <a:lnTo>
                    <a:pt x="39752" y="0"/>
                  </a:lnTo>
                  <a:lnTo>
                    <a:pt x="26852" y="56886"/>
                  </a:lnTo>
                  <a:lnTo>
                    <a:pt x="15919" y="114184"/>
                  </a:lnTo>
                  <a:lnTo>
                    <a:pt x="6964" y="171824"/>
                  </a:lnTo>
                  <a:lnTo>
                    <a:pt x="0" y="229738"/>
                  </a:lnTo>
                  <a:lnTo>
                    <a:pt x="59438" y="235850"/>
                  </a:lnTo>
                  <a:lnTo>
                    <a:pt x="118876" y="241961"/>
                  </a:lnTo>
                  <a:lnTo>
                    <a:pt x="178315" y="248073"/>
                  </a:lnTo>
                  <a:lnTo>
                    <a:pt x="237753" y="254185"/>
                  </a:lnTo>
                  <a:lnTo>
                    <a:pt x="297191" y="260297"/>
                  </a:lnTo>
                  <a:lnTo>
                    <a:pt x="356630" y="266409"/>
                  </a:lnTo>
                  <a:lnTo>
                    <a:pt x="416068" y="272521"/>
                  </a:lnTo>
                  <a:lnTo>
                    <a:pt x="475506" y="278632"/>
                  </a:lnTo>
                  <a:lnTo>
                    <a:pt x="534945" y="284744"/>
                  </a:lnTo>
                  <a:lnTo>
                    <a:pt x="594383" y="290856"/>
                  </a:lnTo>
                  <a:lnTo>
                    <a:pt x="653821" y="296968"/>
                  </a:lnTo>
                  <a:lnTo>
                    <a:pt x="713260" y="303080"/>
                  </a:lnTo>
                  <a:lnTo>
                    <a:pt x="772698" y="309192"/>
                  </a:lnTo>
                  <a:lnTo>
                    <a:pt x="832136" y="315303"/>
                  </a:lnTo>
                  <a:lnTo>
                    <a:pt x="891575" y="321415"/>
                  </a:lnTo>
                  <a:lnTo>
                    <a:pt x="951013" y="327527"/>
                  </a:lnTo>
                  <a:lnTo>
                    <a:pt x="1010452" y="333639"/>
                  </a:lnTo>
                  <a:lnTo>
                    <a:pt x="1069890" y="339751"/>
                  </a:lnTo>
                  <a:lnTo>
                    <a:pt x="1129328" y="345863"/>
                  </a:lnTo>
                  <a:lnTo>
                    <a:pt x="1188767" y="351974"/>
                  </a:lnTo>
                  <a:lnTo>
                    <a:pt x="1248205" y="358086"/>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746448" y="3351014"/>
              <a:ext cx="1234206" cy="491281"/>
            </a:xfrm>
            <a:custGeom>
              <a:avLst/>
              <a:pathLst>
                <a:path w="1234206" h="491281">
                  <a:moveTo>
                    <a:pt x="1234206" y="441307"/>
                  </a:moveTo>
                  <a:lnTo>
                    <a:pt x="1178272" y="420292"/>
                  </a:lnTo>
                  <a:lnTo>
                    <a:pt x="1122337" y="399278"/>
                  </a:lnTo>
                  <a:lnTo>
                    <a:pt x="1066403" y="378263"/>
                  </a:lnTo>
                  <a:lnTo>
                    <a:pt x="1010468" y="357248"/>
                  </a:lnTo>
                  <a:lnTo>
                    <a:pt x="954534" y="336234"/>
                  </a:lnTo>
                  <a:lnTo>
                    <a:pt x="898600" y="315219"/>
                  </a:lnTo>
                  <a:lnTo>
                    <a:pt x="842665" y="294204"/>
                  </a:lnTo>
                  <a:lnTo>
                    <a:pt x="786731" y="273190"/>
                  </a:lnTo>
                  <a:lnTo>
                    <a:pt x="730796" y="252175"/>
                  </a:lnTo>
                  <a:lnTo>
                    <a:pt x="674862" y="231160"/>
                  </a:lnTo>
                  <a:lnTo>
                    <a:pt x="618928" y="210146"/>
                  </a:lnTo>
                  <a:lnTo>
                    <a:pt x="562993" y="189131"/>
                  </a:lnTo>
                  <a:lnTo>
                    <a:pt x="507059" y="168117"/>
                  </a:lnTo>
                  <a:lnTo>
                    <a:pt x="451124" y="147102"/>
                  </a:lnTo>
                  <a:lnTo>
                    <a:pt x="395190" y="126087"/>
                  </a:lnTo>
                  <a:lnTo>
                    <a:pt x="339255" y="105073"/>
                  </a:lnTo>
                  <a:lnTo>
                    <a:pt x="283321" y="84058"/>
                  </a:lnTo>
                  <a:lnTo>
                    <a:pt x="227387" y="63043"/>
                  </a:lnTo>
                  <a:lnTo>
                    <a:pt x="171452" y="42029"/>
                  </a:lnTo>
                  <a:lnTo>
                    <a:pt x="115518" y="21014"/>
                  </a:lnTo>
                  <a:lnTo>
                    <a:pt x="59583" y="0"/>
                  </a:lnTo>
                  <a:lnTo>
                    <a:pt x="37174" y="63445"/>
                  </a:lnTo>
                  <a:lnTo>
                    <a:pt x="17303" y="127731"/>
                  </a:lnTo>
                  <a:lnTo>
                    <a:pt x="0" y="192756"/>
                  </a:lnTo>
                  <a:lnTo>
                    <a:pt x="58036" y="206971"/>
                  </a:lnTo>
                  <a:lnTo>
                    <a:pt x="116072" y="221186"/>
                  </a:lnTo>
                  <a:lnTo>
                    <a:pt x="174108" y="235402"/>
                  </a:lnTo>
                  <a:lnTo>
                    <a:pt x="232144" y="249617"/>
                  </a:lnTo>
                  <a:lnTo>
                    <a:pt x="290180" y="263833"/>
                  </a:lnTo>
                  <a:lnTo>
                    <a:pt x="348216" y="278048"/>
                  </a:lnTo>
                  <a:lnTo>
                    <a:pt x="406252" y="292264"/>
                  </a:lnTo>
                  <a:lnTo>
                    <a:pt x="464289" y="306479"/>
                  </a:lnTo>
                  <a:lnTo>
                    <a:pt x="522325" y="320695"/>
                  </a:lnTo>
                  <a:lnTo>
                    <a:pt x="580361" y="334910"/>
                  </a:lnTo>
                  <a:lnTo>
                    <a:pt x="638397" y="349126"/>
                  </a:lnTo>
                  <a:lnTo>
                    <a:pt x="696433" y="363341"/>
                  </a:lnTo>
                  <a:lnTo>
                    <a:pt x="754469" y="377557"/>
                  </a:lnTo>
                  <a:lnTo>
                    <a:pt x="812505" y="391772"/>
                  </a:lnTo>
                  <a:lnTo>
                    <a:pt x="870541" y="405988"/>
                  </a:lnTo>
                  <a:lnTo>
                    <a:pt x="928578" y="420203"/>
                  </a:lnTo>
                  <a:lnTo>
                    <a:pt x="986614" y="434419"/>
                  </a:lnTo>
                  <a:lnTo>
                    <a:pt x="1044650" y="448634"/>
                  </a:lnTo>
                  <a:lnTo>
                    <a:pt x="1102686" y="462850"/>
                  </a:lnTo>
                  <a:lnTo>
                    <a:pt x="1160722" y="477065"/>
                  </a:lnTo>
                  <a:lnTo>
                    <a:pt x="1218758" y="491281"/>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806032" y="3170628"/>
              <a:ext cx="1195376" cy="621692"/>
            </a:xfrm>
            <a:custGeom>
              <a:avLst/>
              <a:pathLst>
                <a:path w="1195376" h="621692">
                  <a:moveTo>
                    <a:pt x="1195376" y="574926"/>
                  </a:moveTo>
                  <a:lnTo>
                    <a:pt x="1142265" y="547548"/>
                  </a:lnTo>
                  <a:lnTo>
                    <a:pt x="1089155" y="520171"/>
                  </a:lnTo>
                  <a:lnTo>
                    <a:pt x="1036044" y="492793"/>
                  </a:lnTo>
                  <a:lnTo>
                    <a:pt x="982933" y="465416"/>
                  </a:lnTo>
                  <a:lnTo>
                    <a:pt x="929823" y="438039"/>
                  </a:lnTo>
                  <a:lnTo>
                    <a:pt x="876712" y="410661"/>
                  </a:lnTo>
                  <a:lnTo>
                    <a:pt x="823601" y="383284"/>
                  </a:lnTo>
                  <a:lnTo>
                    <a:pt x="770490" y="355906"/>
                  </a:lnTo>
                  <a:lnTo>
                    <a:pt x="717380" y="328529"/>
                  </a:lnTo>
                  <a:lnTo>
                    <a:pt x="664269" y="301151"/>
                  </a:lnTo>
                  <a:lnTo>
                    <a:pt x="611158" y="273774"/>
                  </a:lnTo>
                  <a:lnTo>
                    <a:pt x="558048" y="246396"/>
                  </a:lnTo>
                  <a:lnTo>
                    <a:pt x="504937" y="219019"/>
                  </a:lnTo>
                  <a:lnTo>
                    <a:pt x="451826" y="191642"/>
                  </a:lnTo>
                  <a:lnTo>
                    <a:pt x="398715" y="164264"/>
                  </a:lnTo>
                  <a:lnTo>
                    <a:pt x="345605" y="136887"/>
                  </a:lnTo>
                  <a:lnTo>
                    <a:pt x="292494" y="109509"/>
                  </a:lnTo>
                  <a:lnTo>
                    <a:pt x="239383" y="82132"/>
                  </a:lnTo>
                  <a:lnTo>
                    <a:pt x="186273" y="54754"/>
                  </a:lnTo>
                  <a:lnTo>
                    <a:pt x="133162" y="27377"/>
                  </a:lnTo>
                  <a:lnTo>
                    <a:pt x="80051" y="0"/>
                  </a:lnTo>
                  <a:lnTo>
                    <a:pt x="51037" y="59076"/>
                  </a:lnTo>
                  <a:lnTo>
                    <a:pt x="24340" y="119235"/>
                  </a:lnTo>
                  <a:lnTo>
                    <a:pt x="0" y="180385"/>
                  </a:lnTo>
                  <a:lnTo>
                    <a:pt x="55934" y="201400"/>
                  </a:lnTo>
                  <a:lnTo>
                    <a:pt x="111868" y="222414"/>
                  </a:lnTo>
                  <a:lnTo>
                    <a:pt x="167803" y="243429"/>
                  </a:lnTo>
                  <a:lnTo>
                    <a:pt x="223737" y="264444"/>
                  </a:lnTo>
                  <a:lnTo>
                    <a:pt x="279672" y="285458"/>
                  </a:lnTo>
                  <a:lnTo>
                    <a:pt x="335606" y="306473"/>
                  </a:lnTo>
                  <a:lnTo>
                    <a:pt x="391540" y="327488"/>
                  </a:lnTo>
                  <a:lnTo>
                    <a:pt x="447475" y="348502"/>
                  </a:lnTo>
                  <a:lnTo>
                    <a:pt x="503409" y="369517"/>
                  </a:lnTo>
                  <a:lnTo>
                    <a:pt x="559344" y="390531"/>
                  </a:lnTo>
                  <a:lnTo>
                    <a:pt x="615278" y="411546"/>
                  </a:lnTo>
                  <a:lnTo>
                    <a:pt x="671212" y="432561"/>
                  </a:lnTo>
                  <a:lnTo>
                    <a:pt x="727147" y="453575"/>
                  </a:lnTo>
                  <a:lnTo>
                    <a:pt x="783081" y="474590"/>
                  </a:lnTo>
                  <a:lnTo>
                    <a:pt x="839016" y="495605"/>
                  </a:lnTo>
                  <a:lnTo>
                    <a:pt x="894950" y="516619"/>
                  </a:lnTo>
                  <a:lnTo>
                    <a:pt x="950884" y="537634"/>
                  </a:lnTo>
                  <a:lnTo>
                    <a:pt x="1006819" y="558649"/>
                  </a:lnTo>
                  <a:lnTo>
                    <a:pt x="1062753" y="579663"/>
                  </a:lnTo>
                  <a:lnTo>
                    <a:pt x="1118688" y="600678"/>
                  </a:lnTo>
                  <a:lnTo>
                    <a:pt x="1174622" y="621692"/>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886084" y="3009286"/>
              <a:ext cx="1139901" cy="736268"/>
            </a:xfrm>
            <a:custGeom>
              <a:avLst/>
              <a:pathLst>
                <a:path w="1139901" h="736268">
                  <a:moveTo>
                    <a:pt x="1139901" y="694438"/>
                  </a:moveTo>
                  <a:lnTo>
                    <a:pt x="1090135" y="661370"/>
                  </a:lnTo>
                  <a:lnTo>
                    <a:pt x="1040368" y="628301"/>
                  </a:lnTo>
                  <a:lnTo>
                    <a:pt x="990601" y="595233"/>
                  </a:lnTo>
                  <a:lnTo>
                    <a:pt x="940834" y="562164"/>
                  </a:lnTo>
                  <a:lnTo>
                    <a:pt x="891067" y="529096"/>
                  </a:lnTo>
                  <a:lnTo>
                    <a:pt x="841300" y="496027"/>
                  </a:lnTo>
                  <a:lnTo>
                    <a:pt x="791533" y="462959"/>
                  </a:lnTo>
                  <a:lnTo>
                    <a:pt x="741766" y="429890"/>
                  </a:lnTo>
                  <a:lnTo>
                    <a:pt x="691999" y="396822"/>
                  </a:lnTo>
                  <a:lnTo>
                    <a:pt x="642232" y="363753"/>
                  </a:lnTo>
                  <a:lnTo>
                    <a:pt x="592465" y="330685"/>
                  </a:lnTo>
                  <a:lnTo>
                    <a:pt x="542699" y="297616"/>
                  </a:lnTo>
                  <a:lnTo>
                    <a:pt x="492932" y="264548"/>
                  </a:lnTo>
                  <a:lnTo>
                    <a:pt x="443165" y="231479"/>
                  </a:lnTo>
                  <a:lnTo>
                    <a:pt x="393398" y="198411"/>
                  </a:lnTo>
                  <a:lnTo>
                    <a:pt x="343631" y="165342"/>
                  </a:lnTo>
                  <a:lnTo>
                    <a:pt x="293864" y="132274"/>
                  </a:lnTo>
                  <a:lnTo>
                    <a:pt x="244097" y="99205"/>
                  </a:lnTo>
                  <a:lnTo>
                    <a:pt x="194330" y="66137"/>
                  </a:lnTo>
                  <a:lnTo>
                    <a:pt x="144563" y="33068"/>
                  </a:lnTo>
                  <a:lnTo>
                    <a:pt x="94796" y="0"/>
                  </a:lnTo>
                  <a:lnTo>
                    <a:pt x="61223" y="52604"/>
                  </a:lnTo>
                  <a:lnTo>
                    <a:pt x="29609" y="106409"/>
                  </a:lnTo>
                  <a:lnTo>
                    <a:pt x="0" y="161341"/>
                  </a:lnTo>
                  <a:lnTo>
                    <a:pt x="53110" y="188719"/>
                  </a:lnTo>
                  <a:lnTo>
                    <a:pt x="106221" y="216096"/>
                  </a:lnTo>
                  <a:lnTo>
                    <a:pt x="159332" y="243474"/>
                  </a:lnTo>
                  <a:lnTo>
                    <a:pt x="212442" y="270851"/>
                  </a:lnTo>
                  <a:lnTo>
                    <a:pt x="265553" y="298229"/>
                  </a:lnTo>
                  <a:lnTo>
                    <a:pt x="318664" y="325606"/>
                  </a:lnTo>
                  <a:lnTo>
                    <a:pt x="371775" y="352984"/>
                  </a:lnTo>
                  <a:lnTo>
                    <a:pt x="424885" y="380361"/>
                  </a:lnTo>
                  <a:lnTo>
                    <a:pt x="477996" y="407738"/>
                  </a:lnTo>
                  <a:lnTo>
                    <a:pt x="531107" y="435116"/>
                  </a:lnTo>
                  <a:lnTo>
                    <a:pt x="584217" y="462493"/>
                  </a:lnTo>
                  <a:lnTo>
                    <a:pt x="637328" y="489871"/>
                  </a:lnTo>
                  <a:lnTo>
                    <a:pt x="690439" y="517248"/>
                  </a:lnTo>
                  <a:lnTo>
                    <a:pt x="743550" y="544626"/>
                  </a:lnTo>
                  <a:lnTo>
                    <a:pt x="796660" y="572003"/>
                  </a:lnTo>
                  <a:lnTo>
                    <a:pt x="849771" y="599381"/>
                  </a:lnTo>
                  <a:lnTo>
                    <a:pt x="902882" y="626758"/>
                  </a:lnTo>
                  <a:lnTo>
                    <a:pt x="955992" y="654135"/>
                  </a:lnTo>
                  <a:lnTo>
                    <a:pt x="1009103" y="681513"/>
                  </a:lnTo>
                  <a:lnTo>
                    <a:pt x="1062214" y="708890"/>
                  </a:lnTo>
                  <a:lnTo>
                    <a:pt x="1115325" y="736268"/>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980880" y="2864582"/>
              <a:ext cx="1073022" cy="839142"/>
            </a:xfrm>
            <a:custGeom>
              <a:avLst/>
              <a:pathLst>
                <a:path w="1073022" h="839142">
                  <a:moveTo>
                    <a:pt x="1073022" y="801627"/>
                  </a:moveTo>
                  <a:lnTo>
                    <a:pt x="1027053" y="763454"/>
                  </a:lnTo>
                  <a:lnTo>
                    <a:pt x="981085" y="725281"/>
                  </a:lnTo>
                  <a:lnTo>
                    <a:pt x="935116" y="687108"/>
                  </a:lnTo>
                  <a:lnTo>
                    <a:pt x="889147" y="648936"/>
                  </a:lnTo>
                  <a:lnTo>
                    <a:pt x="843179" y="610763"/>
                  </a:lnTo>
                  <a:lnTo>
                    <a:pt x="797210" y="572590"/>
                  </a:lnTo>
                  <a:lnTo>
                    <a:pt x="751241" y="534418"/>
                  </a:lnTo>
                  <a:lnTo>
                    <a:pt x="705273" y="496245"/>
                  </a:lnTo>
                  <a:lnTo>
                    <a:pt x="659304" y="458072"/>
                  </a:lnTo>
                  <a:lnTo>
                    <a:pt x="613336" y="419899"/>
                  </a:lnTo>
                  <a:lnTo>
                    <a:pt x="567367" y="381727"/>
                  </a:lnTo>
                  <a:lnTo>
                    <a:pt x="521398" y="343554"/>
                  </a:lnTo>
                  <a:lnTo>
                    <a:pt x="475430" y="305381"/>
                  </a:lnTo>
                  <a:lnTo>
                    <a:pt x="429461" y="267209"/>
                  </a:lnTo>
                  <a:lnTo>
                    <a:pt x="383492" y="229036"/>
                  </a:lnTo>
                  <a:lnTo>
                    <a:pt x="337524" y="190863"/>
                  </a:lnTo>
                  <a:lnTo>
                    <a:pt x="291555" y="152690"/>
                  </a:lnTo>
                  <a:lnTo>
                    <a:pt x="245586" y="114518"/>
                  </a:lnTo>
                  <a:lnTo>
                    <a:pt x="199618" y="76345"/>
                  </a:lnTo>
                  <a:lnTo>
                    <a:pt x="153649" y="38172"/>
                  </a:lnTo>
                  <a:lnTo>
                    <a:pt x="107680" y="0"/>
                  </a:lnTo>
                  <a:lnTo>
                    <a:pt x="70081" y="46949"/>
                  </a:lnTo>
                  <a:lnTo>
                    <a:pt x="34172" y="95204"/>
                  </a:lnTo>
                  <a:lnTo>
                    <a:pt x="0" y="144704"/>
                  </a:lnTo>
                  <a:lnTo>
                    <a:pt x="49766" y="177772"/>
                  </a:lnTo>
                  <a:lnTo>
                    <a:pt x="99533" y="210841"/>
                  </a:lnTo>
                  <a:lnTo>
                    <a:pt x="149300" y="243909"/>
                  </a:lnTo>
                  <a:lnTo>
                    <a:pt x="199067" y="276978"/>
                  </a:lnTo>
                  <a:lnTo>
                    <a:pt x="248834" y="310046"/>
                  </a:lnTo>
                  <a:lnTo>
                    <a:pt x="298601" y="343115"/>
                  </a:lnTo>
                  <a:lnTo>
                    <a:pt x="348368" y="376183"/>
                  </a:lnTo>
                  <a:lnTo>
                    <a:pt x="398135" y="409252"/>
                  </a:lnTo>
                  <a:lnTo>
                    <a:pt x="447902" y="442320"/>
                  </a:lnTo>
                  <a:lnTo>
                    <a:pt x="497669" y="475389"/>
                  </a:lnTo>
                  <a:lnTo>
                    <a:pt x="547436" y="508457"/>
                  </a:lnTo>
                  <a:lnTo>
                    <a:pt x="597202" y="541526"/>
                  </a:lnTo>
                  <a:lnTo>
                    <a:pt x="646969" y="574594"/>
                  </a:lnTo>
                  <a:lnTo>
                    <a:pt x="696736" y="607663"/>
                  </a:lnTo>
                  <a:lnTo>
                    <a:pt x="746503" y="640731"/>
                  </a:lnTo>
                  <a:lnTo>
                    <a:pt x="796270" y="673800"/>
                  </a:lnTo>
                  <a:lnTo>
                    <a:pt x="846037" y="706868"/>
                  </a:lnTo>
                  <a:lnTo>
                    <a:pt x="895804" y="739937"/>
                  </a:lnTo>
                  <a:lnTo>
                    <a:pt x="945571" y="773005"/>
                  </a:lnTo>
                  <a:lnTo>
                    <a:pt x="995338" y="806074"/>
                  </a:lnTo>
                  <a:lnTo>
                    <a:pt x="1045105" y="839142"/>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1088561" y="2750436"/>
              <a:ext cx="992286" cy="915773"/>
            </a:xfrm>
            <a:custGeom>
              <a:avLst/>
              <a:pathLst>
                <a:path w="992286" h="915773">
                  <a:moveTo>
                    <a:pt x="992286" y="886179"/>
                  </a:moveTo>
                  <a:lnTo>
                    <a:pt x="949984" y="843980"/>
                  </a:lnTo>
                  <a:lnTo>
                    <a:pt x="907681" y="801781"/>
                  </a:lnTo>
                  <a:lnTo>
                    <a:pt x="865378" y="759582"/>
                  </a:lnTo>
                  <a:lnTo>
                    <a:pt x="823076" y="717383"/>
                  </a:lnTo>
                  <a:lnTo>
                    <a:pt x="780773" y="675184"/>
                  </a:lnTo>
                  <a:lnTo>
                    <a:pt x="738470" y="632985"/>
                  </a:lnTo>
                  <a:lnTo>
                    <a:pt x="696168" y="590786"/>
                  </a:lnTo>
                  <a:lnTo>
                    <a:pt x="653865" y="548587"/>
                  </a:lnTo>
                  <a:lnTo>
                    <a:pt x="611563" y="506388"/>
                  </a:lnTo>
                  <a:lnTo>
                    <a:pt x="569260" y="464189"/>
                  </a:lnTo>
                  <a:lnTo>
                    <a:pt x="526957" y="421990"/>
                  </a:lnTo>
                  <a:lnTo>
                    <a:pt x="484655" y="379791"/>
                  </a:lnTo>
                  <a:lnTo>
                    <a:pt x="442352" y="337592"/>
                  </a:lnTo>
                  <a:lnTo>
                    <a:pt x="400049" y="295393"/>
                  </a:lnTo>
                  <a:lnTo>
                    <a:pt x="357747" y="253194"/>
                  </a:lnTo>
                  <a:lnTo>
                    <a:pt x="315444" y="210995"/>
                  </a:lnTo>
                  <a:lnTo>
                    <a:pt x="273141" y="168796"/>
                  </a:lnTo>
                  <a:lnTo>
                    <a:pt x="230839" y="126597"/>
                  </a:lnTo>
                  <a:lnTo>
                    <a:pt x="188536" y="84398"/>
                  </a:lnTo>
                  <a:lnTo>
                    <a:pt x="146234" y="42199"/>
                  </a:lnTo>
                  <a:lnTo>
                    <a:pt x="103931" y="0"/>
                  </a:lnTo>
                  <a:lnTo>
                    <a:pt x="50664" y="55888"/>
                  </a:lnTo>
                  <a:lnTo>
                    <a:pt x="0" y="114146"/>
                  </a:lnTo>
                  <a:lnTo>
                    <a:pt x="45968" y="152319"/>
                  </a:lnTo>
                  <a:lnTo>
                    <a:pt x="91937" y="190491"/>
                  </a:lnTo>
                  <a:lnTo>
                    <a:pt x="137905" y="228664"/>
                  </a:lnTo>
                  <a:lnTo>
                    <a:pt x="183874" y="266837"/>
                  </a:lnTo>
                  <a:lnTo>
                    <a:pt x="229843" y="305010"/>
                  </a:lnTo>
                  <a:lnTo>
                    <a:pt x="275811" y="343182"/>
                  </a:lnTo>
                  <a:lnTo>
                    <a:pt x="321780" y="381355"/>
                  </a:lnTo>
                  <a:lnTo>
                    <a:pt x="367749" y="419528"/>
                  </a:lnTo>
                  <a:lnTo>
                    <a:pt x="413717" y="457700"/>
                  </a:lnTo>
                  <a:lnTo>
                    <a:pt x="459686" y="495873"/>
                  </a:lnTo>
                  <a:lnTo>
                    <a:pt x="505655" y="534046"/>
                  </a:lnTo>
                  <a:lnTo>
                    <a:pt x="551623" y="572219"/>
                  </a:lnTo>
                  <a:lnTo>
                    <a:pt x="597592" y="610391"/>
                  </a:lnTo>
                  <a:lnTo>
                    <a:pt x="643561" y="648564"/>
                  </a:lnTo>
                  <a:lnTo>
                    <a:pt x="689529" y="686737"/>
                  </a:lnTo>
                  <a:lnTo>
                    <a:pt x="735498" y="724909"/>
                  </a:lnTo>
                  <a:lnTo>
                    <a:pt x="781466" y="763082"/>
                  </a:lnTo>
                  <a:lnTo>
                    <a:pt x="827435" y="801255"/>
                  </a:lnTo>
                  <a:lnTo>
                    <a:pt x="873404" y="839428"/>
                  </a:lnTo>
                  <a:lnTo>
                    <a:pt x="919372" y="877600"/>
                  </a:lnTo>
                  <a:lnTo>
                    <a:pt x="965341" y="915773"/>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1192493" y="2651915"/>
              <a:ext cx="916124" cy="984700"/>
            </a:xfrm>
            <a:custGeom>
              <a:avLst/>
              <a:pathLst>
                <a:path w="916124" h="984700">
                  <a:moveTo>
                    <a:pt x="916124" y="959158"/>
                  </a:moveTo>
                  <a:lnTo>
                    <a:pt x="877599" y="913484"/>
                  </a:lnTo>
                  <a:lnTo>
                    <a:pt x="839075" y="867809"/>
                  </a:lnTo>
                  <a:lnTo>
                    <a:pt x="800550" y="822135"/>
                  </a:lnTo>
                  <a:lnTo>
                    <a:pt x="762026" y="776461"/>
                  </a:lnTo>
                  <a:lnTo>
                    <a:pt x="723501" y="730787"/>
                  </a:lnTo>
                  <a:lnTo>
                    <a:pt x="684977" y="685113"/>
                  </a:lnTo>
                  <a:lnTo>
                    <a:pt x="646452" y="639438"/>
                  </a:lnTo>
                  <a:lnTo>
                    <a:pt x="607928" y="593764"/>
                  </a:lnTo>
                  <a:lnTo>
                    <a:pt x="569403" y="548090"/>
                  </a:lnTo>
                  <a:lnTo>
                    <a:pt x="530879" y="502416"/>
                  </a:lnTo>
                  <a:lnTo>
                    <a:pt x="492354" y="456742"/>
                  </a:lnTo>
                  <a:lnTo>
                    <a:pt x="453830" y="411067"/>
                  </a:lnTo>
                  <a:lnTo>
                    <a:pt x="415305" y="365393"/>
                  </a:lnTo>
                  <a:lnTo>
                    <a:pt x="376781" y="319719"/>
                  </a:lnTo>
                  <a:lnTo>
                    <a:pt x="338256" y="274045"/>
                  </a:lnTo>
                  <a:lnTo>
                    <a:pt x="299732" y="228371"/>
                  </a:lnTo>
                  <a:lnTo>
                    <a:pt x="261207" y="182696"/>
                  </a:lnTo>
                  <a:lnTo>
                    <a:pt x="222682" y="137022"/>
                  </a:lnTo>
                  <a:lnTo>
                    <a:pt x="184158" y="91348"/>
                  </a:lnTo>
                  <a:lnTo>
                    <a:pt x="145633" y="45674"/>
                  </a:lnTo>
                  <a:lnTo>
                    <a:pt x="107109" y="0"/>
                  </a:lnTo>
                  <a:lnTo>
                    <a:pt x="52496" y="48109"/>
                  </a:lnTo>
                  <a:lnTo>
                    <a:pt x="0" y="98520"/>
                  </a:lnTo>
                  <a:lnTo>
                    <a:pt x="42302" y="140719"/>
                  </a:lnTo>
                  <a:lnTo>
                    <a:pt x="84605" y="182918"/>
                  </a:lnTo>
                  <a:lnTo>
                    <a:pt x="126907" y="225117"/>
                  </a:lnTo>
                  <a:lnTo>
                    <a:pt x="169210" y="267317"/>
                  </a:lnTo>
                  <a:lnTo>
                    <a:pt x="211513" y="309516"/>
                  </a:lnTo>
                  <a:lnTo>
                    <a:pt x="253815" y="351715"/>
                  </a:lnTo>
                  <a:lnTo>
                    <a:pt x="296118" y="393914"/>
                  </a:lnTo>
                  <a:lnTo>
                    <a:pt x="338421" y="436113"/>
                  </a:lnTo>
                  <a:lnTo>
                    <a:pt x="380723" y="478312"/>
                  </a:lnTo>
                  <a:lnTo>
                    <a:pt x="423026" y="520511"/>
                  </a:lnTo>
                  <a:lnTo>
                    <a:pt x="465328" y="562710"/>
                  </a:lnTo>
                  <a:lnTo>
                    <a:pt x="507631" y="604909"/>
                  </a:lnTo>
                  <a:lnTo>
                    <a:pt x="549934" y="647108"/>
                  </a:lnTo>
                  <a:lnTo>
                    <a:pt x="592236" y="689307"/>
                  </a:lnTo>
                  <a:lnTo>
                    <a:pt x="634539" y="731506"/>
                  </a:lnTo>
                  <a:lnTo>
                    <a:pt x="676842" y="773705"/>
                  </a:lnTo>
                  <a:lnTo>
                    <a:pt x="719144" y="815904"/>
                  </a:lnTo>
                  <a:lnTo>
                    <a:pt x="761447" y="858103"/>
                  </a:lnTo>
                  <a:lnTo>
                    <a:pt x="803750" y="900302"/>
                  </a:lnTo>
                  <a:lnTo>
                    <a:pt x="846052" y="942501"/>
                  </a:lnTo>
                  <a:lnTo>
                    <a:pt x="888355" y="984700"/>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1299602" y="2565862"/>
              <a:ext cx="837808" cy="1045211"/>
            </a:xfrm>
            <a:custGeom>
              <a:avLst/>
              <a:pathLst>
                <a:path w="837808" h="1045211">
                  <a:moveTo>
                    <a:pt x="837808" y="1022901"/>
                  </a:moveTo>
                  <a:lnTo>
                    <a:pt x="803201" y="974191"/>
                  </a:lnTo>
                  <a:lnTo>
                    <a:pt x="768594" y="925482"/>
                  </a:lnTo>
                  <a:lnTo>
                    <a:pt x="733987" y="876772"/>
                  </a:lnTo>
                  <a:lnTo>
                    <a:pt x="699380" y="828063"/>
                  </a:lnTo>
                  <a:lnTo>
                    <a:pt x="664773" y="779353"/>
                  </a:lnTo>
                  <a:lnTo>
                    <a:pt x="630166" y="730643"/>
                  </a:lnTo>
                  <a:lnTo>
                    <a:pt x="595559" y="681934"/>
                  </a:lnTo>
                  <a:lnTo>
                    <a:pt x="560952" y="633224"/>
                  </a:lnTo>
                  <a:lnTo>
                    <a:pt x="526344" y="584515"/>
                  </a:lnTo>
                  <a:lnTo>
                    <a:pt x="491737" y="535805"/>
                  </a:lnTo>
                  <a:lnTo>
                    <a:pt x="457130" y="487095"/>
                  </a:lnTo>
                  <a:lnTo>
                    <a:pt x="422523" y="438386"/>
                  </a:lnTo>
                  <a:lnTo>
                    <a:pt x="387916" y="389676"/>
                  </a:lnTo>
                  <a:lnTo>
                    <a:pt x="353309" y="340967"/>
                  </a:lnTo>
                  <a:lnTo>
                    <a:pt x="318702" y="292257"/>
                  </a:lnTo>
                  <a:lnTo>
                    <a:pt x="284095" y="243547"/>
                  </a:lnTo>
                  <a:lnTo>
                    <a:pt x="249488" y="194838"/>
                  </a:lnTo>
                  <a:lnTo>
                    <a:pt x="214881" y="146128"/>
                  </a:lnTo>
                  <a:lnTo>
                    <a:pt x="180274" y="97419"/>
                  </a:lnTo>
                  <a:lnTo>
                    <a:pt x="145667" y="48709"/>
                  </a:lnTo>
                  <a:lnTo>
                    <a:pt x="111060" y="0"/>
                  </a:lnTo>
                  <a:lnTo>
                    <a:pt x="54637" y="41874"/>
                  </a:lnTo>
                  <a:lnTo>
                    <a:pt x="0" y="86053"/>
                  </a:lnTo>
                  <a:lnTo>
                    <a:pt x="38524" y="131727"/>
                  </a:lnTo>
                  <a:lnTo>
                    <a:pt x="77049" y="177401"/>
                  </a:lnTo>
                  <a:lnTo>
                    <a:pt x="115573" y="223075"/>
                  </a:lnTo>
                  <a:lnTo>
                    <a:pt x="154098" y="268749"/>
                  </a:lnTo>
                  <a:lnTo>
                    <a:pt x="192622" y="314424"/>
                  </a:lnTo>
                  <a:lnTo>
                    <a:pt x="231147" y="360098"/>
                  </a:lnTo>
                  <a:lnTo>
                    <a:pt x="269671" y="405772"/>
                  </a:lnTo>
                  <a:lnTo>
                    <a:pt x="308196" y="451446"/>
                  </a:lnTo>
                  <a:lnTo>
                    <a:pt x="346720" y="497120"/>
                  </a:lnTo>
                  <a:lnTo>
                    <a:pt x="385245" y="542795"/>
                  </a:lnTo>
                  <a:lnTo>
                    <a:pt x="423769" y="588469"/>
                  </a:lnTo>
                  <a:lnTo>
                    <a:pt x="462294" y="634143"/>
                  </a:lnTo>
                  <a:lnTo>
                    <a:pt x="500818" y="679817"/>
                  </a:lnTo>
                  <a:lnTo>
                    <a:pt x="539343" y="725491"/>
                  </a:lnTo>
                  <a:lnTo>
                    <a:pt x="577867" y="771166"/>
                  </a:lnTo>
                  <a:lnTo>
                    <a:pt x="616392" y="816840"/>
                  </a:lnTo>
                  <a:lnTo>
                    <a:pt x="654916" y="862514"/>
                  </a:lnTo>
                  <a:lnTo>
                    <a:pt x="693441" y="908188"/>
                  </a:lnTo>
                  <a:lnTo>
                    <a:pt x="731966" y="953863"/>
                  </a:lnTo>
                  <a:lnTo>
                    <a:pt x="770490" y="999537"/>
                  </a:lnTo>
                  <a:lnTo>
                    <a:pt x="809015" y="1045211"/>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1410662" y="2496695"/>
              <a:ext cx="754089" cy="1092067"/>
            </a:xfrm>
            <a:custGeom>
              <a:avLst/>
              <a:pathLst>
                <a:path w="754089" h="1092067">
                  <a:moveTo>
                    <a:pt x="754089" y="1074135"/>
                  </a:moveTo>
                  <a:lnTo>
                    <a:pt x="723201" y="1022986"/>
                  </a:lnTo>
                  <a:lnTo>
                    <a:pt x="692314" y="971837"/>
                  </a:lnTo>
                  <a:lnTo>
                    <a:pt x="661427" y="920687"/>
                  </a:lnTo>
                  <a:lnTo>
                    <a:pt x="630540" y="869538"/>
                  </a:lnTo>
                  <a:lnTo>
                    <a:pt x="599652" y="818389"/>
                  </a:lnTo>
                  <a:lnTo>
                    <a:pt x="568765" y="767239"/>
                  </a:lnTo>
                  <a:lnTo>
                    <a:pt x="537878" y="716090"/>
                  </a:lnTo>
                  <a:lnTo>
                    <a:pt x="506991" y="664941"/>
                  </a:lnTo>
                  <a:lnTo>
                    <a:pt x="476104" y="613791"/>
                  </a:lnTo>
                  <a:lnTo>
                    <a:pt x="445216" y="562642"/>
                  </a:lnTo>
                  <a:lnTo>
                    <a:pt x="414329" y="511493"/>
                  </a:lnTo>
                  <a:lnTo>
                    <a:pt x="383442" y="460343"/>
                  </a:lnTo>
                  <a:lnTo>
                    <a:pt x="352555" y="409194"/>
                  </a:lnTo>
                  <a:lnTo>
                    <a:pt x="321668" y="358045"/>
                  </a:lnTo>
                  <a:lnTo>
                    <a:pt x="290780" y="306895"/>
                  </a:lnTo>
                  <a:lnTo>
                    <a:pt x="259893" y="255746"/>
                  </a:lnTo>
                  <a:lnTo>
                    <a:pt x="229006" y="204597"/>
                  </a:lnTo>
                  <a:lnTo>
                    <a:pt x="198119" y="153447"/>
                  </a:lnTo>
                  <a:lnTo>
                    <a:pt x="167232" y="102298"/>
                  </a:lnTo>
                  <a:lnTo>
                    <a:pt x="136344" y="51149"/>
                  </a:lnTo>
                  <a:lnTo>
                    <a:pt x="105457" y="0"/>
                  </a:lnTo>
                  <a:lnTo>
                    <a:pt x="52084" y="33601"/>
                  </a:lnTo>
                  <a:lnTo>
                    <a:pt x="0" y="69166"/>
                  </a:lnTo>
                  <a:lnTo>
                    <a:pt x="34607" y="117875"/>
                  </a:lnTo>
                  <a:lnTo>
                    <a:pt x="69214" y="166585"/>
                  </a:lnTo>
                  <a:lnTo>
                    <a:pt x="103821" y="215295"/>
                  </a:lnTo>
                  <a:lnTo>
                    <a:pt x="138428" y="264004"/>
                  </a:lnTo>
                  <a:lnTo>
                    <a:pt x="173035" y="312714"/>
                  </a:lnTo>
                  <a:lnTo>
                    <a:pt x="207642" y="361423"/>
                  </a:lnTo>
                  <a:lnTo>
                    <a:pt x="242249" y="410133"/>
                  </a:lnTo>
                  <a:lnTo>
                    <a:pt x="276856" y="458842"/>
                  </a:lnTo>
                  <a:lnTo>
                    <a:pt x="311463" y="507552"/>
                  </a:lnTo>
                  <a:lnTo>
                    <a:pt x="346070" y="556262"/>
                  </a:lnTo>
                  <a:lnTo>
                    <a:pt x="380677" y="604971"/>
                  </a:lnTo>
                  <a:lnTo>
                    <a:pt x="415284" y="653681"/>
                  </a:lnTo>
                  <a:lnTo>
                    <a:pt x="449891" y="702390"/>
                  </a:lnTo>
                  <a:lnTo>
                    <a:pt x="484498" y="751100"/>
                  </a:lnTo>
                  <a:lnTo>
                    <a:pt x="519105" y="799810"/>
                  </a:lnTo>
                  <a:lnTo>
                    <a:pt x="553712" y="848519"/>
                  </a:lnTo>
                  <a:lnTo>
                    <a:pt x="588319" y="897229"/>
                  </a:lnTo>
                  <a:lnTo>
                    <a:pt x="622927" y="945938"/>
                  </a:lnTo>
                  <a:lnTo>
                    <a:pt x="657534" y="994648"/>
                  </a:lnTo>
                  <a:lnTo>
                    <a:pt x="692141" y="1043358"/>
                  </a:lnTo>
                  <a:lnTo>
                    <a:pt x="726748" y="1092067"/>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1516120" y="2437470"/>
              <a:ext cx="676259" cy="1133360"/>
            </a:xfrm>
            <a:custGeom>
              <a:avLst/>
              <a:pathLst>
                <a:path w="676259" h="1133360">
                  <a:moveTo>
                    <a:pt x="676259" y="1118006"/>
                  </a:moveTo>
                  <a:lnTo>
                    <a:pt x="649130" y="1064767"/>
                  </a:lnTo>
                  <a:lnTo>
                    <a:pt x="622002" y="1011529"/>
                  </a:lnTo>
                  <a:lnTo>
                    <a:pt x="594874" y="958290"/>
                  </a:lnTo>
                  <a:lnTo>
                    <a:pt x="567745" y="905052"/>
                  </a:lnTo>
                  <a:lnTo>
                    <a:pt x="540617" y="851814"/>
                  </a:lnTo>
                  <a:lnTo>
                    <a:pt x="513489" y="798575"/>
                  </a:lnTo>
                  <a:lnTo>
                    <a:pt x="486360" y="745337"/>
                  </a:lnTo>
                  <a:lnTo>
                    <a:pt x="459232" y="692098"/>
                  </a:lnTo>
                  <a:lnTo>
                    <a:pt x="432103" y="638860"/>
                  </a:lnTo>
                  <a:lnTo>
                    <a:pt x="404975" y="585622"/>
                  </a:lnTo>
                  <a:lnTo>
                    <a:pt x="377847" y="532383"/>
                  </a:lnTo>
                  <a:lnTo>
                    <a:pt x="350718" y="479145"/>
                  </a:lnTo>
                  <a:lnTo>
                    <a:pt x="323590" y="425907"/>
                  </a:lnTo>
                  <a:lnTo>
                    <a:pt x="296462" y="372668"/>
                  </a:lnTo>
                  <a:lnTo>
                    <a:pt x="269333" y="319430"/>
                  </a:lnTo>
                  <a:lnTo>
                    <a:pt x="242205" y="266191"/>
                  </a:lnTo>
                  <a:lnTo>
                    <a:pt x="215077" y="212953"/>
                  </a:lnTo>
                  <a:lnTo>
                    <a:pt x="187948" y="159715"/>
                  </a:lnTo>
                  <a:lnTo>
                    <a:pt x="160820" y="106476"/>
                  </a:lnTo>
                  <a:lnTo>
                    <a:pt x="133692" y="53238"/>
                  </a:lnTo>
                  <a:lnTo>
                    <a:pt x="106563" y="0"/>
                  </a:lnTo>
                  <a:lnTo>
                    <a:pt x="52748" y="28653"/>
                  </a:lnTo>
                  <a:lnTo>
                    <a:pt x="0" y="59224"/>
                  </a:lnTo>
                  <a:lnTo>
                    <a:pt x="30887" y="110374"/>
                  </a:lnTo>
                  <a:lnTo>
                    <a:pt x="61774" y="161523"/>
                  </a:lnTo>
                  <a:lnTo>
                    <a:pt x="92661" y="212672"/>
                  </a:lnTo>
                  <a:lnTo>
                    <a:pt x="123548" y="263822"/>
                  </a:lnTo>
                  <a:lnTo>
                    <a:pt x="154436" y="314971"/>
                  </a:lnTo>
                  <a:lnTo>
                    <a:pt x="185323" y="366120"/>
                  </a:lnTo>
                  <a:lnTo>
                    <a:pt x="216210" y="417270"/>
                  </a:lnTo>
                  <a:lnTo>
                    <a:pt x="247097" y="468419"/>
                  </a:lnTo>
                  <a:lnTo>
                    <a:pt x="277984" y="519568"/>
                  </a:lnTo>
                  <a:lnTo>
                    <a:pt x="308872" y="570718"/>
                  </a:lnTo>
                  <a:lnTo>
                    <a:pt x="339759" y="621867"/>
                  </a:lnTo>
                  <a:lnTo>
                    <a:pt x="370646" y="673016"/>
                  </a:lnTo>
                  <a:lnTo>
                    <a:pt x="401533" y="724166"/>
                  </a:lnTo>
                  <a:lnTo>
                    <a:pt x="432420" y="775315"/>
                  </a:lnTo>
                  <a:lnTo>
                    <a:pt x="463308" y="826464"/>
                  </a:lnTo>
                  <a:lnTo>
                    <a:pt x="494195" y="877614"/>
                  </a:lnTo>
                  <a:lnTo>
                    <a:pt x="525082" y="928763"/>
                  </a:lnTo>
                  <a:lnTo>
                    <a:pt x="555969" y="979912"/>
                  </a:lnTo>
                  <a:lnTo>
                    <a:pt x="586857" y="1031062"/>
                  </a:lnTo>
                  <a:lnTo>
                    <a:pt x="617744" y="1082211"/>
                  </a:lnTo>
                  <a:lnTo>
                    <a:pt x="648631" y="1133360"/>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1622684" y="2402491"/>
              <a:ext cx="588594" cy="1152985"/>
            </a:xfrm>
            <a:custGeom>
              <a:avLst/>
              <a:pathLst>
                <a:path w="588594" h="1152985">
                  <a:moveTo>
                    <a:pt x="588594" y="1143916"/>
                  </a:moveTo>
                  <a:lnTo>
                    <a:pt x="564037" y="1089444"/>
                  </a:lnTo>
                  <a:lnTo>
                    <a:pt x="539479" y="1034972"/>
                  </a:lnTo>
                  <a:lnTo>
                    <a:pt x="514922" y="980499"/>
                  </a:lnTo>
                  <a:lnTo>
                    <a:pt x="490365" y="926027"/>
                  </a:lnTo>
                  <a:lnTo>
                    <a:pt x="465808" y="871555"/>
                  </a:lnTo>
                  <a:lnTo>
                    <a:pt x="441251" y="817083"/>
                  </a:lnTo>
                  <a:lnTo>
                    <a:pt x="416694" y="762611"/>
                  </a:lnTo>
                  <a:lnTo>
                    <a:pt x="392137" y="708138"/>
                  </a:lnTo>
                  <a:lnTo>
                    <a:pt x="367580" y="653666"/>
                  </a:lnTo>
                  <a:lnTo>
                    <a:pt x="343023" y="599194"/>
                  </a:lnTo>
                  <a:lnTo>
                    <a:pt x="318466" y="544722"/>
                  </a:lnTo>
                  <a:lnTo>
                    <a:pt x="293909" y="490249"/>
                  </a:lnTo>
                  <a:lnTo>
                    <a:pt x="269352" y="435777"/>
                  </a:lnTo>
                  <a:lnTo>
                    <a:pt x="244795" y="381305"/>
                  </a:lnTo>
                  <a:lnTo>
                    <a:pt x="220237" y="326833"/>
                  </a:lnTo>
                  <a:lnTo>
                    <a:pt x="195680" y="272361"/>
                  </a:lnTo>
                  <a:lnTo>
                    <a:pt x="171123" y="217888"/>
                  </a:lnTo>
                  <a:lnTo>
                    <a:pt x="146566" y="163416"/>
                  </a:lnTo>
                  <a:lnTo>
                    <a:pt x="122009" y="108944"/>
                  </a:lnTo>
                  <a:lnTo>
                    <a:pt x="97452" y="54472"/>
                  </a:lnTo>
                  <a:lnTo>
                    <a:pt x="72895" y="0"/>
                  </a:lnTo>
                  <a:lnTo>
                    <a:pt x="0" y="34979"/>
                  </a:lnTo>
                  <a:lnTo>
                    <a:pt x="27128" y="88217"/>
                  </a:lnTo>
                  <a:lnTo>
                    <a:pt x="54256" y="141455"/>
                  </a:lnTo>
                  <a:lnTo>
                    <a:pt x="81385" y="194694"/>
                  </a:lnTo>
                  <a:lnTo>
                    <a:pt x="108513" y="247932"/>
                  </a:lnTo>
                  <a:lnTo>
                    <a:pt x="135641" y="301171"/>
                  </a:lnTo>
                  <a:lnTo>
                    <a:pt x="162770" y="354409"/>
                  </a:lnTo>
                  <a:lnTo>
                    <a:pt x="189898" y="407647"/>
                  </a:lnTo>
                  <a:lnTo>
                    <a:pt x="217026" y="460886"/>
                  </a:lnTo>
                  <a:lnTo>
                    <a:pt x="244155" y="514124"/>
                  </a:lnTo>
                  <a:lnTo>
                    <a:pt x="271283" y="567363"/>
                  </a:lnTo>
                  <a:lnTo>
                    <a:pt x="298411" y="620601"/>
                  </a:lnTo>
                  <a:lnTo>
                    <a:pt x="325540" y="673839"/>
                  </a:lnTo>
                  <a:lnTo>
                    <a:pt x="352668" y="727078"/>
                  </a:lnTo>
                  <a:lnTo>
                    <a:pt x="379796" y="780316"/>
                  </a:lnTo>
                  <a:lnTo>
                    <a:pt x="406925" y="833554"/>
                  </a:lnTo>
                  <a:lnTo>
                    <a:pt x="434053" y="886793"/>
                  </a:lnTo>
                  <a:lnTo>
                    <a:pt x="461181" y="940031"/>
                  </a:lnTo>
                  <a:lnTo>
                    <a:pt x="488310" y="993270"/>
                  </a:lnTo>
                  <a:lnTo>
                    <a:pt x="515438" y="1046508"/>
                  </a:lnTo>
                  <a:lnTo>
                    <a:pt x="542566" y="1099746"/>
                  </a:lnTo>
                  <a:lnTo>
                    <a:pt x="569695" y="1152985"/>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1695579" y="2373297"/>
              <a:ext cx="533526" cy="1173110"/>
            </a:xfrm>
            <a:custGeom>
              <a:avLst/>
              <a:pathLst>
                <a:path w="533526" h="1173110">
                  <a:moveTo>
                    <a:pt x="533526" y="1165541"/>
                  </a:moveTo>
                  <a:lnTo>
                    <a:pt x="511395" y="1110039"/>
                  </a:lnTo>
                  <a:lnTo>
                    <a:pt x="489263" y="1054537"/>
                  </a:lnTo>
                  <a:lnTo>
                    <a:pt x="467132" y="999035"/>
                  </a:lnTo>
                  <a:lnTo>
                    <a:pt x="445000" y="943533"/>
                  </a:lnTo>
                  <a:lnTo>
                    <a:pt x="422869" y="888031"/>
                  </a:lnTo>
                  <a:lnTo>
                    <a:pt x="400738" y="832529"/>
                  </a:lnTo>
                  <a:lnTo>
                    <a:pt x="378606" y="777027"/>
                  </a:lnTo>
                  <a:lnTo>
                    <a:pt x="356475" y="721525"/>
                  </a:lnTo>
                  <a:lnTo>
                    <a:pt x="334343" y="666023"/>
                  </a:lnTo>
                  <a:lnTo>
                    <a:pt x="312212" y="610521"/>
                  </a:lnTo>
                  <a:lnTo>
                    <a:pt x="290080" y="555019"/>
                  </a:lnTo>
                  <a:lnTo>
                    <a:pt x="267949" y="499517"/>
                  </a:lnTo>
                  <a:lnTo>
                    <a:pt x="245817" y="444015"/>
                  </a:lnTo>
                  <a:lnTo>
                    <a:pt x="223686" y="388513"/>
                  </a:lnTo>
                  <a:lnTo>
                    <a:pt x="201554" y="333011"/>
                  </a:lnTo>
                  <a:lnTo>
                    <a:pt x="179423" y="277509"/>
                  </a:lnTo>
                  <a:lnTo>
                    <a:pt x="157291" y="222007"/>
                  </a:lnTo>
                  <a:lnTo>
                    <a:pt x="135160" y="166505"/>
                  </a:lnTo>
                  <a:lnTo>
                    <a:pt x="113028" y="111003"/>
                  </a:lnTo>
                  <a:lnTo>
                    <a:pt x="90897" y="55501"/>
                  </a:lnTo>
                  <a:lnTo>
                    <a:pt x="68765" y="0"/>
                  </a:lnTo>
                  <a:lnTo>
                    <a:pt x="0" y="29193"/>
                  </a:lnTo>
                  <a:lnTo>
                    <a:pt x="24557" y="83666"/>
                  </a:lnTo>
                  <a:lnTo>
                    <a:pt x="49114" y="138138"/>
                  </a:lnTo>
                  <a:lnTo>
                    <a:pt x="73671" y="192610"/>
                  </a:lnTo>
                  <a:lnTo>
                    <a:pt x="98228" y="247082"/>
                  </a:lnTo>
                  <a:lnTo>
                    <a:pt x="122785" y="301555"/>
                  </a:lnTo>
                  <a:lnTo>
                    <a:pt x="147342" y="356027"/>
                  </a:lnTo>
                  <a:lnTo>
                    <a:pt x="171899" y="410499"/>
                  </a:lnTo>
                  <a:lnTo>
                    <a:pt x="196456" y="464971"/>
                  </a:lnTo>
                  <a:lnTo>
                    <a:pt x="221013" y="519443"/>
                  </a:lnTo>
                  <a:lnTo>
                    <a:pt x="245570" y="573916"/>
                  </a:lnTo>
                  <a:lnTo>
                    <a:pt x="270127" y="628388"/>
                  </a:lnTo>
                  <a:lnTo>
                    <a:pt x="294684" y="682860"/>
                  </a:lnTo>
                  <a:lnTo>
                    <a:pt x="319242" y="737332"/>
                  </a:lnTo>
                  <a:lnTo>
                    <a:pt x="343799" y="791805"/>
                  </a:lnTo>
                  <a:lnTo>
                    <a:pt x="368356" y="846277"/>
                  </a:lnTo>
                  <a:lnTo>
                    <a:pt x="392913" y="900749"/>
                  </a:lnTo>
                  <a:lnTo>
                    <a:pt x="417470" y="955221"/>
                  </a:lnTo>
                  <a:lnTo>
                    <a:pt x="442027" y="1009693"/>
                  </a:lnTo>
                  <a:lnTo>
                    <a:pt x="466584" y="1064166"/>
                  </a:lnTo>
                  <a:lnTo>
                    <a:pt x="491141" y="1118638"/>
                  </a:lnTo>
                  <a:lnTo>
                    <a:pt x="515698" y="1173110"/>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1764345" y="2352105"/>
              <a:ext cx="479280" cy="1186733"/>
            </a:xfrm>
            <a:custGeom>
              <a:avLst/>
              <a:pathLst>
                <a:path w="479280" h="1186733">
                  <a:moveTo>
                    <a:pt x="479280" y="1181239"/>
                  </a:moveTo>
                  <a:lnTo>
                    <a:pt x="459123" y="1124989"/>
                  </a:lnTo>
                  <a:lnTo>
                    <a:pt x="438967" y="1068740"/>
                  </a:lnTo>
                  <a:lnTo>
                    <a:pt x="418811" y="1012490"/>
                  </a:lnTo>
                  <a:lnTo>
                    <a:pt x="398655" y="956241"/>
                  </a:lnTo>
                  <a:lnTo>
                    <a:pt x="378499" y="899991"/>
                  </a:lnTo>
                  <a:lnTo>
                    <a:pt x="358343" y="843742"/>
                  </a:lnTo>
                  <a:lnTo>
                    <a:pt x="338187" y="787492"/>
                  </a:lnTo>
                  <a:lnTo>
                    <a:pt x="318031" y="731243"/>
                  </a:lnTo>
                  <a:lnTo>
                    <a:pt x="297875" y="674993"/>
                  </a:lnTo>
                  <a:lnTo>
                    <a:pt x="277719" y="618744"/>
                  </a:lnTo>
                  <a:lnTo>
                    <a:pt x="257563" y="562494"/>
                  </a:lnTo>
                  <a:lnTo>
                    <a:pt x="237407" y="506245"/>
                  </a:lnTo>
                  <a:lnTo>
                    <a:pt x="217251" y="449995"/>
                  </a:lnTo>
                  <a:lnTo>
                    <a:pt x="197095" y="393746"/>
                  </a:lnTo>
                  <a:lnTo>
                    <a:pt x="176938" y="337496"/>
                  </a:lnTo>
                  <a:lnTo>
                    <a:pt x="156782" y="281247"/>
                  </a:lnTo>
                  <a:lnTo>
                    <a:pt x="136626" y="224997"/>
                  </a:lnTo>
                  <a:lnTo>
                    <a:pt x="116470" y="168748"/>
                  </a:lnTo>
                  <a:lnTo>
                    <a:pt x="96314" y="112498"/>
                  </a:lnTo>
                  <a:lnTo>
                    <a:pt x="76158" y="56249"/>
                  </a:lnTo>
                  <a:lnTo>
                    <a:pt x="56002" y="0"/>
                  </a:lnTo>
                  <a:lnTo>
                    <a:pt x="0" y="21191"/>
                  </a:lnTo>
                  <a:lnTo>
                    <a:pt x="22131" y="76693"/>
                  </a:lnTo>
                  <a:lnTo>
                    <a:pt x="44262" y="132195"/>
                  </a:lnTo>
                  <a:lnTo>
                    <a:pt x="66394" y="187697"/>
                  </a:lnTo>
                  <a:lnTo>
                    <a:pt x="88525" y="243199"/>
                  </a:lnTo>
                  <a:lnTo>
                    <a:pt x="110657" y="298701"/>
                  </a:lnTo>
                  <a:lnTo>
                    <a:pt x="132788" y="354203"/>
                  </a:lnTo>
                  <a:lnTo>
                    <a:pt x="154920" y="409705"/>
                  </a:lnTo>
                  <a:lnTo>
                    <a:pt x="177051" y="465207"/>
                  </a:lnTo>
                  <a:lnTo>
                    <a:pt x="199183" y="520709"/>
                  </a:lnTo>
                  <a:lnTo>
                    <a:pt x="221314" y="576211"/>
                  </a:lnTo>
                  <a:lnTo>
                    <a:pt x="243446" y="631713"/>
                  </a:lnTo>
                  <a:lnTo>
                    <a:pt x="265577" y="687215"/>
                  </a:lnTo>
                  <a:lnTo>
                    <a:pt x="287709" y="742717"/>
                  </a:lnTo>
                  <a:lnTo>
                    <a:pt x="309840" y="798219"/>
                  </a:lnTo>
                  <a:lnTo>
                    <a:pt x="331972" y="853721"/>
                  </a:lnTo>
                  <a:lnTo>
                    <a:pt x="354103" y="909223"/>
                  </a:lnTo>
                  <a:lnTo>
                    <a:pt x="376235" y="964725"/>
                  </a:lnTo>
                  <a:lnTo>
                    <a:pt x="398366" y="1020227"/>
                  </a:lnTo>
                  <a:lnTo>
                    <a:pt x="420497" y="1075729"/>
                  </a:lnTo>
                  <a:lnTo>
                    <a:pt x="442629" y="1131231"/>
                  </a:lnTo>
                  <a:lnTo>
                    <a:pt x="464760" y="1186733"/>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1820348" y="2335012"/>
              <a:ext cx="436282" cy="1198332"/>
            </a:xfrm>
            <a:custGeom>
              <a:avLst/>
              <a:pathLst>
                <a:path w="436282" h="1198332">
                  <a:moveTo>
                    <a:pt x="436282" y="1193901"/>
                  </a:moveTo>
                  <a:lnTo>
                    <a:pt x="417895" y="1137048"/>
                  </a:lnTo>
                  <a:lnTo>
                    <a:pt x="399508" y="1080196"/>
                  </a:lnTo>
                  <a:lnTo>
                    <a:pt x="381121" y="1023343"/>
                  </a:lnTo>
                  <a:lnTo>
                    <a:pt x="362734" y="966491"/>
                  </a:lnTo>
                  <a:lnTo>
                    <a:pt x="344348" y="909638"/>
                  </a:lnTo>
                  <a:lnTo>
                    <a:pt x="325961" y="852786"/>
                  </a:lnTo>
                  <a:lnTo>
                    <a:pt x="307574" y="795934"/>
                  </a:lnTo>
                  <a:lnTo>
                    <a:pt x="289187" y="739081"/>
                  </a:lnTo>
                  <a:lnTo>
                    <a:pt x="270801" y="682229"/>
                  </a:lnTo>
                  <a:lnTo>
                    <a:pt x="252414" y="625376"/>
                  </a:lnTo>
                  <a:lnTo>
                    <a:pt x="234027" y="568524"/>
                  </a:lnTo>
                  <a:lnTo>
                    <a:pt x="215640" y="511671"/>
                  </a:lnTo>
                  <a:lnTo>
                    <a:pt x="197254" y="454819"/>
                  </a:lnTo>
                  <a:lnTo>
                    <a:pt x="178867" y="397967"/>
                  </a:lnTo>
                  <a:lnTo>
                    <a:pt x="160480" y="341114"/>
                  </a:lnTo>
                  <a:lnTo>
                    <a:pt x="142093" y="284262"/>
                  </a:lnTo>
                  <a:lnTo>
                    <a:pt x="123706" y="227409"/>
                  </a:lnTo>
                  <a:lnTo>
                    <a:pt x="105320" y="170557"/>
                  </a:lnTo>
                  <a:lnTo>
                    <a:pt x="86933" y="113704"/>
                  </a:lnTo>
                  <a:lnTo>
                    <a:pt x="68546" y="56852"/>
                  </a:lnTo>
                  <a:lnTo>
                    <a:pt x="50159" y="0"/>
                  </a:lnTo>
                  <a:lnTo>
                    <a:pt x="0" y="17093"/>
                  </a:lnTo>
                  <a:lnTo>
                    <a:pt x="20156" y="73342"/>
                  </a:lnTo>
                  <a:lnTo>
                    <a:pt x="40312" y="129592"/>
                  </a:lnTo>
                  <a:lnTo>
                    <a:pt x="60468" y="185841"/>
                  </a:lnTo>
                  <a:lnTo>
                    <a:pt x="80624" y="242091"/>
                  </a:lnTo>
                  <a:lnTo>
                    <a:pt x="100780" y="298340"/>
                  </a:lnTo>
                  <a:lnTo>
                    <a:pt x="120936" y="354590"/>
                  </a:lnTo>
                  <a:lnTo>
                    <a:pt x="141092" y="410839"/>
                  </a:lnTo>
                  <a:lnTo>
                    <a:pt x="161248" y="467089"/>
                  </a:lnTo>
                  <a:lnTo>
                    <a:pt x="181404" y="523338"/>
                  </a:lnTo>
                  <a:lnTo>
                    <a:pt x="201560" y="579588"/>
                  </a:lnTo>
                  <a:lnTo>
                    <a:pt x="221716" y="635837"/>
                  </a:lnTo>
                  <a:lnTo>
                    <a:pt x="241872" y="692087"/>
                  </a:lnTo>
                  <a:lnTo>
                    <a:pt x="262028" y="748336"/>
                  </a:lnTo>
                  <a:lnTo>
                    <a:pt x="282185" y="804586"/>
                  </a:lnTo>
                  <a:lnTo>
                    <a:pt x="302341" y="860835"/>
                  </a:lnTo>
                  <a:lnTo>
                    <a:pt x="322497" y="917085"/>
                  </a:lnTo>
                  <a:lnTo>
                    <a:pt x="342653" y="973334"/>
                  </a:lnTo>
                  <a:lnTo>
                    <a:pt x="362809" y="1029584"/>
                  </a:lnTo>
                  <a:lnTo>
                    <a:pt x="382965" y="1085833"/>
                  </a:lnTo>
                  <a:lnTo>
                    <a:pt x="403121" y="1142083"/>
                  </a:lnTo>
                  <a:lnTo>
                    <a:pt x="423277" y="1198332"/>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1870508" y="2320075"/>
              <a:ext cx="398740" cy="1208838"/>
            </a:xfrm>
            <a:custGeom>
              <a:avLst/>
              <a:pathLst>
                <a:path w="398740" h="1208838">
                  <a:moveTo>
                    <a:pt x="398740" y="1204965"/>
                  </a:moveTo>
                  <a:lnTo>
                    <a:pt x="382070" y="1147586"/>
                  </a:lnTo>
                  <a:lnTo>
                    <a:pt x="365400" y="1090207"/>
                  </a:lnTo>
                  <a:lnTo>
                    <a:pt x="348731" y="1032827"/>
                  </a:lnTo>
                  <a:lnTo>
                    <a:pt x="332061" y="975448"/>
                  </a:lnTo>
                  <a:lnTo>
                    <a:pt x="315391" y="918069"/>
                  </a:lnTo>
                  <a:lnTo>
                    <a:pt x="298721" y="860689"/>
                  </a:lnTo>
                  <a:lnTo>
                    <a:pt x="282051" y="803310"/>
                  </a:lnTo>
                  <a:lnTo>
                    <a:pt x="265381" y="745931"/>
                  </a:lnTo>
                  <a:lnTo>
                    <a:pt x="248711" y="688551"/>
                  </a:lnTo>
                  <a:lnTo>
                    <a:pt x="232041" y="631172"/>
                  </a:lnTo>
                  <a:lnTo>
                    <a:pt x="215371" y="573793"/>
                  </a:lnTo>
                  <a:lnTo>
                    <a:pt x="198701" y="516413"/>
                  </a:lnTo>
                  <a:lnTo>
                    <a:pt x="182031" y="459034"/>
                  </a:lnTo>
                  <a:lnTo>
                    <a:pt x="165361" y="401655"/>
                  </a:lnTo>
                  <a:lnTo>
                    <a:pt x="148691" y="344275"/>
                  </a:lnTo>
                  <a:lnTo>
                    <a:pt x="132021" y="286896"/>
                  </a:lnTo>
                  <a:lnTo>
                    <a:pt x="115352" y="229517"/>
                  </a:lnTo>
                  <a:lnTo>
                    <a:pt x="98682" y="172137"/>
                  </a:lnTo>
                  <a:lnTo>
                    <a:pt x="82012" y="114758"/>
                  </a:lnTo>
                  <a:lnTo>
                    <a:pt x="65342" y="57379"/>
                  </a:lnTo>
                  <a:lnTo>
                    <a:pt x="48672" y="0"/>
                  </a:lnTo>
                  <a:lnTo>
                    <a:pt x="0" y="14937"/>
                  </a:lnTo>
                  <a:lnTo>
                    <a:pt x="18386" y="71789"/>
                  </a:lnTo>
                  <a:lnTo>
                    <a:pt x="36773" y="128641"/>
                  </a:lnTo>
                  <a:lnTo>
                    <a:pt x="55160" y="185494"/>
                  </a:lnTo>
                  <a:lnTo>
                    <a:pt x="73547" y="242346"/>
                  </a:lnTo>
                  <a:lnTo>
                    <a:pt x="91933" y="299199"/>
                  </a:lnTo>
                  <a:lnTo>
                    <a:pt x="110320" y="356051"/>
                  </a:lnTo>
                  <a:lnTo>
                    <a:pt x="128707" y="412904"/>
                  </a:lnTo>
                  <a:lnTo>
                    <a:pt x="147094" y="469756"/>
                  </a:lnTo>
                  <a:lnTo>
                    <a:pt x="165480" y="526609"/>
                  </a:lnTo>
                  <a:lnTo>
                    <a:pt x="183867" y="583461"/>
                  </a:lnTo>
                  <a:lnTo>
                    <a:pt x="202254" y="640313"/>
                  </a:lnTo>
                  <a:lnTo>
                    <a:pt x="220641" y="697166"/>
                  </a:lnTo>
                  <a:lnTo>
                    <a:pt x="239027" y="754018"/>
                  </a:lnTo>
                  <a:lnTo>
                    <a:pt x="257414" y="810871"/>
                  </a:lnTo>
                  <a:lnTo>
                    <a:pt x="275801" y="867723"/>
                  </a:lnTo>
                  <a:lnTo>
                    <a:pt x="294188" y="924576"/>
                  </a:lnTo>
                  <a:lnTo>
                    <a:pt x="312575" y="981428"/>
                  </a:lnTo>
                  <a:lnTo>
                    <a:pt x="330961" y="1038280"/>
                  </a:lnTo>
                  <a:lnTo>
                    <a:pt x="349348" y="1095133"/>
                  </a:lnTo>
                  <a:lnTo>
                    <a:pt x="367735" y="1151985"/>
                  </a:lnTo>
                  <a:lnTo>
                    <a:pt x="386122" y="1208838"/>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1919180" y="2306693"/>
              <a:ext cx="362711" cy="1218347"/>
            </a:xfrm>
            <a:custGeom>
              <a:avLst/>
              <a:pathLst>
                <a:path w="362711" h="1218347">
                  <a:moveTo>
                    <a:pt x="362711" y="1214877"/>
                  </a:moveTo>
                  <a:lnTo>
                    <a:pt x="347761" y="1157026"/>
                  </a:lnTo>
                  <a:lnTo>
                    <a:pt x="332811" y="1099175"/>
                  </a:lnTo>
                  <a:lnTo>
                    <a:pt x="317861" y="1041323"/>
                  </a:lnTo>
                  <a:lnTo>
                    <a:pt x="302912" y="983472"/>
                  </a:lnTo>
                  <a:lnTo>
                    <a:pt x="287962" y="925621"/>
                  </a:lnTo>
                  <a:lnTo>
                    <a:pt x="273012" y="867769"/>
                  </a:lnTo>
                  <a:lnTo>
                    <a:pt x="258062" y="809918"/>
                  </a:lnTo>
                  <a:lnTo>
                    <a:pt x="243112" y="752067"/>
                  </a:lnTo>
                  <a:lnTo>
                    <a:pt x="228163" y="694215"/>
                  </a:lnTo>
                  <a:lnTo>
                    <a:pt x="213213" y="636364"/>
                  </a:lnTo>
                  <a:lnTo>
                    <a:pt x="198263" y="578513"/>
                  </a:lnTo>
                  <a:lnTo>
                    <a:pt x="183313" y="520661"/>
                  </a:lnTo>
                  <a:lnTo>
                    <a:pt x="168363" y="462810"/>
                  </a:lnTo>
                  <a:lnTo>
                    <a:pt x="153413" y="404959"/>
                  </a:lnTo>
                  <a:lnTo>
                    <a:pt x="138464" y="347107"/>
                  </a:lnTo>
                  <a:lnTo>
                    <a:pt x="123514" y="289256"/>
                  </a:lnTo>
                  <a:lnTo>
                    <a:pt x="108564" y="231405"/>
                  </a:lnTo>
                  <a:lnTo>
                    <a:pt x="93614" y="173553"/>
                  </a:lnTo>
                  <a:lnTo>
                    <a:pt x="78664" y="115702"/>
                  </a:lnTo>
                  <a:lnTo>
                    <a:pt x="63715" y="57851"/>
                  </a:lnTo>
                  <a:lnTo>
                    <a:pt x="48765" y="0"/>
                  </a:lnTo>
                  <a:lnTo>
                    <a:pt x="0" y="13381"/>
                  </a:lnTo>
                  <a:lnTo>
                    <a:pt x="16669" y="70760"/>
                  </a:lnTo>
                  <a:lnTo>
                    <a:pt x="33339" y="128140"/>
                  </a:lnTo>
                  <a:lnTo>
                    <a:pt x="50009" y="185519"/>
                  </a:lnTo>
                  <a:lnTo>
                    <a:pt x="66679" y="242898"/>
                  </a:lnTo>
                  <a:lnTo>
                    <a:pt x="83349" y="300277"/>
                  </a:lnTo>
                  <a:lnTo>
                    <a:pt x="100019" y="357657"/>
                  </a:lnTo>
                  <a:lnTo>
                    <a:pt x="116689" y="415036"/>
                  </a:lnTo>
                  <a:lnTo>
                    <a:pt x="133359" y="472415"/>
                  </a:lnTo>
                  <a:lnTo>
                    <a:pt x="150029" y="529795"/>
                  </a:lnTo>
                  <a:lnTo>
                    <a:pt x="166699" y="587174"/>
                  </a:lnTo>
                  <a:lnTo>
                    <a:pt x="183369" y="644553"/>
                  </a:lnTo>
                  <a:lnTo>
                    <a:pt x="200039" y="701933"/>
                  </a:lnTo>
                  <a:lnTo>
                    <a:pt x="216709" y="759312"/>
                  </a:lnTo>
                  <a:lnTo>
                    <a:pt x="233379" y="816691"/>
                  </a:lnTo>
                  <a:lnTo>
                    <a:pt x="250048" y="874071"/>
                  </a:lnTo>
                  <a:lnTo>
                    <a:pt x="266718" y="931450"/>
                  </a:lnTo>
                  <a:lnTo>
                    <a:pt x="283388" y="988829"/>
                  </a:lnTo>
                  <a:lnTo>
                    <a:pt x="300058" y="1046209"/>
                  </a:lnTo>
                  <a:lnTo>
                    <a:pt x="316728" y="1103588"/>
                  </a:lnTo>
                  <a:lnTo>
                    <a:pt x="333398" y="1160967"/>
                  </a:lnTo>
                  <a:lnTo>
                    <a:pt x="350068" y="1218347"/>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1967945" y="2295323"/>
              <a:ext cx="326060" cy="1226247"/>
            </a:xfrm>
            <a:custGeom>
              <a:avLst/>
              <a:pathLst>
                <a:path w="326060" h="1226247">
                  <a:moveTo>
                    <a:pt x="326060" y="1223300"/>
                  </a:moveTo>
                  <a:lnTo>
                    <a:pt x="312759" y="1165047"/>
                  </a:lnTo>
                  <a:lnTo>
                    <a:pt x="299457" y="1106795"/>
                  </a:lnTo>
                  <a:lnTo>
                    <a:pt x="286155" y="1048542"/>
                  </a:lnTo>
                  <a:lnTo>
                    <a:pt x="272854" y="990290"/>
                  </a:lnTo>
                  <a:lnTo>
                    <a:pt x="259552" y="932038"/>
                  </a:lnTo>
                  <a:lnTo>
                    <a:pt x="246251" y="873785"/>
                  </a:lnTo>
                  <a:lnTo>
                    <a:pt x="232949" y="815533"/>
                  </a:lnTo>
                  <a:lnTo>
                    <a:pt x="219648" y="757281"/>
                  </a:lnTo>
                  <a:lnTo>
                    <a:pt x="206346" y="699028"/>
                  </a:lnTo>
                  <a:lnTo>
                    <a:pt x="193044" y="640776"/>
                  </a:lnTo>
                  <a:lnTo>
                    <a:pt x="179743" y="582523"/>
                  </a:lnTo>
                  <a:lnTo>
                    <a:pt x="166441" y="524271"/>
                  </a:lnTo>
                  <a:lnTo>
                    <a:pt x="153140" y="466019"/>
                  </a:lnTo>
                  <a:lnTo>
                    <a:pt x="139838" y="407766"/>
                  </a:lnTo>
                  <a:lnTo>
                    <a:pt x="126537" y="349514"/>
                  </a:lnTo>
                  <a:lnTo>
                    <a:pt x="113235" y="291261"/>
                  </a:lnTo>
                  <a:lnTo>
                    <a:pt x="99933" y="233009"/>
                  </a:lnTo>
                  <a:lnTo>
                    <a:pt x="86632" y="174757"/>
                  </a:lnTo>
                  <a:lnTo>
                    <a:pt x="73330" y="116504"/>
                  </a:lnTo>
                  <a:lnTo>
                    <a:pt x="60029" y="58252"/>
                  </a:lnTo>
                  <a:lnTo>
                    <a:pt x="46727" y="0"/>
                  </a:lnTo>
                  <a:lnTo>
                    <a:pt x="0" y="11370"/>
                  </a:lnTo>
                  <a:lnTo>
                    <a:pt x="14949" y="69221"/>
                  </a:lnTo>
                  <a:lnTo>
                    <a:pt x="29899" y="127072"/>
                  </a:lnTo>
                  <a:lnTo>
                    <a:pt x="44849" y="184924"/>
                  </a:lnTo>
                  <a:lnTo>
                    <a:pt x="59799" y="242775"/>
                  </a:lnTo>
                  <a:lnTo>
                    <a:pt x="74749" y="300626"/>
                  </a:lnTo>
                  <a:lnTo>
                    <a:pt x="89698" y="358478"/>
                  </a:lnTo>
                  <a:lnTo>
                    <a:pt x="104648" y="416329"/>
                  </a:lnTo>
                  <a:lnTo>
                    <a:pt x="119598" y="474180"/>
                  </a:lnTo>
                  <a:lnTo>
                    <a:pt x="134548" y="532032"/>
                  </a:lnTo>
                  <a:lnTo>
                    <a:pt x="149498" y="589883"/>
                  </a:lnTo>
                  <a:lnTo>
                    <a:pt x="164447" y="647734"/>
                  </a:lnTo>
                  <a:lnTo>
                    <a:pt x="179397" y="705586"/>
                  </a:lnTo>
                  <a:lnTo>
                    <a:pt x="194347" y="763437"/>
                  </a:lnTo>
                  <a:lnTo>
                    <a:pt x="209297" y="821288"/>
                  </a:lnTo>
                  <a:lnTo>
                    <a:pt x="224247" y="879140"/>
                  </a:lnTo>
                  <a:lnTo>
                    <a:pt x="239197" y="936991"/>
                  </a:lnTo>
                  <a:lnTo>
                    <a:pt x="254146" y="994842"/>
                  </a:lnTo>
                  <a:lnTo>
                    <a:pt x="269096" y="1052694"/>
                  </a:lnTo>
                  <a:lnTo>
                    <a:pt x="284046" y="1110545"/>
                  </a:lnTo>
                  <a:lnTo>
                    <a:pt x="298996" y="1168396"/>
                  </a:lnTo>
                  <a:lnTo>
                    <a:pt x="313946" y="1226247"/>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2014673" y="2286675"/>
              <a:ext cx="289730" cy="1231948"/>
            </a:xfrm>
            <a:custGeom>
              <a:avLst/>
              <a:pathLst>
                <a:path w="289730" h="1231948">
                  <a:moveTo>
                    <a:pt x="289730" y="1229706"/>
                  </a:moveTo>
                  <a:lnTo>
                    <a:pt x="277843" y="1171148"/>
                  </a:lnTo>
                  <a:lnTo>
                    <a:pt x="265956" y="1112591"/>
                  </a:lnTo>
                  <a:lnTo>
                    <a:pt x="254069" y="1054033"/>
                  </a:lnTo>
                  <a:lnTo>
                    <a:pt x="242182" y="995476"/>
                  </a:lnTo>
                  <a:lnTo>
                    <a:pt x="230295" y="936918"/>
                  </a:lnTo>
                  <a:lnTo>
                    <a:pt x="218408" y="878361"/>
                  </a:lnTo>
                  <a:lnTo>
                    <a:pt x="206521" y="819804"/>
                  </a:lnTo>
                  <a:lnTo>
                    <a:pt x="194634" y="761246"/>
                  </a:lnTo>
                  <a:lnTo>
                    <a:pt x="182747" y="702689"/>
                  </a:lnTo>
                  <a:lnTo>
                    <a:pt x="170860" y="644131"/>
                  </a:lnTo>
                  <a:lnTo>
                    <a:pt x="158973" y="585574"/>
                  </a:lnTo>
                  <a:lnTo>
                    <a:pt x="147086" y="527016"/>
                  </a:lnTo>
                  <a:lnTo>
                    <a:pt x="135199" y="468459"/>
                  </a:lnTo>
                  <a:lnTo>
                    <a:pt x="123313" y="409902"/>
                  </a:lnTo>
                  <a:lnTo>
                    <a:pt x="111426" y="351344"/>
                  </a:lnTo>
                  <a:lnTo>
                    <a:pt x="99539" y="292787"/>
                  </a:lnTo>
                  <a:lnTo>
                    <a:pt x="87652" y="234229"/>
                  </a:lnTo>
                  <a:lnTo>
                    <a:pt x="75765" y="175672"/>
                  </a:lnTo>
                  <a:lnTo>
                    <a:pt x="63878" y="117114"/>
                  </a:lnTo>
                  <a:lnTo>
                    <a:pt x="51991" y="58557"/>
                  </a:lnTo>
                  <a:lnTo>
                    <a:pt x="40104" y="0"/>
                  </a:lnTo>
                  <a:lnTo>
                    <a:pt x="0" y="8647"/>
                  </a:lnTo>
                  <a:lnTo>
                    <a:pt x="13301" y="66900"/>
                  </a:lnTo>
                  <a:lnTo>
                    <a:pt x="26603" y="125152"/>
                  </a:lnTo>
                  <a:lnTo>
                    <a:pt x="39904" y="183405"/>
                  </a:lnTo>
                  <a:lnTo>
                    <a:pt x="53206" y="241657"/>
                  </a:lnTo>
                  <a:lnTo>
                    <a:pt x="66507" y="299909"/>
                  </a:lnTo>
                  <a:lnTo>
                    <a:pt x="79809" y="358162"/>
                  </a:lnTo>
                  <a:lnTo>
                    <a:pt x="93111" y="416414"/>
                  </a:lnTo>
                  <a:lnTo>
                    <a:pt x="106412" y="474667"/>
                  </a:lnTo>
                  <a:lnTo>
                    <a:pt x="119714" y="532919"/>
                  </a:lnTo>
                  <a:lnTo>
                    <a:pt x="133015" y="591171"/>
                  </a:lnTo>
                  <a:lnTo>
                    <a:pt x="146317" y="649424"/>
                  </a:lnTo>
                  <a:lnTo>
                    <a:pt x="159618" y="707676"/>
                  </a:lnTo>
                  <a:lnTo>
                    <a:pt x="172920" y="765929"/>
                  </a:lnTo>
                  <a:lnTo>
                    <a:pt x="186222" y="824181"/>
                  </a:lnTo>
                  <a:lnTo>
                    <a:pt x="199523" y="882433"/>
                  </a:lnTo>
                  <a:lnTo>
                    <a:pt x="212825" y="940686"/>
                  </a:lnTo>
                  <a:lnTo>
                    <a:pt x="226126" y="998938"/>
                  </a:lnTo>
                  <a:lnTo>
                    <a:pt x="239428" y="1057190"/>
                  </a:lnTo>
                  <a:lnTo>
                    <a:pt x="252729" y="1115443"/>
                  </a:lnTo>
                  <a:lnTo>
                    <a:pt x="266031" y="1173695"/>
                  </a:lnTo>
                  <a:lnTo>
                    <a:pt x="279333" y="1231948"/>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2054777" y="2279857"/>
              <a:ext cx="258837" cy="1236524"/>
            </a:xfrm>
            <a:custGeom>
              <a:avLst/>
              <a:pathLst>
                <a:path w="258837" h="1236524">
                  <a:moveTo>
                    <a:pt x="258837" y="1234756"/>
                  </a:moveTo>
                  <a:lnTo>
                    <a:pt x="248204" y="1175958"/>
                  </a:lnTo>
                  <a:lnTo>
                    <a:pt x="237570" y="1117160"/>
                  </a:lnTo>
                  <a:lnTo>
                    <a:pt x="226937" y="1058362"/>
                  </a:lnTo>
                  <a:lnTo>
                    <a:pt x="216303" y="999565"/>
                  </a:lnTo>
                  <a:lnTo>
                    <a:pt x="205669" y="940767"/>
                  </a:lnTo>
                  <a:lnTo>
                    <a:pt x="195036" y="881969"/>
                  </a:lnTo>
                  <a:lnTo>
                    <a:pt x="184402" y="823171"/>
                  </a:lnTo>
                  <a:lnTo>
                    <a:pt x="173768" y="764373"/>
                  </a:lnTo>
                  <a:lnTo>
                    <a:pt x="163135" y="705575"/>
                  </a:lnTo>
                  <a:lnTo>
                    <a:pt x="152501" y="646777"/>
                  </a:lnTo>
                  <a:lnTo>
                    <a:pt x="141867" y="587979"/>
                  </a:lnTo>
                  <a:lnTo>
                    <a:pt x="131234" y="529181"/>
                  </a:lnTo>
                  <a:lnTo>
                    <a:pt x="120600" y="470383"/>
                  </a:lnTo>
                  <a:lnTo>
                    <a:pt x="109966" y="411585"/>
                  </a:lnTo>
                  <a:lnTo>
                    <a:pt x="99333" y="352787"/>
                  </a:lnTo>
                  <a:lnTo>
                    <a:pt x="88699" y="293989"/>
                  </a:lnTo>
                  <a:lnTo>
                    <a:pt x="78065" y="235191"/>
                  </a:lnTo>
                  <a:lnTo>
                    <a:pt x="67432" y="176393"/>
                  </a:lnTo>
                  <a:lnTo>
                    <a:pt x="56798" y="117595"/>
                  </a:lnTo>
                  <a:lnTo>
                    <a:pt x="46165" y="58797"/>
                  </a:lnTo>
                  <a:lnTo>
                    <a:pt x="35531" y="0"/>
                  </a:lnTo>
                  <a:lnTo>
                    <a:pt x="0" y="6818"/>
                  </a:lnTo>
                  <a:lnTo>
                    <a:pt x="11886" y="65375"/>
                  </a:lnTo>
                  <a:lnTo>
                    <a:pt x="23773" y="123933"/>
                  </a:lnTo>
                  <a:lnTo>
                    <a:pt x="35660" y="182490"/>
                  </a:lnTo>
                  <a:lnTo>
                    <a:pt x="47547" y="241048"/>
                  </a:lnTo>
                  <a:lnTo>
                    <a:pt x="59434" y="299605"/>
                  </a:lnTo>
                  <a:lnTo>
                    <a:pt x="71321" y="358163"/>
                  </a:lnTo>
                  <a:lnTo>
                    <a:pt x="83208" y="416720"/>
                  </a:lnTo>
                  <a:lnTo>
                    <a:pt x="95095" y="475277"/>
                  </a:lnTo>
                  <a:lnTo>
                    <a:pt x="106982" y="533835"/>
                  </a:lnTo>
                  <a:lnTo>
                    <a:pt x="118869" y="592392"/>
                  </a:lnTo>
                  <a:lnTo>
                    <a:pt x="130756" y="650950"/>
                  </a:lnTo>
                  <a:lnTo>
                    <a:pt x="142643" y="709507"/>
                  </a:lnTo>
                  <a:lnTo>
                    <a:pt x="154530" y="768065"/>
                  </a:lnTo>
                  <a:lnTo>
                    <a:pt x="166417" y="826622"/>
                  </a:lnTo>
                  <a:lnTo>
                    <a:pt x="178304" y="885179"/>
                  </a:lnTo>
                  <a:lnTo>
                    <a:pt x="190191" y="943737"/>
                  </a:lnTo>
                  <a:lnTo>
                    <a:pt x="202078" y="1002294"/>
                  </a:lnTo>
                  <a:lnTo>
                    <a:pt x="213965" y="1060852"/>
                  </a:lnTo>
                  <a:lnTo>
                    <a:pt x="225852" y="1119409"/>
                  </a:lnTo>
                  <a:lnTo>
                    <a:pt x="237739" y="1177967"/>
                  </a:lnTo>
                  <a:lnTo>
                    <a:pt x="249626" y="1236524"/>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2090308" y="2273940"/>
              <a:ext cx="232323" cy="1240673"/>
            </a:xfrm>
            <a:custGeom>
              <a:avLst/>
              <a:pathLst>
                <a:path w="232323" h="1240673">
                  <a:moveTo>
                    <a:pt x="232323" y="1239139"/>
                  </a:moveTo>
                  <a:lnTo>
                    <a:pt x="222916" y="1180132"/>
                  </a:lnTo>
                  <a:lnTo>
                    <a:pt x="213509" y="1121126"/>
                  </a:lnTo>
                  <a:lnTo>
                    <a:pt x="204103" y="1062119"/>
                  </a:lnTo>
                  <a:lnTo>
                    <a:pt x="194696" y="1003112"/>
                  </a:lnTo>
                  <a:lnTo>
                    <a:pt x="185289" y="944106"/>
                  </a:lnTo>
                  <a:lnTo>
                    <a:pt x="175882" y="885099"/>
                  </a:lnTo>
                  <a:lnTo>
                    <a:pt x="166475" y="826092"/>
                  </a:lnTo>
                  <a:lnTo>
                    <a:pt x="157068" y="767086"/>
                  </a:lnTo>
                  <a:lnTo>
                    <a:pt x="147661" y="708079"/>
                  </a:lnTo>
                  <a:lnTo>
                    <a:pt x="138255" y="649073"/>
                  </a:lnTo>
                  <a:lnTo>
                    <a:pt x="128848" y="590066"/>
                  </a:lnTo>
                  <a:lnTo>
                    <a:pt x="119441" y="531059"/>
                  </a:lnTo>
                  <a:lnTo>
                    <a:pt x="110034" y="472053"/>
                  </a:lnTo>
                  <a:lnTo>
                    <a:pt x="100627" y="413046"/>
                  </a:lnTo>
                  <a:lnTo>
                    <a:pt x="91220" y="354039"/>
                  </a:lnTo>
                  <a:lnTo>
                    <a:pt x="81813" y="295033"/>
                  </a:lnTo>
                  <a:lnTo>
                    <a:pt x="72407" y="236026"/>
                  </a:lnTo>
                  <a:lnTo>
                    <a:pt x="63000" y="177019"/>
                  </a:lnTo>
                  <a:lnTo>
                    <a:pt x="53593" y="118013"/>
                  </a:lnTo>
                  <a:lnTo>
                    <a:pt x="44186" y="59006"/>
                  </a:lnTo>
                  <a:lnTo>
                    <a:pt x="34779" y="0"/>
                  </a:lnTo>
                  <a:lnTo>
                    <a:pt x="0" y="5916"/>
                  </a:lnTo>
                  <a:lnTo>
                    <a:pt x="10633" y="64714"/>
                  </a:lnTo>
                  <a:lnTo>
                    <a:pt x="21267" y="123512"/>
                  </a:lnTo>
                  <a:lnTo>
                    <a:pt x="31900" y="182310"/>
                  </a:lnTo>
                  <a:lnTo>
                    <a:pt x="42534" y="241108"/>
                  </a:lnTo>
                  <a:lnTo>
                    <a:pt x="53168" y="299906"/>
                  </a:lnTo>
                  <a:lnTo>
                    <a:pt x="63801" y="358704"/>
                  </a:lnTo>
                  <a:lnTo>
                    <a:pt x="74435" y="417502"/>
                  </a:lnTo>
                  <a:lnTo>
                    <a:pt x="85069" y="476300"/>
                  </a:lnTo>
                  <a:lnTo>
                    <a:pt x="95702" y="535098"/>
                  </a:lnTo>
                  <a:lnTo>
                    <a:pt x="106336" y="593896"/>
                  </a:lnTo>
                  <a:lnTo>
                    <a:pt x="116970" y="652693"/>
                  </a:lnTo>
                  <a:lnTo>
                    <a:pt x="127603" y="711491"/>
                  </a:lnTo>
                  <a:lnTo>
                    <a:pt x="138237" y="770289"/>
                  </a:lnTo>
                  <a:lnTo>
                    <a:pt x="148871" y="829087"/>
                  </a:lnTo>
                  <a:lnTo>
                    <a:pt x="159504" y="887885"/>
                  </a:lnTo>
                  <a:lnTo>
                    <a:pt x="170138" y="946683"/>
                  </a:lnTo>
                  <a:lnTo>
                    <a:pt x="180772" y="1005481"/>
                  </a:lnTo>
                  <a:lnTo>
                    <a:pt x="191405" y="1064279"/>
                  </a:lnTo>
                  <a:lnTo>
                    <a:pt x="202039" y="1123077"/>
                  </a:lnTo>
                  <a:lnTo>
                    <a:pt x="212672" y="1181875"/>
                  </a:lnTo>
                  <a:lnTo>
                    <a:pt x="223306" y="1240673"/>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2125088" y="2269548"/>
              <a:ext cx="205109" cy="1243531"/>
            </a:xfrm>
            <a:custGeom>
              <a:avLst/>
              <a:pathLst>
                <a:path w="205109" h="1243531">
                  <a:moveTo>
                    <a:pt x="205109" y="1242392"/>
                  </a:moveTo>
                  <a:lnTo>
                    <a:pt x="196731" y="1183231"/>
                  </a:lnTo>
                  <a:lnTo>
                    <a:pt x="188354" y="1124069"/>
                  </a:lnTo>
                  <a:lnTo>
                    <a:pt x="179976" y="1064908"/>
                  </a:lnTo>
                  <a:lnTo>
                    <a:pt x="171599" y="1005746"/>
                  </a:lnTo>
                  <a:lnTo>
                    <a:pt x="163221" y="946584"/>
                  </a:lnTo>
                  <a:lnTo>
                    <a:pt x="154844" y="887423"/>
                  </a:lnTo>
                  <a:lnTo>
                    <a:pt x="146466" y="828261"/>
                  </a:lnTo>
                  <a:lnTo>
                    <a:pt x="138089" y="769100"/>
                  </a:lnTo>
                  <a:lnTo>
                    <a:pt x="129711" y="709938"/>
                  </a:lnTo>
                  <a:lnTo>
                    <a:pt x="121334" y="650777"/>
                  </a:lnTo>
                  <a:lnTo>
                    <a:pt x="112956" y="591615"/>
                  </a:lnTo>
                  <a:lnTo>
                    <a:pt x="104579" y="532454"/>
                  </a:lnTo>
                  <a:lnTo>
                    <a:pt x="96201" y="473292"/>
                  </a:lnTo>
                  <a:lnTo>
                    <a:pt x="87824" y="414130"/>
                  </a:lnTo>
                  <a:lnTo>
                    <a:pt x="79446" y="354969"/>
                  </a:lnTo>
                  <a:lnTo>
                    <a:pt x="71069" y="295807"/>
                  </a:lnTo>
                  <a:lnTo>
                    <a:pt x="62691" y="236646"/>
                  </a:lnTo>
                  <a:lnTo>
                    <a:pt x="54314" y="177484"/>
                  </a:lnTo>
                  <a:lnTo>
                    <a:pt x="45936" y="118323"/>
                  </a:lnTo>
                  <a:lnTo>
                    <a:pt x="37559" y="59161"/>
                  </a:lnTo>
                  <a:lnTo>
                    <a:pt x="29181" y="0"/>
                  </a:lnTo>
                  <a:lnTo>
                    <a:pt x="0" y="4391"/>
                  </a:lnTo>
                  <a:lnTo>
                    <a:pt x="9406" y="63398"/>
                  </a:lnTo>
                  <a:lnTo>
                    <a:pt x="18813" y="122405"/>
                  </a:lnTo>
                  <a:lnTo>
                    <a:pt x="28220" y="181411"/>
                  </a:lnTo>
                  <a:lnTo>
                    <a:pt x="37627" y="240418"/>
                  </a:lnTo>
                  <a:lnTo>
                    <a:pt x="47034" y="299425"/>
                  </a:lnTo>
                  <a:lnTo>
                    <a:pt x="56441" y="358431"/>
                  </a:lnTo>
                  <a:lnTo>
                    <a:pt x="65847" y="417438"/>
                  </a:lnTo>
                  <a:lnTo>
                    <a:pt x="75254" y="476444"/>
                  </a:lnTo>
                  <a:lnTo>
                    <a:pt x="84661" y="535451"/>
                  </a:lnTo>
                  <a:lnTo>
                    <a:pt x="94068" y="594458"/>
                  </a:lnTo>
                  <a:lnTo>
                    <a:pt x="103475" y="653464"/>
                  </a:lnTo>
                  <a:lnTo>
                    <a:pt x="112882" y="712471"/>
                  </a:lnTo>
                  <a:lnTo>
                    <a:pt x="122289" y="771478"/>
                  </a:lnTo>
                  <a:lnTo>
                    <a:pt x="131695" y="830484"/>
                  </a:lnTo>
                  <a:lnTo>
                    <a:pt x="141102" y="889491"/>
                  </a:lnTo>
                  <a:lnTo>
                    <a:pt x="150509" y="948498"/>
                  </a:lnTo>
                  <a:lnTo>
                    <a:pt x="159916" y="1007504"/>
                  </a:lnTo>
                  <a:lnTo>
                    <a:pt x="169323" y="1066511"/>
                  </a:lnTo>
                  <a:lnTo>
                    <a:pt x="178730" y="1125518"/>
                  </a:lnTo>
                  <a:lnTo>
                    <a:pt x="188137" y="1184524"/>
                  </a:lnTo>
                  <a:lnTo>
                    <a:pt x="197543" y="1243531"/>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2154270" y="2252816"/>
              <a:ext cx="237502" cy="1259124"/>
            </a:xfrm>
            <a:custGeom>
              <a:avLst/>
              <a:pathLst>
                <a:path w="237502" h="1259124">
                  <a:moveTo>
                    <a:pt x="237502" y="1254786"/>
                  </a:moveTo>
                  <a:lnTo>
                    <a:pt x="237502" y="1195035"/>
                  </a:lnTo>
                  <a:lnTo>
                    <a:pt x="237502" y="1135283"/>
                  </a:lnTo>
                  <a:lnTo>
                    <a:pt x="237502" y="1075531"/>
                  </a:lnTo>
                  <a:lnTo>
                    <a:pt x="237502" y="1015779"/>
                  </a:lnTo>
                  <a:lnTo>
                    <a:pt x="237502" y="956028"/>
                  </a:lnTo>
                  <a:lnTo>
                    <a:pt x="237502" y="896276"/>
                  </a:lnTo>
                  <a:lnTo>
                    <a:pt x="237502" y="836524"/>
                  </a:lnTo>
                  <a:lnTo>
                    <a:pt x="237502" y="776772"/>
                  </a:lnTo>
                  <a:lnTo>
                    <a:pt x="237502" y="717021"/>
                  </a:lnTo>
                  <a:lnTo>
                    <a:pt x="237502" y="657269"/>
                  </a:lnTo>
                  <a:lnTo>
                    <a:pt x="237502" y="597517"/>
                  </a:lnTo>
                  <a:lnTo>
                    <a:pt x="237502" y="537765"/>
                  </a:lnTo>
                  <a:lnTo>
                    <a:pt x="237502" y="478014"/>
                  </a:lnTo>
                  <a:lnTo>
                    <a:pt x="237502" y="418262"/>
                  </a:lnTo>
                  <a:lnTo>
                    <a:pt x="237502" y="358510"/>
                  </a:lnTo>
                  <a:lnTo>
                    <a:pt x="237502" y="298758"/>
                  </a:lnTo>
                  <a:lnTo>
                    <a:pt x="237502" y="239007"/>
                  </a:lnTo>
                  <a:lnTo>
                    <a:pt x="237502" y="179255"/>
                  </a:lnTo>
                  <a:lnTo>
                    <a:pt x="237502" y="119503"/>
                  </a:lnTo>
                  <a:lnTo>
                    <a:pt x="237502" y="59751"/>
                  </a:lnTo>
                  <a:lnTo>
                    <a:pt x="237502" y="0"/>
                  </a:lnTo>
                  <a:lnTo>
                    <a:pt x="177943" y="1047"/>
                  </a:lnTo>
                  <a:lnTo>
                    <a:pt x="118457" y="4188"/>
                  </a:lnTo>
                  <a:lnTo>
                    <a:pt x="59118" y="9418"/>
                  </a:lnTo>
                  <a:lnTo>
                    <a:pt x="0" y="16732"/>
                  </a:lnTo>
                  <a:lnTo>
                    <a:pt x="8377" y="75893"/>
                  </a:lnTo>
                  <a:lnTo>
                    <a:pt x="16755" y="135055"/>
                  </a:lnTo>
                  <a:lnTo>
                    <a:pt x="25132" y="194216"/>
                  </a:lnTo>
                  <a:lnTo>
                    <a:pt x="33510" y="253378"/>
                  </a:lnTo>
                  <a:lnTo>
                    <a:pt x="41887" y="312540"/>
                  </a:lnTo>
                  <a:lnTo>
                    <a:pt x="50265" y="371701"/>
                  </a:lnTo>
                  <a:lnTo>
                    <a:pt x="58642" y="430863"/>
                  </a:lnTo>
                  <a:lnTo>
                    <a:pt x="67020" y="490024"/>
                  </a:lnTo>
                  <a:lnTo>
                    <a:pt x="75397" y="549186"/>
                  </a:lnTo>
                  <a:lnTo>
                    <a:pt x="83775" y="608347"/>
                  </a:lnTo>
                  <a:lnTo>
                    <a:pt x="92152" y="667509"/>
                  </a:lnTo>
                  <a:lnTo>
                    <a:pt x="100530" y="726670"/>
                  </a:lnTo>
                  <a:lnTo>
                    <a:pt x="108907" y="785832"/>
                  </a:lnTo>
                  <a:lnTo>
                    <a:pt x="117285" y="844994"/>
                  </a:lnTo>
                  <a:lnTo>
                    <a:pt x="125662" y="904155"/>
                  </a:lnTo>
                  <a:lnTo>
                    <a:pt x="134040" y="963317"/>
                  </a:lnTo>
                  <a:lnTo>
                    <a:pt x="142417" y="1022478"/>
                  </a:lnTo>
                  <a:lnTo>
                    <a:pt x="150795" y="1081640"/>
                  </a:lnTo>
                  <a:lnTo>
                    <a:pt x="159172" y="1140801"/>
                  </a:lnTo>
                  <a:lnTo>
                    <a:pt x="167550" y="1199963"/>
                  </a:lnTo>
                  <a:lnTo>
                    <a:pt x="175927" y="1259124"/>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2144839"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7.1m</a:t>
              </a:r>
            </a:p>
          </p:txBody>
        </p:sp>
        <p:sp>
          <p:nvSpPr>
            <p:cNvPr id="36" name="tx36"/>
            <p:cNvSpPr/>
            <p:nvPr/>
          </p:nvSpPr>
          <p:spPr>
            <a:xfrm>
              <a:off x="4581225" y="210631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37" name="rc37"/>
            <p:cNvSpPr/>
            <p:nvPr/>
          </p:nvSpPr>
          <p:spPr>
            <a:xfrm>
              <a:off x="4590225"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590225"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590225"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590225"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590225"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590225"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590225"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590225"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590225"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590225"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590225"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590225"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590225"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590225"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590225"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590225"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639219" y="2299665"/>
              <a:ext cx="201455"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639219" y="2519121"/>
              <a:ext cx="201455"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639219" y="2738577"/>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639219" y="2958033"/>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639219" y="3177489"/>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639219" y="339694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639219" y="361640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639219" y="383585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639219" y="405531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639219" y="427476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639219" y="449422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639219" y="471368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639219" y="493313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639219" y="515259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639219" y="5372049"/>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870270" y="2360388"/>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2.2 million (30.5%) </a:t>
              </a:r>
            </a:p>
          </p:txBody>
        </p:sp>
        <p:sp>
          <p:nvSpPr>
            <p:cNvPr id="69" name="tx69"/>
            <p:cNvSpPr/>
            <p:nvPr/>
          </p:nvSpPr>
          <p:spPr>
            <a:xfrm>
              <a:off x="4870270" y="2579844"/>
              <a:ext cx="12840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788,000 (11.1%) </a:t>
              </a:r>
            </a:p>
          </p:txBody>
        </p:sp>
        <p:sp>
          <p:nvSpPr>
            <p:cNvPr id="70" name="tx70"/>
            <p:cNvSpPr/>
            <p:nvPr/>
          </p:nvSpPr>
          <p:spPr>
            <a:xfrm>
              <a:off x="4870270" y="2799300"/>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Ethiopia: 650,000 (9.1%) </a:t>
              </a:r>
            </a:p>
          </p:txBody>
        </p:sp>
        <p:sp>
          <p:nvSpPr>
            <p:cNvPr id="71" name="tx71"/>
            <p:cNvSpPr/>
            <p:nvPr/>
          </p:nvSpPr>
          <p:spPr>
            <a:xfrm>
              <a:off x="4870270" y="3018756"/>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Angola: 454,000 (6.4%) </a:t>
              </a:r>
            </a:p>
          </p:txBody>
        </p:sp>
        <p:sp>
          <p:nvSpPr>
            <p:cNvPr id="72" name="tx72"/>
            <p:cNvSpPr/>
            <p:nvPr/>
          </p:nvSpPr>
          <p:spPr>
            <a:xfrm>
              <a:off x="4870270" y="3238212"/>
              <a:ext cx="15910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South Africa: 380,000 (5.3%) </a:t>
              </a:r>
            </a:p>
          </p:txBody>
        </p:sp>
        <p:sp>
          <p:nvSpPr>
            <p:cNvPr id="73" name="tx73"/>
            <p:cNvSpPr/>
            <p:nvPr/>
          </p:nvSpPr>
          <p:spPr>
            <a:xfrm>
              <a:off x="4870270" y="3457668"/>
              <a:ext cx="14336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Tanzania: 307,000 (4.3%) </a:t>
              </a:r>
            </a:p>
          </p:txBody>
        </p:sp>
        <p:sp>
          <p:nvSpPr>
            <p:cNvPr id="74" name="tx74"/>
            <p:cNvSpPr/>
            <p:nvPr/>
          </p:nvSpPr>
          <p:spPr>
            <a:xfrm>
              <a:off x="4870270" y="3677124"/>
              <a:ext cx="13115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Sudan: 273,000 (3.8%) </a:t>
              </a:r>
            </a:p>
          </p:txBody>
        </p:sp>
        <p:sp>
          <p:nvSpPr>
            <p:cNvPr id="75" name="tx75"/>
            <p:cNvSpPr/>
            <p:nvPr/>
          </p:nvSpPr>
          <p:spPr>
            <a:xfrm>
              <a:off x="4870270" y="3896580"/>
              <a:ext cx="16034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Madagascar: 256,000 (3.6%) </a:t>
              </a:r>
            </a:p>
          </p:txBody>
        </p:sp>
        <p:sp>
          <p:nvSpPr>
            <p:cNvPr id="76" name="tx76"/>
            <p:cNvSpPr/>
            <p:nvPr/>
          </p:nvSpPr>
          <p:spPr>
            <a:xfrm>
              <a:off x="4870270" y="4116036"/>
              <a:ext cx="13919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Somalia: 180,000 (2.5%) </a:t>
              </a:r>
            </a:p>
          </p:txBody>
        </p:sp>
        <p:sp>
          <p:nvSpPr>
            <p:cNvPr id="77" name="tx77"/>
            <p:cNvSpPr/>
            <p:nvPr/>
          </p:nvSpPr>
          <p:spPr>
            <a:xfrm>
              <a:off x="4870270" y="4335492"/>
              <a:ext cx="16744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Cote d'Ivoire: 156,000 (2.2%) </a:t>
              </a:r>
            </a:p>
          </p:txBody>
        </p:sp>
        <p:sp>
          <p:nvSpPr>
            <p:cNvPr id="78" name="tx78"/>
            <p:cNvSpPr/>
            <p:nvPr/>
          </p:nvSpPr>
          <p:spPr>
            <a:xfrm>
              <a:off x="4870270" y="4554948"/>
              <a:ext cx="1359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Kenya: 135,000 (1.9%) </a:t>
              </a:r>
            </a:p>
          </p:txBody>
        </p:sp>
        <p:sp>
          <p:nvSpPr>
            <p:cNvPr id="79" name="tx79"/>
            <p:cNvSpPr/>
            <p:nvPr/>
          </p:nvSpPr>
          <p:spPr>
            <a:xfrm>
              <a:off x="4870270" y="4774404"/>
              <a:ext cx="15723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Cameroon: 132,000 (1.9%) </a:t>
              </a:r>
            </a:p>
          </p:txBody>
        </p:sp>
        <p:sp>
          <p:nvSpPr>
            <p:cNvPr id="80" name="tx80"/>
            <p:cNvSpPr/>
            <p:nvPr/>
          </p:nvSpPr>
          <p:spPr>
            <a:xfrm>
              <a:off x="4870270" y="4993860"/>
              <a:ext cx="1690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Mozambique: 125,000 (1.8%) </a:t>
              </a:r>
            </a:p>
          </p:txBody>
        </p:sp>
        <p:sp>
          <p:nvSpPr>
            <p:cNvPr id="81" name="tx81"/>
            <p:cNvSpPr/>
            <p:nvPr/>
          </p:nvSpPr>
          <p:spPr>
            <a:xfrm>
              <a:off x="4870270" y="5213316"/>
              <a:ext cx="13176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Chad: 121,000 (1.7%) </a:t>
              </a:r>
            </a:p>
          </p:txBody>
        </p:sp>
        <p:sp>
          <p:nvSpPr>
            <p:cNvPr id="82" name="tx82"/>
            <p:cNvSpPr/>
            <p:nvPr/>
          </p:nvSpPr>
          <p:spPr>
            <a:xfrm>
              <a:off x="4870270" y="5432772"/>
              <a:ext cx="14109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Guinea: 103,000 (1.5%) </a:t>
              </a:r>
            </a:p>
          </p:txBody>
        </p:sp>
        <p:sp>
          <p:nvSpPr>
            <p:cNvPr id="83" name="tx83"/>
            <p:cNvSpPr/>
            <p:nvPr/>
          </p:nvSpPr>
          <p:spPr>
            <a:xfrm>
              <a:off x="4870270" y="5652228"/>
              <a:ext cx="12241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CAR: 97,000 (1.4%) </a:t>
              </a:r>
            </a:p>
          </p:txBody>
        </p:sp>
        <p:sp>
          <p:nvSpPr>
            <p:cNvPr id="84" name="tx84"/>
            <p:cNvSpPr/>
            <p:nvPr/>
          </p:nvSpPr>
          <p:spPr>
            <a:xfrm>
              <a:off x="6919264" y="2360388"/>
              <a:ext cx="11931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Mali: 94,000 (1.3%) </a:t>
              </a:r>
            </a:p>
          </p:txBody>
        </p:sp>
        <p:sp>
          <p:nvSpPr>
            <p:cNvPr id="85" name="tx85"/>
            <p:cNvSpPr/>
            <p:nvPr/>
          </p:nvSpPr>
          <p:spPr>
            <a:xfrm>
              <a:off x="6919264" y="2579844"/>
              <a:ext cx="12741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Benin: 84,000 (1.2%) </a:t>
              </a:r>
            </a:p>
          </p:txBody>
        </p:sp>
        <p:sp>
          <p:nvSpPr>
            <p:cNvPr id="86" name="tx86"/>
            <p:cNvSpPr/>
            <p:nvPr/>
          </p:nvSpPr>
          <p:spPr>
            <a:xfrm>
              <a:off x="6919264" y="2799300"/>
              <a:ext cx="16347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South Sudan: 82,000 (1.1%) </a:t>
              </a:r>
            </a:p>
          </p:txBody>
        </p:sp>
        <p:sp>
          <p:nvSpPr>
            <p:cNvPr id="87" name="tx87"/>
            <p:cNvSpPr/>
            <p:nvPr/>
          </p:nvSpPr>
          <p:spPr>
            <a:xfrm>
              <a:off x="6919264" y="3018756"/>
              <a:ext cx="12273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Niger: 54,000 (&lt;1%) </a:t>
              </a:r>
            </a:p>
          </p:txBody>
        </p:sp>
        <p:sp>
          <p:nvSpPr>
            <p:cNvPr id="88" name="tx88"/>
            <p:cNvSpPr/>
            <p:nvPr/>
          </p:nvSpPr>
          <p:spPr>
            <a:xfrm>
              <a:off x="6919264" y="3238212"/>
              <a:ext cx="134553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Burundi: 50,000 (&lt;1%) </a:t>
              </a:r>
            </a:p>
          </p:txBody>
        </p:sp>
        <p:sp>
          <p:nvSpPr>
            <p:cNvPr id="89" name="tx89"/>
            <p:cNvSpPr/>
            <p:nvPr/>
          </p:nvSpPr>
          <p:spPr>
            <a:xfrm>
              <a:off x="6919264" y="3457668"/>
              <a:ext cx="13079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Malawi: 40,000 (&lt;1%) </a:t>
              </a:r>
            </a:p>
          </p:txBody>
        </p:sp>
        <p:sp>
          <p:nvSpPr>
            <p:cNvPr id="90" name="tx90"/>
            <p:cNvSpPr/>
            <p:nvPr/>
          </p:nvSpPr>
          <p:spPr>
            <a:xfrm>
              <a:off x="6919264" y="3677124"/>
              <a:ext cx="161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Burkina Faso: 35,000 (&lt;1%) </a:t>
              </a:r>
            </a:p>
          </p:txBody>
        </p:sp>
        <p:sp>
          <p:nvSpPr>
            <p:cNvPr id="91" name="tx91"/>
            <p:cNvSpPr/>
            <p:nvPr/>
          </p:nvSpPr>
          <p:spPr>
            <a:xfrm>
              <a:off x="6919264" y="3896580"/>
              <a:ext cx="14757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Zimbabwe: 34,000 (&lt;1%) </a:t>
              </a:r>
            </a:p>
          </p:txBody>
        </p:sp>
        <p:sp>
          <p:nvSpPr>
            <p:cNvPr id="92" name="tx92"/>
            <p:cNvSpPr/>
            <p:nvPr/>
          </p:nvSpPr>
          <p:spPr>
            <a:xfrm>
              <a:off x="6919264" y="4116036"/>
              <a:ext cx="135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Uganda: 34,000 (&lt;1%) </a:t>
              </a:r>
            </a:p>
          </p:txBody>
        </p:sp>
        <p:sp>
          <p:nvSpPr>
            <p:cNvPr id="93" name="tx93"/>
            <p:cNvSpPr/>
            <p:nvPr/>
          </p:nvSpPr>
          <p:spPr>
            <a:xfrm>
              <a:off x="6919264" y="4335492"/>
              <a:ext cx="13705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Senegal: 32,000 (&lt;1%) </a:t>
              </a:r>
            </a:p>
          </p:txBody>
        </p:sp>
        <p:sp>
          <p:nvSpPr>
            <p:cNvPr id="94" name="tx94"/>
            <p:cNvSpPr/>
            <p:nvPr/>
          </p:nvSpPr>
          <p:spPr>
            <a:xfrm>
              <a:off x="6919264" y="4554948"/>
              <a:ext cx="13329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Zambia: 27,000 (&lt;1%) </a:t>
              </a:r>
            </a:p>
          </p:txBody>
        </p:sp>
        <p:sp>
          <p:nvSpPr>
            <p:cNvPr id="95" name="tx95"/>
            <p:cNvSpPr/>
            <p:nvPr/>
          </p:nvSpPr>
          <p:spPr>
            <a:xfrm>
              <a:off x="6919264" y="4774404"/>
              <a:ext cx="124614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Egypt: 24,000 (&lt;1%) </a:t>
              </a:r>
            </a:p>
          </p:txBody>
        </p:sp>
        <p:sp>
          <p:nvSpPr>
            <p:cNvPr id="96" name="tx96"/>
            <p:cNvSpPr/>
            <p:nvPr/>
          </p:nvSpPr>
          <p:spPr>
            <a:xfrm>
              <a:off x="6919264" y="4993860"/>
              <a:ext cx="12959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Gabon: 24,000 (&lt;1%) </a:t>
              </a:r>
            </a:p>
          </p:txBody>
        </p:sp>
        <p:sp>
          <p:nvSpPr>
            <p:cNvPr id="97" name="tx97"/>
            <p:cNvSpPr/>
            <p:nvPr/>
          </p:nvSpPr>
          <p:spPr>
            <a:xfrm>
              <a:off x="6919264" y="5213316"/>
              <a:ext cx="16003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Sierra Leone: 20,000 (&lt;1%) </a:t>
              </a:r>
            </a:p>
          </p:txBody>
        </p:sp>
        <p:sp>
          <p:nvSpPr>
            <p:cNvPr id="98" name="tx98"/>
            <p:cNvSpPr/>
            <p:nvPr/>
          </p:nvSpPr>
          <p:spPr>
            <a:xfrm>
              <a:off x="6919264" y="5432772"/>
              <a:ext cx="22247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24 countries: 160,000 (2.2%) </a:t>
              </a:r>
            </a:p>
          </p:txBody>
        </p:sp>
        <p:sp>
          <p:nvSpPr>
            <p:cNvPr id="99" name="tx99"/>
            <p:cNvSpPr/>
            <p:nvPr/>
          </p:nvSpPr>
          <p:spPr>
            <a:xfrm>
              <a:off x="274320" y="1674152"/>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100" name="tx100"/>
            <p:cNvSpPr/>
            <p:nvPr/>
          </p:nvSpPr>
          <p:spPr>
            <a:xfrm>
              <a:off x="347242" y="613382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63737" y="6254521"/>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892682" y="6375222"/>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3 countries accounted for over half (50.7%) of all zero-dose children in Africa.
Nigeria had the highest number of children who did not receive DTP1 (n=2.2 million), which is approximately 30.5% of all zero-dose children in Africa (n=7.1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3 countries accounted for over half of all zero-dose children in Africa,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4439747"/>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 name="pl5"/>
            <p:cNvSpPr/>
            <p:nvPr/>
          </p:nvSpPr>
          <p:spPr>
            <a:xfrm>
              <a:off x="869090" y="3619587"/>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6" name="pl6"/>
            <p:cNvSpPr/>
            <p:nvPr/>
          </p:nvSpPr>
          <p:spPr>
            <a:xfrm>
              <a:off x="869090" y="2799427"/>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7" name="pl7"/>
            <p:cNvSpPr/>
            <p:nvPr/>
          </p:nvSpPr>
          <p:spPr>
            <a:xfrm>
              <a:off x="869090" y="1979267"/>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8" name="pl8"/>
            <p:cNvSpPr/>
            <p:nvPr/>
          </p:nvSpPr>
          <p:spPr>
            <a:xfrm>
              <a:off x="869090" y="4029667"/>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9" name="pl9"/>
            <p:cNvSpPr/>
            <p:nvPr/>
          </p:nvSpPr>
          <p:spPr>
            <a:xfrm>
              <a:off x="869090" y="3209507"/>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0" name="pl10"/>
            <p:cNvSpPr/>
            <p:nvPr/>
          </p:nvSpPr>
          <p:spPr>
            <a:xfrm>
              <a:off x="869090" y="2389347"/>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1" name="pl11"/>
            <p:cNvSpPr/>
            <p:nvPr/>
          </p:nvSpPr>
          <p:spPr>
            <a:xfrm>
              <a:off x="1087011"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450213"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13416"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6618"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39820"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03022"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66225"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29427"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92629"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55832"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719034"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69090" y="2389347"/>
              <a:ext cx="4067865" cy="0"/>
            </a:xfrm>
            <a:custGeom>
              <a:avLst/>
              <a:pathLst>
                <a:path w="4067865" h="0">
                  <a:moveTo>
                    <a:pt x="0" y="0"/>
                  </a:moveTo>
                  <a:lnTo>
                    <a:pt x="4067865" y="0"/>
                  </a:lnTo>
                  <a:lnTo>
                    <a:pt x="4067865" y="0"/>
                  </a:lnTo>
                </a:path>
              </a:pathLst>
            </a:custGeom>
            <a:ln w="16260" cap="flat">
              <a:solidFill>
                <a:srgbClr val="7F7F7F">
                  <a:alpha val="100000"/>
                </a:srgbClr>
              </a:solidFill>
              <a:prstDash val="dash"/>
              <a:round/>
            </a:ln>
          </p:spPr>
          <p:txBody>
            <a:bodyPr/>
            <a:lstStyle/>
            <a:p/>
          </p:txBody>
        </p:sp>
        <p:sp>
          <p:nvSpPr>
            <p:cNvPr id="23" name="rc23"/>
            <p:cNvSpPr/>
            <p:nvPr/>
          </p:nvSpPr>
          <p:spPr>
            <a:xfrm>
              <a:off x="923570" y="2389347"/>
              <a:ext cx="326882" cy="2318383"/>
            </a:xfrm>
            <a:prstGeom prst="rect">
              <a:avLst/>
            </a:prstGeom>
            <a:solidFill>
              <a:srgbClr val="1CABE2">
                <a:alpha val="100000"/>
              </a:srgbClr>
            </a:solidFill>
          </p:spPr>
          <p:txBody>
            <a:bodyPr/>
            <a:lstStyle/>
            <a:p/>
          </p:txBody>
        </p:sp>
        <p:sp>
          <p:nvSpPr>
            <p:cNvPr id="24" name="rc24"/>
            <p:cNvSpPr/>
            <p:nvPr/>
          </p:nvSpPr>
          <p:spPr>
            <a:xfrm>
              <a:off x="1286772" y="2389347"/>
              <a:ext cx="326882" cy="813176"/>
            </a:xfrm>
            <a:prstGeom prst="rect">
              <a:avLst/>
            </a:prstGeom>
            <a:solidFill>
              <a:srgbClr val="1CABE2">
                <a:alpha val="100000"/>
              </a:srgbClr>
            </a:solidFill>
          </p:spPr>
          <p:txBody>
            <a:bodyPr/>
            <a:lstStyle/>
            <a:p/>
          </p:txBody>
        </p:sp>
        <p:sp>
          <p:nvSpPr>
            <p:cNvPr id="25" name="rc25"/>
            <p:cNvSpPr/>
            <p:nvPr/>
          </p:nvSpPr>
          <p:spPr>
            <a:xfrm>
              <a:off x="2013177" y="2389347"/>
              <a:ext cx="326882" cy="149761"/>
            </a:xfrm>
            <a:prstGeom prst="rect">
              <a:avLst/>
            </a:prstGeom>
            <a:solidFill>
              <a:srgbClr val="1CABE2">
                <a:alpha val="100000"/>
              </a:srgbClr>
            </a:solidFill>
          </p:spPr>
          <p:txBody>
            <a:bodyPr/>
            <a:lstStyle/>
            <a:p/>
          </p:txBody>
        </p:sp>
        <p:sp>
          <p:nvSpPr>
            <p:cNvPr id="26" name="rc26"/>
            <p:cNvSpPr/>
            <p:nvPr/>
          </p:nvSpPr>
          <p:spPr>
            <a:xfrm>
              <a:off x="2376379" y="2389347"/>
              <a:ext cx="326882" cy="147546"/>
            </a:xfrm>
            <a:prstGeom prst="rect">
              <a:avLst/>
            </a:prstGeom>
            <a:solidFill>
              <a:srgbClr val="0058AB">
                <a:alpha val="100000"/>
              </a:srgbClr>
            </a:solidFill>
          </p:spPr>
          <p:txBody>
            <a:bodyPr/>
            <a:lstStyle/>
            <a:p/>
          </p:txBody>
        </p:sp>
        <p:sp>
          <p:nvSpPr>
            <p:cNvPr id="27" name="rc27"/>
            <p:cNvSpPr/>
            <p:nvPr/>
          </p:nvSpPr>
          <p:spPr>
            <a:xfrm>
              <a:off x="2739581" y="2389347"/>
              <a:ext cx="326882" cy="112628"/>
            </a:xfrm>
            <a:prstGeom prst="rect">
              <a:avLst/>
            </a:prstGeom>
            <a:solidFill>
              <a:srgbClr val="6A1E74">
                <a:alpha val="100000"/>
              </a:srgbClr>
            </a:solidFill>
          </p:spPr>
          <p:txBody>
            <a:bodyPr/>
            <a:lstStyle/>
            <a:p/>
          </p:txBody>
        </p:sp>
        <p:sp>
          <p:nvSpPr>
            <p:cNvPr id="28" name="rc28"/>
            <p:cNvSpPr/>
            <p:nvPr/>
          </p:nvSpPr>
          <p:spPr>
            <a:xfrm>
              <a:off x="3102784" y="2389347"/>
              <a:ext cx="326882" cy="86584"/>
            </a:xfrm>
            <a:prstGeom prst="rect">
              <a:avLst/>
            </a:prstGeom>
            <a:solidFill>
              <a:srgbClr val="0058AB">
                <a:alpha val="100000"/>
              </a:srgbClr>
            </a:solidFill>
          </p:spPr>
          <p:txBody>
            <a:bodyPr/>
            <a:lstStyle/>
            <a:p/>
          </p:txBody>
        </p:sp>
        <p:sp>
          <p:nvSpPr>
            <p:cNvPr id="29" name="rc29"/>
            <p:cNvSpPr/>
            <p:nvPr/>
          </p:nvSpPr>
          <p:spPr>
            <a:xfrm>
              <a:off x="3465986" y="2389347"/>
              <a:ext cx="326882" cy="67819"/>
            </a:xfrm>
            <a:prstGeom prst="rect">
              <a:avLst/>
            </a:prstGeom>
            <a:solidFill>
              <a:srgbClr val="1CABE2">
                <a:alpha val="100000"/>
              </a:srgbClr>
            </a:solidFill>
          </p:spPr>
          <p:txBody>
            <a:bodyPr/>
            <a:lstStyle/>
            <a:p/>
          </p:txBody>
        </p:sp>
        <p:sp>
          <p:nvSpPr>
            <p:cNvPr id="30" name="rc30"/>
            <p:cNvSpPr/>
            <p:nvPr/>
          </p:nvSpPr>
          <p:spPr>
            <a:xfrm>
              <a:off x="3829188" y="2389347"/>
              <a:ext cx="326882" cy="60773"/>
            </a:xfrm>
            <a:prstGeom prst="rect">
              <a:avLst/>
            </a:prstGeom>
            <a:solidFill>
              <a:srgbClr val="0058AB">
                <a:alpha val="100000"/>
              </a:srgbClr>
            </a:solidFill>
          </p:spPr>
          <p:txBody>
            <a:bodyPr/>
            <a:lstStyle/>
            <a:p/>
          </p:txBody>
        </p:sp>
        <p:sp>
          <p:nvSpPr>
            <p:cNvPr id="31" name="rc31"/>
            <p:cNvSpPr/>
            <p:nvPr/>
          </p:nvSpPr>
          <p:spPr>
            <a:xfrm>
              <a:off x="4192391" y="2389347"/>
              <a:ext cx="326882" cy="53519"/>
            </a:xfrm>
            <a:prstGeom prst="rect">
              <a:avLst/>
            </a:prstGeom>
            <a:solidFill>
              <a:srgbClr val="80BD41">
                <a:alpha val="100000"/>
              </a:srgbClr>
            </a:solidFill>
          </p:spPr>
          <p:txBody>
            <a:bodyPr/>
            <a:lstStyle/>
            <a:p/>
          </p:txBody>
        </p:sp>
        <p:sp>
          <p:nvSpPr>
            <p:cNvPr id="32" name="rc32"/>
            <p:cNvSpPr/>
            <p:nvPr/>
          </p:nvSpPr>
          <p:spPr>
            <a:xfrm>
              <a:off x="4555593" y="2389347"/>
              <a:ext cx="326882" cy="36661"/>
            </a:xfrm>
            <a:prstGeom prst="rect">
              <a:avLst/>
            </a:prstGeom>
            <a:solidFill>
              <a:srgbClr val="00833D">
                <a:alpha val="100000"/>
              </a:srgbClr>
            </a:solidFill>
          </p:spPr>
          <p:txBody>
            <a:bodyPr/>
            <a:lstStyle/>
            <a:p/>
          </p:txBody>
        </p:sp>
        <p:sp>
          <p:nvSpPr>
            <p:cNvPr id="33" name="rc33"/>
            <p:cNvSpPr/>
            <p:nvPr/>
          </p:nvSpPr>
          <p:spPr>
            <a:xfrm>
              <a:off x="1649975" y="2389347"/>
              <a:ext cx="326882" cy="159439"/>
            </a:xfrm>
            <a:prstGeom prst="rect">
              <a:avLst/>
            </a:prstGeom>
            <a:solidFill>
              <a:srgbClr val="BEBEBE">
                <a:alpha val="100000"/>
              </a:srgbClr>
            </a:solidFill>
          </p:spPr>
          <p:txBody>
            <a:bodyPr/>
            <a:lstStyle/>
            <a:p/>
          </p:txBody>
        </p:sp>
        <p:sp>
          <p:nvSpPr>
            <p:cNvPr id="34" name="tx34"/>
            <p:cNvSpPr/>
            <p:nvPr/>
          </p:nvSpPr>
          <p:spPr>
            <a:xfrm>
              <a:off x="978563" y="475431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-565</a:t>
              </a:r>
            </a:p>
          </p:txBody>
        </p:sp>
        <p:sp>
          <p:nvSpPr>
            <p:cNvPr id="35" name="tx35"/>
            <p:cNvSpPr/>
            <p:nvPr/>
          </p:nvSpPr>
          <p:spPr>
            <a:xfrm>
              <a:off x="1341765" y="324910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-198</a:t>
              </a:r>
            </a:p>
          </p:txBody>
        </p:sp>
        <p:sp>
          <p:nvSpPr>
            <p:cNvPr id="36" name="tx36"/>
            <p:cNvSpPr/>
            <p:nvPr/>
          </p:nvSpPr>
          <p:spPr>
            <a:xfrm>
              <a:off x="2098299" y="258568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37" name="tx37"/>
            <p:cNvSpPr/>
            <p:nvPr/>
          </p:nvSpPr>
          <p:spPr>
            <a:xfrm>
              <a:off x="2461502" y="258347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38" name="tx38"/>
            <p:cNvSpPr/>
            <p:nvPr/>
          </p:nvSpPr>
          <p:spPr>
            <a:xfrm>
              <a:off x="2824704" y="254855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39" name="tx39"/>
            <p:cNvSpPr/>
            <p:nvPr/>
          </p:nvSpPr>
          <p:spPr>
            <a:xfrm>
              <a:off x="3187906" y="25225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40" name="tx40"/>
            <p:cNvSpPr/>
            <p:nvPr/>
          </p:nvSpPr>
          <p:spPr>
            <a:xfrm>
              <a:off x="3551109" y="250374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1" name="tx41"/>
            <p:cNvSpPr/>
            <p:nvPr/>
          </p:nvSpPr>
          <p:spPr>
            <a:xfrm>
              <a:off x="3914311" y="249670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2" name="tx42"/>
            <p:cNvSpPr/>
            <p:nvPr/>
          </p:nvSpPr>
          <p:spPr>
            <a:xfrm>
              <a:off x="4277513" y="248944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3" name="tx43"/>
            <p:cNvSpPr/>
            <p:nvPr/>
          </p:nvSpPr>
          <p:spPr>
            <a:xfrm>
              <a:off x="4670845" y="24725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4" name="tx44"/>
            <p:cNvSpPr/>
            <p:nvPr/>
          </p:nvSpPr>
          <p:spPr>
            <a:xfrm>
              <a:off x="1735097" y="259536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45" name="pl45"/>
            <p:cNvSpPr/>
            <p:nvPr/>
          </p:nvSpPr>
          <p:spPr>
            <a:xfrm>
              <a:off x="5006545" y="4439747"/>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46" name="pl46"/>
            <p:cNvSpPr/>
            <p:nvPr/>
          </p:nvSpPr>
          <p:spPr>
            <a:xfrm>
              <a:off x="5006545" y="3619587"/>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47" name="pl47"/>
            <p:cNvSpPr/>
            <p:nvPr/>
          </p:nvSpPr>
          <p:spPr>
            <a:xfrm>
              <a:off x="5006545" y="2799427"/>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48" name="pl48"/>
            <p:cNvSpPr/>
            <p:nvPr/>
          </p:nvSpPr>
          <p:spPr>
            <a:xfrm>
              <a:off x="5006545" y="1979267"/>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49" name="pl49"/>
            <p:cNvSpPr/>
            <p:nvPr/>
          </p:nvSpPr>
          <p:spPr>
            <a:xfrm>
              <a:off x="5006545" y="4029667"/>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0" name="pl50"/>
            <p:cNvSpPr/>
            <p:nvPr/>
          </p:nvSpPr>
          <p:spPr>
            <a:xfrm>
              <a:off x="5006545" y="3209507"/>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1" name="pl51"/>
            <p:cNvSpPr/>
            <p:nvPr/>
          </p:nvSpPr>
          <p:spPr>
            <a:xfrm>
              <a:off x="5006545" y="2389347"/>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2" name="pl52"/>
            <p:cNvSpPr/>
            <p:nvPr/>
          </p:nvSpPr>
          <p:spPr>
            <a:xfrm>
              <a:off x="5224466"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5587668"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5950871"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6314073"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6677275"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7040477"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7403680"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7766882"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8130084"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8493287"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856489" y="1833621"/>
              <a:ext cx="0" cy="3010971"/>
            </a:xfrm>
            <a:custGeom>
              <a:avLst/>
              <a:pathLst>
                <a:path w="0" h="3010971">
                  <a:moveTo>
                    <a:pt x="0" y="3010971"/>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5006545" y="2389347"/>
              <a:ext cx="4067865" cy="0"/>
            </a:xfrm>
            <a:custGeom>
              <a:avLst/>
              <a:pathLst>
                <a:path w="4067865" h="0">
                  <a:moveTo>
                    <a:pt x="0" y="0"/>
                  </a:moveTo>
                  <a:lnTo>
                    <a:pt x="4067865" y="0"/>
                  </a:lnTo>
                  <a:lnTo>
                    <a:pt x="4067865" y="0"/>
                  </a:lnTo>
                </a:path>
              </a:pathLst>
            </a:custGeom>
            <a:ln w="16260" cap="flat">
              <a:solidFill>
                <a:srgbClr val="7F7F7F">
                  <a:alpha val="100000"/>
                </a:srgbClr>
              </a:solidFill>
              <a:prstDash val="dash"/>
              <a:round/>
            </a:ln>
          </p:spPr>
          <p:txBody>
            <a:bodyPr/>
            <a:lstStyle/>
            <a:p/>
          </p:txBody>
        </p:sp>
        <p:sp>
          <p:nvSpPr>
            <p:cNvPr id="64" name="rc64"/>
            <p:cNvSpPr/>
            <p:nvPr/>
          </p:nvSpPr>
          <p:spPr>
            <a:xfrm>
              <a:off x="5061025" y="2372977"/>
              <a:ext cx="326882" cy="16370"/>
            </a:xfrm>
            <a:prstGeom prst="rect">
              <a:avLst/>
            </a:prstGeom>
            <a:solidFill>
              <a:srgbClr val="1CABE2">
                <a:alpha val="100000"/>
              </a:srgbClr>
            </a:solidFill>
          </p:spPr>
          <p:txBody>
            <a:bodyPr/>
            <a:lstStyle/>
            <a:p/>
          </p:txBody>
        </p:sp>
        <p:sp>
          <p:nvSpPr>
            <p:cNvPr id="65" name="rc65"/>
            <p:cNvSpPr/>
            <p:nvPr/>
          </p:nvSpPr>
          <p:spPr>
            <a:xfrm>
              <a:off x="5424227" y="2371390"/>
              <a:ext cx="326882" cy="17957"/>
            </a:xfrm>
            <a:prstGeom prst="rect">
              <a:avLst/>
            </a:prstGeom>
            <a:solidFill>
              <a:srgbClr val="1CABE2">
                <a:alpha val="100000"/>
              </a:srgbClr>
            </a:solidFill>
          </p:spPr>
          <p:txBody>
            <a:bodyPr/>
            <a:lstStyle/>
            <a:p/>
          </p:txBody>
        </p:sp>
        <p:sp>
          <p:nvSpPr>
            <p:cNvPr id="66" name="rc66"/>
            <p:cNvSpPr/>
            <p:nvPr/>
          </p:nvSpPr>
          <p:spPr>
            <a:xfrm>
              <a:off x="6150632" y="2344009"/>
              <a:ext cx="326882" cy="45338"/>
            </a:xfrm>
            <a:prstGeom prst="rect">
              <a:avLst/>
            </a:prstGeom>
            <a:solidFill>
              <a:srgbClr val="6A1E74">
                <a:alpha val="100000"/>
              </a:srgbClr>
            </a:solidFill>
          </p:spPr>
          <p:txBody>
            <a:bodyPr/>
            <a:lstStyle/>
            <a:p/>
          </p:txBody>
        </p:sp>
        <p:sp>
          <p:nvSpPr>
            <p:cNvPr id="67" name="rc67"/>
            <p:cNvSpPr/>
            <p:nvPr/>
          </p:nvSpPr>
          <p:spPr>
            <a:xfrm>
              <a:off x="6513834" y="2343713"/>
              <a:ext cx="326882" cy="45633"/>
            </a:xfrm>
            <a:prstGeom prst="rect">
              <a:avLst/>
            </a:prstGeom>
            <a:solidFill>
              <a:srgbClr val="6A1E74">
                <a:alpha val="100000"/>
              </a:srgbClr>
            </a:solidFill>
          </p:spPr>
          <p:txBody>
            <a:bodyPr/>
            <a:lstStyle/>
            <a:p/>
          </p:txBody>
        </p:sp>
        <p:sp>
          <p:nvSpPr>
            <p:cNvPr id="68" name="rc68"/>
            <p:cNvSpPr/>
            <p:nvPr/>
          </p:nvSpPr>
          <p:spPr>
            <a:xfrm>
              <a:off x="6877036" y="2342290"/>
              <a:ext cx="326882" cy="47056"/>
            </a:xfrm>
            <a:prstGeom prst="rect">
              <a:avLst/>
            </a:prstGeom>
            <a:solidFill>
              <a:srgbClr val="1CABE2">
                <a:alpha val="100000"/>
              </a:srgbClr>
            </a:solidFill>
          </p:spPr>
          <p:txBody>
            <a:bodyPr/>
            <a:lstStyle/>
            <a:p/>
          </p:txBody>
        </p:sp>
        <p:sp>
          <p:nvSpPr>
            <p:cNvPr id="69" name="rc69"/>
            <p:cNvSpPr/>
            <p:nvPr/>
          </p:nvSpPr>
          <p:spPr>
            <a:xfrm>
              <a:off x="7240239" y="2322762"/>
              <a:ext cx="326882" cy="66584"/>
            </a:xfrm>
            <a:prstGeom prst="rect">
              <a:avLst/>
            </a:prstGeom>
            <a:solidFill>
              <a:srgbClr val="0058AB">
                <a:alpha val="100000"/>
              </a:srgbClr>
            </a:solidFill>
          </p:spPr>
          <p:txBody>
            <a:bodyPr/>
            <a:lstStyle/>
            <a:p/>
          </p:txBody>
        </p:sp>
        <p:sp>
          <p:nvSpPr>
            <p:cNvPr id="70" name="rc70"/>
            <p:cNvSpPr/>
            <p:nvPr/>
          </p:nvSpPr>
          <p:spPr>
            <a:xfrm>
              <a:off x="7603441" y="2260693"/>
              <a:ext cx="326882" cy="128654"/>
            </a:xfrm>
            <a:prstGeom prst="rect">
              <a:avLst/>
            </a:prstGeom>
            <a:solidFill>
              <a:srgbClr val="1CABE2">
                <a:alpha val="100000"/>
              </a:srgbClr>
            </a:solidFill>
          </p:spPr>
          <p:txBody>
            <a:bodyPr/>
            <a:lstStyle/>
            <a:p/>
          </p:txBody>
        </p:sp>
        <p:sp>
          <p:nvSpPr>
            <p:cNvPr id="71" name="rc71"/>
            <p:cNvSpPr/>
            <p:nvPr/>
          </p:nvSpPr>
          <p:spPr>
            <a:xfrm>
              <a:off x="7966643" y="2193017"/>
              <a:ext cx="326882" cy="196329"/>
            </a:xfrm>
            <a:prstGeom prst="rect">
              <a:avLst/>
            </a:prstGeom>
            <a:solidFill>
              <a:srgbClr val="80BD41">
                <a:alpha val="100000"/>
              </a:srgbClr>
            </a:solidFill>
          </p:spPr>
          <p:txBody>
            <a:bodyPr/>
            <a:lstStyle/>
            <a:p/>
          </p:txBody>
        </p:sp>
        <p:sp>
          <p:nvSpPr>
            <p:cNvPr id="72" name="rc72"/>
            <p:cNvSpPr/>
            <p:nvPr/>
          </p:nvSpPr>
          <p:spPr>
            <a:xfrm>
              <a:off x="8329846" y="1998073"/>
              <a:ext cx="326882" cy="391273"/>
            </a:xfrm>
            <a:prstGeom prst="rect">
              <a:avLst/>
            </a:prstGeom>
            <a:solidFill>
              <a:srgbClr val="6A1E74">
                <a:alpha val="100000"/>
              </a:srgbClr>
            </a:solidFill>
          </p:spPr>
          <p:txBody>
            <a:bodyPr/>
            <a:lstStyle/>
            <a:p/>
          </p:txBody>
        </p:sp>
        <p:sp>
          <p:nvSpPr>
            <p:cNvPr id="73" name="rc73"/>
            <p:cNvSpPr/>
            <p:nvPr/>
          </p:nvSpPr>
          <p:spPr>
            <a:xfrm>
              <a:off x="8693048" y="1970483"/>
              <a:ext cx="326882" cy="418863"/>
            </a:xfrm>
            <a:prstGeom prst="rect">
              <a:avLst/>
            </a:prstGeom>
            <a:solidFill>
              <a:srgbClr val="80BD41">
                <a:alpha val="100000"/>
              </a:srgbClr>
            </a:solidFill>
          </p:spPr>
          <p:txBody>
            <a:bodyPr/>
            <a:lstStyle/>
            <a:p/>
          </p:txBody>
        </p:sp>
        <p:sp>
          <p:nvSpPr>
            <p:cNvPr id="74" name="rc74"/>
            <p:cNvSpPr/>
            <p:nvPr/>
          </p:nvSpPr>
          <p:spPr>
            <a:xfrm>
              <a:off x="5787429" y="2351652"/>
              <a:ext cx="326882" cy="37694"/>
            </a:xfrm>
            <a:prstGeom prst="rect">
              <a:avLst/>
            </a:prstGeom>
            <a:solidFill>
              <a:srgbClr val="BEBEBE">
                <a:alpha val="100000"/>
              </a:srgbClr>
            </a:solidFill>
          </p:spPr>
          <p:txBody>
            <a:bodyPr/>
            <a:lstStyle/>
            <a:p/>
          </p:txBody>
        </p:sp>
        <p:sp>
          <p:nvSpPr>
            <p:cNvPr id="75" name="tx75"/>
            <p:cNvSpPr/>
            <p:nvPr/>
          </p:nvSpPr>
          <p:spPr>
            <a:xfrm>
              <a:off x="5162698" y="2241001"/>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6" name="tx76"/>
            <p:cNvSpPr/>
            <p:nvPr/>
          </p:nvSpPr>
          <p:spPr>
            <a:xfrm>
              <a:off x="5525900" y="2239414"/>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7" name="tx77"/>
            <p:cNvSpPr/>
            <p:nvPr/>
          </p:nvSpPr>
          <p:spPr>
            <a:xfrm>
              <a:off x="6226199" y="2212033"/>
              <a:ext cx="17574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78" name="tx78"/>
            <p:cNvSpPr/>
            <p:nvPr/>
          </p:nvSpPr>
          <p:spPr>
            <a:xfrm>
              <a:off x="6589401" y="2211738"/>
              <a:ext cx="17574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79" name="tx79"/>
            <p:cNvSpPr/>
            <p:nvPr/>
          </p:nvSpPr>
          <p:spPr>
            <a:xfrm>
              <a:off x="6952604" y="2210315"/>
              <a:ext cx="17574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80" name="tx80"/>
            <p:cNvSpPr/>
            <p:nvPr/>
          </p:nvSpPr>
          <p:spPr>
            <a:xfrm>
              <a:off x="7311783" y="2190787"/>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81" name="tx81"/>
            <p:cNvSpPr/>
            <p:nvPr/>
          </p:nvSpPr>
          <p:spPr>
            <a:xfrm>
              <a:off x="7674985" y="2128717"/>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82" name="tx82"/>
            <p:cNvSpPr/>
            <p:nvPr/>
          </p:nvSpPr>
          <p:spPr>
            <a:xfrm>
              <a:off x="8038187" y="2061042"/>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83" name="tx83"/>
            <p:cNvSpPr/>
            <p:nvPr/>
          </p:nvSpPr>
          <p:spPr>
            <a:xfrm>
              <a:off x="8401390" y="1866098"/>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4" name="tx84"/>
            <p:cNvSpPr/>
            <p:nvPr/>
          </p:nvSpPr>
          <p:spPr>
            <a:xfrm>
              <a:off x="8734462" y="1838508"/>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+102</a:t>
              </a:r>
            </a:p>
          </p:txBody>
        </p:sp>
        <p:sp>
          <p:nvSpPr>
            <p:cNvPr id="85" name="tx85"/>
            <p:cNvSpPr/>
            <p:nvPr/>
          </p:nvSpPr>
          <p:spPr>
            <a:xfrm>
              <a:off x="5889103" y="2219677"/>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6" name="tx86"/>
            <p:cNvSpPr/>
            <p:nvPr/>
          </p:nvSpPr>
          <p:spPr>
            <a:xfrm>
              <a:off x="2604014" y="1663192"/>
              <a:ext cx="598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Decrease</a:t>
              </a:r>
            </a:p>
          </p:txBody>
        </p:sp>
        <p:sp>
          <p:nvSpPr>
            <p:cNvPr id="87" name="tx87"/>
            <p:cNvSpPr/>
            <p:nvPr/>
          </p:nvSpPr>
          <p:spPr>
            <a:xfrm>
              <a:off x="6772467" y="1663192"/>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Increase</a:t>
              </a:r>
            </a:p>
          </p:txBody>
        </p:sp>
        <p:sp>
          <p:nvSpPr>
            <p:cNvPr id="88" name="tx88"/>
            <p:cNvSpPr/>
            <p:nvPr/>
          </p:nvSpPr>
          <p:spPr>
            <a:xfrm rot="-2700000">
              <a:off x="839396" y="500978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89" name="tx89"/>
            <p:cNvSpPr/>
            <p:nvPr/>
          </p:nvSpPr>
          <p:spPr>
            <a:xfrm rot="-2700000">
              <a:off x="1133759" y="5038302"/>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90" name="tx90"/>
            <p:cNvSpPr/>
            <p:nvPr/>
          </p:nvSpPr>
          <p:spPr>
            <a:xfrm rot="-2700000">
              <a:off x="1250327" y="5140462"/>
              <a:ext cx="6928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Others (n=18)</a:t>
              </a:r>
            </a:p>
          </p:txBody>
        </p:sp>
        <p:sp>
          <p:nvSpPr>
            <p:cNvPr id="91" name="tx91"/>
            <p:cNvSpPr/>
            <p:nvPr/>
          </p:nvSpPr>
          <p:spPr>
            <a:xfrm rot="-2700000">
              <a:off x="1679871" y="5112982"/>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92" name="tx92"/>
            <p:cNvSpPr/>
            <p:nvPr/>
          </p:nvSpPr>
          <p:spPr>
            <a:xfrm rot="-2700000">
              <a:off x="2122683" y="5080007"/>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93" name="tx93"/>
            <p:cNvSpPr/>
            <p:nvPr/>
          </p:nvSpPr>
          <p:spPr>
            <a:xfrm rot="-2700000">
              <a:off x="2398704" y="5116118"/>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Cote d'Ivoire</a:t>
              </a:r>
            </a:p>
          </p:txBody>
        </p:sp>
        <p:sp>
          <p:nvSpPr>
            <p:cNvPr id="94" name="tx94"/>
            <p:cNvSpPr/>
            <p:nvPr/>
          </p:nvSpPr>
          <p:spPr>
            <a:xfrm rot="-2700000">
              <a:off x="3066454" y="4989971"/>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95" name="tx95"/>
            <p:cNvSpPr/>
            <p:nvPr/>
          </p:nvSpPr>
          <p:spPr>
            <a:xfrm rot="-2700000">
              <a:off x="3323509" y="5033938"/>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96" name="tx96"/>
            <p:cNvSpPr/>
            <p:nvPr/>
          </p:nvSpPr>
          <p:spPr>
            <a:xfrm rot="-2700000">
              <a:off x="3819629" y="4978882"/>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97" name="tx97"/>
            <p:cNvSpPr/>
            <p:nvPr/>
          </p:nvSpPr>
          <p:spPr>
            <a:xfrm rot="-2700000">
              <a:off x="4066070" y="5027246"/>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98" name="tx98"/>
            <p:cNvSpPr/>
            <p:nvPr/>
          </p:nvSpPr>
          <p:spPr>
            <a:xfrm rot="-2700000">
              <a:off x="4450424" y="5018485"/>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Algeria</a:t>
              </a:r>
            </a:p>
          </p:txBody>
        </p:sp>
        <p:sp>
          <p:nvSpPr>
            <p:cNvPr id="99" name="tx99"/>
            <p:cNvSpPr/>
            <p:nvPr/>
          </p:nvSpPr>
          <p:spPr>
            <a:xfrm rot="-2700000">
              <a:off x="4902782" y="5040468"/>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100" name="tx100"/>
            <p:cNvSpPr/>
            <p:nvPr/>
          </p:nvSpPr>
          <p:spPr>
            <a:xfrm rot="-2700000">
              <a:off x="5234063" y="5053691"/>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101" name="tx101"/>
            <p:cNvSpPr/>
            <p:nvPr/>
          </p:nvSpPr>
          <p:spPr>
            <a:xfrm rot="-2700000">
              <a:off x="5387782" y="5140462"/>
              <a:ext cx="6928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Others (n=16)</a:t>
              </a:r>
            </a:p>
          </p:txBody>
        </p:sp>
        <p:sp>
          <p:nvSpPr>
            <p:cNvPr id="102" name="tx102"/>
            <p:cNvSpPr/>
            <p:nvPr/>
          </p:nvSpPr>
          <p:spPr>
            <a:xfrm rot="-2700000">
              <a:off x="5992233" y="5040533"/>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Senegal</a:t>
              </a:r>
            </a:p>
          </p:txBody>
        </p:sp>
        <p:sp>
          <p:nvSpPr>
            <p:cNvPr id="103" name="tx103"/>
            <p:cNvSpPr/>
            <p:nvPr/>
          </p:nvSpPr>
          <p:spPr>
            <a:xfrm rot="-2700000">
              <a:off x="6530733" y="4967922"/>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104" name="tx104"/>
            <p:cNvSpPr/>
            <p:nvPr/>
          </p:nvSpPr>
          <p:spPr>
            <a:xfrm rot="-2700000">
              <a:off x="6724179" y="5038238"/>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105" name="tx105"/>
            <p:cNvSpPr/>
            <p:nvPr/>
          </p:nvSpPr>
          <p:spPr>
            <a:xfrm rot="-2700000">
              <a:off x="7225450" y="4981048"/>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106" name="tx106"/>
            <p:cNvSpPr/>
            <p:nvPr/>
          </p:nvSpPr>
          <p:spPr>
            <a:xfrm rot="-2700000">
              <a:off x="7524652" y="5007557"/>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Kenya</a:t>
              </a:r>
            </a:p>
          </p:txBody>
        </p:sp>
        <p:sp>
          <p:nvSpPr>
            <p:cNvPr id="107" name="tx107"/>
            <p:cNvSpPr/>
            <p:nvPr/>
          </p:nvSpPr>
          <p:spPr>
            <a:xfrm rot="-2700000">
              <a:off x="7861318" y="5018549"/>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108" name="tx108"/>
            <p:cNvSpPr/>
            <p:nvPr/>
          </p:nvSpPr>
          <p:spPr>
            <a:xfrm rot="-2700000">
              <a:off x="8219447" y="5020651"/>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109" name="tx109"/>
            <p:cNvSpPr/>
            <p:nvPr/>
          </p:nvSpPr>
          <p:spPr>
            <a:xfrm rot="-2700000">
              <a:off x="8370278" y="510861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110" name="tx110"/>
            <p:cNvSpPr/>
            <p:nvPr/>
          </p:nvSpPr>
          <p:spPr>
            <a:xfrm>
              <a:off x="508182" y="3989662"/>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111" name="tx111"/>
            <p:cNvSpPr/>
            <p:nvPr/>
          </p:nvSpPr>
          <p:spPr>
            <a:xfrm>
              <a:off x="508182" y="3169502"/>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112" name="tx112"/>
            <p:cNvSpPr/>
            <p:nvPr/>
          </p:nvSpPr>
          <p:spPr>
            <a:xfrm>
              <a:off x="669757" y="2349342"/>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113" name="tx113"/>
            <p:cNvSpPr/>
            <p:nvPr/>
          </p:nvSpPr>
          <p:spPr>
            <a:xfrm rot="-5400000">
              <a:off x="-591430" y="3289089"/>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114" name="rc114"/>
            <p:cNvSpPr/>
            <p:nvPr/>
          </p:nvSpPr>
          <p:spPr>
            <a:xfrm>
              <a:off x="3409530" y="5852368"/>
              <a:ext cx="201456" cy="201456"/>
            </a:xfrm>
            <a:prstGeom prst="rect">
              <a:avLst/>
            </a:prstGeom>
            <a:solidFill>
              <a:srgbClr val="0058AB">
                <a:alpha val="100000"/>
              </a:srgbClr>
            </a:solidFill>
          </p:spPr>
          <p:txBody>
            <a:bodyPr/>
            <a:lstStyle/>
            <a:p/>
          </p:txBody>
        </p:sp>
        <p:sp>
          <p:nvSpPr>
            <p:cNvPr id="115" name="rc115"/>
            <p:cNvSpPr/>
            <p:nvPr/>
          </p:nvSpPr>
          <p:spPr>
            <a:xfrm>
              <a:off x="3409530" y="6141413"/>
              <a:ext cx="201456" cy="201456"/>
            </a:xfrm>
            <a:prstGeom prst="rect">
              <a:avLst/>
            </a:prstGeom>
            <a:solidFill>
              <a:srgbClr val="1CABE2">
                <a:alpha val="100000"/>
              </a:srgbClr>
            </a:solidFill>
          </p:spPr>
          <p:txBody>
            <a:bodyPr/>
            <a:lstStyle/>
            <a:p/>
          </p:txBody>
        </p:sp>
        <p:sp>
          <p:nvSpPr>
            <p:cNvPr id="116" name="rc116"/>
            <p:cNvSpPr/>
            <p:nvPr/>
          </p:nvSpPr>
          <p:spPr>
            <a:xfrm>
              <a:off x="4464023" y="5852368"/>
              <a:ext cx="201456" cy="201456"/>
            </a:xfrm>
            <a:prstGeom prst="rect">
              <a:avLst/>
            </a:prstGeom>
            <a:solidFill>
              <a:srgbClr val="00833D">
                <a:alpha val="100000"/>
              </a:srgbClr>
            </a:solidFill>
          </p:spPr>
          <p:txBody>
            <a:bodyPr/>
            <a:lstStyle/>
            <a:p/>
          </p:txBody>
        </p:sp>
        <p:sp>
          <p:nvSpPr>
            <p:cNvPr id="117" name="rc117"/>
            <p:cNvSpPr/>
            <p:nvPr/>
          </p:nvSpPr>
          <p:spPr>
            <a:xfrm>
              <a:off x="4464023" y="6141413"/>
              <a:ext cx="201456" cy="201456"/>
            </a:xfrm>
            <a:prstGeom prst="rect">
              <a:avLst/>
            </a:prstGeom>
            <a:solidFill>
              <a:srgbClr val="BEBEBE">
                <a:alpha val="100000"/>
              </a:srgbClr>
            </a:solidFill>
          </p:spPr>
          <p:txBody>
            <a:bodyPr/>
            <a:lstStyle/>
            <a:p/>
          </p:txBody>
        </p:sp>
        <p:sp>
          <p:nvSpPr>
            <p:cNvPr id="118" name="rc118"/>
            <p:cNvSpPr/>
            <p:nvPr/>
          </p:nvSpPr>
          <p:spPr>
            <a:xfrm>
              <a:off x="5568167" y="5852368"/>
              <a:ext cx="201456" cy="201456"/>
            </a:xfrm>
            <a:prstGeom prst="rect">
              <a:avLst/>
            </a:prstGeom>
            <a:solidFill>
              <a:srgbClr val="80BD41">
                <a:alpha val="100000"/>
              </a:srgbClr>
            </a:solidFill>
          </p:spPr>
          <p:txBody>
            <a:bodyPr/>
            <a:lstStyle/>
            <a:p/>
          </p:txBody>
        </p:sp>
        <p:sp>
          <p:nvSpPr>
            <p:cNvPr id="119" name="rc119"/>
            <p:cNvSpPr/>
            <p:nvPr/>
          </p:nvSpPr>
          <p:spPr>
            <a:xfrm>
              <a:off x="5568167" y="6141413"/>
              <a:ext cx="201456" cy="201456"/>
            </a:xfrm>
            <a:prstGeom prst="rect">
              <a:avLst/>
            </a:prstGeom>
            <a:solidFill>
              <a:srgbClr val="6A1E74">
                <a:alpha val="100000"/>
              </a:srgbClr>
            </a:solidFill>
          </p:spPr>
          <p:txBody>
            <a:bodyPr/>
            <a:lstStyle/>
            <a:p/>
          </p:txBody>
        </p:sp>
        <p:sp>
          <p:nvSpPr>
            <p:cNvPr id="120" name="tx120"/>
            <p:cNvSpPr/>
            <p:nvPr/>
          </p:nvSpPr>
          <p:spPr>
            <a:xfrm>
              <a:off x="3689575" y="5913091"/>
              <a:ext cx="6708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Central Africa</a:t>
              </a:r>
            </a:p>
          </p:txBody>
        </p:sp>
        <p:sp>
          <p:nvSpPr>
            <p:cNvPr id="121" name="tx121"/>
            <p:cNvSpPr/>
            <p:nvPr/>
          </p:nvSpPr>
          <p:spPr>
            <a:xfrm>
              <a:off x="3689575" y="6202136"/>
              <a:ext cx="6958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Eastern Africa</a:t>
              </a:r>
            </a:p>
          </p:txBody>
        </p:sp>
        <p:sp>
          <p:nvSpPr>
            <p:cNvPr id="122" name="tx122"/>
            <p:cNvSpPr/>
            <p:nvPr/>
          </p:nvSpPr>
          <p:spPr>
            <a:xfrm>
              <a:off x="4744068" y="5913091"/>
              <a:ext cx="7455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Northern Africa</a:t>
              </a:r>
            </a:p>
          </p:txBody>
        </p:sp>
        <p:sp>
          <p:nvSpPr>
            <p:cNvPr id="123" name="tx123"/>
            <p:cNvSpPr/>
            <p:nvPr/>
          </p:nvSpPr>
          <p:spPr>
            <a:xfrm>
              <a:off x="4744068" y="6202136"/>
              <a:ext cx="5159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 top 10</a:t>
              </a:r>
            </a:p>
          </p:txBody>
        </p:sp>
        <p:sp>
          <p:nvSpPr>
            <p:cNvPr id="124" name="tx124"/>
            <p:cNvSpPr/>
            <p:nvPr/>
          </p:nvSpPr>
          <p:spPr>
            <a:xfrm>
              <a:off x="5848212" y="5913091"/>
              <a:ext cx="7643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Southern Africa</a:t>
              </a:r>
            </a:p>
          </p:txBody>
        </p:sp>
        <p:sp>
          <p:nvSpPr>
            <p:cNvPr id="125" name="tx125"/>
            <p:cNvSpPr/>
            <p:nvPr/>
          </p:nvSpPr>
          <p:spPr>
            <a:xfrm>
              <a:off x="5848212" y="6202136"/>
              <a:ext cx="7247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Western Africa</a:t>
              </a:r>
            </a:p>
          </p:txBody>
        </p:sp>
        <p:sp>
          <p:nvSpPr>
            <p:cNvPr id="126" name="tx126"/>
            <p:cNvSpPr/>
            <p:nvPr/>
          </p:nvSpPr>
          <p:spPr>
            <a:xfrm>
              <a:off x="869090" y="1368037"/>
              <a:ext cx="664009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the largest increase and decrease in zero-dose children, 2024-2025</a:t>
              </a:r>
            </a:p>
          </p:txBody>
        </p:sp>
        <p:sp>
          <p:nvSpPr>
            <p:cNvPr id="127" name="tx127"/>
            <p:cNvSpPr/>
            <p:nvPr/>
          </p:nvSpPr>
          <p:spPr>
            <a:xfrm>
              <a:off x="4881338" y="6491048"/>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140387" y="6611748"/>
              <a:ext cx="3934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0 countries had the same number of zero-dose children in 2024 and 2025</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10 countries with the largest increase and decrease in the absolute number of zero-dose children between 2024 and 2025.
Sudan saw the largest decline (-565,000) from 838,000 zero-dose children in 2024 to 273,000 in 2025.
South Africa had the largest increase (+102,000) in zero-dose children, from 278,000 in 2024 to 380,000 in 2025.
Other countries that saw a large increase in the number of zero-dose children were Kenya (104,000 ⇒ 135,000 [+31,000]), Angola (406,000 ⇒ 454,000 [+48,000]), and Nigeria (2,078,000 ⇒ 2,174,000 [+95,000]).</a:t>
            </a:r>
          </a:p>
        </p:txBody>
      </p:sp>
      <p:sp>
        <p:nvSpPr>
          <p:cNvPr id="1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Sudan had the largest decline in the number of zero-dose children in the region, while the largest increases were in South Africa.</a:t>
            </a:r>
          </a:p>
        </p:txBody>
      </p:sp>
      <p:grpSp xmlns:pic="http://schemas.openxmlformats.org/drawingml/2006/picture">
        <p:nvGrpSpPr>
          <p:cNvPr id="131" name=""/>
          <p:cNvGrpSpPr/>
          <p:nvPr/>
        </p:nvGrpSpPr>
        <p:grpSpPr>
          <a:xfrm>
            <a:off x="292608" y="1097280"/>
            <a:ext cx="8595360" cy="28575"/>
            <a:chOff x="292608" y="1097280"/>
            <a:chExt cx="8595360" cy="28575"/>
          </a:xfrm>
        </p:grpSpPr>
        <p:sp>
          <p:nvSpPr>
            <p:cNvPr id="13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76" y="3832094"/>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6" name="pl6"/>
            <p:cNvSpPr/>
            <p:nvPr/>
          </p:nvSpPr>
          <p:spPr>
            <a:xfrm>
              <a:off x="989976" y="3264883"/>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7" name="pl7"/>
            <p:cNvSpPr/>
            <p:nvPr/>
          </p:nvSpPr>
          <p:spPr>
            <a:xfrm>
              <a:off x="989976" y="2697671"/>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8" name="pl8"/>
            <p:cNvSpPr/>
            <p:nvPr/>
          </p:nvSpPr>
          <p:spPr>
            <a:xfrm>
              <a:off x="989976" y="2130459"/>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9" name="pl9"/>
            <p:cNvSpPr/>
            <p:nvPr/>
          </p:nvSpPr>
          <p:spPr>
            <a:xfrm>
              <a:off x="989976" y="4115700"/>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0" name="pl10"/>
            <p:cNvSpPr/>
            <p:nvPr/>
          </p:nvSpPr>
          <p:spPr>
            <a:xfrm>
              <a:off x="989976" y="3548489"/>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1" name="pl11"/>
            <p:cNvSpPr/>
            <p:nvPr/>
          </p:nvSpPr>
          <p:spPr>
            <a:xfrm>
              <a:off x="989976" y="298127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2" name="pl12"/>
            <p:cNvSpPr/>
            <p:nvPr/>
          </p:nvSpPr>
          <p:spPr>
            <a:xfrm>
              <a:off x="989976" y="2414065"/>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3" name="pl13"/>
            <p:cNvSpPr/>
            <p:nvPr/>
          </p:nvSpPr>
          <p:spPr>
            <a:xfrm>
              <a:off x="989976" y="1846853"/>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4" name="pl14"/>
            <p:cNvSpPr/>
            <p:nvPr/>
          </p:nvSpPr>
          <p:spPr>
            <a:xfrm>
              <a:off x="145270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6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2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098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15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3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501"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67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8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01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75" y="3736704"/>
              <a:ext cx="238655" cy="378995"/>
            </a:xfrm>
            <a:prstGeom prst="rect">
              <a:avLst/>
            </a:prstGeom>
            <a:solidFill>
              <a:srgbClr val="80BD41">
                <a:alpha val="100000"/>
              </a:srgbClr>
            </a:solidFill>
          </p:spPr>
          <p:txBody>
            <a:bodyPr/>
            <a:lstStyle/>
            <a:p/>
          </p:txBody>
        </p:sp>
        <p:sp>
          <p:nvSpPr>
            <p:cNvPr id="26" name="rc26"/>
            <p:cNvSpPr/>
            <p:nvPr/>
          </p:nvSpPr>
          <p:spPr>
            <a:xfrm>
              <a:off x="1333375" y="3430860"/>
              <a:ext cx="238655" cy="305844"/>
            </a:xfrm>
            <a:prstGeom prst="rect">
              <a:avLst/>
            </a:prstGeom>
            <a:solidFill>
              <a:srgbClr val="1CABE2">
                <a:alpha val="100000"/>
              </a:srgbClr>
            </a:solidFill>
          </p:spPr>
          <p:txBody>
            <a:bodyPr/>
            <a:lstStyle/>
            <a:p/>
          </p:txBody>
        </p:sp>
        <p:sp>
          <p:nvSpPr>
            <p:cNvPr id="27" name="rc27"/>
            <p:cNvSpPr/>
            <p:nvPr/>
          </p:nvSpPr>
          <p:spPr>
            <a:xfrm>
              <a:off x="1598548" y="3721839"/>
              <a:ext cx="238655" cy="393861"/>
            </a:xfrm>
            <a:prstGeom prst="rect">
              <a:avLst/>
            </a:prstGeom>
            <a:solidFill>
              <a:srgbClr val="80BD41">
                <a:alpha val="100000"/>
              </a:srgbClr>
            </a:solidFill>
          </p:spPr>
          <p:txBody>
            <a:bodyPr/>
            <a:lstStyle/>
            <a:p/>
          </p:txBody>
        </p:sp>
        <p:sp>
          <p:nvSpPr>
            <p:cNvPr id="28" name="rc28"/>
            <p:cNvSpPr/>
            <p:nvPr/>
          </p:nvSpPr>
          <p:spPr>
            <a:xfrm>
              <a:off x="1598548" y="3415768"/>
              <a:ext cx="238655" cy="306070"/>
            </a:xfrm>
            <a:prstGeom prst="rect">
              <a:avLst/>
            </a:prstGeom>
            <a:solidFill>
              <a:srgbClr val="1CABE2">
                <a:alpha val="100000"/>
              </a:srgbClr>
            </a:solidFill>
          </p:spPr>
          <p:txBody>
            <a:bodyPr/>
            <a:lstStyle/>
            <a:p/>
          </p:txBody>
        </p:sp>
        <p:sp>
          <p:nvSpPr>
            <p:cNvPr id="29" name="rc29"/>
            <p:cNvSpPr/>
            <p:nvPr/>
          </p:nvSpPr>
          <p:spPr>
            <a:xfrm>
              <a:off x="1863720" y="3706956"/>
              <a:ext cx="238655" cy="408744"/>
            </a:xfrm>
            <a:prstGeom prst="rect">
              <a:avLst/>
            </a:prstGeom>
            <a:solidFill>
              <a:srgbClr val="80BD41">
                <a:alpha val="100000"/>
              </a:srgbClr>
            </a:solidFill>
          </p:spPr>
          <p:txBody>
            <a:bodyPr/>
            <a:lstStyle/>
            <a:p/>
          </p:txBody>
        </p:sp>
        <p:sp>
          <p:nvSpPr>
            <p:cNvPr id="30" name="rc30"/>
            <p:cNvSpPr/>
            <p:nvPr/>
          </p:nvSpPr>
          <p:spPr>
            <a:xfrm>
              <a:off x="1863720" y="3401308"/>
              <a:ext cx="238655" cy="305647"/>
            </a:xfrm>
            <a:prstGeom prst="rect">
              <a:avLst/>
            </a:prstGeom>
            <a:solidFill>
              <a:srgbClr val="1CABE2">
                <a:alpha val="100000"/>
              </a:srgbClr>
            </a:solidFill>
          </p:spPr>
          <p:txBody>
            <a:bodyPr/>
            <a:lstStyle/>
            <a:p/>
          </p:txBody>
        </p:sp>
        <p:sp>
          <p:nvSpPr>
            <p:cNvPr id="31" name="rc31"/>
            <p:cNvSpPr/>
            <p:nvPr/>
          </p:nvSpPr>
          <p:spPr>
            <a:xfrm>
              <a:off x="2128893" y="3676866"/>
              <a:ext cx="238655" cy="438834"/>
            </a:xfrm>
            <a:prstGeom prst="rect">
              <a:avLst/>
            </a:prstGeom>
            <a:solidFill>
              <a:srgbClr val="80BD41">
                <a:alpha val="100000"/>
              </a:srgbClr>
            </a:solidFill>
          </p:spPr>
          <p:txBody>
            <a:bodyPr/>
            <a:lstStyle/>
            <a:p/>
          </p:txBody>
        </p:sp>
        <p:sp>
          <p:nvSpPr>
            <p:cNvPr id="32" name="rc32"/>
            <p:cNvSpPr/>
            <p:nvPr/>
          </p:nvSpPr>
          <p:spPr>
            <a:xfrm>
              <a:off x="2128893" y="3384717"/>
              <a:ext cx="238655" cy="292149"/>
            </a:xfrm>
            <a:prstGeom prst="rect">
              <a:avLst/>
            </a:prstGeom>
            <a:solidFill>
              <a:srgbClr val="1CABE2">
                <a:alpha val="100000"/>
              </a:srgbClr>
            </a:solidFill>
          </p:spPr>
          <p:txBody>
            <a:bodyPr/>
            <a:lstStyle/>
            <a:p/>
          </p:txBody>
        </p:sp>
        <p:sp>
          <p:nvSpPr>
            <p:cNvPr id="33" name="rc33"/>
            <p:cNvSpPr/>
            <p:nvPr/>
          </p:nvSpPr>
          <p:spPr>
            <a:xfrm>
              <a:off x="2394066" y="3645091"/>
              <a:ext cx="238655" cy="470609"/>
            </a:xfrm>
            <a:prstGeom prst="rect">
              <a:avLst/>
            </a:prstGeom>
            <a:solidFill>
              <a:srgbClr val="80BD41">
                <a:alpha val="100000"/>
              </a:srgbClr>
            </a:solidFill>
          </p:spPr>
          <p:txBody>
            <a:bodyPr/>
            <a:lstStyle/>
            <a:p/>
          </p:txBody>
        </p:sp>
        <p:sp>
          <p:nvSpPr>
            <p:cNvPr id="34" name="rc34"/>
            <p:cNvSpPr/>
            <p:nvPr/>
          </p:nvSpPr>
          <p:spPr>
            <a:xfrm>
              <a:off x="2394066" y="3366837"/>
              <a:ext cx="238655" cy="278254"/>
            </a:xfrm>
            <a:prstGeom prst="rect">
              <a:avLst/>
            </a:prstGeom>
            <a:solidFill>
              <a:srgbClr val="1CABE2">
                <a:alpha val="100000"/>
              </a:srgbClr>
            </a:solidFill>
          </p:spPr>
          <p:txBody>
            <a:bodyPr/>
            <a:lstStyle/>
            <a:p/>
          </p:txBody>
        </p:sp>
        <p:sp>
          <p:nvSpPr>
            <p:cNvPr id="35" name="rc35"/>
            <p:cNvSpPr/>
            <p:nvPr/>
          </p:nvSpPr>
          <p:spPr>
            <a:xfrm>
              <a:off x="2659238" y="3609196"/>
              <a:ext cx="238655" cy="506504"/>
            </a:xfrm>
            <a:prstGeom prst="rect">
              <a:avLst/>
            </a:prstGeom>
            <a:solidFill>
              <a:srgbClr val="80BD41">
                <a:alpha val="100000"/>
              </a:srgbClr>
            </a:solidFill>
          </p:spPr>
          <p:txBody>
            <a:bodyPr/>
            <a:lstStyle/>
            <a:p/>
          </p:txBody>
        </p:sp>
        <p:sp>
          <p:nvSpPr>
            <p:cNvPr id="36" name="rc36"/>
            <p:cNvSpPr/>
            <p:nvPr/>
          </p:nvSpPr>
          <p:spPr>
            <a:xfrm>
              <a:off x="2659238" y="3347242"/>
              <a:ext cx="238655" cy="261954"/>
            </a:xfrm>
            <a:prstGeom prst="rect">
              <a:avLst/>
            </a:prstGeom>
            <a:solidFill>
              <a:srgbClr val="1CABE2">
                <a:alpha val="100000"/>
              </a:srgbClr>
            </a:solidFill>
          </p:spPr>
          <p:txBody>
            <a:bodyPr/>
            <a:lstStyle/>
            <a:p/>
          </p:txBody>
        </p:sp>
        <p:sp>
          <p:nvSpPr>
            <p:cNvPr id="37" name="rc37"/>
            <p:cNvSpPr/>
            <p:nvPr/>
          </p:nvSpPr>
          <p:spPr>
            <a:xfrm>
              <a:off x="2924411" y="3581963"/>
              <a:ext cx="238655" cy="533737"/>
            </a:xfrm>
            <a:prstGeom prst="rect">
              <a:avLst/>
            </a:prstGeom>
            <a:solidFill>
              <a:srgbClr val="80BD41">
                <a:alpha val="100000"/>
              </a:srgbClr>
            </a:solidFill>
          </p:spPr>
          <p:txBody>
            <a:bodyPr/>
            <a:lstStyle/>
            <a:p/>
          </p:txBody>
        </p:sp>
        <p:sp>
          <p:nvSpPr>
            <p:cNvPr id="38" name="rc38"/>
            <p:cNvSpPr/>
            <p:nvPr/>
          </p:nvSpPr>
          <p:spPr>
            <a:xfrm>
              <a:off x="2924411" y="3329122"/>
              <a:ext cx="238655" cy="252840"/>
            </a:xfrm>
            <a:prstGeom prst="rect">
              <a:avLst/>
            </a:prstGeom>
            <a:solidFill>
              <a:srgbClr val="1CABE2">
                <a:alpha val="100000"/>
              </a:srgbClr>
            </a:solidFill>
          </p:spPr>
          <p:txBody>
            <a:bodyPr/>
            <a:lstStyle/>
            <a:p/>
          </p:txBody>
        </p:sp>
        <p:sp>
          <p:nvSpPr>
            <p:cNvPr id="39" name="rc39"/>
            <p:cNvSpPr/>
            <p:nvPr/>
          </p:nvSpPr>
          <p:spPr>
            <a:xfrm>
              <a:off x="3189584" y="3556934"/>
              <a:ext cx="238655" cy="558766"/>
            </a:xfrm>
            <a:prstGeom prst="rect">
              <a:avLst/>
            </a:prstGeom>
            <a:solidFill>
              <a:srgbClr val="80BD41">
                <a:alpha val="100000"/>
              </a:srgbClr>
            </a:solidFill>
          </p:spPr>
          <p:txBody>
            <a:bodyPr/>
            <a:lstStyle/>
            <a:p/>
          </p:txBody>
        </p:sp>
        <p:sp>
          <p:nvSpPr>
            <p:cNvPr id="40" name="rc40"/>
            <p:cNvSpPr/>
            <p:nvPr/>
          </p:nvSpPr>
          <p:spPr>
            <a:xfrm>
              <a:off x="3189584" y="3311555"/>
              <a:ext cx="238655" cy="245378"/>
            </a:xfrm>
            <a:prstGeom prst="rect">
              <a:avLst/>
            </a:prstGeom>
            <a:solidFill>
              <a:srgbClr val="1CABE2">
                <a:alpha val="100000"/>
              </a:srgbClr>
            </a:solidFill>
          </p:spPr>
          <p:txBody>
            <a:bodyPr/>
            <a:lstStyle/>
            <a:p/>
          </p:txBody>
        </p:sp>
        <p:sp>
          <p:nvSpPr>
            <p:cNvPr id="41" name="rc41"/>
            <p:cNvSpPr/>
            <p:nvPr/>
          </p:nvSpPr>
          <p:spPr>
            <a:xfrm>
              <a:off x="3454756" y="3520640"/>
              <a:ext cx="238655" cy="595060"/>
            </a:xfrm>
            <a:prstGeom prst="rect">
              <a:avLst/>
            </a:prstGeom>
            <a:solidFill>
              <a:srgbClr val="80BD41">
                <a:alpha val="100000"/>
              </a:srgbClr>
            </a:solidFill>
          </p:spPr>
          <p:txBody>
            <a:bodyPr/>
            <a:lstStyle/>
            <a:p/>
          </p:txBody>
        </p:sp>
        <p:sp>
          <p:nvSpPr>
            <p:cNvPr id="42" name="rc42"/>
            <p:cNvSpPr/>
            <p:nvPr/>
          </p:nvSpPr>
          <p:spPr>
            <a:xfrm>
              <a:off x="3454756" y="3291801"/>
              <a:ext cx="238655" cy="228838"/>
            </a:xfrm>
            <a:prstGeom prst="rect">
              <a:avLst/>
            </a:prstGeom>
            <a:solidFill>
              <a:srgbClr val="1CABE2">
                <a:alpha val="100000"/>
              </a:srgbClr>
            </a:solidFill>
          </p:spPr>
          <p:txBody>
            <a:bodyPr/>
            <a:lstStyle/>
            <a:p/>
          </p:txBody>
        </p:sp>
        <p:sp>
          <p:nvSpPr>
            <p:cNvPr id="43" name="rc43"/>
            <p:cNvSpPr/>
            <p:nvPr/>
          </p:nvSpPr>
          <p:spPr>
            <a:xfrm>
              <a:off x="3719929" y="3484433"/>
              <a:ext cx="238655" cy="631267"/>
            </a:xfrm>
            <a:prstGeom prst="rect">
              <a:avLst/>
            </a:prstGeom>
            <a:solidFill>
              <a:srgbClr val="80BD41">
                <a:alpha val="100000"/>
              </a:srgbClr>
            </a:solidFill>
          </p:spPr>
          <p:txBody>
            <a:bodyPr/>
            <a:lstStyle/>
            <a:p/>
          </p:txBody>
        </p:sp>
        <p:sp>
          <p:nvSpPr>
            <p:cNvPr id="44" name="rc44"/>
            <p:cNvSpPr/>
            <p:nvPr/>
          </p:nvSpPr>
          <p:spPr>
            <a:xfrm>
              <a:off x="3719929" y="3275671"/>
              <a:ext cx="238655" cy="208762"/>
            </a:xfrm>
            <a:prstGeom prst="rect">
              <a:avLst/>
            </a:prstGeom>
            <a:solidFill>
              <a:srgbClr val="1CABE2">
                <a:alpha val="100000"/>
              </a:srgbClr>
            </a:solidFill>
          </p:spPr>
          <p:txBody>
            <a:bodyPr/>
            <a:lstStyle/>
            <a:p/>
          </p:txBody>
        </p:sp>
        <p:sp>
          <p:nvSpPr>
            <p:cNvPr id="45" name="rc45"/>
            <p:cNvSpPr/>
            <p:nvPr/>
          </p:nvSpPr>
          <p:spPr>
            <a:xfrm>
              <a:off x="3985102" y="3478773"/>
              <a:ext cx="238655" cy="636927"/>
            </a:xfrm>
            <a:prstGeom prst="rect">
              <a:avLst/>
            </a:prstGeom>
            <a:solidFill>
              <a:srgbClr val="80BD41">
                <a:alpha val="100000"/>
              </a:srgbClr>
            </a:solidFill>
          </p:spPr>
          <p:txBody>
            <a:bodyPr/>
            <a:lstStyle/>
            <a:p/>
          </p:txBody>
        </p:sp>
        <p:sp>
          <p:nvSpPr>
            <p:cNvPr id="46" name="rc46"/>
            <p:cNvSpPr/>
            <p:nvPr/>
          </p:nvSpPr>
          <p:spPr>
            <a:xfrm>
              <a:off x="3985102" y="3258046"/>
              <a:ext cx="238655" cy="220726"/>
            </a:xfrm>
            <a:prstGeom prst="rect">
              <a:avLst/>
            </a:prstGeom>
            <a:solidFill>
              <a:srgbClr val="1CABE2">
                <a:alpha val="100000"/>
              </a:srgbClr>
            </a:solidFill>
          </p:spPr>
          <p:txBody>
            <a:bodyPr/>
            <a:lstStyle/>
            <a:p/>
          </p:txBody>
        </p:sp>
        <p:sp>
          <p:nvSpPr>
            <p:cNvPr id="47" name="rc47"/>
            <p:cNvSpPr/>
            <p:nvPr/>
          </p:nvSpPr>
          <p:spPr>
            <a:xfrm>
              <a:off x="4250274" y="3472117"/>
              <a:ext cx="238655" cy="643583"/>
            </a:xfrm>
            <a:prstGeom prst="rect">
              <a:avLst/>
            </a:prstGeom>
            <a:solidFill>
              <a:srgbClr val="80BD41">
                <a:alpha val="100000"/>
              </a:srgbClr>
            </a:solidFill>
          </p:spPr>
          <p:txBody>
            <a:bodyPr/>
            <a:lstStyle/>
            <a:p/>
          </p:txBody>
        </p:sp>
        <p:sp>
          <p:nvSpPr>
            <p:cNvPr id="48" name="rc48"/>
            <p:cNvSpPr/>
            <p:nvPr/>
          </p:nvSpPr>
          <p:spPr>
            <a:xfrm>
              <a:off x="4250274" y="3243279"/>
              <a:ext cx="238655" cy="228838"/>
            </a:xfrm>
            <a:prstGeom prst="rect">
              <a:avLst/>
            </a:prstGeom>
            <a:solidFill>
              <a:srgbClr val="1CABE2">
                <a:alpha val="100000"/>
              </a:srgbClr>
            </a:solidFill>
          </p:spPr>
          <p:txBody>
            <a:bodyPr/>
            <a:lstStyle/>
            <a:p/>
          </p:txBody>
        </p:sp>
        <p:sp>
          <p:nvSpPr>
            <p:cNvPr id="49" name="rc49"/>
            <p:cNvSpPr/>
            <p:nvPr/>
          </p:nvSpPr>
          <p:spPr>
            <a:xfrm>
              <a:off x="4515447" y="3471115"/>
              <a:ext cx="238655" cy="644585"/>
            </a:xfrm>
            <a:prstGeom prst="rect">
              <a:avLst/>
            </a:prstGeom>
            <a:solidFill>
              <a:srgbClr val="80BD41">
                <a:alpha val="100000"/>
              </a:srgbClr>
            </a:solidFill>
          </p:spPr>
          <p:txBody>
            <a:bodyPr/>
            <a:lstStyle/>
            <a:p/>
          </p:txBody>
        </p:sp>
        <p:sp>
          <p:nvSpPr>
            <p:cNvPr id="50" name="rc50"/>
            <p:cNvSpPr/>
            <p:nvPr/>
          </p:nvSpPr>
          <p:spPr>
            <a:xfrm>
              <a:off x="4515447" y="3227480"/>
              <a:ext cx="238655" cy="243634"/>
            </a:xfrm>
            <a:prstGeom prst="rect">
              <a:avLst/>
            </a:prstGeom>
            <a:solidFill>
              <a:srgbClr val="1CABE2">
                <a:alpha val="100000"/>
              </a:srgbClr>
            </a:solidFill>
          </p:spPr>
          <p:txBody>
            <a:bodyPr/>
            <a:lstStyle/>
            <a:p/>
          </p:txBody>
        </p:sp>
        <p:sp>
          <p:nvSpPr>
            <p:cNvPr id="51" name="rc51"/>
            <p:cNvSpPr/>
            <p:nvPr/>
          </p:nvSpPr>
          <p:spPr>
            <a:xfrm>
              <a:off x="4780620" y="3462533"/>
              <a:ext cx="238655" cy="653167"/>
            </a:xfrm>
            <a:prstGeom prst="rect">
              <a:avLst/>
            </a:prstGeom>
            <a:solidFill>
              <a:srgbClr val="80BD41">
                <a:alpha val="100000"/>
              </a:srgbClr>
            </a:solidFill>
          </p:spPr>
          <p:txBody>
            <a:bodyPr/>
            <a:lstStyle/>
            <a:p/>
          </p:txBody>
        </p:sp>
        <p:sp>
          <p:nvSpPr>
            <p:cNvPr id="52" name="rc52"/>
            <p:cNvSpPr/>
            <p:nvPr/>
          </p:nvSpPr>
          <p:spPr>
            <a:xfrm>
              <a:off x="4780620" y="3213829"/>
              <a:ext cx="238655" cy="248704"/>
            </a:xfrm>
            <a:prstGeom prst="rect">
              <a:avLst/>
            </a:prstGeom>
            <a:solidFill>
              <a:srgbClr val="1CABE2">
                <a:alpha val="100000"/>
              </a:srgbClr>
            </a:solidFill>
          </p:spPr>
          <p:txBody>
            <a:bodyPr/>
            <a:lstStyle/>
            <a:p/>
          </p:txBody>
        </p:sp>
        <p:sp>
          <p:nvSpPr>
            <p:cNvPr id="53" name="rc53"/>
            <p:cNvSpPr/>
            <p:nvPr/>
          </p:nvSpPr>
          <p:spPr>
            <a:xfrm>
              <a:off x="5045792" y="3443223"/>
              <a:ext cx="238655" cy="672477"/>
            </a:xfrm>
            <a:prstGeom prst="rect">
              <a:avLst/>
            </a:prstGeom>
            <a:solidFill>
              <a:srgbClr val="80BD41">
                <a:alpha val="100000"/>
              </a:srgbClr>
            </a:solidFill>
          </p:spPr>
          <p:txBody>
            <a:bodyPr/>
            <a:lstStyle/>
            <a:p/>
          </p:txBody>
        </p:sp>
        <p:sp>
          <p:nvSpPr>
            <p:cNvPr id="54" name="rc54"/>
            <p:cNvSpPr/>
            <p:nvPr/>
          </p:nvSpPr>
          <p:spPr>
            <a:xfrm>
              <a:off x="5045792" y="3200030"/>
              <a:ext cx="238655" cy="243193"/>
            </a:xfrm>
            <a:prstGeom prst="rect">
              <a:avLst/>
            </a:prstGeom>
            <a:solidFill>
              <a:srgbClr val="1CABE2">
                <a:alpha val="100000"/>
              </a:srgbClr>
            </a:solidFill>
          </p:spPr>
          <p:txBody>
            <a:bodyPr/>
            <a:lstStyle/>
            <a:p/>
          </p:txBody>
        </p:sp>
        <p:sp>
          <p:nvSpPr>
            <p:cNvPr id="55" name="rc55"/>
            <p:cNvSpPr/>
            <p:nvPr/>
          </p:nvSpPr>
          <p:spPr>
            <a:xfrm>
              <a:off x="5310965" y="3439063"/>
              <a:ext cx="238655" cy="676637"/>
            </a:xfrm>
            <a:prstGeom prst="rect">
              <a:avLst/>
            </a:prstGeom>
            <a:solidFill>
              <a:srgbClr val="80BD41">
                <a:alpha val="100000"/>
              </a:srgbClr>
            </a:solidFill>
          </p:spPr>
          <p:txBody>
            <a:bodyPr/>
            <a:lstStyle/>
            <a:p/>
          </p:txBody>
        </p:sp>
        <p:sp>
          <p:nvSpPr>
            <p:cNvPr id="56" name="rc56"/>
            <p:cNvSpPr/>
            <p:nvPr/>
          </p:nvSpPr>
          <p:spPr>
            <a:xfrm>
              <a:off x="5310965" y="3189161"/>
              <a:ext cx="238655" cy="249901"/>
            </a:xfrm>
            <a:prstGeom prst="rect">
              <a:avLst/>
            </a:prstGeom>
            <a:solidFill>
              <a:srgbClr val="1CABE2">
                <a:alpha val="100000"/>
              </a:srgbClr>
            </a:solidFill>
          </p:spPr>
          <p:txBody>
            <a:bodyPr/>
            <a:lstStyle/>
            <a:p/>
          </p:txBody>
        </p:sp>
        <p:sp>
          <p:nvSpPr>
            <p:cNvPr id="57" name="rc57"/>
            <p:cNvSpPr/>
            <p:nvPr/>
          </p:nvSpPr>
          <p:spPr>
            <a:xfrm>
              <a:off x="5576138" y="3410170"/>
              <a:ext cx="238655" cy="705530"/>
            </a:xfrm>
            <a:prstGeom prst="rect">
              <a:avLst/>
            </a:prstGeom>
            <a:solidFill>
              <a:srgbClr val="80BD41">
                <a:alpha val="100000"/>
              </a:srgbClr>
            </a:solidFill>
          </p:spPr>
          <p:txBody>
            <a:bodyPr/>
            <a:lstStyle/>
            <a:p/>
          </p:txBody>
        </p:sp>
        <p:sp>
          <p:nvSpPr>
            <p:cNvPr id="58" name="rc58"/>
            <p:cNvSpPr/>
            <p:nvPr/>
          </p:nvSpPr>
          <p:spPr>
            <a:xfrm>
              <a:off x="5576138" y="3181956"/>
              <a:ext cx="238655" cy="228214"/>
            </a:xfrm>
            <a:prstGeom prst="rect">
              <a:avLst/>
            </a:prstGeom>
            <a:solidFill>
              <a:srgbClr val="1CABE2">
                <a:alpha val="100000"/>
              </a:srgbClr>
            </a:solidFill>
          </p:spPr>
          <p:txBody>
            <a:bodyPr/>
            <a:lstStyle/>
            <a:p/>
          </p:txBody>
        </p:sp>
        <p:sp>
          <p:nvSpPr>
            <p:cNvPr id="59" name="rc59"/>
            <p:cNvSpPr/>
            <p:nvPr/>
          </p:nvSpPr>
          <p:spPr>
            <a:xfrm>
              <a:off x="5841310" y="3399384"/>
              <a:ext cx="238655" cy="716316"/>
            </a:xfrm>
            <a:prstGeom prst="rect">
              <a:avLst/>
            </a:prstGeom>
            <a:solidFill>
              <a:srgbClr val="80BD41">
                <a:alpha val="100000"/>
              </a:srgbClr>
            </a:solidFill>
          </p:spPr>
          <p:txBody>
            <a:bodyPr/>
            <a:lstStyle/>
            <a:p/>
          </p:txBody>
        </p:sp>
        <p:sp>
          <p:nvSpPr>
            <p:cNvPr id="60" name="rc60"/>
            <p:cNvSpPr/>
            <p:nvPr/>
          </p:nvSpPr>
          <p:spPr>
            <a:xfrm>
              <a:off x="5841310" y="3171579"/>
              <a:ext cx="238655" cy="227804"/>
            </a:xfrm>
            <a:prstGeom prst="rect">
              <a:avLst/>
            </a:prstGeom>
            <a:solidFill>
              <a:srgbClr val="1CABE2">
                <a:alpha val="100000"/>
              </a:srgbClr>
            </a:solidFill>
          </p:spPr>
          <p:txBody>
            <a:bodyPr/>
            <a:lstStyle/>
            <a:p/>
          </p:txBody>
        </p:sp>
        <p:sp>
          <p:nvSpPr>
            <p:cNvPr id="61" name="rc61"/>
            <p:cNvSpPr/>
            <p:nvPr/>
          </p:nvSpPr>
          <p:spPr>
            <a:xfrm>
              <a:off x="6106483" y="3379662"/>
              <a:ext cx="238655" cy="736037"/>
            </a:xfrm>
            <a:prstGeom prst="rect">
              <a:avLst/>
            </a:prstGeom>
            <a:solidFill>
              <a:srgbClr val="80BD41">
                <a:alpha val="100000"/>
              </a:srgbClr>
            </a:solidFill>
          </p:spPr>
          <p:txBody>
            <a:bodyPr/>
            <a:lstStyle/>
            <a:p/>
          </p:txBody>
        </p:sp>
        <p:sp>
          <p:nvSpPr>
            <p:cNvPr id="62" name="rc62"/>
            <p:cNvSpPr/>
            <p:nvPr/>
          </p:nvSpPr>
          <p:spPr>
            <a:xfrm>
              <a:off x="6106483" y="3165602"/>
              <a:ext cx="238655" cy="214060"/>
            </a:xfrm>
            <a:prstGeom prst="rect">
              <a:avLst/>
            </a:prstGeom>
            <a:solidFill>
              <a:srgbClr val="1CABE2">
                <a:alpha val="100000"/>
              </a:srgbClr>
            </a:solidFill>
          </p:spPr>
          <p:txBody>
            <a:bodyPr/>
            <a:lstStyle/>
            <a:p/>
          </p:txBody>
        </p:sp>
        <p:sp>
          <p:nvSpPr>
            <p:cNvPr id="63" name="rc63"/>
            <p:cNvSpPr/>
            <p:nvPr/>
          </p:nvSpPr>
          <p:spPr>
            <a:xfrm>
              <a:off x="6371656" y="3361521"/>
              <a:ext cx="238655" cy="754178"/>
            </a:xfrm>
            <a:prstGeom prst="rect">
              <a:avLst/>
            </a:prstGeom>
            <a:solidFill>
              <a:srgbClr val="80BD41">
                <a:alpha val="100000"/>
              </a:srgbClr>
            </a:solidFill>
          </p:spPr>
          <p:txBody>
            <a:bodyPr/>
            <a:lstStyle/>
            <a:p/>
          </p:txBody>
        </p:sp>
        <p:sp>
          <p:nvSpPr>
            <p:cNvPr id="64" name="rc64"/>
            <p:cNvSpPr/>
            <p:nvPr/>
          </p:nvSpPr>
          <p:spPr>
            <a:xfrm>
              <a:off x="6371656" y="3157518"/>
              <a:ext cx="238655" cy="204003"/>
            </a:xfrm>
            <a:prstGeom prst="rect">
              <a:avLst/>
            </a:prstGeom>
            <a:solidFill>
              <a:srgbClr val="1CABE2">
                <a:alpha val="100000"/>
              </a:srgbClr>
            </a:solidFill>
          </p:spPr>
          <p:txBody>
            <a:bodyPr/>
            <a:lstStyle/>
            <a:p/>
          </p:txBody>
        </p:sp>
        <p:sp>
          <p:nvSpPr>
            <p:cNvPr id="65" name="rc65"/>
            <p:cNvSpPr/>
            <p:nvPr/>
          </p:nvSpPr>
          <p:spPr>
            <a:xfrm>
              <a:off x="6636828" y="3377921"/>
              <a:ext cx="238655" cy="737778"/>
            </a:xfrm>
            <a:prstGeom prst="rect">
              <a:avLst/>
            </a:prstGeom>
            <a:solidFill>
              <a:srgbClr val="80BD41">
                <a:alpha val="100000"/>
              </a:srgbClr>
            </a:solidFill>
          </p:spPr>
          <p:txBody>
            <a:bodyPr/>
            <a:lstStyle/>
            <a:p/>
          </p:txBody>
        </p:sp>
        <p:sp>
          <p:nvSpPr>
            <p:cNvPr id="66" name="rc66"/>
            <p:cNvSpPr/>
            <p:nvPr/>
          </p:nvSpPr>
          <p:spPr>
            <a:xfrm>
              <a:off x="6636828" y="3147500"/>
              <a:ext cx="238655" cy="230421"/>
            </a:xfrm>
            <a:prstGeom prst="rect">
              <a:avLst/>
            </a:prstGeom>
            <a:solidFill>
              <a:srgbClr val="1CABE2">
                <a:alpha val="100000"/>
              </a:srgbClr>
            </a:solidFill>
          </p:spPr>
          <p:txBody>
            <a:bodyPr/>
            <a:lstStyle/>
            <a:p/>
          </p:txBody>
        </p:sp>
        <p:sp>
          <p:nvSpPr>
            <p:cNvPr id="67" name="rc67"/>
            <p:cNvSpPr/>
            <p:nvPr/>
          </p:nvSpPr>
          <p:spPr>
            <a:xfrm>
              <a:off x="6902001" y="3399138"/>
              <a:ext cx="238655" cy="716562"/>
            </a:xfrm>
            <a:prstGeom prst="rect">
              <a:avLst/>
            </a:prstGeom>
            <a:solidFill>
              <a:srgbClr val="80BD41">
                <a:alpha val="100000"/>
              </a:srgbClr>
            </a:solidFill>
          </p:spPr>
          <p:txBody>
            <a:bodyPr/>
            <a:lstStyle/>
            <a:p/>
          </p:txBody>
        </p:sp>
        <p:sp>
          <p:nvSpPr>
            <p:cNvPr id="68" name="rc68"/>
            <p:cNvSpPr/>
            <p:nvPr/>
          </p:nvSpPr>
          <p:spPr>
            <a:xfrm>
              <a:off x="6902001" y="3135719"/>
              <a:ext cx="238655" cy="263418"/>
            </a:xfrm>
            <a:prstGeom prst="rect">
              <a:avLst/>
            </a:prstGeom>
            <a:solidFill>
              <a:srgbClr val="1CABE2">
                <a:alpha val="100000"/>
              </a:srgbClr>
            </a:solidFill>
          </p:spPr>
          <p:txBody>
            <a:bodyPr/>
            <a:lstStyle/>
            <a:p/>
          </p:txBody>
        </p:sp>
        <p:sp>
          <p:nvSpPr>
            <p:cNvPr id="69" name="rc69"/>
            <p:cNvSpPr/>
            <p:nvPr/>
          </p:nvSpPr>
          <p:spPr>
            <a:xfrm>
              <a:off x="7167174" y="3378317"/>
              <a:ext cx="238655" cy="737383"/>
            </a:xfrm>
            <a:prstGeom prst="rect">
              <a:avLst/>
            </a:prstGeom>
            <a:solidFill>
              <a:srgbClr val="80BD41">
                <a:alpha val="100000"/>
              </a:srgbClr>
            </a:solidFill>
          </p:spPr>
          <p:txBody>
            <a:bodyPr/>
            <a:lstStyle/>
            <a:p/>
          </p:txBody>
        </p:sp>
        <p:sp>
          <p:nvSpPr>
            <p:cNvPr id="70" name="rc70"/>
            <p:cNvSpPr/>
            <p:nvPr/>
          </p:nvSpPr>
          <p:spPr>
            <a:xfrm>
              <a:off x="7167174" y="3122923"/>
              <a:ext cx="238655" cy="255394"/>
            </a:xfrm>
            <a:prstGeom prst="rect">
              <a:avLst/>
            </a:prstGeom>
            <a:solidFill>
              <a:srgbClr val="1CABE2">
                <a:alpha val="100000"/>
              </a:srgbClr>
            </a:solidFill>
          </p:spPr>
          <p:txBody>
            <a:bodyPr/>
            <a:lstStyle/>
            <a:p/>
          </p:txBody>
        </p:sp>
        <p:sp>
          <p:nvSpPr>
            <p:cNvPr id="71" name="rc71"/>
            <p:cNvSpPr/>
            <p:nvPr/>
          </p:nvSpPr>
          <p:spPr>
            <a:xfrm>
              <a:off x="7432346" y="3358239"/>
              <a:ext cx="238655" cy="757461"/>
            </a:xfrm>
            <a:prstGeom prst="rect">
              <a:avLst/>
            </a:prstGeom>
            <a:solidFill>
              <a:srgbClr val="80BD41">
                <a:alpha val="100000"/>
              </a:srgbClr>
            </a:solidFill>
          </p:spPr>
          <p:txBody>
            <a:bodyPr/>
            <a:lstStyle/>
            <a:p/>
          </p:txBody>
        </p:sp>
        <p:sp>
          <p:nvSpPr>
            <p:cNvPr id="72" name="rc72"/>
            <p:cNvSpPr/>
            <p:nvPr/>
          </p:nvSpPr>
          <p:spPr>
            <a:xfrm>
              <a:off x="7432346" y="3108582"/>
              <a:ext cx="238655" cy="249656"/>
            </a:xfrm>
            <a:prstGeom prst="rect">
              <a:avLst/>
            </a:prstGeom>
            <a:solidFill>
              <a:srgbClr val="1CABE2">
                <a:alpha val="100000"/>
              </a:srgbClr>
            </a:solidFill>
          </p:spPr>
          <p:txBody>
            <a:bodyPr/>
            <a:lstStyle/>
            <a:p/>
          </p:txBody>
        </p:sp>
        <p:sp>
          <p:nvSpPr>
            <p:cNvPr id="73" name="rc73"/>
            <p:cNvSpPr/>
            <p:nvPr/>
          </p:nvSpPr>
          <p:spPr>
            <a:xfrm>
              <a:off x="7697519" y="3348113"/>
              <a:ext cx="238655" cy="767587"/>
            </a:xfrm>
            <a:prstGeom prst="rect">
              <a:avLst/>
            </a:prstGeom>
            <a:solidFill>
              <a:srgbClr val="80BD41">
                <a:alpha val="100000"/>
              </a:srgbClr>
            </a:solidFill>
          </p:spPr>
          <p:txBody>
            <a:bodyPr/>
            <a:lstStyle/>
            <a:p/>
          </p:txBody>
        </p:sp>
        <p:sp>
          <p:nvSpPr>
            <p:cNvPr id="74" name="rc74"/>
            <p:cNvSpPr/>
            <p:nvPr/>
          </p:nvSpPr>
          <p:spPr>
            <a:xfrm>
              <a:off x="7697519" y="3095754"/>
              <a:ext cx="238655" cy="252358"/>
            </a:xfrm>
            <a:prstGeom prst="rect">
              <a:avLst/>
            </a:prstGeom>
            <a:solidFill>
              <a:srgbClr val="1CABE2">
                <a:alpha val="100000"/>
              </a:srgbClr>
            </a:solidFill>
          </p:spPr>
          <p:txBody>
            <a:bodyPr/>
            <a:lstStyle/>
            <a:p/>
          </p:txBody>
        </p:sp>
        <p:sp>
          <p:nvSpPr>
            <p:cNvPr id="75" name="rc75"/>
            <p:cNvSpPr/>
            <p:nvPr/>
          </p:nvSpPr>
          <p:spPr>
            <a:xfrm>
              <a:off x="7962692" y="3321997"/>
              <a:ext cx="238655" cy="793703"/>
            </a:xfrm>
            <a:prstGeom prst="rect">
              <a:avLst/>
            </a:prstGeom>
            <a:solidFill>
              <a:srgbClr val="80BD41">
                <a:alpha val="100000"/>
              </a:srgbClr>
            </a:solidFill>
          </p:spPr>
          <p:txBody>
            <a:bodyPr/>
            <a:lstStyle/>
            <a:p/>
          </p:txBody>
        </p:sp>
        <p:sp>
          <p:nvSpPr>
            <p:cNvPr id="76" name="rc76"/>
            <p:cNvSpPr/>
            <p:nvPr/>
          </p:nvSpPr>
          <p:spPr>
            <a:xfrm>
              <a:off x="7962692" y="3085197"/>
              <a:ext cx="238655" cy="236800"/>
            </a:xfrm>
            <a:prstGeom prst="rect">
              <a:avLst/>
            </a:prstGeom>
            <a:solidFill>
              <a:srgbClr val="1CABE2">
                <a:alpha val="100000"/>
              </a:srgbClr>
            </a:solidFill>
          </p:spPr>
          <p:txBody>
            <a:bodyPr/>
            <a:lstStyle/>
            <a:p/>
          </p:txBody>
        </p:sp>
        <p:sp>
          <p:nvSpPr>
            <p:cNvPr id="77" name="pl77"/>
            <p:cNvSpPr/>
            <p:nvPr/>
          </p:nvSpPr>
          <p:spPr>
            <a:xfrm>
              <a:off x="1452703" y="2487504"/>
              <a:ext cx="6629316" cy="494641"/>
            </a:xfrm>
            <a:custGeom>
              <a:avLst/>
              <a:pathLst>
                <a:path w="6629316" h="494641">
                  <a:moveTo>
                    <a:pt x="0" y="494641"/>
                  </a:moveTo>
                  <a:lnTo>
                    <a:pt x="265172" y="474031"/>
                  </a:lnTo>
                  <a:lnTo>
                    <a:pt x="530345" y="453421"/>
                  </a:lnTo>
                  <a:lnTo>
                    <a:pt x="795518" y="391591"/>
                  </a:lnTo>
                  <a:lnTo>
                    <a:pt x="1060690" y="329761"/>
                  </a:lnTo>
                  <a:lnTo>
                    <a:pt x="1325863" y="267930"/>
                  </a:lnTo>
                  <a:lnTo>
                    <a:pt x="1591036" y="226710"/>
                  </a:lnTo>
                  <a:lnTo>
                    <a:pt x="1856208" y="206100"/>
                  </a:lnTo>
                  <a:lnTo>
                    <a:pt x="2121381" y="144270"/>
                  </a:lnTo>
                  <a:lnTo>
                    <a:pt x="2386554" y="82440"/>
                  </a:lnTo>
                  <a:lnTo>
                    <a:pt x="2651726" y="103050"/>
                  </a:lnTo>
                  <a:lnTo>
                    <a:pt x="2916899" y="103050"/>
                  </a:lnTo>
                  <a:lnTo>
                    <a:pt x="3182072" y="123660"/>
                  </a:lnTo>
                  <a:lnTo>
                    <a:pt x="3447244" y="144270"/>
                  </a:lnTo>
                  <a:lnTo>
                    <a:pt x="3712417" y="123660"/>
                  </a:lnTo>
                  <a:lnTo>
                    <a:pt x="3977590" y="123660"/>
                  </a:lnTo>
                  <a:lnTo>
                    <a:pt x="4242762" y="61830"/>
                  </a:lnTo>
                  <a:lnTo>
                    <a:pt x="4507935" y="61830"/>
                  </a:lnTo>
                  <a:lnTo>
                    <a:pt x="4773108" y="41220"/>
                  </a:lnTo>
                  <a:lnTo>
                    <a:pt x="5038280" y="0"/>
                  </a:lnTo>
                  <a:lnTo>
                    <a:pt x="5303453" y="61830"/>
                  </a:lnTo>
                  <a:lnTo>
                    <a:pt x="5568626" y="123660"/>
                  </a:lnTo>
                  <a:lnTo>
                    <a:pt x="5833798" y="103050"/>
                  </a:lnTo>
                  <a:lnTo>
                    <a:pt x="6098971" y="82440"/>
                  </a:lnTo>
                  <a:lnTo>
                    <a:pt x="6364144" y="82440"/>
                  </a:lnTo>
                  <a:lnTo>
                    <a:pt x="6629316" y="41220"/>
                  </a:lnTo>
                </a:path>
              </a:pathLst>
            </a:custGeom>
            <a:ln w="27101" cap="flat">
              <a:solidFill>
                <a:srgbClr val="0058AB">
                  <a:alpha val="100000"/>
                </a:srgbClr>
              </a:solidFill>
              <a:prstDash val="solid"/>
              <a:round/>
            </a:ln>
          </p:spPr>
          <p:txBody>
            <a:bodyPr/>
            <a:lstStyle/>
            <a:p/>
          </p:txBody>
        </p:sp>
        <p:sp>
          <p:nvSpPr>
            <p:cNvPr id="78" name="tx78"/>
            <p:cNvSpPr/>
            <p:nvPr/>
          </p:nvSpPr>
          <p:spPr>
            <a:xfrm>
              <a:off x="1382385" y="280109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55</a:t>
              </a:r>
            </a:p>
          </p:txBody>
        </p:sp>
        <p:sp>
          <p:nvSpPr>
            <p:cNvPr id="79" name="tx79"/>
            <p:cNvSpPr/>
            <p:nvPr/>
          </p:nvSpPr>
          <p:spPr>
            <a:xfrm>
              <a:off x="2708249" y="257438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66</a:t>
              </a:r>
            </a:p>
          </p:txBody>
        </p:sp>
        <p:sp>
          <p:nvSpPr>
            <p:cNvPr id="80" name="tx80"/>
            <p:cNvSpPr/>
            <p:nvPr/>
          </p:nvSpPr>
          <p:spPr>
            <a:xfrm>
              <a:off x="4034112" y="24095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1" name="tx81"/>
            <p:cNvSpPr/>
            <p:nvPr/>
          </p:nvSpPr>
          <p:spPr>
            <a:xfrm>
              <a:off x="5359975" y="24301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82" name="tx82"/>
            <p:cNvSpPr/>
            <p:nvPr/>
          </p:nvSpPr>
          <p:spPr>
            <a:xfrm>
              <a:off x="6420666" y="2306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3" name="tx83"/>
            <p:cNvSpPr/>
            <p:nvPr/>
          </p:nvSpPr>
          <p:spPr>
            <a:xfrm>
              <a:off x="6685839" y="236828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4" name="tx84"/>
            <p:cNvSpPr/>
            <p:nvPr/>
          </p:nvSpPr>
          <p:spPr>
            <a:xfrm>
              <a:off x="6951011" y="24301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85" name="tx85"/>
            <p:cNvSpPr/>
            <p:nvPr/>
          </p:nvSpPr>
          <p:spPr>
            <a:xfrm>
              <a:off x="7216184" y="24095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6" name="tx86"/>
            <p:cNvSpPr/>
            <p:nvPr/>
          </p:nvSpPr>
          <p:spPr>
            <a:xfrm>
              <a:off x="7481357" y="23888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87" name="tx87"/>
            <p:cNvSpPr/>
            <p:nvPr/>
          </p:nvSpPr>
          <p:spPr>
            <a:xfrm>
              <a:off x="7746529" y="23888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88" name="tx88"/>
            <p:cNvSpPr/>
            <p:nvPr/>
          </p:nvSpPr>
          <p:spPr>
            <a:xfrm>
              <a:off x="8011702" y="23476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9" name="tx89"/>
            <p:cNvSpPr/>
            <p:nvPr/>
          </p:nvSpPr>
          <p:spPr>
            <a:xfrm>
              <a:off x="1347272" y="388738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16.7</a:t>
              </a:r>
            </a:p>
          </p:txBody>
        </p:sp>
        <p:sp>
          <p:nvSpPr>
            <p:cNvPr id="90" name="tx90"/>
            <p:cNvSpPr/>
            <p:nvPr/>
          </p:nvSpPr>
          <p:spPr>
            <a:xfrm>
              <a:off x="1347272" y="354496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13.5</a:t>
              </a:r>
            </a:p>
          </p:txBody>
        </p:sp>
        <p:sp>
          <p:nvSpPr>
            <p:cNvPr id="91" name="tx91"/>
            <p:cNvSpPr/>
            <p:nvPr/>
          </p:nvSpPr>
          <p:spPr>
            <a:xfrm>
              <a:off x="2673136" y="382363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22.3</a:t>
              </a:r>
            </a:p>
          </p:txBody>
        </p:sp>
        <p:sp>
          <p:nvSpPr>
            <p:cNvPr id="92" name="tx92"/>
            <p:cNvSpPr/>
            <p:nvPr/>
          </p:nvSpPr>
          <p:spPr>
            <a:xfrm>
              <a:off x="2677159" y="3439403"/>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93" name="tx93"/>
            <p:cNvSpPr/>
            <p:nvPr/>
          </p:nvSpPr>
          <p:spPr>
            <a:xfrm>
              <a:off x="3998999" y="375842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28.1</a:t>
              </a:r>
            </a:p>
          </p:txBody>
        </p:sp>
        <p:sp>
          <p:nvSpPr>
            <p:cNvPr id="94" name="tx94"/>
            <p:cNvSpPr/>
            <p:nvPr/>
          </p:nvSpPr>
          <p:spPr>
            <a:xfrm>
              <a:off x="4029129" y="33295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9.7</a:t>
              </a:r>
            </a:p>
          </p:txBody>
        </p:sp>
        <p:sp>
          <p:nvSpPr>
            <p:cNvPr id="95" name="tx95"/>
            <p:cNvSpPr/>
            <p:nvPr/>
          </p:nvSpPr>
          <p:spPr>
            <a:xfrm>
              <a:off x="5324862" y="373856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29.8</a:t>
              </a:r>
            </a:p>
          </p:txBody>
        </p:sp>
        <p:sp>
          <p:nvSpPr>
            <p:cNvPr id="96" name="tx96"/>
            <p:cNvSpPr/>
            <p:nvPr/>
          </p:nvSpPr>
          <p:spPr>
            <a:xfrm>
              <a:off x="5374057" y="3275296"/>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97" name="tx97"/>
            <p:cNvSpPr/>
            <p:nvPr/>
          </p:nvSpPr>
          <p:spPr>
            <a:xfrm>
              <a:off x="6385553" y="369979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33.2</a:t>
              </a:r>
            </a:p>
          </p:txBody>
        </p:sp>
        <p:sp>
          <p:nvSpPr>
            <p:cNvPr id="98" name="tx98"/>
            <p:cNvSpPr/>
            <p:nvPr/>
          </p:nvSpPr>
          <p:spPr>
            <a:xfrm>
              <a:off x="6460854" y="32207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99" name="tx99"/>
            <p:cNvSpPr/>
            <p:nvPr/>
          </p:nvSpPr>
          <p:spPr>
            <a:xfrm>
              <a:off x="6650726" y="370799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32.5</a:t>
              </a:r>
            </a:p>
          </p:txBody>
        </p:sp>
        <p:sp>
          <p:nvSpPr>
            <p:cNvPr id="100" name="tx100"/>
            <p:cNvSpPr/>
            <p:nvPr/>
          </p:nvSpPr>
          <p:spPr>
            <a:xfrm>
              <a:off x="6650726" y="322389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10.2</a:t>
              </a:r>
            </a:p>
          </p:txBody>
        </p:sp>
        <p:sp>
          <p:nvSpPr>
            <p:cNvPr id="101" name="tx101"/>
            <p:cNvSpPr/>
            <p:nvPr/>
          </p:nvSpPr>
          <p:spPr>
            <a:xfrm>
              <a:off x="6915898" y="371860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31.6</a:t>
              </a:r>
            </a:p>
          </p:txBody>
        </p:sp>
        <p:sp>
          <p:nvSpPr>
            <p:cNvPr id="102" name="tx102"/>
            <p:cNvSpPr/>
            <p:nvPr/>
          </p:nvSpPr>
          <p:spPr>
            <a:xfrm>
              <a:off x="6919922" y="3228612"/>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103" name="tx103"/>
            <p:cNvSpPr/>
            <p:nvPr/>
          </p:nvSpPr>
          <p:spPr>
            <a:xfrm>
              <a:off x="7181071" y="370819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32.5</a:t>
              </a:r>
            </a:p>
          </p:txBody>
        </p:sp>
        <p:sp>
          <p:nvSpPr>
            <p:cNvPr id="104" name="tx104"/>
            <p:cNvSpPr/>
            <p:nvPr/>
          </p:nvSpPr>
          <p:spPr>
            <a:xfrm>
              <a:off x="7185094" y="3211804"/>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11.3</a:t>
              </a:r>
            </a:p>
          </p:txBody>
        </p:sp>
        <p:sp>
          <p:nvSpPr>
            <p:cNvPr id="105" name="tx105"/>
            <p:cNvSpPr/>
            <p:nvPr/>
          </p:nvSpPr>
          <p:spPr>
            <a:xfrm>
              <a:off x="7446244" y="36981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33.4</a:t>
              </a:r>
            </a:p>
          </p:txBody>
        </p:sp>
        <p:sp>
          <p:nvSpPr>
            <p:cNvPr id="106" name="tx106"/>
            <p:cNvSpPr/>
            <p:nvPr/>
          </p:nvSpPr>
          <p:spPr>
            <a:xfrm>
              <a:off x="7495438" y="319459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07" name="tx107"/>
            <p:cNvSpPr/>
            <p:nvPr/>
          </p:nvSpPr>
          <p:spPr>
            <a:xfrm>
              <a:off x="7711416" y="369309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33.8</a:t>
              </a:r>
            </a:p>
          </p:txBody>
        </p:sp>
        <p:sp>
          <p:nvSpPr>
            <p:cNvPr id="108" name="tx108"/>
            <p:cNvSpPr/>
            <p:nvPr/>
          </p:nvSpPr>
          <p:spPr>
            <a:xfrm>
              <a:off x="7715440" y="3183117"/>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11.1</a:t>
              </a:r>
            </a:p>
          </p:txBody>
        </p:sp>
        <p:sp>
          <p:nvSpPr>
            <p:cNvPr id="109" name="tx109"/>
            <p:cNvSpPr/>
            <p:nvPr/>
          </p:nvSpPr>
          <p:spPr>
            <a:xfrm>
              <a:off x="8021760" y="36800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0" name="tx110"/>
            <p:cNvSpPr/>
            <p:nvPr/>
          </p:nvSpPr>
          <p:spPr>
            <a:xfrm>
              <a:off x="7976589" y="316478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10.4</a:t>
              </a:r>
            </a:p>
          </p:txBody>
        </p:sp>
        <p:sp>
          <p:nvSpPr>
            <p:cNvPr id="111" name="tx111"/>
            <p:cNvSpPr/>
            <p:nvPr/>
          </p:nvSpPr>
          <p:spPr>
            <a:xfrm>
              <a:off x="1347272" y="327559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30.2</a:t>
              </a:r>
            </a:p>
          </p:txBody>
        </p:sp>
        <p:sp>
          <p:nvSpPr>
            <p:cNvPr id="112" name="tx112"/>
            <p:cNvSpPr/>
            <p:nvPr/>
          </p:nvSpPr>
          <p:spPr>
            <a:xfrm>
              <a:off x="2673136" y="319197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33.9</a:t>
              </a:r>
            </a:p>
          </p:txBody>
        </p:sp>
        <p:sp>
          <p:nvSpPr>
            <p:cNvPr id="113" name="tx113"/>
            <p:cNvSpPr/>
            <p:nvPr/>
          </p:nvSpPr>
          <p:spPr>
            <a:xfrm>
              <a:off x="3998999" y="310278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37.8</a:t>
              </a:r>
            </a:p>
          </p:txBody>
        </p:sp>
        <p:sp>
          <p:nvSpPr>
            <p:cNvPr id="114" name="tx114"/>
            <p:cNvSpPr/>
            <p:nvPr/>
          </p:nvSpPr>
          <p:spPr>
            <a:xfrm>
              <a:off x="5324862" y="303389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40.8</a:t>
              </a:r>
            </a:p>
          </p:txBody>
        </p:sp>
        <p:sp>
          <p:nvSpPr>
            <p:cNvPr id="115" name="tx115"/>
            <p:cNvSpPr/>
            <p:nvPr/>
          </p:nvSpPr>
          <p:spPr>
            <a:xfrm>
              <a:off x="6385553" y="30022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42.2</a:t>
              </a:r>
            </a:p>
          </p:txBody>
        </p:sp>
        <p:sp>
          <p:nvSpPr>
            <p:cNvPr id="116" name="tx116"/>
            <p:cNvSpPr/>
            <p:nvPr/>
          </p:nvSpPr>
          <p:spPr>
            <a:xfrm>
              <a:off x="6650726" y="299223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42.7</a:t>
              </a:r>
            </a:p>
          </p:txBody>
        </p:sp>
        <p:sp>
          <p:nvSpPr>
            <p:cNvPr id="117" name="tx117"/>
            <p:cNvSpPr/>
            <p:nvPr/>
          </p:nvSpPr>
          <p:spPr>
            <a:xfrm>
              <a:off x="6915898" y="298045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43.2</a:t>
              </a:r>
            </a:p>
          </p:txBody>
        </p:sp>
        <p:sp>
          <p:nvSpPr>
            <p:cNvPr id="118" name="tx118"/>
            <p:cNvSpPr/>
            <p:nvPr/>
          </p:nvSpPr>
          <p:spPr>
            <a:xfrm>
              <a:off x="7181071" y="296765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43.8</a:t>
              </a:r>
            </a:p>
          </p:txBody>
        </p:sp>
        <p:sp>
          <p:nvSpPr>
            <p:cNvPr id="119" name="tx119"/>
            <p:cNvSpPr/>
            <p:nvPr/>
          </p:nvSpPr>
          <p:spPr>
            <a:xfrm>
              <a:off x="7446244" y="295331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44.4</a:t>
              </a:r>
            </a:p>
          </p:txBody>
        </p:sp>
        <p:sp>
          <p:nvSpPr>
            <p:cNvPr id="120" name="tx120"/>
            <p:cNvSpPr/>
            <p:nvPr/>
          </p:nvSpPr>
          <p:spPr>
            <a:xfrm>
              <a:off x="7756588" y="29404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121" name="tx121"/>
            <p:cNvSpPr/>
            <p:nvPr/>
          </p:nvSpPr>
          <p:spPr>
            <a:xfrm>
              <a:off x="7976589" y="29299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45.4</a:t>
              </a:r>
            </a:p>
          </p:txBody>
        </p:sp>
        <p:sp>
          <p:nvSpPr>
            <p:cNvPr id="122" name="tx122"/>
            <p:cNvSpPr/>
            <p:nvPr/>
          </p:nvSpPr>
          <p:spPr>
            <a:xfrm>
              <a:off x="733219"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3" name="tx123"/>
            <p:cNvSpPr/>
            <p:nvPr/>
          </p:nvSpPr>
          <p:spPr>
            <a:xfrm>
              <a:off x="655495" y="3498471"/>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24" name="tx124"/>
            <p:cNvSpPr/>
            <p:nvPr/>
          </p:nvSpPr>
          <p:spPr>
            <a:xfrm>
              <a:off x="655495" y="2931259"/>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25" name="tx125"/>
            <p:cNvSpPr/>
            <p:nvPr/>
          </p:nvSpPr>
          <p:spPr>
            <a:xfrm>
              <a:off x="655495" y="236404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26" name="tx126"/>
            <p:cNvSpPr/>
            <p:nvPr/>
          </p:nvSpPr>
          <p:spPr>
            <a:xfrm>
              <a:off x="577771" y="1796836"/>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7" name="tx127"/>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29725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62311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489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748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3553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60070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658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31053"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39622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613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657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5" name="pl145"/>
            <p:cNvSpPr/>
            <p:nvPr/>
          </p:nvSpPr>
          <p:spPr>
            <a:xfrm>
              <a:off x="2932513"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9961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7" name="rc147"/>
            <p:cNvSpPr/>
            <p:nvPr/>
          </p:nvSpPr>
          <p:spPr>
            <a:xfrm>
              <a:off x="4457787" y="4979470"/>
              <a:ext cx="201456" cy="201456"/>
            </a:xfrm>
            <a:prstGeom prst="rect">
              <a:avLst/>
            </a:prstGeom>
            <a:solidFill>
              <a:srgbClr val="1CABE2">
                <a:alpha val="100000"/>
              </a:srgbClr>
            </a:solidFill>
          </p:spPr>
          <p:txBody>
            <a:bodyPr/>
            <a:lstStyle/>
            <a:p/>
          </p:txBody>
        </p:sp>
        <p:sp>
          <p:nvSpPr>
            <p:cNvPr id="148" name="rc148"/>
            <p:cNvSpPr/>
            <p:nvPr/>
          </p:nvSpPr>
          <p:spPr>
            <a:xfrm>
              <a:off x="5663064" y="4979470"/>
              <a:ext cx="201456" cy="201456"/>
            </a:xfrm>
            <a:prstGeom prst="rect">
              <a:avLst/>
            </a:prstGeom>
            <a:solidFill>
              <a:srgbClr val="80BD41">
                <a:alpha val="100000"/>
              </a:srgbClr>
            </a:solidFill>
          </p:spPr>
          <p:txBody>
            <a:bodyPr/>
            <a:lstStyle/>
            <a:p/>
          </p:txBody>
        </p:sp>
        <p:sp>
          <p:nvSpPr>
            <p:cNvPr id="149" name="tx149"/>
            <p:cNvSpPr/>
            <p:nvPr/>
          </p:nvSpPr>
          <p:spPr>
            <a:xfrm>
              <a:off x="4737832"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0" name="tx150"/>
            <p:cNvSpPr/>
            <p:nvPr/>
          </p:nvSpPr>
          <p:spPr>
            <a:xfrm>
              <a:off x="5943109"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989976"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89976" y="1618677"/>
              <a:ext cx="132249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Africa, 2000-2025</a:t>
              </a:r>
            </a:p>
          </p:txBody>
        </p:sp>
        <p:sp>
          <p:nvSpPr>
            <p:cNvPr id="153" name="pl153"/>
            <p:cNvSpPr/>
            <p:nvPr/>
          </p:nvSpPr>
          <p:spPr>
            <a:xfrm>
              <a:off x="2053429"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493536"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4933643"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373750"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813858"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89976" y="5785519"/>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9" name="pl159"/>
            <p:cNvSpPr/>
            <p:nvPr/>
          </p:nvSpPr>
          <p:spPr>
            <a:xfrm>
              <a:off x="989976" y="5636740"/>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60" name="pl160"/>
            <p:cNvSpPr/>
            <p:nvPr/>
          </p:nvSpPr>
          <p:spPr>
            <a:xfrm>
              <a:off x="989976" y="5487961"/>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61" name="pl161"/>
            <p:cNvSpPr/>
            <p:nvPr/>
          </p:nvSpPr>
          <p:spPr>
            <a:xfrm>
              <a:off x="1333375"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773482"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213590"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653697"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09380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533911"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333375" y="5726007"/>
              <a:ext cx="4787006" cy="119023"/>
            </a:xfrm>
            <a:prstGeom prst="rect">
              <a:avLst/>
            </a:prstGeom>
            <a:solidFill>
              <a:srgbClr val="80BD41">
                <a:alpha val="100000"/>
              </a:srgbClr>
            </a:solidFill>
          </p:spPr>
          <p:txBody>
            <a:bodyPr/>
            <a:lstStyle/>
            <a:p/>
          </p:txBody>
        </p:sp>
        <p:sp>
          <p:nvSpPr>
            <p:cNvPr id="168" name="rc168"/>
            <p:cNvSpPr/>
            <p:nvPr/>
          </p:nvSpPr>
          <p:spPr>
            <a:xfrm>
              <a:off x="6120382" y="5726007"/>
              <a:ext cx="1294873" cy="119023"/>
            </a:xfrm>
            <a:prstGeom prst="rect">
              <a:avLst/>
            </a:prstGeom>
            <a:solidFill>
              <a:srgbClr val="1CABE2">
                <a:alpha val="100000"/>
              </a:srgbClr>
            </a:solidFill>
          </p:spPr>
          <p:txBody>
            <a:bodyPr/>
            <a:lstStyle/>
            <a:p/>
          </p:txBody>
        </p:sp>
        <p:sp>
          <p:nvSpPr>
            <p:cNvPr id="169" name="rc169"/>
            <p:cNvSpPr/>
            <p:nvPr/>
          </p:nvSpPr>
          <p:spPr>
            <a:xfrm>
              <a:off x="1333375" y="5577228"/>
              <a:ext cx="4872115" cy="119023"/>
            </a:xfrm>
            <a:prstGeom prst="rect">
              <a:avLst/>
            </a:prstGeom>
            <a:solidFill>
              <a:srgbClr val="80BD41">
                <a:alpha val="100000"/>
              </a:srgbClr>
            </a:solidFill>
          </p:spPr>
          <p:txBody>
            <a:bodyPr/>
            <a:lstStyle/>
            <a:p/>
          </p:txBody>
        </p:sp>
        <p:sp>
          <p:nvSpPr>
            <p:cNvPr id="170" name="rc170"/>
            <p:cNvSpPr/>
            <p:nvPr/>
          </p:nvSpPr>
          <p:spPr>
            <a:xfrm>
              <a:off x="6205491" y="5577228"/>
              <a:ext cx="1601796" cy="119023"/>
            </a:xfrm>
            <a:prstGeom prst="rect">
              <a:avLst/>
            </a:prstGeom>
            <a:solidFill>
              <a:srgbClr val="1CABE2">
                <a:alpha val="100000"/>
              </a:srgbClr>
            </a:solidFill>
          </p:spPr>
          <p:txBody>
            <a:bodyPr/>
            <a:lstStyle/>
            <a:p/>
          </p:txBody>
        </p:sp>
        <p:sp>
          <p:nvSpPr>
            <p:cNvPr id="171" name="rc171"/>
            <p:cNvSpPr/>
            <p:nvPr/>
          </p:nvSpPr>
          <p:spPr>
            <a:xfrm>
              <a:off x="1333375" y="5428449"/>
              <a:ext cx="5037881" cy="119023"/>
            </a:xfrm>
            <a:prstGeom prst="rect">
              <a:avLst/>
            </a:prstGeom>
            <a:solidFill>
              <a:srgbClr val="80BD41">
                <a:alpha val="100000"/>
              </a:srgbClr>
            </a:solidFill>
          </p:spPr>
          <p:txBody>
            <a:bodyPr/>
            <a:lstStyle/>
            <a:p/>
          </p:txBody>
        </p:sp>
        <p:sp>
          <p:nvSpPr>
            <p:cNvPr id="172" name="rc172"/>
            <p:cNvSpPr/>
            <p:nvPr/>
          </p:nvSpPr>
          <p:spPr>
            <a:xfrm>
              <a:off x="6371257" y="5428449"/>
              <a:ext cx="1503044" cy="119023"/>
            </a:xfrm>
            <a:prstGeom prst="rect">
              <a:avLst/>
            </a:prstGeom>
            <a:solidFill>
              <a:srgbClr val="1CABE2">
                <a:alpha val="100000"/>
              </a:srgbClr>
            </a:solidFill>
          </p:spPr>
          <p:txBody>
            <a:bodyPr/>
            <a:lstStyle/>
            <a:p/>
          </p:txBody>
        </p:sp>
        <p:sp>
          <p:nvSpPr>
            <p:cNvPr id="173" name="tx173"/>
            <p:cNvSpPr/>
            <p:nvPr/>
          </p:nvSpPr>
          <p:spPr>
            <a:xfrm>
              <a:off x="3603846"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33.2</a:t>
              </a:r>
            </a:p>
          </p:txBody>
        </p:sp>
        <p:sp>
          <p:nvSpPr>
            <p:cNvPr id="174" name="tx174"/>
            <p:cNvSpPr/>
            <p:nvPr/>
          </p:nvSpPr>
          <p:spPr>
            <a:xfrm>
              <a:off x="6732660" y="5740256"/>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9</a:t>
              </a:r>
            </a:p>
          </p:txBody>
        </p:sp>
        <p:sp>
          <p:nvSpPr>
            <p:cNvPr id="175" name="tx175"/>
            <p:cNvSpPr/>
            <p:nvPr/>
          </p:nvSpPr>
          <p:spPr>
            <a:xfrm>
              <a:off x="3646400"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33.8</a:t>
              </a:r>
            </a:p>
          </p:txBody>
        </p:sp>
        <p:sp>
          <p:nvSpPr>
            <p:cNvPr id="176" name="tx176"/>
            <p:cNvSpPr/>
            <p:nvPr/>
          </p:nvSpPr>
          <p:spPr>
            <a:xfrm>
              <a:off x="6888066" y="5591477"/>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11.1</a:t>
              </a:r>
            </a:p>
          </p:txBody>
        </p:sp>
        <p:sp>
          <p:nvSpPr>
            <p:cNvPr id="177" name="tx177"/>
            <p:cNvSpPr/>
            <p:nvPr/>
          </p:nvSpPr>
          <p:spPr>
            <a:xfrm>
              <a:off x="3781998" y="544269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35</a:t>
              </a:r>
            </a:p>
          </p:txBody>
        </p:sp>
        <p:sp>
          <p:nvSpPr>
            <p:cNvPr id="178" name="tx178"/>
            <p:cNvSpPr/>
            <p:nvPr/>
          </p:nvSpPr>
          <p:spPr>
            <a:xfrm>
              <a:off x="6999746"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10.4</a:t>
              </a:r>
            </a:p>
          </p:txBody>
        </p:sp>
        <p:sp>
          <p:nvSpPr>
            <p:cNvPr id="179" name="tx179"/>
            <p:cNvSpPr/>
            <p:nvPr/>
          </p:nvSpPr>
          <p:spPr>
            <a:xfrm>
              <a:off x="7596316"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42.2</a:t>
              </a:r>
            </a:p>
          </p:txBody>
        </p:sp>
        <p:sp>
          <p:nvSpPr>
            <p:cNvPr id="180" name="tx180"/>
            <p:cNvSpPr/>
            <p:nvPr/>
          </p:nvSpPr>
          <p:spPr>
            <a:xfrm>
              <a:off x="8060666" y="55914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45</a:t>
              </a:r>
            </a:p>
          </p:txBody>
        </p:sp>
        <p:sp>
          <p:nvSpPr>
            <p:cNvPr id="181" name="tx181"/>
            <p:cNvSpPr/>
            <p:nvPr/>
          </p:nvSpPr>
          <p:spPr>
            <a:xfrm>
              <a:off x="8078315"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45.4</a:t>
              </a:r>
            </a:p>
          </p:txBody>
        </p:sp>
        <p:sp>
          <p:nvSpPr>
            <p:cNvPr id="182" name="tx182"/>
            <p:cNvSpPr/>
            <p:nvPr/>
          </p:nvSpPr>
          <p:spPr>
            <a:xfrm>
              <a:off x="616450"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3" name="tx183"/>
            <p:cNvSpPr/>
            <p:nvPr/>
          </p:nvSpPr>
          <p:spPr>
            <a:xfrm>
              <a:off x="616450"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4" name="tx184"/>
            <p:cNvSpPr/>
            <p:nvPr/>
          </p:nvSpPr>
          <p:spPr>
            <a:xfrm>
              <a:off x="616450"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5" name="tx185"/>
            <p:cNvSpPr/>
            <p:nvPr/>
          </p:nvSpPr>
          <p:spPr>
            <a:xfrm>
              <a:off x="1216880"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6" name="tx186"/>
            <p:cNvSpPr/>
            <p:nvPr/>
          </p:nvSpPr>
          <p:spPr>
            <a:xfrm>
              <a:off x="2618126"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7" name="tx187"/>
            <p:cNvSpPr/>
            <p:nvPr/>
          </p:nvSpPr>
          <p:spPr>
            <a:xfrm>
              <a:off x="4058233"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8" name="tx188"/>
            <p:cNvSpPr/>
            <p:nvPr/>
          </p:nvSpPr>
          <p:spPr>
            <a:xfrm>
              <a:off x="5498340"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 M</a:t>
              </a:r>
            </a:p>
          </p:txBody>
        </p:sp>
        <p:sp>
          <p:nvSpPr>
            <p:cNvPr id="189" name="tx189"/>
            <p:cNvSpPr/>
            <p:nvPr/>
          </p:nvSpPr>
          <p:spPr>
            <a:xfrm>
              <a:off x="6938447"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 M</a:t>
              </a:r>
            </a:p>
          </p:txBody>
        </p:sp>
        <p:sp>
          <p:nvSpPr>
            <p:cNvPr id="190" name="tx190"/>
            <p:cNvSpPr/>
            <p:nvPr/>
          </p:nvSpPr>
          <p:spPr>
            <a:xfrm>
              <a:off x="8378555"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91" name="tx191"/>
            <p:cNvSpPr/>
            <p:nvPr/>
          </p:nvSpPr>
          <p:spPr>
            <a:xfrm>
              <a:off x="3878244"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92" name="tx192"/>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94" name="tx194"/>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(77%) was lower than in 2019 (79%).
The number of children vaccinated with DTP3 increased 5% from 33.2 million in 2019 to 35 million in 2025.
The number of surviving infants increased approximately 8% from 42.2 million in 2019 to 45.4 million in 2025.
In 2025, 1.7 million more children were vaccinated than in 2019.
In 2025, there were 3.2 million more surviving infants (target population) than in 2019.
For vaccine coverage to increase, the number of children vaccinated must increase at a faster rate than the population increases.</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77%: 35 million children received three doses of DTP-containing vaccine, but 10.4 million remain un- or under-vaccinated.</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76785" y="5108386"/>
              <a:ext cx="263649" cy="583782"/>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 name="rc5"/>
            <p:cNvSpPr/>
            <p:nvPr/>
          </p:nvSpPr>
          <p:spPr>
            <a:xfrm>
              <a:off x="2140435" y="5108386"/>
              <a:ext cx="263649" cy="583782"/>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6" name="rc6"/>
            <p:cNvSpPr/>
            <p:nvPr/>
          </p:nvSpPr>
          <p:spPr>
            <a:xfrm>
              <a:off x="2404084" y="5108386"/>
              <a:ext cx="263649" cy="583782"/>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7" name="rc7"/>
            <p:cNvSpPr/>
            <p:nvPr/>
          </p:nvSpPr>
          <p:spPr>
            <a:xfrm>
              <a:off x="2667733" y="5108386"/>
              <a:ext cx="263649" cy="58378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8" name="rc8"/>
            <p:cNvSpPr/>
            <p:nvPr/>
          </p:nvSpPr>
          <p:spPr>
            <a:xfrm>
              <a:off x="2931382" y="5108386"/>
              <a:ext cx="263649" cy="58378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9" name="rc9"/>
            <p:cNvSpPr/>
            <p:nvPr/>
          </p:nvSpPr>
          <p:spPr>
            <a:xfrm>
              <a:off x="3195032" y="5108386"/>
              <a:ext cx="263649" cy="58378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 name="rc10"/>
            <p:cNvSpPr/>
            <p:nvPr/>
          </p:nvSpPr>
          <p:spPr>
            <a:xfrm>
              <a:off x="3458681" y="5108386"/>
              <a:ext cx="263649" cy="58378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 name="rc11"/>
            <p:cNvSpPr/>
            <p:nvPr/>
          </p:nvSpPr>
          <p:spPr>
            <a:xfrm>
              <a:off x="3722330" y="5108386"/>
              <a:ext cx="263649" cy="58378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 name="rc12"/>
            <p:cNvSpPr/>
            <p:nvPr/>
          </p:nvSpPr>
          <p:spPr>
            <a:xfrm>
              <a:off x="3985979" y="5108386"/>
              <a:ext cx="263649" cy="58378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 name="rc13"/>
            <p:cNvSpPr/>
            <p:nvPr/>
          </p:nvSpPr>
          <p:spPr>
            <a:xfrm>
              <a:off x="4249629" y="5108386"/>
              <a:ext cx="263649" cy="58378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 name="rc14"/>
            <p:cNvSpPr/>
            <p:nvPr/>
          </p:nvSpPr>
          <p:spPr>
            <a:xfrm>
              <a:off x="4513278" y="5108386"/>
              <a:ext cx="263649" cy="58378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 name="rc15"/>
            <p:cNvSpPr/>
            <p:nvPr/>
          </p:nvSpPr>
          <p:spPr>
            <a:xfrm>
              <a:off x="4776927" y="5108386"/>
              <a:ext cx="263649" cy="5837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 name="rc16"/>
            <p:cNvSpPr/>
            <p:nvPr/>
          </p:nvSpPr>
          <p:spPr>
            <a:xfrm>
              <a:off x="5040577" y="5108386"/>
              <a:ext cx="263649" cy="5837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 name="rc17"/>
            <p:cNvSpPr/>
            <p:nvPr/>
          </p:nvSpPr>
          <p:spPr>
            <a:xfrm>
              <a:off x="5304226" y="5108386"/>
              <a:ext cx="263649" cy="5837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 name="rc18"/>
            <p:cNvSpPr/>
            <p:nvPr/>
          </p:nvSpPr>
          <p:spPr>
            <a:xfrm>
              <a:off x="5567875" y="5108386"/>
              <a:ext cx="263649" cy="5837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 name="rc19"/>
            <p:cNvSpPr/>
            <p:nvPr/>
          </p:nvSpPr>
          <p:spPr>
            <a:xfrm>
              <a:off x="5831524" y="5108386"/>
              <a:ext cx="263649" cy="5837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 name="rc20"/>
            <p:cNvSpPr/>
            <p:nvPr/>
          </p:nvSpPr>
          <p:spPr>
            <a:xfrm>
              <a:off x="6095174" y="5108386"/>
              <a:ext cx="263649" cy="5837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 name="rc21"/>
            <p:cNvSpPr/>
            <p:nvPr/>
          </p:nvSpPr>
          <p:spPr>
            <a:xfrm>
              <a:off x="6358823" y="5108386"/>
              <a:ext cx="263649" cy="58378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 name="rc22"/>
            <p:cNvSpPr/>
            <p:nvPr/>
          </p:nvSpPr>
          <p:spPr>
            <a:xfrm>
              <a:off x="6622472" y="5108386"/>
              <a:ext cx="263649" cy="58378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 name="rc23"/>
            <p:cNvSpPr/>
            <p:nvPr/>
          </p:nvSpPr>
          <p:spPr>
            <a:xfrm>
              <a:off x="6886121" y="5108386"/>
              <a:ext cx="263649" cy="5837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 name="rc24"/>
            <p:cNvSpPr/>
            <p:nvPr/>
          </p:nvSpPr>
          <p:spPr>
            <a:xfrm>
              <a:off x="7149771" y="5108386"/>
              <a:ext cx="263649" cy="5837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5" name="rc25"/>
            <p:cNvSpPr/>
            <p:nvPr/>
          </p:nvSpPr>
          <p:spPr>
            <a:xfrm>
              <a:off x="7413420" y="5108386"/>
              <a:ext cx="263649" cy="58378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 name="rc26"/>
            <p:cNvSpPr/>
            <p:nvPr/>
          </p:nvSpPr>
          <p:spPr>
            <a:xfrm>
              <a:off x="7677069" y="5108386"/>
              <a:ext cx="263649" cy="58378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 name="rc27"/>
            <p:cNvSpPr/>
            <p:nvPr/>
          </p:nvSpPr>
          <p:spPr>
            <a:xfrm>
              <a:off x="7940719" y="5108386"/>
              <a:ext cx="263649" cy="58378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8" name="rc28"/>
            <p:cNvSpPr/>
            <p:nvPr/>
          </p:nvSpPr>
          <p:spPr>
            <a:xfrm>
              <a:off x="8204368" y="5108386"/>
              <a:ext cx="263649" cy="58378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 name="rc29"/>
            <p:cNvSpPr/>
            <p:nvPr/>
          </p:nvSpPr>
          <p:spPr>
            <a:xfrm>
              <a:off x="8468017" y="5108386"/>
              <a:ext cx="263649" cy="5837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0" name="rc30"/>
            <p:cNvSpPr/>
            <p:nvPr/>
          </p:nvSpPr>
          <p:spPr>
            <a:xfrm>
              <a:off x="1876785" y="2773256"/>
              <a:ext cx="263649" cy="58378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1" name="rc31"/>
            <p:cNvSpPr/>
            <p:nvPr/>
          </p:nvSpPr>
          <p:spPr>
            <a:xfrm>
              <a:off x="2140435" y="2773256"/>
              <a:ext cx="263649" cy="58378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2" name="rc32"/>
            <p:cNvSpPr/>
            <p:nvPr/>
          </p:nvSpPr>
          <p:spPr>
            <a:xfrm>
              <a:off x="2404084" y="2773256"/>
              <a:ext cx="263649" cy="58378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3" name="rc33"/>
            <p:cNvSpPr/>
            <p:nvPr/>
          </p:nvSpPr>
          <p:spPr>
            <a:xfrm>
              <a:off x="2667733" y="2773256"/>
              <a:ext cx="263649" cy="58378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4" name="rc34"/>
            <p:cNvSpPr/>
            <p:nvPr/>
          </p:nvSpPr>
          <p:spPr>
            <a:xfrm>
              <a:off x="2931382" y="2773256"/>
              <a:ext cx="263649" cy="58378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5" name="rc35"/>
            <p:cNvSpPr/>
            <p:nvPr/>
          </p:nvSpPr>
          <p:spPr>
            <a:xfrm>
              <a:off x="3195032" y="2773256"/>
              <a:ext cx="263649" cy="58378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6" name="rc36"/>
            <p:cNvSpPr/>
            <p:nvPr/>
          </p:nvSpPr>
          <p:spPr>
            <a:xfrm>
              <a:off x="3458681" y="2773256"/>
              <a:ext cx="263649" cy="58378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7" name="rc37"/>
            <p:cNvSpPr/>
            <p:nvPr/>
          </p:nvSpPr>
          <p:spPr>
            <a:xfrm>
              <a:off x="3722330" y="2773256"/>
              <a:ext cx="263649" cy="58378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8" name="rc38"/>
            <p:cNvSpPr/>
            <p:nvPr/>
          </p:nvSpPr>
          <p:spPr>
            <a:xfrm>
              <a:off x="3985979" y="2773256"/>
              <a:ext cx="263649" cy="58378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9" name="rc39"/>
            <p:cNvSpPr/>
            <p:nvPr/>
          </p:nvSpPr>
          <p:spPr>
            <a:xfrm>
              <a:off x="4249629" y="2773256"/>
              <a:ext cx="263649" cy="5837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0" name="rc40"/>
            <p:cNvSpPr/>
            <p:nvPr/>
          </p:nvSpPr>
          <p:spPr>
            <a:xfrm>
              <a:off x="4513278" y="2773256"/>
              <a:ext cx="263649" cy="5837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1" name="rc41"/>
            <p:cNvSpPr/>
            <p:nvPr/>
          </p:nvSpPr>
          <p:spPr>
            <a:xfrm>
              <a:off x="4776927" y="2773256"/>
              <a:ext cx="263649" cy="58378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2" name="rc42"/>
            <p:cNvSpPr/>
            <p:nvPr/>
          </p:nvSpPr>
          <p:spPr>
            <a:xfrm>
              <a:off x="5040577" y="2773256"/>
              <a:ext cx="263649" cy="5837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3" name="rc43"/>
            <p:cNvSpPr/>
            <p:nvPr/>
          </p:nvSpPr>
          <p:spPr>
            <a:xfrm>
              <a:off x="5304226" y="2773256"/>
              <a:ext cx="263649" cy="58378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4" name="rc44"/>
            <p:cNvSpPr/>
            <p:nvPr/>
          </p:nvSpPr>
          <p:spPr>
            <a:xfrm>
              <a:off x="5567875" y="2773256"/>
              <a:ext cx="263649" cy="58378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5" name="rc45"/>
            <p:cNvSpPr/>
            <p:nvPr/>
          </p:nvSpPr>
          <p:spPr>
            <a:xfrm>
              <a:off x="5831524" y="2773256"/>
              <a:ext cx="263649" cy="58378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6" name="rc46"/>
            <p:cNvSpPr/>
            <p:nvPr/>
          </p:nvSpPr>
          <p:spPr>
            <a:xfrm>
              <a:off x="6095174" y="2773256"/>
              <a:ext cx="263649" cy="58378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7" name="rc47"/>
            <p:cNvSpPr/>
            <p:nvPr/>
          </p:nvSpPr>
          <p:spPr>
            <a:xfrm>
              <a:off x="6358823" y="2773256"/>
              <a:ext cx="263649" cy="58378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8" name="rc48"/>
            <p:cNvSpPr/>
            <p:nvPr/>
          </p:nvSpPr>
          <p:spPr>
            <a:xfrm>
              <a:off x="6622472" y="2773256"/>
              <a:ext cx="263649" cy="58378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9" name="rc49"/>
            <p:cNvSpPr/>
            <p:nvPr/>
          </p:nvSpPr>
          <p:spPr>
            <a:xfrm>
              <a:off x="6886121" y="2773256"/>
              <a:ext cx="263649" cy="5837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0" name="rc50"/>
            <p:cNvSpPr/>
            <p:nvPr/>
          </p:nvSpPr>
          <p:spPr>
            <a:xfrm>
              <a:off x="7149771" y="2773256"/>
              <a:ext cx="263649" cy="58378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1" name="rc51"/>
            <p:cNvSpPr/>
            <p:nvPr/>
          </p:nvSpPr>
          <p:spPr>
            <a:xfrm>
              <a:off x="7413420" y="2773256"/>
              <a:ext cx="263649" cy="58378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2" name="rc52"/>
            <p:cNvSpPr/>
            <p:nvPr/>
          </p:nvSpPr>
          <p:spPr>
            <a:xfrm>
              <a:off x="7677069" y="2773256"/>
              <a:ext cx="263649" cy="5837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3" name="rc53"/>
            <p:cNvSpPr/>
            <p:nvPr/>
          </p:nvSpPr>
          <p:spPr>
            <a:xfrm>
              <a:off x="7940719" y="2773256"/>
              <a:ext cx="263649" cy="5837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4" name="rc54"/>
            <p:cNvSpPr/>
            <p:nvPr/>
          </p:nvSpPr>
          <p:spPr>
            <a:xfrm>
              <a:off x="8204368" y="2773256"/>
              <a:ext cx="263649" cy="58378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5" name="rc55"/>
            <p:cNvSpPr/>
            <p:nvPr/>
          </p:nvSpPr>
          <p:spPr>
            <a:xfrm>
              <a:off x="8468017" y="2773256"/>
              <a:ext cx="263649" cy="58378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6" name="rc56"/>
            <p:cNvSpPr/>
            <p:nvPr/>
          </p:nvSpPr>
          <p:spPr>
            <a:xfrm>
              <a:off x="1876785" y="2189473"/>
              <a:ext cx="263649" cy="5837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7" name="rc57"/>
            <p:cNvSpPr/>
            <p:nvPr/>
          </p:nvSpPr>
          <p:spPr>
            <a:xfrm>
              <a:off x="2140435" y="2189473"/>
              <a:ext cx="263649" cy="5837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 name="rc58"/>
            <p:cNvSpPr/>
            <p:nvPr/>
          </p:nvSpPr>
          <p:spPr>
            <a:xfrm>
              <a:off x="2404084" y="2189473"/>
              <a:ext cx="263649" cy="5837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9" name="rc59"/>
            <p:cNvSpPr/>
            <p:nvPr/>
          </p:nvSpPr>
          <p:spPr>
            <a:xfrm>
              <a:off x="2667733" y="2189473"/>
              <a:ext cx="263649" cy="5837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0" name="rc60"/>
            <p:cNvSpPr/>
            <p:nvPr/>
          </p:nvSpPr>
          <p:spPr>
            <a:xfrm>
              <a:off x="2931382" y="2189473"/>
              <a:ext cx="263649" cy="5837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 name="rc61"/>
            <p:cNvSpPr/>
            <p:nvPr/>
          </p:nvSpPr>
          <p:spPr>
            <a:xfrm>
              <a:off x="3195032" y="2189473"/>
              <a:ext cx="263649" cy="5837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3458681" y="2189473"/>
              <a:ext cx="263649" cy="5837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3722330" y="2189473"/>
              <a:ext cx="263649" cy="5837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3985979" y="2189473"/>
              <a:ext cx="263649" cy="5837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4249629" y="2189473"/>
              <a:ext cx="263649" cy="5837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4513278" y="2189473"/>
              <a:ext cx="263649" cy="5837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4776927" y="2189473"/>
              <a:ext cx="263649" cy="5837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5040577" y="2189473"/>
              <a:ext cx="263649" cy="5837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5304226" y="2189473"/>
              <a:ext cx="263649" cy="5837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 name="rc70"/>
            <p:cNvSpPr/>
            <p:nvPr/>
          </p:nvSpPr>
          <p:spPr>
            <a:xfrm>
              <a:off x="5567875" y="2189473"/>
              <a:ext cx="263649" cy="5837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831524" y="2189473"/>
              <a:ext cx="263649" cy="5837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6095174" y="2189473"/>
              <a:ext cx="263649" cy="5837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3" name="rc73"/>
            <p:cNvSpPr/>
            <p:nvPr/>
          </p:nvSpPr>
          <p:spPr>
            <a:xfrm>
              <a:off x="6358823" y="2189473"/>
              <a:ext cx="263649" cy="5837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 name="rc74"/>
            <p:cNvSpPr/>
            <p:nvPr/>
          </p:nvSpPr>
          <p:spPr>
            <a:xfrm>
              <a:off x="6622472" y="2189473"/>
              <a:ext cx="263649" cy="5837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5" name="rc75"/>
            <p:cNvSpPr/>
            <p:nvPr/>
          </p:nvSpPr>
          <p:spPr>
            <a:xfrm>
              <a:off x="6886121" y="2189473"/>
              <a:ext cx="263649" cy="5837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6" name="rc76"/>
            <p:cNvSpPr/>
            <p:nvPr/>
          </p:nvSpPr>
          <p:spPr>
            <a:xfrm>
              <a:off x="7149771" y="2189473"/>
              <a:ext cx="263649" cy="58378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7" name="rc77"/>
            <p:cNvSpPr/>
            <p:nvPr/>
          </p:nvSpPr>
          <p:spPr>
            <a:xfrm>
              <a:off x="7413420" y="2189473"/>
              <a:ext cx="263649" cy="58378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8" name="rc78"/>
            <p:cNvSpPr/>
            <p:nvPr/>
          </p:nvSpPr>
          <p:spPr>
            <a:xfrm>
              <a:off x="7677069" y="2189473"/>
              <a:ext cx="263649" cy="58378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9" name="rc79"/>
            <p:cNvSpPr/>
            <p:nvPr/>
          </p:nvSpPr>
          <p:spPr>
            <a:xfrm>
              <a:off x="7940719" y="2189473"/>
              <a:ext cx="263649" cy="5837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0" name="rc80"/>
            <p:cNvSpPr/>
            <p:nvPr/>
          </p:nvSpPr>
          <p:spPr>
            <a:xfrm>
              <a:off x="8204368" y="2189473"/>
              <a:ext cx="263649" cy="5837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8468017" y="2189473"/>
              <a:ext cx="263649" cy="5837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1876785" y="4524604"/>
              <a:ext cx="263649" cy="58378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3" name="rc83"/>
            <p:cNvSpPr/>
            <p:nvPr/>
          </p:nvSpPr>
          <p:spPr>
            <a:xfrm>
              <a:off x="2140435" y="4524604"/>
              <a:ext cx="263649" cy="58378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4" name="rc84"/>
            <p:cNvSpPr/>
            <p:nvPr/>
          </p:nvSpPr>
          <p:spPr>
            <a:xfrm>
              <a:off x="2404084" y="4524604"/>
              <a:ext cx="263649" cy="5837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5" name="rc85"/>
            <p:cNvSpPr/>
            <p:nvPr/>
          </p:nvSpPr>
          <p:spPr>
            <a:xfrm>
              <a:off x="2667733" y="4524604"/>
              <a:ext cx="263649" cy="58378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6" name="rc86"/>
            <p:cNvSpPr/>
            <p:nvPr/>
          </p:nvSpPr>
          <p:spPr>
            <a:xfrm>
              <a:off x="2931382" y="4524604"/>
              <a:ext cx="263649" cy="58378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7" name="rc87"/>
            <p:cNvSpPr/>
            <p:nvPr/>
          </p:nvSpPr>
          <p:spPr>
            <a:xfrm>
              <a:off x="3195032" y="4524604"/>
              <a:ext cx="263649" cy="58378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8" name="rc88"/>
            <p:cNvSpPr/>
            <p:nvPr/>
          </p:nvSpPr>
          <p:spPr>
            <a:xfrm>
              <a:off x="3458681" y="4524604"/>
              <a:ext cx="263649" cy="58378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9" name="rc89"/>
            <p:cNvSpPr/>
            <p:nvPr/>
          </p:nvSpPr>
          <p:spPr>
            <a:xfrm>
              <a:off x="3722330" y="4524604"/>
              <a:ext cx="263649" cy="5837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0" name="rc90"/>
            <p:cNvSpPr/>
            <p:nvPr/>
          </p:nvSpPr>
          <p:spPr>
            <a:xfrm>
              <a:off x="3985979" y="4524604"/>
              <a:ext cx="263649" cy="58378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1" name="rc91"/>
            <p:cNvSpPr/>
            <p:nvPr/>
          </p:nvSpPr>
          <p:spPr>
            <a:xfrm>
              <a:off x="4249629" y="4524604"/>
              <a:ext cx="263649" cy="58378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2" name="rc92"/>
            <p:cNvSpPr/>
            <p:nvPr/>
          </p:nvSpPr>
          <p:spPr>
            <a:xfrm>
              <a:off x="4513278" y="4524604"/>
              <a:ext cx="263649" cy="58378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3" name="rc93"/>
            <p:cNvSpPr/>
            <p:nvPr/>
          </p:nvSpPr>
          <p:spPr>
            <a:xfrm>
              <a:off x="4776927" y="4524604"/>
              <a:ext cx="263649" cy="58378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4" name="rc94"/>
            <p:cNvSpPr/>
            <p:nvPr/>
          </p:nvSpPr>
          <p:spPr>
            <a:xfrm>
              <a:off x="5040577" y="4524604"/>
              <a:ext cx="263649" cy="58378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5" name="rc95"/>
            <p:cNvSpPr/>
            <p:nvPr/>
          </p:nvSpPr>
          <p:spPr>
            <a:xfrm>
              <a:off x="5304226" y="4524604"/>
              <a:ext cx="263649" cy="58378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6" name="rc96"/>
            <p:cNvSpPr/>
            <p:nvPr/>
          </p:nvSpPr>
          <p:spPr>
            <a:xfrm>
              <a:off x="5567875" y="4524604"/>
              <a:ext cx="263649" cy="5837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7" name="rc97"/>
            <p:cNvSpPr/>
            <p:nvPr/>
          </p:nvSpPr>
          <p:spPr>
            <a:xfrm>
              <a:off x="5831524" y="4524604"/>
              <a:ext cx="263649" cy="5837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8" name="rc98"/>
            <p:cNvSpPr/>
            <p:nvPr/>
          </p:nvSpPr>
          <p:spPr>
            <a:xfrm>
              <a:off x="6095174" y="4524604"/>
              <a:ext cx="263649" cy="5837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9" name="rc99"/>
            <p:cNvSpPr/>
            <p:nvPr/>
          </p:nvSpPr>
          <p:spPr>
            <a:xfrm>
              <a:off x="6358823" y="4524604"/>
              <a:ext cx="263649" cy="5837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0" name="rc100"/>
            <p:cNvSpPr/>
            <p:nvPr/>
          </p:nvSpPr>
          <p:spPr>
            <a:xfrm>
              <a:off x="6622472" y="4524604"/>
              <a:ext cx="263649" cy="5837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1" name="rc101"/>
            <p:cNvSpPr/>
            <p:nvPr/>
          </p:nvSpPr>
          <p:spPr>
            <a:xfrm>
              <a:off x="6886121" y="4524604"/>
              <a:ext cx="263649" cy="5837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2" name="rc102"/>
            <p:cNvSpPr/>
            <p:nvPr/>
          </p:nvSpPr>
          <p:spPr>
            <a:xfrm>
              <a:off x="7149771" y="4524604"/>
              <a:ext cx="263649" cy="58378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3" name="rc103"/>
            <p:cNvSpPr/>
            <p:nvPr/>
          </p:nvSpPr>
          <p:spPr>
            <a:xfrm>
              <a:off x="7413420" y="4524604"/>
              <a:ext cx="263649" cy="58378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4" name="rc104"/>
            <p:cNvSpPr/>
            <p:nvPr/>
          </p:nvSpPr>
          <p:spPr>
            <a:xfrm>
              <a:off x="7677069" y="4524604"/>
              <a:ext cx="263649" cy="58378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5" name="rc105"/>
            <p:cNvSpPr/>
            <p:nvPr/>
          </p:nvSpPr>
          <p:spPr>
            <a:xfrm>
              <a:off x="7940719" y="4524604"/>
              <a:ext cx="263649" cy="58378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6" name="rc106"/>
            <p:cNvSpPr/>
            <p:nvPr/>
          </p:nvSpPr>
          <p:spPr>
            <a:xfrm>
              <a:off x="8204368" y="4524604"/>
              <a:ext cx="263649" cy="58378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7" name="rc107"/>
            <p:cNvSpPr/>
            <p:nvPr/>
          </p:nvSpPr>
          <p:spPr>
            <a:xfrm>
              <a:off x="8468017" y="4524604"/>
              <a:ext cx="263649" cy="58378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8" name="rc108"/>
            <p:cNvSpPr/>
            <p:nvPr/>
          </p:nvSpPr>
          <p:spPr>
            <a:xfrm>
              <a:off x="1876785" y="3940821"/>
              <a:ext cx="263649" cy="583782"/>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9" name="rc109"/>
            <p:cNvSpPr/>
            <p:nvPr/>
          </p:nvSpPr>
          <p:spPr>
            <a:xfrm>
              <a:off x="2140435" y="3940821"/>
              <a:ext cx="263649" cy="583782"/>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10" name="rc110"/>
            <p:cNvSpPr/>
            <p:nvPr/>
          </p:nvSpPr>
          <p:spPr>
            <a:xfrm>
              <a:off x="2404084" y="3940821"/>
              <a:ext cx="263649" cy="583782"/>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11" name="rc111"/>
            <p:cNvSpPr/>
            <p:nvPr/>
          </p:nvSpPr>
          <p:spPr>
            <a:xfrm>
              <a:off x="2667733" y="3940821"/>
              <a:ext cx="263649" cy="583782"/>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12" name="rc112"/>
            <p:cNvSpPr/>
            <p:nvPr/>
          </p:nvSpPr>
          <p:spPr>
            <a:xfrm>
              <a:off x="2931382" y="3940821"/>
              <a:ext cx="263649" cy="58378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13" name="rc113"/>
            <p:cNvSpPr/>
            <p:nvPr/>
          </p:nvSpPr>
          <p:spPr>
            <a:xfrm>
              <a:off x="3195032" y="3940821"/>
              <a:ext cx="263649" cy="58378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4" name="rc114"/>
            <p:cNvSpPr/>
            <p:nvPr/>
          </p:nvSpPr>
          <p:spPr>
            <a:xfrm>
              <a:off x="3458681" y="3940821"/>
              <a:ext cx="263649" cy="58378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15" name="rc115"/>
            <p:cNvSpPr/>
            <p:nvPr/>
          </p:nvSpPr>
          <p:spPr>
            <a:xfrm>
              <a:off x="3722330" y="3940821"/>
              <a:ext cx="263649" cy="58378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16" name="rc116"/>
            <p:cNvSpPr/>
            <p:nvPr/>
          </p:nvSpPr>
          <p:spPr>
            <a:xfrm>
              <a:off x="3985979" y="3940821"/>
              <a:ext cx="263649" cy="58378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7" name="rc117"/>
            <p:cNvSpPr/>
            <p:nvPr/>
          </p:nvSpPr>
          <p:spPr>
            <a:xfrm>
              <a:off x="4249629" y="3940821"/>
              <a:ext cx="263649" cy="58378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8" name="rc118"/>
            <p:cNvSpPr/>
            <p:nvPr/>
          </p:nvSpPr>
          <p:spPr>
            <a:xfrm>
              <a:off x="4513278" y="3940821"/>
              <a:ext cx="263649" cy="58378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9" name="rc119"/>
            <p:cNvSpPr/>
            <p:nvPr/>
          </p:nvSpPr>
          <p:spPr>
            <a:xfrm>
              <a:off x="4776927" y="3940821"/>
              <a:ext cx="263649" cy="58378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0" name="rc120"/>
            <p:cNvSpPr/>
            <p:nvPr/>
          </p:nvSpPr>
          <p:spPr>
            <a:xfrm>
              <a:off x="5040577" y="3940821"/>
              <a:ext cx="263649" cy="58378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1" name="rc121"/>
            <p:cNvSpPr/>
            <p:nvPr/>
          </p:nvSpPr>
          <p:spPr>
            <a:xfrm>
              <a:off x="5304226" y="3940821"/>
              <a:ext cx="263649" cy="58378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2" name="rc122"/>
            <p:cNvSpPr/>
            <p:nvPr/>
          </p:nvSpPr>
          <p:spPr>
            <a:xfrm>
              <a:off x="5567875" y="3940821"/>
              <a:ext cx="263649" cy="58378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3" name="rc123"/>
            <p:cNvSpPr/>
            <p:nvPr/>
          </p:nvSpPr>
          <p:spPr>
            <a:xfrm>
              <a:off x="5831524" y="3940821"/>
              <a:ext cx="263649" cy="58378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4" name="rc124"/>
            <p:cNvSpPr/>
            <p:nvPr/>
          </p:nvSpPr>
          <p:spPr>
            <a:xfrm>
              <a:off x="6095174" y="3940821"/>
              <a:ext cx="263649" cy="58378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5" name="rc125"/>
            <p:cNvSpPr/>
            <p:nvPr/>
          </p:nvSpPr>
          <p:spPr>
            <a:xfrm>
              <a:off x="6358823" y="3940821"/>
              <a:ext cx="263649" cy="5837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6" name="rc126"/>
            <p:cNvSpPr/>
            <p:nvPr/>
          </p:nvSpPr>
          <p:spPr>
            <a:xfrm>
              <a:off x="6622472" y="3940821"/>
              <a:ext cx="263649" cy="58378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7" name="rc127"/>
            <p:cNvSpPr/>
            <p:nvPr/>
          </p:nvSpPr>
          <p:spPr>
            <a:xfrm>
              <a:off x="6886121" y="3940821"/>
              <a:ext cx="263649" cy="5837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8" name="rc128"/>
            <p:cNvSpPr/>
            <p:nvPr/>
          </p:nvSpPr>
          <p:spPr>
            <a:xfrm>
              <a:off x="7149771" y="3940821"/>
              <a:ext cx="263649" cy="5837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9" name="rc129"/>
            <p:cNvSpPr/>
            <p:nvPr/>
          </p:nvSpPr>
          <p:spPr>
            <a:xfrm>
              <a:off x="7413420" y="3940821"/>
              <a:ext cx="263649" cy="58378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0" name="rc130"/>
            <p:cNvSpPr/>
            <p:nvPr/>
          </p:nvSpPr>
          <p:spPr>
            <a:xfrm>
              <a:off x="7677069" y="3940821"/>
              <a:ext cx="263649" cy="58378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1" name="rc131"/>
            <p:cNvSpPr/>
            <p:nvPr/>
          </p:nvSpPr>
          <p:spPr>
            <a:xfrm>
              <a:off x="7940719" y="3940821"/>
              <a:ext cx="263649" cy="58378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2" name="rc132"/>
            <p:cNvSpPr/>
            <p:nvPr/>
          </p:nvSpPr>
          <p:spPr>
            <a:xfrm>
              <a:off x="8204368" y="3940821"/>
              <a:ext cx="263649" cy="58378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3" name="rc133"/>
            <p:cNvSpPr/>
            <p:nvPr/>
          </p:nvSpPr>
          <p:spPr>
            <a:xfrm>
              <a:off x="8468017" y="3940821"/>
              <a:ext cx="263649" cy="58378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4" name="rc134"/>
            <p:cNvSpPr/>
            <p:nvPr/>
          </p:nvSpPr>
          <p:spPr>
            <a:xfrm>
              <a:off x="1876785" y="3357039"/>
              <a:ext cx="263649" cy="58378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5" name="rc135"/>
            <p:cNvSpPr/>
            <p:nvPr/>
          </p:nvSpPr>
          <p:spPr>
            <a:xfrm>
              <a:off x="2140435" y="3357039"/>
              <a:ext cx="263649" cy="58378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36" name="rc136"/>
            <p:cNvSpPr/>
            <p:nvPr/>
          </p:nvSpPr>
          <p:spPr>
            <a:xfrm>
              <a:off x="2404084" y="3357039"/>
              <a:ext cx="263649" cy="583782"/>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37" name="rc137"/>
            <p:cNvSpPr/>
            <p:nvPr/>
          </p:nvSpPr>
          <p:spPr>
            <a:xfrm>
              <a:off x="2667733" y="3357039"/>
              <a:ext cx="263649" cy="58378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38" name="rc138"/>
            <p:cNvSpPr/>
            <p:nvPr/>
          </p:nvSpPr>
          <p:spPr>
            <a:xfrm>
              <a:off x="2931382" y="3357039"/>
              <a:ext cx="263649" cy="58378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9" name="rc139"/>
            <p:cNvSpPr/>
            <p:nvPr/>
          </p:nvSpPr>
          <p:spPr>
            <a:xfrm>
              <a:off x="3195032" y="3357039"/>
              <a:ext cx="263649" cy="58378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0" name="rc140"/>
            <p:cNvSpPr/>
            <p:nvPr/>
          </p:nvSpPr>
          <p:spPr>
            <a:xfrm>
              <a:off x="3458681" y="3357039"/>
              <a:ext cx="263649" cy="58378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1" name="rc141"/>
            <p:cNvSpPr/>
            <p:nvPr/>
          </p:nvSpPr>
          <p:spPr>
            <a:xfrm>
              <a:off x="3722330" y="3357039"/>
              <a:ext cx="263649" cy="5837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2" name="rc142"/>
            <p:cNvSpPr/>
            <p:nvPr/>
          </p:nvSpPr>
          <p:spPr>
            <a:xfrm>
              <a:off x="3985979" y="3357039"/>
              <a:ext cx="263649" cy="58378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3" name="rc143"/>
            <p:cNvSpPr/>
            <p:nvPr/>
          </p:nvSpPr>
          <p:spPr>
            <a:xfrm>
              <a:off x="4249629" y="3357039"/>
              <a:ext cx="263649" cy="58378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4" name="rc144"/>
            <p:cNvSpPr/>
            <p:nvPr/>
          </p:nvSpPr>
          <p:spPr>
            <a:xfrm>
              <a:off x="4513278" y="3357039"/>
              <a:ext cx="263649" cy="5837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5" name="rc145"/>
            <p:cNvSpPr/>
            <p:nvPr/>
          </p:nvSpPr>
          <p:spPr>
            <a:xfrm>
              <a:off x="4776927" y="3357039"/>
              <a:ext cx="263649" cy="5837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6" name="rc146"/>
            <p:cNvSpPr/>
            <p:nvPr/>
          </p:nvSpPr>
          <p:spPr>
            <a:xfrm>
              <a:off x="5040577" y="3357039"/>
              <a:ext cx="263649" cy="58378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7" name="rc147"/>
            <p:cNvSpPr/>
            <p:nvPr/>
          </p:nvSpPr>
          <p:spPr>
            <a:xfrm>
              <a:off x="5304226" y="3357039"/>
              <a:ext cx="263649" cy="58378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8" name="rc148"/>
            <p:cNvSpPr/>
            <p:nvPr/>
          </p:nvSpPr>
          <p:spPr>
            <a:xfrm>
              <a:off x="5567875" y="3357039"/>
              <a:ext cx="263649" cy="58378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9" name="rc149"/>
            <p:cNvSpPr/>
            <p:nvPr/>
          </p:nvSpPr>
          <p:spPr>
            <a:xfrm>
              <a:off x="5831524" y="3357039"/>
              <a:ext cx="263649" cy="58378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0" name="rc150"/>
            <p:cNvSpPr/>
            <p:nvPr/>
          </p:nvSpPr>
          <p:spPr>
            <a:xfrm>
              <a:off x="6095174" y="3357039"/>
              <a:ext cx="263649" cy="58378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1" name="rc151"/>
            <p:cNvSpPr/>
            <p:nvPr/>
          </p:nvSpPr>
          <p:spPr>
            <a:xfrm>
              <a:off x="6358823" y="3357039"/>
              <a:ext cx="263649" cy="58378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2" name="rc152"/>
            <p:cNvSpPr/>
            <p:nvPr/>
          </p:nvSpPr>
          <p:spPr>
            <a:xfrm>
              <a:off x="6622472" y="3357039"/>
              <a:ext cx="263649" cy="5837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3" name="rc153"/>
            <p:cNvSpPr/>
            <p:nvPr/>
          </p:nvSpPr>
          <p:spPr>
            <a:xfrm>
              <a:off x="6886121" y="3357039"/>
              <a:ext cx="263649" cy="58378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4" name="rc154"/>
            <p:cNvSpPr/>
            <p:nvPr/>
          </p:nvSpPr>
          <p:spPr>
            <a:xfrm>
              <a:off x="7149771" y="3357039"/>
              <a:ext cx="263649" cy="58378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5" name="rc155"/>
            <p:cNvSpPr/>
            <p:nvPr/>
          </p:nvSpPr>
          <p:spPr>
            <a:xfrm>
              <a:off x="7413420" y="3357039"/>
              <a:ext cx="263649" cy="58378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6" name="rc156"/>
            <p:cNvSpPr/>
            <p:nvPr/>
          </p:nvSpPr>
          <p:spPr>
            <a:xfrm>
              <a:off x="7677069" y="3357039"/>
              <a:ext cx="263649" cy="5837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7" name="rc157"/>
            <p:cNvSpPr/>
            <p:nvPr/>
          </p:nvSpPr>
          <p:spPr>
            <a:xfrm>
              <a:off x="7940719" y="3357039"/>
              <a:ext cx="263649" cy="58378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8" name="rc158"/>
            <p:cNvSpPr/>
            <p:nvPr/>
          </p:nvSpPr>
          <p:spPr>
            <a:xfrm>
              <a:off x="8204368" y="3357039"/>
              <a:ext cx="263649" cy="58378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9" name="rc159"/>
            <p:cNvSpPr/>
            <p:nvPr/>
          </p:nvSpPr>
          <p:spPr>
            <a:xfrm>
              <a:off x="8468017" y="3357039"/>
              <a:ext cx="263649" cy="5837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0" name="tx160"/>
            <p:cNvSpPr/>
            <p:nvPr/>
          </p:nvSpPr>
          <p:spPr>
            <a:xfrm>
              <a:off x="3266597"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61" name="tx161"/>
            <p:cNvSpPr/>
            <p:nvPr/>
          </p:nvSpPr>
          <p:spPr>
            <a:xfrm>
              <a:off x="3530247"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62" name="tx162"/>
            <p:cNvSpPr/>
            <p:nvPr/>
          </p:nvSpPr>
          <p:spPr>
            <a:xfrm>
              <a:off x="3793896"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63" name="tx163"/>
            <p:cNvSpPr/>
            <p:nvPr/>
          </p:nvSpPr>
          <p:spPr>
            <a:xfrm>
              <a:off x="4057545"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64" name="tx164"/>
            <p:cNvSpPr/>
            <p:nvPr/>
          </p:nvSpPr>
          <p:spPr>
            <a:xfrm>
              <a:off x="4321194"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65" name="tx165"/>
            <p:cNvSpPr/>
            <p:nvPr/>
          </p:nvSpPr>
          <p:spPr>
            <a:xfrm>
              <a:off x="4584844"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66" name="tx166"/>
            <p:cNvSpPr/>
            <p:nvPr/>
          </p:nvSpPr>
          <p:spPr>
            <a:xfrm>
              <a:off x="4848493"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67" name="tx167"/>
            <p:cNvSpPr/>
            <p:nvPr/>
          </p:nvSpPr>
          <p:spPr>
            <a:xfrm>
              <a:off x="5112142"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68" name="tx168"/>
            <p:cNvSpPr/>
            <p:nvPr/>
          </p:nvSpPr>
          <p:spPr>
            <a:xfrm>
              <a:off x="5375792"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69" name="tx169"/>
            <p:cNvSpPr/>
            <p:nvPr/>
          </p:nvSpPr>
          <p:spPr>
            <a:xfrm>
              <a:off x="5639441"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70" name="tx170"/>
            <p:cNvSpPr/>
            <p:nvPr/>
          </p:nvSpPr>
          <p:spPr>
            <a:xfrm>
              <a:off x="5903090"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71" name="tx171"/>
            <p:cNvSpPr/>
            <p:nvPr/>
          </p:nvSpPr>
          <p:spPr>
            <a:xfrm>
              <a:off x="6166739"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72" name="tx172"/>
            <p:cNvSpPr/>
            <p:nvPr/>
          </p:nvSpPr>
          <p:spPr>
            <a:xfrm>
              <a:off x="6430389"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73" name="tx173"/>
            <p:cNvSpPr/>
            <p:nvPr/>
          </p:nvSpPr>
          <p:spPr>
            <a:xfrm>
              <a:off x="6694038"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74" name="tx174"/>
            <p:cNvSpPr/>
            <p:nvPr/>
          </p:nvSpPr>
          <p:spPr>
            <a:xfrm>
              <a:off x="6957687"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75" name="tx175"/>
            <p:cNvSpPr/>
            <p:nvPr/>
          </p:nvSpPr>
          <p:spPr>
            <a:xfrm>
              <a:off x="7221336"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76" name="tx176"/>
            <p:cNvSpPr/>
            <p:nvPr/>
          </p:nvSpPr>
          <p:spPr>
            <a:xfrm>
              <a:off x="7484986"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77" name="tx177"/>
            <p:cNvSpPr/>
            <p:nvPr/>
          </p:nvSpPr>
          <p:spPr>
            <a:xfrm>
              <a:off x="7748635"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78" name="tx178"/>
            <p:cNvSpPr/>
            <p:nvPr/>
          </p:nvSpPr>
          <p:spPr>
            <a:xfrm>
              <a:off x="8012284"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79" name="tx179"/>
            <p:cNvSpPr/>
            <p:nvPr/>
          </p:nvSpPr>
          <p:spPr>
            <a:xfrm>
              <a:off x="8275934"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80" name="tx180"/>
            <p:cNvSpPr/>
            <p:nvPr/>
          </p:nvSpPr>
          <p:spPr>
            <a:xfrm>
              <a:off x="8539583"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1" name="tx181"/>
            <p:cNvSpPr/>
            <p:nvPr/>
          </p:nvSpPr>
          <p:spPr>
            <a:xfrm>
              <a:off x="2475649"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82" name="tx182"/>
            <p:cNvSpPr/>
            <p:nvPr/>
          </p:nvSpPr>
          <p:spPr>
            <a:xfrm>
              <a:off x="2739299"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83" name="tx183"/>
            <p:cNvSpPr/>
            <p:nvPr/>
          </p:nvSpPr>
          <p:spPr>
            <a:xfrm>
              <a:off x="3002948"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84" name="tx184"/>
            <p:cNvSpPr/>
            <p:nvPr/>
          </p:nvSpPr>
          <p:spPr>
            <a:xfrm>
              <a:off x="3266597"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85" name="tx185"/>
            <p:cNvSpPr/>
            <p:nvPr/>
          </p:nvSpPr>
          <p:spPr>
            <a:xfrm>
              <a:off x="3530247"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86" name="tx186"/>
            <p:cNvSpPr/>
            <p:nvPr/>
          </p:nvSpPr>
          <p:spPr>
            <a:xfrm>
              <a:off x="3793896"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87" name="tx187"/>
            <p:cNvSpPr/>
            <p:nvPr/>
          </p:nvSpPr>
          <p:spPr>
            <a:xfrm>
              <a:off x="4057545"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88" name="tx188"/>
            <p:cNvSpPr/>
            <p:nvPr/>
          </p:nvSpPr>
          <p:spPr>
            <a:xfrm>
              <a:off x="4321194"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89" name="tx189"/>
            <p:cNvSpPr/>
            <p:nvPr/>
          </p:nvSpPr>
          <p:spPr>
            <a:xfrm>
              <a:off x="4584844"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90" name="tx190"/>
            <p:cNvSpPr/>
            <p:nvPr/>
          </p:nvSpPr>
          <p:spPr>
            <a:xfrm>
              <a:off x="4848493"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91" name="tx191"/>
            <p:cNvSpPr/>
            <p:nvPr/>
          </p:nvSpPr>
          <p:spPr>
            <a:xfrm>
              <a:off x="5112142"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92" name="tx192"/>
            <p:cNvSpPr/>
            <p:nvPr/>
          </p:nvSpPr>
          <p:spPr>
            <a:xfrm>
              <a:off x="5375792"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93" name="tx193"/>
            <p:cNvSpPr/>
            <p:nvPr/>
          </p:nvSpPr>
          <p:spPr>
            <a:xfrm>
              <a:off x="5639441"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94" name="tx194"/>
            <p:cNvSpPr/>
            <p:nvPr/>
          </p:nvSpPr>
          <p:spPr>
            <a:xfrm>
              <a:off x="5903090"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95" name="tx195"/>
            <p:cNvSpPr/>
            <p:nvPr/>
          </p:nvSpPr>
          <p:spPr>
            <a:xfrm>
              <a:off x="6166739"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96" name="tx196"/>
            <p:cNvSpPr/>
            <p:nvPr/>
          </p:nvSpPr>
          <p:spPr>
            <a:xfrm>
              <a:off x="6430389"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97" name="tx197"/>
            <p:cNvSpPr/>
            <p:nvPr/>
          </p:nvSpPr>
          <p:spPr>
            <a:xfrm>
              <a:off x="6694038"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98" name="tx198"/>
            <p:cNvSpPr/>
            <p:nvPr/>
          </p:nvSpPr>
          <p:spPr>
            <a:xfrm>
              <a:off x="6957687"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99" name="tx199"/>
            <p:cNvSpPr/>
            <p:nvPr/>
          </p:nvSpPr>
          <p:spPr>
            <a:xfrm>
              <a:off x="7221336"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00" name="tx200"/>
            <p:cNvSpPr/>
            <p:nvPr/>
          </p:nvSpPr>
          <p:spPr>
            <a:xfrm>
              <a:off x="7484986"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01" name="tx201"/>
            <p:cNvSpPr/>
            <p:nvPr/>
          </p:nvSpPr>
          <p:spPr>
            <a:xfrm>
              <a:off x="7748635"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02" name="tx202"/>
            <p:cNvSpPr/>
            <p:nvPr/>
          </p:nvSpPr>
          <p:spPr>
            <a:xfrm>
              <a:off x="8012284"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03" name="tx203"/>
            <p:cNvSpPr/>
            <p:nvPr/>
          </p:nvSpPr>
          <p:spPr>
            <a:xfrm>
              <a:off x="8275934"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04" name="tx204"/>
            <p:cNvSpPr/>
            <p:nvPr/>
          </p:nvSpPr>
          <p:spPr>
            <a:xfrm>
              <a:off x="8539583"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05" name="tx205"/>
            <p:cNvSpPr/>
            <p:nvPr/>
          </p:nvSpPr>
          <p:spPr>
            <a:xfrm>
              <a:off x="1948351"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6" name="tx206"/>
            <p:cNvSpPr/>
            <p:nvPr/>
          </p:nvSpPr>
          <p:spPr>
            <a:xfrm>
              <a:off x="2212000"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07" name="tx207"/>
            <p:cNvSpPr/>
            <p:nvPr/>
          </p:nvSpPr>
          <p:spPr>
            <a:xfrm>
              <a:off x="2475649"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8" name="tx208"/>
            <p:cNvSpPr/>
            <p:nvPr/>
          </p:nvSpPr>
          <p:spPr>
            <a:xfrm>
              <a:off x="2739299"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9" name="tx209"/>
            <p:cNvSpPr/>
            <p:nvPr/>
          </p:nvSpPr>
          <p:spPr>
            <a:xfrm>
              <a:off x="3002948"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10" name="tx210"/>
            <p:cNvSpPr/>
            <p:nvPr/>
          </p:nvSpPr>
          <p:spPr>
            <a:xfrm>
              <a:off x="3266597"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11" name="tx211"/>
            <p:cNvSpPr/>
            <p:nvPr/>
          </p:nvSpPr>
          <p:spPr>
            <a:xfrm>
              <a:off x="3530247"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12" name="tx212"/>
            <p:cNvSpPr/>
            <p:nvPr/>
          </p:nvSpPr>
          <p:spPr>
            <a:xfrm>
              <a:off x="3793896"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13" name="tx213"/>
            <p:cNvSpPr/>
            <p:nvPr/>
          </p:nvSpPr>
          <p:spPr>
            <a:xfrm>
              <a:off x="4057545"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14" name="tx214"/>
            <p:cNvSpPr/>
            <p:nvPr/>
          </p:nvSpPr>
          <p:spPr>
            <a:xfrm>
              <a:off x="4321194"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15" name="tx215"/>
            <p:cNvSpPr/>
            <p:nvPr/>
          </p:nvSpPr>
          <p:spPr>
            <a:xfrm>
              <a:off x="4584844"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16" name="tx216"/>
            <p:cNvSpPr/>
            <p:nvPr/>
          </p:nvSpPr>
          <p:spPr>
            <a:xfrm>
              <a:off x="4848493"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17" name="tx217"/>
            <p:cNvSpPr/>
            <p:nvPr/>
          </p:nvSpPr>
          <p:spPr>
            <a:xfrm>
              <a:off x="5112142"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18" name="tx218"/>
            <p:cNvSpPr/>
            <p:nvPr/>
          </p:nvSpPr>
          <p:spPr>
            <a:xfrm>
              <a:off x="5375792"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19" name="tx219"/>
            <p:cNvSpPr/>
            <p:nvPr/>
          </p:nvSpPr>
          <p:spPr>
            <a:xfrm>
              <a:off x="5639441"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0" name="tx220"/>
            <p:cNvSpPr/>
            <p:nvPr/>
          </p:nvSpPr>
          <p:spPr>
            <a:xfrm>
              <a:off x="5903090"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21" name="tx221"/>
            <p:cNvSpPr/>
            <p:nvPr/>
          </p:nvSpPr>
          <p:spPr>
            <a:xfrm>
              <a:off x="6166739"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22" name="tx222"/>
            <p:cNvSpPr/>
            <p:nvPr/>
          </p:nvSpPr>
          <p:spPr>
            <a:xfrm>
              <a:off x="6430389"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23" name="tx223"/>
            <p:cNvSpPr/>
            <p:nvPr/>
          </p:nvSpPr>
          <p:spPr>
            <a:xfrm>
              <a:off x="6694038"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24" name="tx224"/>
            <p:cNvSpPr/>
            <p:nvPr/>
          </p:nvSpPr>
          <p:spPr>
            <a:xfrm>
              <a:off x="6957687"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25" name="tx225"/>
            <p:cNvSpPr/>
            <p:nvPr/>
          </p:nvSpPr>
          <p:spPr>
            <a:xfrm>
              <a:off x="7221336"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26" name="tx226"/>
            <p:cNvSpPr/>
            <p:nvPr/>
          </p:nvSpPr>
          <p:spPr>
            <a:xfrm>
              <a:off x="7484986"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27" name="tx227"/>
            <p:cNvSpPr/>
            <p:nvPr/>
          </p:nvSpPr>
          <p:spPr>
            <a:xfrm>
              <a:off x="7748635"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28" name="tx228"/>
            <p:cNvSpPr/>
            <p:nvPr/>
          </p:nvSpPr>
          <p:spPr>
            <a:xfrm>
              <a:off x="8012284"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29" name="tx229"/>
            <p:cNvSpPr/>
            <p:nvPr/>
          </p:nvSpPr>
          <p:spPr>
            <a:xfrm>
              <a:off x="8275934"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30" name="tx230"/>
            <p:cNvSpPr/>
            <p:nvPr/>
          </p:nvSpPr>
          <p:spPr>
            <a:xfrm>
              <a:off x="8539583"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31" name="tx231"/>
            <p:cNvSpPr/>
            <p:nvPr/>
          </p:nvSpPr>
          <p:spPr>
            <a:xfrm>
              <a:off x="1948351"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32" name="tx232"/>
            <p:cNvSpPr/>
            <p:nvPr/>
          </p:nvSpPr>
          <p:spPr>
            <a:xfrm>
              <a:off x="2212000"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33" name="tx233"/>
            <p:cNvSpPr/>
            <p:nvPr/>
          </p:nvSpPr>
          <p:spPr>
            <a:xfrm>
              <a:off x="2475649"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34" name="tx234"/>
            <p:cNvSpPr/>
            <p:nvPr/>
          </p:nvSpPr>
          <p:spPr>
            <a:xfrm>
              <a:off x="2739299"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35" name="tx235"/>
            <p:cNvSpPr/>
            <p:nvPr/>
          </p:nvSpPr>
          <p:spPr>
            <a:xfrm>
              <a:off x="3002948"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36" name="tx236"/>
            <p:cNvSpPr/>
            <p:nvPr/>
          </p:nvSpPr>
          <p:spPr>
            <a:xfrm>
              <a:off x="3266597"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37" name="tx237"/>
            <p:cNvSpPr/>
            <p:nvPr/>
          </p:nvSpPr>
          <p:spPr>
            <a:xfrm>
              <a:off x="3530247"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38" name="tx238"/>
            <p:cNvSpPr/>
            <p:nvPr/>
          </p:nvSpPr>
          <p:spPr>
            <a:xfrm>
              <a:off x="3793896"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39" name="tx239"/>
            <p:cNvSpPr/>
            <p:nvPr/>
          </p:nvSpPr>
          <p:spPr>
            <a:xfrm>
              <a:off x="4057545"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40" name="tx240"/>
            <p:cNvSpPr/>
            <p:nvPr/>
          </p:nvSpPr>
          <p:spPr>
            <a:xfrm>
              <a:off x="4321194"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41" name="tx241"/>
            <p:cNvSpPr/>
            <p:nvPr/>
          </p:nvSpPr>
          <p:spPr>
            <a:xfrm>
              <a:off x="4584844"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42" name="tx242"/>
            <p:cNvSpPr/>
            <p:nvPr/>
          </p:nvSpPr>
          <p:spPr>
            <a:xfrm>
              <a:off x="4848493"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43" name="tx243"/>
            <p:cNvSpPr/>
            <p:nvPr/>
          </p:nvSpPr>
          <p:spPr>
            <a:xfrm>
              <a:off x="5112142"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44" name="tx244"/>
            <p:cNvSpPr/>
            <p:nvPr/>
          </p:nvSpPr>
          <p:spPr>
            <a:xfrm>
              <a:off x="5375792"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45" name="tx245"/>
            <p:cNvSpPr/>
            <p:nvPr/>
          </p:nvSpPr>
          <p:spPr>
            <a:xfrm>
              <a:off x="5639441"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46" name="tx246"/>
            <p:cNvSpPr/>
            <p:nvPr/>
          </p:nvSpPr>
          <p:spPr>
            <a:xfrm>
              <a:off x="5903090"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47" name="tx247"/>
            <p:cNvSpPr/>
            <p:nvPr/>
          </p:nvSpPr>
          <p:spPr>
            <a:xfrm>
              <a:off x="6166739"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48" name="tx248"/>
            <p:cNvSpPr/>
            <p:nvPr/>
          </p:nvSpPr>
          <p:spPr>
            <a:xfrm>
              <a:off x="6430389"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49" name="tx249"/>
            <p:cNvSpPr/>
            <p:nvPr/>
          </p:nvSpPr>
          <p:spPr>
            <a:xfrm>
              <a:off x="6694038"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50" name="tx250"/>
            <p:cNvSpPr/>
            <p:nvPr/>
          </p:nvSpPr>
          <p:spPr>
            <a:xfrm>
              <a:off x="6957687"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51" name="tx251"/>
            <p:cNvSpPr/>
            <p:nvPr/>
          </p:nvSpPr>
          <p:spPr>
            <a:xfrm>
              <a:off x="7221336"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2" name="tx252"/>
            <p:cNvSpPr/>
            <p:nvPr/>
          </p:nvSpPr>
          <p:spPr>
            <a:xfrm>
              <a:off x="7484986"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53" name="tx253"/>
            <p:cNvSpPr/>
            <p:nvPr/>
          </p:nvSpPr>
          <p:spPr>
            <a:xfrm>
              <a:off x="7748635"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54" name="tx254"/>
            <p:cNvSpPr/>
            <p:nvPr/>
          </p:nvSpPr>
          <p:spPr>
            <a:xfrm>
              <a:off x="8012284"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5" name="tx255"/>
            <p:cNvSpPr/>
            <p:nvPr/>
          </p:nvSpPr>
          <p:spPr>
            <a:xfrm>
              <a:off x="8275934"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56" name="tx256"/>
            <p:cNvSpPr/>
            <p:nvPr/>
          </p:nvSpPr>
          <p:spPr>
            <a:xfrm>
              <a:off x="8539583"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57" name="tx257"/>
            <p:cNvSpPr/>
            <p:nvPr/>
          </p:nvSpPr>
          <p:spPr>
            <a:xfrm>
              <a:off x="4057545"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58" name="tx258"/>
            <p:cNvSpPr/>
            <p:nvPr/>
          </p:nvSpPr>
          <p:spPr>
            <a:xfrm>
              <a:off x="4321194"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59" name="tx259"/>
            <p:cNvSpPr/>
            <p:nvPr/>
          </p:nvSpPr>
          <p:spPr>
            <a:xfrm>
              <a:off x="4584844"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60" name="tx260"/>
            <p:cNvSpPr/>
            <p:nvPr/>
          </p:nvSpPr>
          <p:spPr>
            <a:xfrm>
              <a:off x="4848493"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61" name="tx261"/>
            <p:cNvSpPr/>
            <p:nvPr/>
          </p:nvSpPr>
          <p:spPr>
            <a:xfrm>
              <a:off x="5112142"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62" name="tx262"/>
            <p:cNvSpPr/>
            <p:nvPr/>
          </p:nvSpPr>
          <p:spPr>
            <a:xfrm>
              <a:off x="5375792"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63" name="tx263"/>
            <p:cNvSpPr/>
            <p:nvPr/>
          </p:nvSpPr>
          <p:spPr>
            <a:xfrm>
              <a:off x="5639441"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64" name="tx264"/>
            <p:cNvSpPr/>
            <p:nvPr/>
          </p:nvSpPr>
          <p:spPr>
            <a:xfrm>
              <a:off x="5903090"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65" name="tx265"/>
            <p:cNvSpPr/>
            <p:nvPr/>
          </p:nvSpPr>
          <p:spPr>
            <a:xfrm>
              <a:off x="6166739"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66" name="tx266"/>
            <p:cNvSpPr/>
            <p:nvPr/>
          </p:nvSpPr>
          <p:spPr>
            <a:xfrm>
              <a:off x="6430389"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67" name="tx267"/>
            <p:cNvSpPr/>
            <p:nvPr/>
          </p:nvSpPr>
          <p:spPr>
            <a:xfrm>
              <a:off x="6694038"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68" name="tx268"/>
            <p:cNvSpPr/>
            <p:nvPr/>
          </p:nvSpPr>
          <p:spPr>
            <a:xfrm>
              <a:off x="6957687"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69" name="tx269"/>
            <p:cNvSpPr/>
            <p:nvPr/>
          </p:nvSpPr>
          <p:spPr>
            <a:xfrm>
              <a:off x="7221336"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70" name="tx270"/>
            <p:cNvSpPr/>
            <p:nvPr/>
          </p:nvSpPr>
          <p:spPr>
            <a:xfrm>
              <a:off x="7484986"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71" name="tx271"/>
            <p:cNvSpPr/>
            <p:nvPr/>
          </p:nvSpPr>
          <p:spPr>
            <a:xfrm>
              <a:off x="7748635"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72" name="tx272"/>
            <p:cNvSpPr/>
            <p:nvPr/>
          </p:nvSpPr>
          <p:spPr>
            <a:xfrm>
              <a:off x="8012284"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73" name="tx273"/>
            <p:cNvSpPr/>
            <p:nvPr/>
          </p:nvSpPr>
          <p:spPr>
            <a:xfrm>
              <a:off x="8275934"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74" name="tx274"/>
            <p:cNvSpPr/>
            <p:nvPr/>
          </p:nvSpPr>
          <p:spPr>
            <a:xfrm>
              <a:off x="8539583"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75" name="tx275"/>
            <p:cNvSpPr/>
            <p:nvPr/>
          </p:nvSpPr>
          <p:spPr>
            <a:xfrm>
              <a:off x="2739299"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76" name="tx276"/>
            <p:cNvSpPr/>
            <p:nvPr/>
          </p:nvSpPr>
          <p:spPr>
            <a:xfrm>
              <a:off x="3002948"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77" name="tx277"/>
            <p:cNvSpPr/>
            <p:nvPr/>
          </p:nvSpPr>
          <p:spPr>
            <a:xfrm>
              <a:off x="3266597"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78" name="tx278"/>
            <p:cNvSpPr/>
            <p:nvPr/>
          </p:nvSpPr>
          <p:spPr>
            <a:xfrm>
              <a:off x="3530247"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79" name="tx279"/>
            <p:cNvSpPr/>
            <p:nvPr/>
          </p:nvSpPr>
          <p:spPr>
            <a:xfrm>
              <a:off x="3793896"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80" name="tx280"/>
            <p:cNvSpPr/>
            <p:nvPr/>
          </p:nvSpPr>
          <p:spPr>
            <a:xfrm>
              <a:off x="4057545"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81" name="tx281"/>
            <p:cNvSpPr/>
            <p:nvPr/>
          </p:nvSpPr>
          <p:spPr>
            <a:xfrm>
              <a:off x="4321194"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82" name="tx282"/>
            <p:cNvSpPr/>
            <p:nvPr/>
          </p:nvSpPr>
          <p:spPr>
            <a:xfrm>
              <a:off x="4584844"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83" name="tx283"/>
            <p:cNvSpPr/>
            <p:nvPr/>
          </p:nvSpPr>
          <p:spPr>
            <a:xfrm>
              <a:off x="4848493"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84" name="tx284"/>
            <p:cNvSpPr/>
            <p:nvPr/>
          </p:nvSpPr>
          <p:spPr>
            <a:xfrm>
              <a:off x="5112142"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85" name="tx285"/>
            <p:cNvSpPr/>
            <p:nvPr/>
          </p:nvSpPr>
          <p:spPr>
            <a:xfrm>
              <a:off x="5375792"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86" name="tx286"/>
            <p:cNvSpPr/>
            <p:nvPr/>
          </p:nvSpPr>
          <p:spPr>
            <a:xfrm>
              <a:off x="5639441"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87" name="tx287"/>
            <p:cNvSpPr/>
            <p:nvPr/>
          </p:nvSpPr>
          <p:spPr>
            <a:xfrm>
              <a:off x="5903090"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88" name="tx288"/>
            <p:cNvSpPr/>
            <p:nvPr/>
          </p:nvSpPr>
          <p:spPr>
            <a:xfrm>
              <a:off x="6166739"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89" name="tx289"/>
            <p:cNvSpPr/>
            <p:nvPr/>
          </p:nvSpPr>
          <p:spPr>
            <a:xfrm>
              <a:off x="6430389"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90" name="tx290"/>
            <p:cNvSpPr/>
            <p:nvPr/>
          </p:nvSpPr>
          <p:spPr>
            <a:xfrm>
              <a:off x="6694038"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1" name="tx291"/>
            <p:cNvSpPr/>
            <p:nvPr/>
          </p:nvSpPr>
          <p:spPr>
            <a:xfrm>
              <a:off x="6957687"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92" name="tx292"/>
            <p:cNvSpPr/>
            <p:nvPr/>
          </p:nvSpPr>
          <p:spPr>
            <a:xfrm>
              <a:off x="7221336"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93" name="tx293"/>
            <p:cNvSpPr/>
            <p:nvPr/>
          </p:nvSpPr>
          <p:spPr>
            <a:xfrm>
              <a:off x="7484986"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94" name="tx294"/>
            <p:cNvSpPr/>
            <p:nvPr/>
          </p:nvSpPr>
          <p:spPr>
            <a:xfrm>
              <a:off x="7748635"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95" name="tx295"/>
            <p:cNvSpPr/>
            <p:nvPr/>
          </p:nvSpPr>
          <p:spPr>
            <a:xfrm>
              <a:off x="8012284"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96" name="tx296"/>
            <p:cNvSpPr/>
            <p:nvPr/>
          </p:nvSpPr>
          <p:spPr>
            <a:xfrm>
              <a:off x="8275934"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97" name="tx297"/>
            <p:cNvSpPr/>
            <p:nvPr/>
          </p:nvSpPr>
          <p:spPr>
            <a:xfrm>
              <a:off x="8539583"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8" name="tx298"/>
            <p:cNvSpPr/>
            <p:nvPr/>
          </p:nvSpPr>
          <p:spPr>
            <a:xfrm>
              <a:off x="1948351"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299" name="tx299"/>
            <p:cNvSpPr/>
            <p:nvPr/>
          </p:nvSpPr>
          <p:spPr>
            <a:xfrm>
              <a:off x="2212000"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300" name="tx300"/>
            <p:cNvSpPr/>
            <p:nvPr/>
          </p:nvSpPr>
          <p:spPr>
            <a:xfrm>
              <a:off x="2475649"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301" name="tx301"/>
            <p:cNvSpPr/>
            <p:nvPr/>
          </p:nvSpPr>
          <p:spPr>
            <a:xfrm>
              <a:off x="2739299"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302" name="tx302"/>
            <p:cNvSpPr/>
            <p:nvPr/>
          </p:nvSpPr>
          <p:spPr>
            <a:xfrm>
              <a:off x="3002948"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303" name="tx303"/>
            <p:cNvSpPr/>
            <p:nvPr/>
          </p:nvSpPr>
          <p:spPr>
            <a:xfrm>
              <a:off x="1948351"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304" name="tx304"/>
            <p:cNvSpPr/>
            <p:nvPr/>
          </p:nvSpPr>
          <p:spPr>
            <a:xfrm>
              <a:off x="2212000"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305" name="tx305"/>
            <p:cNvSpPr/>
            <p:nvPr/>
          </p:nvSpPr>
          <p:spPr>
            <a:xfrm>
              <a:off x="1948351"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306" name="tx306"/>
            <p:cNvSpPr/>
            <p:nvPr/>
          </p:nvSpPr>
          <p:spPr>
            <a:xfrm>
              <a:off x="2212000"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307" name="tx307"/>
            <p:cNvSpPr/>
            <p:nvPr/>
          </p:nvSpPr>
          <p:spPr>
            <a:xfrm>
              <a:off x="2475649"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308" name="tx308"/>
            <p:cNvSpPr/>
            <p:nvPr/>
          </p:nvSpPr>
          <p:spPr>
            <a:xfrm>
              <a:off x="2739299"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309" name="tx309"/>
            <p:cNvSpPr/>
            <p:nvPr/>
          </p:nvSpPr>
          <p:spPr>
            <a:xfrm>
              <a:off x="3002948"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310" name="tx310"/>
            <p:cNvSpPr/>
            <p:nvPr/>
          </p:nvSpPr>
          <p:spPr>
            <a:xfrm>
              <a:off x="3266597"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311" name="tx311"/>
            <p:cNvSpPr/>
            <p:nvPr/>
          </p:nvSpPr>
          <p:spPr>
            <a:xfrm>
              <a:off x="3530247"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312" name="tx312"/>
            <p:cNvSpPr/>
            <p:nvPr/>
          </p:nvSpPr>
          <p:spPr>
            <a:xfrm>
              <a:off x="3793896"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313" name="tx313"/>
            <p:cNvSpPr/>
            <p:nvPr/>
          </p:nvSpPr>
          <p:spPr>
            <a:xfrm>
              <a:off x="1948351"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314" name="tx314"/>
            <p:cNvSpPr/>
            <p:nvPr/>
          </p:nvSpPr>
          <p:spPr>
            <a:xfrm>
              <a:off x="2212000"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315" name="tx315"/>
            <p:cNvSpPr/>
            <p:nvPr/>
          </p:nvSpPr>
          <p:spPr>
            <a:xfrm>
              <a:off x="2475649"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316" name="rc31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17" name="rc31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18" name="rc31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19" name="rc31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20" name="rc32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21" name="rc32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22" name="rc32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23" name="rc32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24" name="rc32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25" name="rc32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26" name="rc32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27" name="rc32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28" name="rc32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29" name="rc32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30" name="rc33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31" name="rc33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32" name="rc33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33" name="rc33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34" name="rc33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35" name="rc33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36" name="rc33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37" name="rc33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38" name="rc33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39" name="rc33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40" name="rc34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41" name="rc34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42" name="rc34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43" name="rc34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44" name="rc34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45" name="rc34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46" name="rc34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47" name="rc34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48" name="rc34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49" name="rc34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50" name="rc35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51" name="rc35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52" name="rc35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53" name="rc35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54" name="rc35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55" name="rc35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56" name="rc35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57" name="rc35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58" name="rc35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59" name="rc35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60" name="rc36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61" name="rc36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62" name="rc36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63" name="rc36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64" name="rc36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65" name="rc36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66" name="rc36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67" name="rc36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68" name="rc36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69" name="rc36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70" name="rc37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71" name="rc37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72" name="rc37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73" name="rc37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74" name="rc37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75" name="rc37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76" name="rc37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77" name="rc37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78" name="rc37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79" name="rc37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80" name="rc38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81" name="rc38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82" name="rc38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83" name="rc38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84" name="rc38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85" name="rc38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86" name="rc38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87" name="rc38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88" name="rc38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89" name="rc38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90" name="rc39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91" name="rc39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92" name="rc39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93" name="rc39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94" name="rc39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95" name="rc39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96" name="rc39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97" name="rc39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98" name="rc39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399" name="rc39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00" name="rc40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01" name="rc40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02" name="rc40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03" name="rc40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04" name="rc40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05" name="rc40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06" name="rc40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07" name="rc40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08" name="rc40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09" name="rc40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10" name="rc41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11" name="rc41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12" name="rc41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13" name="rc41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14" name="rc41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15" name="rc41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16" name="rc41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17" name="rc41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18" name="rc41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19" name="rc41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20" name="rc42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21" name="rc42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22" name="rc42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23" name="rc42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24" name="rc42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25" name="rc42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26" name="rc42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27" name="rc42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28" name="rc42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29" name="rc42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30" name="rc43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31" name="rc43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32" name="rc43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33" name="rc43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34" name="rc43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35" name="rc43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36" name="rc43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37" name="rc43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38" name="rc43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39" name="rc43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40" name="rc44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41" name="rc44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42" name="rc44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43" name="rc44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44" name="rc44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45" name="rc44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46" name="rc44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47" name="rc44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48" name="rc44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49" name="rc44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50" name="rc45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51" name="rc45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52" name="rc45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53" name="rc45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54" name="rc45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55" name="rc45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56" name="rc45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57" name="rc45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58" name="rc45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59" name="rc45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60" name="rc46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61" name="rc46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62" name="rc462"/>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63" name="rc463"/>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64" name="rc464"/>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65" name="rc465"/>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66" name="rc466"/>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67" name="rc467"/>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68" name="rc468"/>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69" name="rc469"/>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70" name="rc470"/>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71" name="rc471"/>
            <p:cNvSpPr/>
            <p:nvPr/>
          </p:nvSpPr>
          <p:spPr>
            <a:xfrm>
              <a:off x="1876785" y="3357039"/>
              <a:ext cx="6854881" cy="583782"/>
            </a:xfrm>
            <a:prstGeom prst="rect">
              <a:avLst/>
            </a:prstGeom>
            <a:noFill/>
            <a:ln w="27101" cap="flat">
              <a:solidFill>
                <a:srgbClr val="000000">
                  <a:alpha val="100000"/>
                </a:srgbClr>
              </a:solidFill>
              <a:prstDash val="solid"/>
              <a:miter/>
            </a:ln>
          </p:spPr>
          <p:txBody>
            <a:bodyPr/>
            <a:lstStyle/>
            <a:p/>
          </p:txBody>
        </p:sp>
        <p:sp>
          <p:nvSpPr>
            <p:cNvPr id="472" name="tx472"/>
            <p:cNvSpPr/>
            <p:nvPr/>
          </p:nvSpPr>
          <p:spPr>
            <a:xfrm rot="-2700000">
              <a:off x="192771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73" name="tx473"/>
            <p:cNvSpPr/>
            <p:nvPr/>
          </p:nvSpPr>
          <p:spPr>
            <a:xfrm rot="-2700000">
              <a:off x="219136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474" name="tx474"/>
            <p:cNvSpPr/>
            <p:nvPr/>
          </p:nvSpPr>
          <p:spPr>
            <a:xfrm rot="-2700000">
              <a:off x="245501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475" name="tx475"/>
            <p:cNvSpPr/>
            <p:nvPr/>
          </p:nvSpPr>
          <p:spPr>
            <a:xfrm rot="-2700000">
              <a:off x="271866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476" name="tx476"/>
            <p:cNvSpPr/>
            <p:nvPr/>
          </p:nvSpPr>
          <p:spPr>
            <a:xfrm rot="-2700000">
              <a:off x="298230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477" name="tx477"/>
            <p:cNvSpPr/>
            <p:nvPr/>
          </p:nvSpPr>
          <p:spPr>
            <a:xfrm rot="-2700000">
              <a:off x="324595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78" name="tx478"/>
            <p:cNvSpPr/>
            <p:nvPr/>
          </p:nvSpPr>
          <p:spPr>
            <a:xfrm rot="-2700000">
              <a:off x="350960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479" name="tx479"/>
            <p:cNvSpPr/>
            <p:nvPr/>
          </p:nvSpPr>
          <p:spPr>
            <a:xfrm rot="-2700000">
              <a:off x="377325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480" name="tx480"/>
            <p:cNvSpPr/>
            <p:nvPr/>
          </p:nvSpPr>
          <p:spPr>
            <a:xfrm rot="-2700000">
              <a:off x="403690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481" name="tx481"/>
            <p:cNvSpPr/>
            <p:nvPr/>
          </p:nvSpPr>
          <p:spPr>
            <a:xfrm rot="-2700000">
              <a:off x="430055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482" name="tx482"/>
            <p:cNvSpPr/>
            <p:nvPr/>
          </p:nvSpPr>
          <p:spPr>
            <a:xfrm rot="-2700000">
              <a:off x="456420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483" name="tx483"/>
            <p:cNvSpPr/>
            <p:nvPr/>
          </p:nvSpPr>
          <p:spPr>
            <a:xfrm rot="-2700000">
              <a:off x="4829368"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484" name="tx484"/>
            <p:cNvSpPr/>
            <p:nvPr/>
          </p:nvSpPr>
          <p:spPr>
            <a:xfrm rot="-2700000">
              <a:off x="509150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485" name="tx485"/>
            <p:cNvSpPr/>
            <p:nvPr/>
          </p:nvSpPr>
          <p:spPr>
            <a:xfrm rot="-2700000">
              <a:off x="535515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486" name="tx486"/>
            <p:cNvSpPr/>
            <p:nvPr/>
          </p:nvSpPr>
          <p:spPr>
            <a:xfrm rot="-2700000">
              <a:off x="561880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487" name="tx487"/>
            <p:cNvSpPr/>
            <p:nvPr/>
          </p:nvSpPr>
          <p:spPr>
            <a:xfrm rot="-2700000">
              <a:off x="588245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488" name="tx488"/>
            <p:cNvSpPr/>
            <p:nvPr/>
          </p:nvSpPr>
          <p:spPr>
            <a:xfrm rot="-2700000">
              <a:off x="614610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489" name="tx489"/>
            <p:cNvSpPr/>
            <p:nvPr/>
          </p:nvSpPr>
          <p:spPr>
            <a:xfrm rot="-2700000">
              <a:off x="640975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490" name="tx490"/>
            <p:cNvSpPr/>
            <p:nvPr/>
          </p:nvSpPr>
          <p:spPr>
            <a:xfrm rot="-2700000">
              <a:off x="667339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491" name="tx491"/>
            <p:cNvSpPr/>
            <p:nvPr/>
          </p:nvSpPr>
          <p:spPr>
            <a:xfrm rot="-2700000">
              <a:off x="693704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492" name="tx492"/>
            <p:cNvSpPr/>
            <p:nvPr/>
          </p:nvSpPr>
          <p:spPr>
            <a:xfrm rot="-2700000">
              <a:off x="720069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493" name="tx493"/>
            <p:cNvSpPr/>
            <p:nvPr/>
          </p:nvSpPr>
          <p:spPr>
            <a:xfrm rot="-2700000">
              <a:off x="746434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494" name="tx494"/>
            <p:cNvSpPr/>
            <p:nvPr/>
          </p:nvSpPr>
          <p:spPr>
            <a:xfrm rot="-2700000">
              <a:off x="772799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495" name="tx495"/>
            <p:cNvSpPr/>
            <p:nvPr/>
          </p:nvSpPr>
          <p:spPr>
            <a:xfrm rot="-2700000">
              <a:off x="799164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496" name="tx496"/>
            <p:cNvSpPr/>
            <p:nvPr/>
          </p:nvSpPr>
          <p:spPr>
            <a:xfrm rot="-2700000">
              <a:off x="825529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497" name="tx497"/>
            <p:cNvSpPr/>
            <p:nvPr/>
          </p:nvSpPr>
          <p:spPr>
            <a:xfrm rot="-2700000">
              <a:off x="851894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498" name="tx498"/>
            <p:cNvSpPr/>
            <p:nvPr/>
          </p:nvSpPr>
          <p:spPr>
            <a:xfrm>
              <a:off x="624951" y="5335538"/>
              <a:ext cx="4504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Central</a:t>
              </a:r>
            </a:p>
          </p:txBody>
        </p:sp>
        <p:sp>
          <p:nvSpPr>
            <p:cNvPr id="499" name="tx499"/>
            <p:cNvSpPr/>
            <p:nvPr/>
          </p:nvSpPr>
          <p:spPr>
            <a:xfrm>
              <a:off x="1114246" y="5335538"/>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500" name="tx500"/>
            <p:cNvSpPr/>
            <p:nvPr/>
          </p:nvSpPr>
          <p:spPr>
            <a:xfrm>
              <a:off x="508182" y="4751756"/>
              <a:ext cx="5672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Southern</a:t>
              </a:r>
            </a:p>
          </p:txBody>
        </p:sp>
        <p:sp>
          <p:nvSpPr>
            <p:cNvPr id="501" name="tx501"/>
            <p:cNvSpPr/>
            <p:nvPr/>
          </p:nvSpPr>
          <p:spPr>
            <a:xfrm>
              <a:off x="1114246" y="4751756"/>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502" name="tx502"/>
            <p:cNvSpPr/>
            <p:nvPr/>
          </p:nvSpPr>
          <p:spPr>
            <a:xfrm>
              <a:off x="557651" y="4167973"/>
              <a:ext cx="5177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Western</a:t>
              </a:r>
            </a:p>
          </p:txBody>
        </p:sp>
        <p:sp>
          <p:nvSpPr>
            <p:cNvPr id="503" name="tx503"/>
            <p:cNvSpPr/>
            <p:nvPr/>
          </p:nvSpPr>
          <p:spPr>
            <a:xfrm>
              <a:off x="1114246" y="4167973"/>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504" name="tx504"/>
            <p:cNvSpPr/>
            <p:nvPr/>
          </p:nvSpPr>
          <p:spPr>
            <a:xfrm>
              <a:off x="1075293" y="3584190"/>
              <a:ext cx="39611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Africa</a:t>
              </a:r>
            </a:p>
          </p:txBody>
        </p:sp>
        <p:sp>
          <p:nvSpPr>
            <p:cNvPr id="505" name="tx505"/>
            <p:cNvSpPr/>
            <p:nvPr/>
          </p:nvSpPr>
          <p:spPr>
            <a:xfrm>
              <a:off x="593770" y="3000408"/>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Eastern</a:t>
              </a:r>
            </a:p>
          </p:txBody>
        </p:sp>
        <p:sp>
          <p:nvSpPr>
            <p:cNvPr id="506" name="tx506"/>
            <p:cNvSpPr/>
            <p:nvPr/>
          </p:nvSpPr>
          <p:spPr>
            <a:xfrm>
              <a:off x="1114246" y="3000408"/>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507" name="tx507"/>
            <p:cNvSpPr/>
            <p:nvPr/>
          </p:nvSpPr>
          <p:spPr>
            <a:xfrm>
              <a:off x="531682" y="2416625"/>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Northern</a:t>
              </a:r>
            </a:p>
          </p:txBody>
        </p:sp>
        <p:sp>
          <p:nvSpPr>
            <p:cNvPr id="508" name="tx508"/>
            <p:cNvSpPr/>
            <p:nvPr/>
          </p:nvSpPr>
          <p:spPr>
            <a:xfrm>
              <a:off x="1114246" y="2416625"/>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509" name="tx509"/>
            <p:cNvSpPr/>
            <p:nvPr/>
          </p:nvSpPr>
          <p:spPr>
            <a:xfrm>
              <a:off x="3398430"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510" name="pic510"/>
            <p:cNvPicPr/>
            <p:nvPr/>
          </p:nvPicPr>
          <p:blipFill>
            <a:blip r:embed="rId2" cstate="print"/>
            <a:stretch>
              <a:fillRect/>
            </a:stretch>
          </p:blipFill>
          <p:spPr>
            <a:xfrm>
              <a:off x="5050022" y="5959314"/>
              <a:ext cx="2160000" cy="219455"/>
            </a:xfrm>
            <a:prstGeom prst="rect">
              <a:avLst/>
            </a:prstGeom>
          </p:spPr>
        </p:pic>
        <p:sp>
          <p:nvSpPr>
            <p:cNvPr id="511" name="pl511"/>
            <p:cNvSpPr/>
            <p:nvPr/>
          </p:nvSpPr>
          <p:spPr>
            <a:xfrm>
              <a:off x="5053622"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2" name="pl512"/>
            <p:cNvSpPr/>
            <p:nvPr/>
          </p:nvSpPr>
          <p:spPr>
            <a:xfrm>
              <a:off x="6345302"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3" name="pl513"/>
            <p:cNvSpPr/>
            <p:nvPr/>
          </p:nvSpPr>
          <p:spPr>
            <a:xfrm>
              <a:off x="6560582"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4" name="pl514"/>
            <p:cNvSpPr/>
            <p:nvPr/>
          </p:nvSpPr>
          <p:spPr>
            <a:xfrm>
              <a:off x="6775862"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5" name="pl515"/>
            <p:cNvSpPr/>
            <p:nvPr/>
          </p:nvSpPr>
          <p:spPr>
            <a:xfrm>
              <a:off x="6991142"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6" name="pl516"/>
            <p:cNvSpPr/>
            <p:nvPr/>
          </p:nvSpPr>
          <p:spPr>
            <a:xfrm>
              <a:off x="7206422"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7" name="pl517"/>
            <p:cNvSpPr/>
            <p:nvPr/>
          </p:nvSpPr>
          <p:spPr>
            <a:xfrm>
              <a:off x="5053622"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8" name="pl518"/>
            <p:cNvSpPr/>
            <p:nvPr/>
          </p:nvSpPr>
          <p:spPr>
            <a:xfrm>
              <a:off x="6345302"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9" name="pl519"/>
            <p:cNvSpPr/>
            <p:nvPr/>
          </p:nvSpPr>
          <p:spPr>
            <a:xfrm>
              <a:off x="6560582"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0" name="pl520"/>
            <p:cNvSpPr/>
            <p:nvPr/>
          </p:nvSpPr>
          <p:spPr>
            <a:xfrm>
              <a:off x="6775862"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1" name="pl521"/>
            <p:cNvSpPr/>
            <p:nvPr/>
          </p:nvSpPr>
          <p:spPr>
            <a:xfrm>
              <a:off x="6991142"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2" name="pl522"/>
            <p:cNvSpPr/>
            <p:nvPr/>
          </p:nvSpPr>
          <p:spPr>
            <a:xfrm>
              <a:off x="7206422"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3" name="tx523"/>
            <p:cNvSpPr/>
            <p:nvPr/>
          </p:nvSpPr>
          <p:spPr>
            <a:xfrm>
              <a:off x="5022532"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524" name="tx524"/>
            <p:cNvSpPr/>
            <p:nvPr/>
          </p:nvSpPr>
          <p:spPr>
            <a:xfrm>
              <a:off x="6283123"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525" name="tx525"/>
            <p:cNvSpPr/>
            <p:nvPr/>
          </p:nvSpPr>
          <p:spPr>
            <a:xfrm>
              <a:off x="6498403"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526" name="tx526"/>
            <p:cNvSpPr/>
            <p:nvPr/>
          </p:nvSpPr>
          <p:spPr>
            <a:xfrm>
              <a:off x="6713683"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527" name="tx527"/>
            <p:cNvSpPr/>
            <p:nvPr/>
          </p:nvSpPr>
          <p:spPr>
            <a:xfrm>
              <a:off x="6928963"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528" name="tx528"/>
            <p:cNvSpPr/>
            <p:nvPr/>
          </p:nvSpPr>
          <p:spPr>
            <a:xfrm>
              <a:off x="7113153"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529" name="tx529"/>
            <p:cNvSpPr/>
            <p:nvPr/>
          </p:nvSpPr>
          <p:spPr>
            <a:xfrm>
              <a:off x="1534041" y="1368037"/>
              <a:ext cx="28404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region, 2000-2025</a:t>
              </a:r>
            </a:p>
          </p:txBody>
        </p:sp>
        <p:sp>
          <p:nvSpPr>
            <p:cNvPr id="530" name="tx53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31" name="tx531"/>
            <p:cNvSpPr/>
            <p:nvPr/>
          </p:nvSpPr>
          <p:spPr>
            <a:xfrm>
              <a:off x="5619167" y="6611748"/>
              <a:ext cx="34552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DTP3 coverage in 2025.</a:t>
              </a:r>
            </a:p>
          </p:txBody>
        </p:sp>
      </p:grpSp>
      <p:sp>
        <p:nvSpPr>
          <p:cNvPr id="5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5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2023-2025, Northern Africa maintained DTP3 coverage ≥90%. Central Africa had the lowest coverage in 2025, but with an increase since 2023.</a:t>
            </a:r>
          </a:p>
        </p:txBody>
      </p:sp>
      <p:grpSp xmlns:pic="http://schemas.openxmlformats.org/drawingml/2006/picture">
        <p:nvGrpSpPr>
          <p:cNvPr id="534" name=""/>
          <p:cNvGrpSpPr/>
          <p:nvPr/>
        </p:nvGrpSpPr>
        <p:grpSpPr>
          <a:xfrm>
            <a:off x="292608" y="1005840"/>
            <a:ext cx="8595360" cy="28575"/>
            <a:chOff x="292608" y="1005840"/>
            <a:chExt cx="8595360" cy="28575"/>
          </a:xfrm>
        </p:grpSpPr>
        <p:sp>
          <p:nvSpPr>
            <p:cNvPr id="53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3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4436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30052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5669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61285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2690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2518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81628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47244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12860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78477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44093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09710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083054" y="2784774"/>
              <a:ext cx="3434315" cy="1065889"/>
            </a:xfrm>
            <a:custGeom>
              <a:avLst/>
              <a:pathLst>
                <a:path w="3434315" h="1065889">
                  <a:moveTo>
                    <a:pt x="0" y="1031505"/>
                  </a:moveTo>
                  <a:lnTo>
                    <a:pt x="137372" y="1065889"/>
                  </a:lnTo>
                  <a:lnTo>
                    <a:pt x="274745" y="893971"/>
                  </a:lnTo>
                  <a:lnTo>
                    <a:pt x="412117" y="756437"/>
                  </a:lnTo>
                  <a:lnTo>
                    <a:pt x="549490" y="481369"/>
                  </a:lnTo>
                  <a:lnTo>
                    <a:pt x="686863" y="309451"/>
                  </a:lnTo>
                  <a:lnTo>
                    <a:pt x="824235" y="171917"/>
                  </a:lnTo>
                  <a:lnTo>
                    <a:pt x="961608" y="137534"/>
                  </a:lnTo>
                  <a:lnTo>
                    <a:pt x="1098981" y="137534"/>
                  </a:lnTo>
                  <a:lnTo>
                    <a:pt x="1236353" y="68767"/>
                  </a:lnTo>
                  <a:lnTo>
                    <a:pt x="1373726" y="206301"/>
                  </a:lnTo>
                  <a:lnTo>
                    <a:pt x="1511098" y="34383"/>
                  </a:lnTo>
                  <a:lnTo>
                    <a:pt x="1648471" y="0"/>
                  </a:lnTo>
                  <a:lnTo>
                    <a:pt x="1785844" y="34383"/>
                  </a:lnTo>
                  <a:lnTo>
                    <a:pt x="1923216" y="0"/>
                  </a:lnTo>
                  <a:lnTo>
                    <a:pt x="2060589" y="34383"/>
                  </a:lnTo>
                  <a:lnTo>
                    <a:pt x="2197962" y="34383"/>
                  </a:lnTo>
                  <a:lnTo>
                    <a:pt x="2335334" y="68767"/>
                  </a:lnTo>
                  <a:lnTo>
                    <a:pt x="2472707" y="68767"/>
                  </a:lnTo>
                  <a:lnTo>
                    <a:pt x="2610079" y="0"/>
                  </a:lnTo>
                  <a:lnTo>
                    <a:pt x="2747452" y="34383"/>
                  </a:lnTo>
                  <a:lnTo>
                    <a:pt x="2884825" y="103150"/>
                  </a:lnTo>
                  <a:lnTo>
                    <a:pt x="3022197" y="103150"/>
                  </a:lnTo>
                  <a:lnTo>
                    <a:pt x="3159570" y="171917"/>
                  </a:lnTo>
                  <a:lnTo>
                    <a:pt x="3296943" y="68767"/>
                  </a:lnTo>
                  <a:lnTo>
                    <a:pt x="3434315" y="0"/>
                  </a:lnTo>
                </a:path>
              </a:pathLst>
            </a:custGeom>
            <a:ln w="27101" cap="flat">
              <a:solidFill>
                <a:srgbClr val="0058AB">
                  <a:alpha val="100000"/>
                </a:srgbClr>
              </a:solidFill>
              <a:prstDash val="solid"/>
              <a:round/>
            </a:ln>
          </p:spPr>
          <p:txBody>
            <a:bodyPr/>
            <a:lstStyle/>
            <a:p/>
          </p:txBody>
        </p:sp>
        <p:sp>
          <p:nvSpPr>
            <p:cNvPr id="25" name="pl25"/>
            <p:cNvSpPr/>
            <p:nvPr/>
          </p:nvSpPr>
          <p:spPr>
            <a:xfrm>
              <a:off x="1083054" y="2372171"/>
              <a:ext cx="3434315" cy="928355"/>
            </a:xfrm>
            <a:custGeom>
              <a:avLst/>
              <a:pathLst>
                <a:path w="3434315" h="928355">
                  <a:moveTo>
                    <a:pt x="0" y="928355"/>
                  </a:moveTo>
                  <a:lnTo>
                    <a:pt x="137372" y="825204"/>
                  </a:lnTo>
                  <a:lnTo>
                    <a:pt x="274745" y="756437"/>
                  </a:lnTo>
                  <a:lnTo>
                    <a:pt x="412117" y="687670"/>
                  </a:lnTo>
                  <a:lnTo>
                    <a:pt x="549490" y="618903"/>
                  </a:lnTo>
                  <a:lnTo>
                    <a:pt x="686863" y="515752"/>
                  </a:lnTo>
                  <a:lnTo>
                    <a:pt x="824235" y="481369"/>
                  </a:lnTo>
                  <a:lnTo>
                    <a:pt x="961608" y="378218"/>
                  </a:lnTo>
                  <a:lnTo>
                    <a:pt x="1098981" y="343835"/>
                  </a:lnTo>
                  <a:lnTo>
                    <a:pt x="1236353" y="275068"/>
                  </a:lnTo>
                  <a:lnTo>
                    <a:pt x="1373726" y="171917"/>
                  </a:lnTo>
                  <a:lnTo>
                    <a:pt x="1511098" y="103150"/>
                  </a:lnTo>
                  <a:lnTo>
                    <a:pt x="1648471" y="171917"/>
                  </a:lnTo>
                  <a:lnTo>
                    <a:pt x="1785844" y="206301"/>
                  </a:lnTo>
                  <a:lnTo>
                    <a:pt x="1923216" y="137534"/>
                  </a:lnTo>
                  <a:lnTo>
                    <a:pt x="2060589" y="137534"/>
                  </a:lnTo>
                  <a:lnTo>
                    <a:pt x="2197962" y="103150"/>
                  </a:lnTo>
                  <a:lnTo>
                    <a:pt x="2335334" y="137534"/>
                  </a:lnTo>
                  <a:lnTo>
                    <a:pt x="2472707" y="34383"/>
                  </a:lnTo>
                  <a:lnTo>
                    <a:pt x="2610079" y="0"/>
                  </a:lnTo>
                  <a:lnTo>
                    <a:pt x="2747452" y="34383"/>
                  </a:lnTo>
                  <a:lnTo>
                    <a:pt x="2884825" y="137534"/>
                  </a:lnTo>
                  <a:lnTo>
                    <a:pt x="3022197" y="68767"/>
                  </a:lnTo>
                  <a:lnTo>
                    <a:pt x="3159570" y="171917"/>
                  </a:lnTo>
                  <a:lnTo>
                    <a:pt x="3296943" y="206301"/>
                  </a:lnTo>
                  <a:lnTo>
                    <a:pt x="3434315" y="34383"/>
                  </a:lnTo>
                </a:path>
              </a:pathLst>
            </a:custGeom>
            <a:ln w="27101" cap="flat">
              <a:solidFill>
                <a:srgbClr val="1CABE2">
                  <a:alpha val="100000"/>
                </a:srgbClr>
              </a:solidFill>
              <a:prstDash val="solid"/>
              <a:round/>
            </a:ln>
          </p:spPr>
          <p:txBody>
            <a:bodyPr/>
            <a:lstStyle/>
            <a:p/>
          </p:txBody>
        </p:sp>
        <p:sp>
          <p:nvSpPr>
            <p:cNvPr id="26" name="pl26"/>
            <p:cNvSpPr/>
            <p:nvPr/>
          </p:nvSpPr>
          <p:spPr>
            <a:xfrm>
              <a:off x="1083054" y="1890802"/>
              <a:ext cx="3434315" cy="137534"/>
            </a:xfrm>
            <a:custGeom>
              <a:avLst/>
              <a:pathLst>
                <a:path w="3434315" h="137534">
                  <a:moveTo>
                    <a:pt x="0" y="68767"/>
                  </a:moveTo>
                  <a:lnTo>
                    <a:pt x="137372" y="0"/>
                  </a:lnTo>
                  <a:lnTo>
                    <a:pt x="274745" y="68767"/>
                  </a:lnTo>
                  <a:lnTo>
                    <a:pt x="412117" y="68767"/>
                  </a:lnTo>
                  <a:lnTo>
                    <a:pt x="549490" y="68767"/>
                  </a:lnTo>
                  <a:lnTo>
                    <a:pt x="686863" y="34383"/>
                  </a:lnTo>
                  <a:lnTo>
                    <a:pt x="824235" y="0"/>
                  </a:lnTo>
                  <a:lnTo>
                    <a:pt x="961608" y="0"/>
                  </a:lnTo>
                  <a:lnTo>
                    <a:pt x="1098981" y="0"/>
                  </a:lnTo>
                  <a:lnTo>
                    <a:pt x="1236353" y="0"/>
                  </a:lnTo>
                  <a:lnTo>
                    <a:pt x="1373726" y="0"/>
                  </a:lnTo>
                  <a:lnTo>
                    <a:pt x="1511098" y="0"/>
                  </a:lnTo>
                  <a:lnTo>
                    <a:pt x="1648471" y="68767"/>
                  </a:lnTo>
                  <a:lnTo>
                    <a:pt x="1785844" y="0"/>
                  </a:lnTo>
                  <a:lnTo>
                    <a:pt x="1923216" y="34383"/>
                  </a:lnTo>
                  <a:lnTo>
                    <a:pt x="2060589" y="68767"/>
                  </a:lnTo>
                  <a:lnTo>
                    <a:pt x="2197962" y="68767"/>
                  </a:lnTo>
                  <a:lnTo>
                    <a:pt x="2335334" y="68767"/>
                  </a:lnTo>
                  <a:lnTo>
                    <a:pt x="2472707" y="68767"/>
                  </a:lnTo>
                  <a:lnTo>
                    <a:pt x="2610079" y="103150"/>
                  </a:lnTo>
                  <a:lnTo>
                    <a:pt x="2747452" y="137534"/>
                  </a:lnTo>
                  <a:lnTo>
                    <a:pt x="2884825" y="137534"/>
                  </a:lnTo>
                  <a:lnTo>
                    <a:pt x="3022197" y="137534"/>
                  </a:lnTo>
                  <a:lnTo>
                    <a:pt x="3159570" y="68767"/>
                  </a:lnTo>
                  <a:lnTo>
                    <a:pt x="3296943" y="34383"/>
                  </a:lnTo>
                  <a:lnTo>
                    <a:pt x="3434315" y="0"/>
                  </a:lnTo>
                </a:path>
              </a:pathLst>
            </a:custGeom>
            <a:ln w="27101" cap="flat">
              <a:solidFill>
                <a:srgbClr val="00833D">
                  <a:alpha val="100000"/>
                </a:srgbClr>
              </a:solidFill>
              <a:prstDash val="solid"/>
              <a:round/>
            </a:ln>
          </p:spPr>
          <p:txBody>
            <a:bodyPr/>
            <a:lstStyle/>
            <a:p/>
          </p:txBody>
        </p:sp>
        <p:sp>
          <p:nvSpPr>
            <p:cNvPr id="27" name="pl27"/>
            <p:cNvSpPr/>
            <p:nvPr/>
          </p:nvSpPr>
          <p:spPr>
            <a:xfrm>
              <a:off x="1083054" y="2372171"/>
              <a:ext cx="3434315" cy="481369"/>
            </a:xfrm>
            <a:custGeom>
              <a:avLst/>
              <a:pathLst>
                <a:path w="3434315" h="481369">
                  <a:moveTo>
                    <a:pt x="0" y="481369"/>
                  </a:moveTo>
                  <a:lnTo>
                    <a:pt x="137372" y="378218"/>
                  </a:lnTo>
                  <a:lnTo>
                    <a:pt x="274745" y="446985"/>
                  </a:lnTo>
                  <a:lnTo>
                    <a:pt x="412117" y="343835"/>
                  </a:lnTo>
                  <a:lnTo>
                    <a:pt x="549490" y="309451"/>
                  </a:lnTo>
                  <a:lnTo>
                    <a:pt x="686863" y="240684"/>
                  </a:lnTo>
                  <a:lnTo>
                    <a:pt x="824235" y="206301"/>
                  </a:lnTo>
                  <a:lnTo>
                    <a:pt x="961608" y="275068"/>
                  </a:lnTo>
                  <a:lnTo>
                    <a:pt x="1098981" y="240684"/>
                  </a:lnTo>
                  <a:lnTo>
                    <a:pt x="1236353" y="240684"/>
                  </a:lnTo>
                  <a:lnTo>
                    <a:pt x="1373726" y="240684"/>
                  </a:lnTo>
                  <a:lnTo>
                    <a:pt x="1511098" y="206301"/>
                  </a:lnTo>
                  <a:lnTo>
                    <a:pt x="1648471" y="206301"/>
                  </a:lnTo>
                  <a:lnTo>
                    <a:pt x="1785844" y="137534"/>
                  </a:lnTo>
                  <a:lnTo>
                    <a:pt x="1923216" y="68767"/>
                  </a:lnTo>
                  <a:lnTo>
                    <a:pt x="2060589" y="68767"/>
                  </a:lnTo>
                  <a:lnTo>
                    <a:pt x="2197962" y="68767"/>
                  </a:lnTo>
                  <a:lnTo>
                    <a:pt x="2335334" y="68767"/>
                  </a:lnTo>
                  <a:lnTo>
                    <a:pt x="2472707" y="0"/>
                  </a:lnTo>
                  <a:lnTo>
                    <a:pt x="2610079" y="0"/>
                  </a:lnTo>
                  <a:lnTo>
                    <a:pt x="2747452" y="206301"/>
                  </a:lnTo>
                  <a:lnTo>
                    <a:pt x="2884825" y="309451"/>
                  </a:lnTo>
                  <a:lnTo>
                    <a:pt x="3022197" y="378218"/>
                  </a:lnTo>
                  <a:lnTo>
                    <a:pt x="3159570" y="206301"/>
                  </a:lnTo>
                  <a:lnTo>
                    <a:pt x="3296943" y="240684"/>
                  </a:lnTo>
                  <a:lnTo>
                    <a:pt x="3434315" y="343835"/>
                  </a:lnTo>
                </a:path>
              </a:pathLst>
            </a:custGeom>
            <a:ln w="27101" cap="flat">
              <a:solidFill>
                <a:srgbClr val="80BD41">
                  <a:alpha val="100000"/>
                </a:srgbClr>
              </a:solidFill>
              <a:prstDash val="solid"/>
              <a:round/>
            </a:ln>
          </p:spPr>
          <p:txBody>
            <a:bodyPr/>
            <a:lstStyle/>
            <a:p/>
          </p:txBody>
        </p:sp>
        <p:sp>
          <p:nvSpPr>
            <p:cNvPr id="28" name="pl28"/>
            <p:cNvSpPr/>
            <p:nvPr/>
          </p:nvSpPr>
          <p:spPr>
            <a:xfrm>
              <a:off x="1083054" y="2647240"/>
              <a:ext cx="3434315" cy="1100272"/>
            </a:xfrm>
            <a:custGeom>
              <a:avLst/>
              <a:pathLst>
                <a:path w="3434315" h="1100272">
                  <a:moveTo>
                    <a:pt x="0" y="1100272"/>
                  </a:moveTo>
                  <a:lnTo>
                    <a:pt x="137372" y="1100272"/>
                  </a:lnTo>
                  <a:lnTo>
                    <a:pt x="274745" y="1100272"/>
                  </a:lnTo>
                  <a:lnTo>
                    <a:pt x="412117" y="962738"/>
                  </a:lnTo>
                  <a:lnTo>
                    <a:pt x="549490" y="859588"/>
                  </a:lnTo>
                  <a:lnTo>
                    <a:pt x="686863" y="722054"/>
                  </a:lnTo>
                  <a:lnTo>
                    <a:pt x="824235" y="618903"/>
                  </a:lnTo>
                  <a:lnTo>
                    <a:pt x="961608" y="515752"/>
                  </a:lnTo>
                  <a:lnTo>
                    <a:pt x="1098981" y="309451"/>
                  </a:lnTo>
                  <a:lnTo>
                    <a:pt x="1236353" y="103150"/>
                  </a:lnTo>
                  <a:lnTo>
                    <a:pt x="1373726" y="240684"/>
                  </a:lnTo>
                  <a:lnTo>
                    <a:pt x="1511098" y="412602"/>
                  </a:lnTo>
                  <a:lnTo>
                    <a:pt x="1648471" y="481369"/>
                  </a:lnTo>
                  <a:lnTo>
                    <a:pt x="1785844" y="481369"/>
                  </a:lnTo>
                  <a:lnTo>
                    <a:pt x="1923216" y="481369"/>
                  </a:lnTo>
                  <a:lnTo>
                    <a:pt x="2060589" y="481369"/>
                  </a:lnTo>
                  <a:lnTo>
                    <a:pt x="2197962" y="240684"/>
                  </a:lnTo>
                  <a:lnTo>
                    <a:pt x="2335334" y="171917"/>
                  </a:lnTo>
                  <a:lnTo>
                    <a:pt x="2472707" y="103150"/>
                  </a:lnTo>
                  <a:lnTo>
                    <a:pt x="2610079" y="0"/>
                  </a:lnTo>
                  <a:lnTo>
                    <a:pt x="2747452" y="137534"/>
                  </a:lnTo>
                  <a:lnTo>
                    <a:pt x="2884825" y="309451"/>
                  </a:lnTo>
                  <a:lnTo>
                    <a:pt x="3022197" y="206301"/>
                  </a:lnTo>
                  <a:lnTo>
                    <a:pt x="3159570" y="68767"/>
                  </a:lnTo>
                  <a:lnTo>
                    <a:pt x="3296943" y="34383"/>
                  </a:lnTo>
                  <a:lnTo>
                    <a:pt x="3434315" y="34383"/>
                  </a:lnTo>
                </a:path>
              </a:pathLst>
            </a:custGeom>
            <a:ln w="27101" cap="flat">
              <a:solidFill>
                <a:srgbClr val="6A1E74">
                  <a:alpha val="100000"/>
                </a:srgbClr>
              </a:solidFill>
              <a:prstDash val="solid"/>
              <a:round/>
            </a:ln>
          </p:spPr>
          <p:txBody>
            <a:bodyPr/>
            <a:lstStyle/>
            <a:p/>
          </p:txBody>
        </p:sp>
        <p:sp>
          <p:nvSpPr>
            <p:cNvPr id="29" name="tx29"/>
            <p:cNvSpPr/>
            <p:nvPr/>
          </p:nvSpPr>
          <p:spPr>
            <a:xfrm>
              <a:off x="707342" y="377078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0" name="tx30"/>
            <p:cNvSpPr/>
            <p:nvPr/>
          </p:nvSpPr>
          <p:spPr>
            <a:xfrm>
              <a:off x="707342" y="342695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1" name="tx31"/>
            <p:cNvSpPr/>
            <p:nvPr/>
          </p:nvSpPr>
          <p:spPr>
            <a:xfrm>
              <a:off x="707342" y="308311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2" name="tx32"/>
            <p:cNvSpPr/>
            <p:nvPr/>
          </p:nvSpPr>
          <p:spPr>
            <a:xfrm>
              <a:off x="707342" y="273928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3" name="tx33"/>
            <p:cNvSpPr/>
            <p:nvPr/>
          </p:nvSpPr>
          <p:spPr>
            <a:xfrm>
              <a:off x="707342" y="239544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4" name="tx34"/>
            <p:cNvSpPr/>
            <p:nvPr/>
          </p:nvSpPr>
          <p:spPr>
            <a:xfrm>
              <a:off x="707342" y="205161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5" name="tx35"/>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6" name="tx36"/>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7" name="tx37"/>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8" name="tx38"/>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9" name="tx39"/>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0" name="tx40"/>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1" name="tx41"/>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2" name="tx42"/>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3" name="tx43"/>
            <p:cNvSpPr/>
            <p:nvPr/>
          </p:nvSpPr>
          <p:spPr>
            <a:xfrm>
              <a:off x="1630968" y="1437626"/>
              <a:ext cx="233848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Africa, 2000-2025</a:t>
              </a:r>
            </a:p>
          </p:txBody>
        </p:sp>
        <p:sp>
          <p:nvSpPr>
            <p:cNvPr id="44" name="pl44"/>
            <p:cNvSpPr/>
            <p:nvPr/>
          </p:nvSpPr>
          <p:spPr>
            <a:xfrm>
              <a:off x="5227074" y="343118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5" name="pl45"/>
            <p:cNvSpPr/>
            <p:nvPr/>
          </p:nvSpPr>
          <p:spPr>
            <a:xfrm>
              <a:off x="5227074" y="283192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6" name="pl46"/>
            <p:cNvSpPr/>
            <p:nvPr/>
          </p:nvSpPr>
          <p:spPr>
            <a:xfrm>
              <a:off x="5227074" y="223267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7" name="pl47"/>
            <p:cNvSpPr/>
            <p:nvPr/>
          </p:nvSpPr>
          <p:spPr>
            <a:xfrm>
              <a:off x="5227074" y="373081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8" name="pl48"/>
            <p:cNvSpPr/>
            <p:nvPr/>
          </p:nvSpPr>
          <p:spPr>
            <a:xfrm>
              <a:off x="5227074" y="313155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9" name="pl49"/>
            <p:cNvSpPr/>
            <p:nvPr/>
          </p:nvSpPr>
          <p:spPr>
            <a:xfrm>
              <a:off x="5227074" y="253230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0" name="pl50"/>
            <p:cNvSpPr/>
            <p:nvPr/>
          </p:nvSpPr>
          <p:spPr>
            <a:xfrm>
              <a:off x="5227074" y="193304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1" name="pl51"/>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5398790" y="1933044"/>
              <a:ext cx="3434315" cy="1857692"/>
            </a:xfrm>
            <a:custGeom>
              <a:avLst/>
              <a:pathLst>
                <a:path w="3434315" h="1857692">
                  <a:moveTo>
                    <a:pt x="0" y="1797767"/>
                  </a:moveTo>
                  <a:lnTo>
                    <a:pt x="137372" y="1857692"/>
                  </a:lnTo>
                  <a:lnTo>
                    <a:pt x="274745" y="1558065"/>
                  </a:lnTo>
                  <a:lnTo>
                    <a:pt x="412117" y="1318362"/>
                  </a:lnTo>
                  <a:lnTo>
                    <a:pt x="549490" y="838958"/>
                  </a:lnTo>
                  <a:lnTo>
                    <a:pt x="686863" y="539330"/>
                  </a:lnTo>
                  <a:lnTo>
                    <a:pt x="824235" y="299627"/>
                  </a:lnTo>
                  <a:lnTo>
                    <a:pt x="961608" y="239702"/>
                  </a:lnTo>
                  <a:lnTo>
                    <a:pt x="1098981" y="239702"/>
                  </a:lnTo>
                  <a:lnTo>
                    <a:pt x="1236353" y="119851"/>
                  </a:lnTo>
                  <a:lnTo>
                    <a:pt x="1373726" y="359553"/>
                  </a:lnTo>
                  <a:lnTo>
                    <a:pt x="1511098" y="59925"/>
                  </a:lnTo>
                  <a:lnTo>
                    <a:pt x="1648471" y="0"/>
                  </a:lnTo>
                  <a:lnTo>
                    <a:pt x="1785844" y="59925"/>
                  </a:lnTo>
                  <a:lnTo>
                    <a:pt x="1923216" y="0"/>
                  </a:lnTo>
                  <a:lnTo>
                    <a:pt x="2060589" y="59925"/>
                  </a:lnTo>
                  <a:lnTo>
                    <a:pt x="2197962" y="59925"/>
                  </a:lnTo>
                  <a:lnTo>
                    <a:pt x="2335334" y="119851"/>
                  </a:lnTo>
                  <a:lnTo>
                    <a:pt x="2472707" y="119851"/>
                  </a:lnTo>
                  <a:lnTo>
                    <a:pt x="2610079" y="0"/>
                  </a:lnTo>
                  <a:lnTo>
                    <a:pt x="2747452" y="59925"/>
                  </a:lnTo>
                  <a:lnTo>
                    <a:pt x="2884825" y="179776"/>
                  </a:lnTo>
                  <a:lnTo>
                    <a:pt x="3022197" y="179776"/>
                  </a:lnTo>
                  <a:lnTo>
                    <a:pt x="3159570" y="299627"/>
                  </a:lnTo>
                  <a:lnTo>
                    <a:pt x="3296943" y="119851"/>
                  </a:lnTo>
                  <a:lnTo>
                    <a:pt x="3434315" y="0"/>
                  </a:lnTo>
                </a:path>
              </a:pathLst>
            </a:custGeom>
            <a:ln w="27101" cap="flat">
              <a:solidFill>
                <a:srgbClr val="0058AB">
                  <a:alpha val="100000"/>
                </a:srgbClr>
              </a:solidFill>
              <a:prstDash val="solid"/>
              <a:round/>
            </a:ln>
          </p:spPr>
          <p:txBody>
            <a:bodyPr/>
            <a:lstStyle/>
            <a:p/>
          </p:txBody>
        </p:sp>
        <p:sp>
          <p:nvSpPr>
            <p:cNvPr id="58" name="pl58"/>
            <p:cNvSpPr/>
            <p:nvPr/>
          </p:nvSpPr>
          <p:spPr>
            <a:xfrm>
              <a:off x="5398790" y="1933044"/>
              <a:ext cx="3434315" cy="1617990"/>
            </a:xfrm>
            <a:custGeom>
              <a:avLst/>
              <a:pathLst>
                <a:path w="3434315" h="1617990">
                  <a:moveTo>
                    <a:pt x="0" y="1617990"/>
                  </a:moveTo>
                  <a:lnTo>
                    <a:pt x="137372" y="1438213"/>
                  </a:lnTo>
                  <a:lnTo>
                    <a:pt x="274745" y="1318362"/>
                  </a:lnTo>
                  <a:lnTo>
                    <a:pt x="412117" y="1198511"/>
                  </a:lnTo>
                  <a:lnTo>
                    <a:pt x="549490" y="1078660"/>
                  </a:lnTo>
                  <a:lnTo>
                    <a:pt x="686863" y="898883"/>
                  </a:lnTo>
                  <a:lnTo>
                    <a:pt x="824235" y="838958"/>
                  </a:lnTo>
                  <a:lnTo>
                    <a:pt x="961608" y="659181"/>
                  </a:lnTo>
                  <a:lnTo>
                    <a:pt x="1098981" y="599255"/>
                  </a:lnTo>
                  <a:lnTo>
                    <a:pt x="1236353" y="479404"/>
                  </a:lnTo>
                  <a:lnTo>
                    <a:pt x="1373726" y="299627"/>
                  </a:lnTo>
                  <a:lnTo>
                    <a:pt x="1511098" y="179776"/>
                  </a:lnTo>
                  <a:lnTo>
                    <a:pt x="1648471" y="299627"/>
                  </a:lnTo>
                  <a:lnTo>
                    <a:pt x="1785844" y="359553"/>
                  </a:lnTo>
                  <a:lnTo>
                    <a:pt x="1923216" y="239702"/>
                  </a:lnTo>
                  <a:lnTo>
                    <a:pt x="2060589" y="239702"/>
                  </a:lnTo>
                  <a:lnTo>
                    <a:pt x="2197962" y="179776"/>
                  </a:lnTo>
                  <a:lnTo>
                    <a:pt x="2335334" y="239702"/>
                  </a:lnTo>
                  <a:lnTo>
                    <a:pt x="2472707" y="59925"/>
                  </a:lnTo>
                  <a:lnTo>
                    <a:pt x="2610079" y="0"/>
                  </a:lnTo>
                  <a:lnTo>
                    <a:pt x="2747452" y="59925"/>
                  </a:lnTo>
                  <a:lnTo>
                    <a:pt x="2884825" y="239702"/>
                  </a:lnTo>
                  <a:lnTo>
                    <a:pt x="3022197" y="119851"/>
                  </a:lnTo>
                  <a:lnTo>
                    <a:pt x="3159570" y="299627"/>
                  </a:lnTo>
                  <a:lnTo>
                    <a:pt x="3296943" y="359553"/>
                  </a:lnTo>
                  <a:lnTo>
                    <a:pt x="3434315" y="59925"/>
                  </a:lnTo>
                </a:path>
              </a:pathLst>
            </a:custGeom>
            <a:ln w="27101" cap="flat">
              <a:solidFill>
                <a:srgbClr val="1CABE2">
                  <a:alpha val="100000"/>
                </a:srgbClr>
              </a:solidFill>
              <a:prstDash val="solid"/>
              <a:round/>
            </a:ln>
          </p:spPr>
          <p:txBody>
            <a:bodyPr/>
            <a:lstStyle/>
            <a:p/>
          </p:txBody>
        </p:sp>
        <p:sp>
          <p:nvSpPr>
            <p:cNvPr id="59" name="pl59"/>
            <p:cNvSpPr/>
            <p:nvPr/>
          </p:nvSpPr>
          <p:spPr>
            <a:xfrm>
              <a:off x="5398790" y="1753268"/>
              <a:ext cx="3434315" cy="239702"/>
            </a:xfrm>
            <a:custGeom>
              <a:avLst/>
              <a:pathLst>
                <a:path w="3434315" h="239702">
                  <a:moveTo>
                    <a:pt x="0" y="119851"/>
                  </a:moveTo>
                  <a:lnTo>
                    <a:pt x="137372" y="0"/>
                  </a:lnTo>
                  <a:lnTo>
                    <a:pt x="274745" y="119851"/>
                  </a:lnTo>
                  <a:lnTo>
                    <a:pt x="412117" y="119851"/>
                  </a:lnTo>
                  <a:lnTo>
                    <a:pt x="549490" y="119851"/>
                  </a:lnTo>
                  <a:lnTo>
                    <a:pt x="686863" y="59925"/>
                  </a:lnTo>
                  <a:lnTo>
                    <a:pt x="824235" y="0"/>
                  </a:lnTo>
                  <a:lnTo>
                    <a:pt x="961608" y="0"/>
                  </a:lnTo>
                  <a:lnTo>
                    <a:pt x="1098981" y="0"/>
                  </a:lnTo>
                  <a:lnTo>
                    <a:pt x="1236353" y="0"/>
                  </a:lnTo>
                  <a:lnTo>
                    <a:pt x="1373726" y="0"/>
                  </a:lnTo>
                  <a:lnTo>
                    <a:pt x="1511098" y="0"/>
                  </a:lnTo>
                  <a:lnTo>
                    <a:pt x="1648471" y="119851"/>
                  </a:lnTo>
                  <a:lnTo>
                    <a:pt x="1785844" y="0"/>
                  </a:lnTo>
                  <a:lnTo>
                    <a:pt x="1923216" y="59925"/>
                  </a:lnTo>
                  <a:lnTo>
                    <a:pt x="2060589" y="119851"/>
                  </a:lnTo>
                  <a:lnTo>
                    <a:pt x="2197962" y="119851"/>
                  </a:lnTo>
                  <a:lnTo>
                    <a:pt x="2335334" y="119851"/>
                  </a:lnTo>
                  <a:lnTo>
                    <a:pt x="2472707" y="119851"/>
                  </a:lnTo>
                  <a:lnTo>
                    <a:pt x="2610079" y="179776"/>
                  </a:lnTo>
                  <a:lnTo>
                    <a:pt x="2747452" y="239702"/>
                  </a:lnTo>
                  <a:lnTo>
                    <a:pt x="2884825" y="239702"/>
                  </a:lnTo>
                  <a:lnTo>
                    <a:pt x="3022197" y="239702"/>
                  </a:lnTo>
                  <a:lnTo>
                    <a:pt x="3159570" y="119851"/>
                  </a:lnTo>
                  <a:lnTo>
                    <a:pt x="3296943" y="59925"/>
                  </a:lnTo>
                  <a:lnTo>
                    <a:pt x="3434315" y="0"/>
                  </a:lnTo>
                </a:path>
              </a:pathLst>
            </a:custGeom>
            <a:ln w="27101" cap="flat">
              <a:solidFill>
                <a:srgbClr val="00833D">
                  <a:alpha val="100000"/>
                </a:srgbClr>
              </a:solidFill>
              <a:prstDash val="solid"/>
              <a:round/>
            </a:ln>
          </p:spPr>
          <p:txBody>
            <a:bodyPr/>
            <a:lstStyle/>
            <a:p/>
          </p:txBody>
        </p:sp>
        <p:sp>
          <p:nvSpPr>
            <p:cNvPr id="60" name="pl60"/>
            <p:cNvSpPr/>
            <p:nvPr/>
          </p:nvSpPr>
          <p:spPr>
            <a:xfrm>
              <a:off x="5398790" y="1933044"/>
              <a:ext cx="3434315" cy="838958"/>
            </a:xfrm>
            <a:custGeom>
              <a:avLst/>
              <a:pathLst>
                <a:path w="3434315" h="838958">
                  <a:moveTo>
                    <a:pt x="0" y="838958"/>
                  </a:moveTo>
                  <a:lnTo>
                    <a:pt x="137372" y="659181"/>
                  </a:lnTo>
                  <a:lnTo>
                    <a:pt x="274745" y="779032"/>
                  </a:lnTo>
                  <a:lnTo>
                    <a:pt x="412117" y="599255"/>
                  </a:lnTo>
                  <a:lnTo>
                    <a:pt x="549490" y="539330"/>
                  </a:lnTo>
                  <a:lnTo>
                    <a:pt x="686863" y="419479"/>
                  </a:lnTo>
                  <a:lnTo>
                    <a:pt x="824235" y="359553"/>
                  </a:lnTo>
                  <a:lnTo>
                    <a:pt x="961608" y="479404"/>
                  </a:lnTo>
                  <a:lnTo>
                    <a:pt x="1098981" y="419479"/>
                  </a:lnTo>
                  <a:lnTo>
                    <a:pt x="1236353" y="419479"/>
                  </a:lnTo>
                  <a:lnTo>
                    <a:pt x="1373726" y="419479"/>
                  </a:lnTo>
                  <a:lnTo>
                    <a:pt x="1511098" y="359553"/>
                  </a:lnTo>
                  <a:lnTo>
                    <a:pt x="1648471" y="359553"/>
                  </a:lnTo>
                  <a:lnTo>
                    <a:pt x="1785844" y="239702"/>
                  </a:lnTo>
                  <a:lnTo>
                    <a:pt x="1923216" y="119851"/>
                  </a:lnTo>
                  <a:lnTo>
                    <a:pt x="2060589" y="119851"/>
                  </a:lnTo>
                  <a:lnTo>
                    <a:pt x="2197962" y="119851"/>
                  </a:lnTo>
                  <a:lnTo>
                    <a:pt x="2335334" y="119851"/>
                  </a:lnTo>
                  <a:lnTo>
                    <a:pt x="2472707" y="0"/>
                  </a:lnTo>
                  <a:lnTo>
                    <a:pt x="2610079" y="0"/>
                  </a:lnTo>
                  <a:lnTo>
                    <a:pt x="2747452" y="359553"/>
                  </a:lnTo>
                  <a:lnTo>
                    <a:pt x="2884825" y="539330"/>
                  </a:lnTo>
                  <a:lnTo>
                    <a:pt x="3022197" y="659181"/>
                  </a:lnTo>
                  <a:lnTo>
                    <a:pt x="3159570" y="359553"/>
                  </a:lnTo>
                  <a:lnTo>
                    <a:pt x="3296943" y="419479"/>
                  </a:lnTo>
                  <a:lnTo>
                    <a:pt x="3434315" y="599255"/>
                  </a:lnTo>
                </a:path>
              </a:pathLst>
            </a:custGeom>
            <a:ln w="27101" cap="flat">
              <a:solidFill>
                <a:srgbClr val="80BD41">
                  <a:alpha val="100000"/>
                </a:srgbClr>
              </a:solidFill>
              <a:prstDash val="solid"/>
              <a:round/>
            </a:ln>
          </p:spPr>
          <p:txBody>
            <a:bodyPr/>
            <a:lstStyle/>
            <a:p/>
          </p:txBody>
        </p:sp>
        <p:sp>
          <p:nvSpPr>
            <p:cNvPr id="61" name="pl61"/>
            <p:cNvSpPr/>
            <p:nvPr/>
          </p:nvSpPr>
          <p:spPr>
            <a:xfrm>
              <a:off x="5398790" y="1933044"/>
              <a:ext cx="3434315" cy="1917618"/>
            </a:xfrm>
            <a:custGeom>
              <a:avLst/>
              <a:pathLst>
                <a:path w="3434315" h="1917618">
                  <a:moveTo>
                    <a:pt x="0" y="1917618"/>
                  </a:moveTo>
                  <a:lnTo>
                    <a:pt x="137372" y="1917618"/>
                  </a:lnTo>
                  <a:lnTo>
                    <a:pt x="274745" y="1917618"/>
                  </a:lnTo>
                  <a:lnTo>
                    <a:pt x="412117" y="1677916"/>
                  </a:lnTo>
                  <a:lnTo>
                    <a:pt x="549490" y="1498139"/>
                  </a:lnTo>
                  <a:lnTo>
                    <a:pt x="686863" y="1258437"/>
                  </a:lnTo>
                  <a:lnTo>
                    <a:pt x="824235" y="1078660"/>
                  </a:lnTo>
                  <a:lnTo>
                    <a:pt x="961608" y="898883"/>
                  </a:lnTo>
                  <a:lnTo>
                    <a:pt x="1098981" y="539330"/>
                  </a:lnTo>
                  <a:lnTo>
                    <a:pt x="1236353" y="179776"/>
                  </a:lnTo>
                  <a:lnTo>
                    <a:pt x="1373726" y="419479"/>
                  </a:lnTo>
                  <a:lnTo>
                    <a:pt x="1511098" y="719106"/>
                  </a:lnTo>
                  <a:lnTo>
                    <a:pt x="1648471" y="838958"/>
                  </a:lnTo>
                  <a:lnTo>
                    <a:pt x="1785844" y="838958"/>
                  </a:lnTo>
                  <a:lnTo>
                    <a:pt x="1923216" y="838958"/>
                  </a:lnTo>
                  <a:lnTo>
                    <a:pt x="2060589" y="838958"/>
                  </a:lnTo>
                  <a:lnTo>
                    <a:pt x="2197962" y="419479"/>
                  </a:lnTo>
                  <a:lnTo>
                    <a:pt x="2335334" y="299627"/>
                  </a:lnTo>
                  <a:lnTo>
                    <a:pt x="2472707" y="179776"/>
                  </a:lnTo>
                  <a:lnTo>
                    <a:pt x="2610079" y="0"/>
                  </a:lnTo>
                  <a:lnTo>
                    <a:pt x="2747452" y="239702"/>
                  </a:lnTo>
                  <a:lnTo>
                    <a:pt x="2884825" y="539330"/>
                  </a:lnTo>
                  <a:lnTo>
                    <a:pt x="3022197" y="359553"/>
                  </a:lnTo>
                  <a:lnTo>
                    <a:pt x="3159570" y="119851"/>
                  </a:lnTo>
                  <a:lnTo>
                    <a:pt x="3296943" y="59925"/>
                  </a:lnTo>
                  <a:lnTo>
                    <a:pt x="3434315" y="59925"/>
                  </a:lnTo>
                </a:path>
              </a:pathLst>
            </a:custGeom>
            <a:ln w="27101" cap="flat">
              <a:solidFill>
                <a:srgbClr val="6A1E74">
                  <a:alpha val="100000"/>
                </a:srgbClr>
              </a:solidFill>
              <a:prstDash val="solid"/>
              <a:round/>
            </a:ln>
          </p:spPr>
          <p:txBody>
            <a:bodyPr/>
            <a:lstStyle/>
            <a:p/>
          </p:txBody>
        </p:sp>
        <p:sp>
          <p:nvSpPr>
            <p:cNvPr id="62" name="pl62"/>
            <p:cNvSpPr/>
            <p:nvPr/>
          </p:nvSpPr>
          <p:spPr>
            <a:xfrm>
              <a:off x="5398790" y="1933044"/>
              <a:ext cx="3434315" cy="0"/>
            </a:xfrm>
            <a:custGeom>
              <a:avLst/>
              <a:pathLst>
                <a:path w="3434315" h="0">
                  <a:moveTo>
                    <a:pt x="0" y="0"/>
                  </a:moveTo>
                  <a:lnTo>
                    <a:pt x="0" y="0"/>
                  </a:lnTo>
                  <a:lnTo>
                    <a:pt x="0" y="0"/>
                  </a:lnTo>
                  <a:lnTo>
                    <a:pt x="0" y="0"/>
                  </a:lnTo>
                  <a:lnTo>
                    <a:pt x="0"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63" name="tx63"/>
            <p:cNvSpPr/>
            <p:nvPr/>
          </p:nvSpPr>
          <p:spPr>
            <a:xfrm>
              <a:off x="4980741" y="368532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64" name="tx64"/>
            <p:cNvSpPr/>
            <p:nvPr/>
          </p:nvSpPr>
          <p:spPr>
            <a:xfrm>
              <a:off x="4980741" y="308606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65" name="tx65"/>
            <p:cNvSpPr/>
            <p:nvPr/>
          </p:nvSpPr>
          <p:spPr>
            <a:xfrm>
              <a:off x="4980741" y="248680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66" name="tx66"/>
            <p:cNvSpPr/>
            <p:nvPr/>
          </p:nvSpPr>
          <p:spPr>
            <a:xfrm>
              <a:off x="5093761" y="1887553"/>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67" name="tx67"/>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8" name="tx68"/>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9" name="tx69"/>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70" name="tx70"/>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71" name="tx71"/>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72" name="tx72"/>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73" name="tx73"/>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74" name="tx74"/>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75" name="pl75"/>
            <p:cNvSpPr/>
            <p:nvPr/>
          </p:nvSpPr>
          <p:spPr>
            <a:xfrm>
              <a:off x="2273509"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4262080"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6250651"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8239222"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9" name="pl79"/>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0" name="pl80"/>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1" name="pl81"/>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2" name="pl82"/>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326779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256365"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244936"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279224" y="5292978"/>
              <a:ext cx="1259428" cy="104869"/>
            </a:xfrm>
            <a:prstGeom prst="rect">
              <a:avLst/>
            </a:prstGeom>
            <a:solidFill>
              <a:srgbClr val="0058AB">
                <a:alpha val="80000"/>
              </a:srgbClr>
            </a:solidFill>
          </p:spPr>
          <p:txBody>
            <a:bodyPr/>
            <a:lstStyle/>
            <a:p/>
          </p:txBody>
        </p:sp>
        <p:sp>
          <p:nvSpPr>
            <p:cNvPr id="87" name="rc87"/>
            <p:cNvSpPr/>
            <p:nvPr/>
          </p:nvSpPr>
          <p:spPr>
            <a:xfrm>
              <a:off x="1279224" y="5161891"/>
              <a:ext cx="1458285" cy="104869"/>
            </a:xfrm>
            <a:prstGeom prst="rect">
              <a:avLst/>
            </a:prstGeom>
            <a:solidFill>
              <a:srgbClr val="0058AB">
                <a:alpha val="80000"/>
              </a:srgbClr>
            </a:solidFill>
          </p:spPr>
          <p:txBody>
            <a:bodyPr/>
            <a:lstStyle/>
            <a:p/>
          </p:txBody>
        </p:sp>
        <p:sp>
          <p:nvSpPr>
            <p:cNvPr id="88" name="rc88"/>
            <p:cNvSpPr/>
            <p:nvPr/>
          </p:nvSpPr>
          <p:spPr>
            <a:xfrm>
              <a:off x="1279224" y="5030804"/>
              <a:ext cx="1458285" cy="104869"/>
            </a:xfrm>
            <a:prstGeom prst="rect">
              <a:avLst/>
            </a:prstGeom>
            <a:solidFill>
              <a:srgbClr val="0058AB">
                <a:alpha val="80000"/>
              </a:srgbClr>
            </a:solidFill>
          </p:spPr>
          <p:txBody>
            <a:bodyPr/>
            <a:lstStyle/>
            <a:p/>
          </p:txBody>
        </p:sp>
        <p:sp>
          <p:nvSpPr>
            <p:cNvPr id="89" name="rc89"/>
            <p:cNvSpPr/>
            <p:nvPr/>
          </p:nvSpPr>
          <p:spPr>
            <a:xfrm>
              <a:off x="2538652" y="5292978"/>
              <a:ext cx="1524570" cy="104869"/>
            </a:xfrm>
            <a:prstGeom prst="rect">
              <a:avLst/>
            </a:prstGeom>
            <a:solidFill>
              <a:srgbClr val="1CABE2">
                <a:alpha val="80000"/>
              </a:srgbClr>
            </a:solidFill>
          </p:spPr>
          <p:txBody>
            <a:bodyPr/>
            <a:lstStyle/>
            <a:p/>
          </p:txBody>
        </p:sp>
        <p:sp>
          <p:nvSpPr>
            <p:cNvPr id="90" name="rc90"/>
            <p:cNvSpPr/>
            <p:nvPr/>
          </p:nvSpPr>
          <p:spPr>
            <a:xfrm>
              <a:off x="2737509" y="5161891"/>
              <a:ext cx="2253713" cy="104869"/>
            </a:xfrm>
            <a:prstGeom prst="rect">
              <a:avLst/>
            </a:prstGeom>
            <a:solidFill>
              <a:srgbClr val="1CABE2">
                <a:alpha val="80000"/>
              </a:srgbClr>
            </a:solidFill>
          </p:spPr>
          <p:txBody>
            <a:bodyPr/>
            <a:lstStyle/>
            <a:p/>
          </p:txBody>
        </p:sp>
        <p:sp>
          <p:nvSpPr>
            <p:cNvPr id="91" name="rc91"/>
            <p:cNvSpPr/>
            <p:nvPr/>
          </p:nvSpPr>
          <p:spPr>
            <a:xfrm>
              <a:off x="2737509" y="5030804"/>
              <a:ext cx="1723428" cy="104869"/>
            </a:xfrm>
            <a:prstGeom prst="rect">
              <a:avLst/>
            </a:prstGeom>
            <a:solidFill>
              <a:srgbClr val="1CABE2">
                <a:alpha val="80000"/>
              </a:srgbClr>
            </a:solidFill>
          </p:spPr>
          <p:txBody>
            <a:bodyPr/>
            <a:lstStyle/>
            <a:p/>
          </p:txBody>
        </p:sp>
        <p:sp>
          <p:nvSpPr>
            <p:cNvPr id="92" name="rc92"/>
            <p:cNvSpPr/>
            <p:nvPr/>
          </p:nvSpPr>
          <p:spPr>
            <a:xfrm>
              <a:off x="4063223" y="5292978"/>
              <a:ext cx="198857" cy="104869"/>
            </a:xfrm>
            <a:prstGeom prst="rect">
              <a:avLst/>
            </a:prstGeom>
            <a:solidFill>
              <a:srgbClr val="00833D">
                <a:alpha val="80000"/>
              </a:srgbClr>
            </a:solidFill>
          </p:spPr>
          <p:txBody>
            <a:bodyPr/>
            <a:lstStyle/>
            <a:p/>
          </p:txBody>
        </p:sp>
        <p:sp>
          <p:nvSpPr>
            <p:cNvPr id="93" name="rc93"/>
            <p:cNvSpPr/>
            <p:nvPr/>
          </p:nvSpPr>
          <p:spPr>
            <a:xfrm>
              <a:off x="4991223" y="5161891"/>
              <a:ext cx="132571" cy="104869"/>
            </a:xfrm>
            <a:prstGeom prst="rect">
              <a:avLst/>
            </a:prstGeom>
            <a:solidFill>
              <a:srgbClr val="00833D">
                <a:alpha val="80000"/>
              </a:srgbClr>
            </a:solidFill>
          </p:spPr>
          <p:txBody>
            <a:bodyPr/>
            <a:lstStyle/>
            <a:p/>
          </p:txBody>
        </p:sp>
        <p:sp>
          <p:nvSpPr>
            <p:cNvPr id="94" name="rc94"/>
            <p:cNvSpPr/>
            <p:nvPr/>
          </p:nvSpPr>
          <p:spPr>
            <a:xfrm>
              <a:off x="4460937" y="5030804"/>
              <a:ext cx="132571" cy="104869"/>
            </a:xfrm>
            <a:prstGeom prst="rect">
              <a:avLst/>
            </a:prstGeom>
            <a:solidFill>
              <a:srgbClr val="00833D">
                <a:alpha val="80000"/>
              </a:srgbClr>
            </a:solidFill>
          </p:spPr>
          <p:txBody>
            <a:bodyPr/>
            <a:lstStyle/>
            <a:p/>
          </p:txBody>
        </p:sp>
        <p:sp>
          <p:nvSpPr>
            <p:cNvPr id="95" name="rc95"/>
            <p:cNvSpPr/>
            <p:nvPr/>
          </p:nvSpPr>
          <p:spPr>
            <a:xfrm>
              <a:off x="4262080" y="5292978"/>
              <a:ext cx="662856" cy="104869"/>
            </a:xfrm>
            <a:prstGeom prst="rect">
              <a:avLst/>
            </a:prstGeom>
            <a:solidFill>
              <a:srgbClr val="80BD41">
                <a:alpha val="80000"/>
              </a:srgbClr>
            </a:solidFill>
          </p:spPr>
          <p:txBody>
            <a:bodyPr/>
            <a:lstStyle/>
            <a:p/>
          </p:txBody>
        </p:sp>
        <p:sp>
          <p:nvSpPr>
            <p:cNvPr id="96" name="rc96"/>
            <p:cNvSpPr/>
            <p:nvPr/>
          </p:nvSpPr>
          <p:spPr>
            <a:xfrm>
              <a:off x="5123794" y="5161891"/>
              <a:ext cx="994285" cy="104869"/>
            </a:xfrm>
            <a:prstGeom prst="rect">
              <a:avLst/>
            </a:prstGeom>
            <a:solidFill>
              <a:srgbClr val="80BD41">
                <a:alpha val="80000"/>
              </a:srgbClr>
            </a:solidFill>
          </p:spPr>
          <p:txBody>
            <a:bodyPr/>
            <a:lstStyle/>
            <a:p/>
          </p:txBody>
        </p:sp>
        <p:sp>
          <p:nvSpPr>
            <p:cNvPr id="97" name="rc97"/>
            <p:cNvSpPr/>
            <p:nvPr/>
          </p:nvSpPr>
          <p:spPr>
            <a:xfrm>
              <a:off x="4593508" y="5030804"/>
              <a:ext cx="1060571" cy="104869"/>
            </a:xfrm>
            <a:prstGeom prst="rect">
              <a:avLst/>
            </a:prstGeom>
            <a:solidFill>
              <a:srgbClr val="80BD41">
                <a:alpha val="80000"/>
              </a:srgbClr>
            </a:solidFill>
          </p:spPr>
          <p:txBody>
            <a:bodyPr/>
            <a:lstStyle/>
            <a:p/>
          </p:txBody>
        </p:sp>
        <p:sp>
          <p:nvSpPr>
            <p:cNvPr id="98" name="rc98"/>
            <p:cNvSpPr/>
            <p:nvPr/>
          </p:nvSpPr>
          <p:spPr>
            <a:xfrm>
              <a:off x="4924937" y="5292978"/>
              <a:ext cx="2319999" cy="104869"/>
            </a:xfrm>
            <a:prstGeom prst="rect">
              <a:avLst/>
            </a:prstGeom>
            <a:solidFill>
              <a:srgbClr val="6A1E74">
                <a:alpha val="80000"/>
              </a:srgbClr>
            </a:solidFill>
          </p:spPr>
          <p:txBody>
            <a:bodyPr/>
            <a:lstStyle/>
            <a:p/>
          </p:txBody>
        </p:sp>
        <p:sp>
          <p:nvSpPr>
            <p:cNvPr id="99" name="rc99"/>
            <p:cNvSpPr/>
            <p:nvPr/>
          </p:nvSpPr>
          <p:spPr>
            <a:xfrm>
              <a:off x="6118079" y="5161891"/>
              <a:ext cx="2518856" cy="104869"/>
            </a:xfrm>
            <a:prstGeom prst="rect">
              <a:avLst/>
            </a:prstGeom>
            <a:solidFill>
              <a:srgbClr val="6A1E74">
                <a:alpha val="80000"/>
              </a:srgbClr>
            </a:solidFill>
          </p:spPr>
          <p:txBody>
            <a:bodyPr/>
            <a:lstStyle/>
            <a:p/>
          </p:txBody>
        </p:sp>
        <p:sp>
          <p:nvSpPr>
            <p:cNvPr id="100" name="rc100"/>
            <p:cNvSpPr/>
            <p:nvPr/>
          </p:nvSpPr>
          <p:spPr>
            <a:xfrm>
              <a:off x="5654080" y="5030804"/>
              <a:ext cx="2585142" cy="104869"/>
            </a:xfrm>
            <a:prstGeom prst="rect">
              <a:avLst/>
            </a:prstGeom>
            <a:solidFill>
              <a:srgbClr val="6A1E74">
                <a:alpha val="80000"/>
              </a:srgbClr>
            </a:solidFill>
          </p:spPr>
          <p:txBody>
            <a:bodyPr/>
            <a:lstStyle/>
            <a:p/>
          </p:txBody>
        </p:sp>
        <p:sp>
          <p:nvSpPr>
            <p:cNvPr id="101" name="tx101"/>
            <p:cNvSpPr/>
            <p:nvPr/>
          </p:nvSpPr>
          <p:spPr>
            <a:xfrm>
              <a:off x="1833637"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02" name="tx102"/>
            <p:cNvSpPr/>
            <p:nvPr/>
          </p:nvSpPr>
          <p:spPr>
            <a:xfrm>
              <a:off x="1933065"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03" name="tx103"/>
            <p:cNvSpPr/>
            <p:nvPr/>
          </p:nvSpPr>
          <p:spPr>
            <a:xfrm>
              <a:off x="1933065"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04" name="tx104"/>
            <p:cNvSpPr/>
            <p:nvPr/>
          </p:nvSpPr>
          <p:spPr>
            <a:xfrm>
              <a:off x="3225636"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05" name="tx105"/>
            <p:cNvSpPr/>
            <p:nvPr/>
          </p:nvSpPr>
          <p:spPr>
            <a:xfrm>
              <a:off x="3789065"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06" name="tx106"/>
            <p:cNvSpPr/>
            <p:nvPr/>
          </p:nvSpPr>
          <p:spPr>
            <a:xfrm>
              <a:off x="3523922"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107" name="tx107"/>
            <p:cNvSpPr/>
            <p:nvPr/>
          </p:nvSpPr>
          <p:spPr>
            <a:xfrm>
              <a:off x="4087351"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0.3</a:t>
              </a:r>
            </a:p>
          </p:txBody>
        </p:sp>
        <p:sp>
          <p:nvSpPr>
            <p:cNvPr id="108" name="tx108"/>
            <p:cNvSpPr/>
            <p:nvPr/>
          </p:nvSpPr>
          <p:spPr>
            <a:xfrm>
              <a:off x="4982207"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0.2</a:t>
              </a:r>
            </a:p>
          </p:txBody>
        </p:sp>
        <p:sp>
          <p:nvSpPr>
            <p:cNvPr id="109" name="tx109"/>
            <p:cNvSpPr/>
            <p:nvPr/>
          </p:nvSpPr>
          <p:spPr>
            <a:xfrm>
              <a:off x="4451922"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0.2</a:t>
              </a:r>
            </a:p>
          </p:txBody>
        </p:sp>
        <p:sp>
          <p:nvSpPr>
            <p:cNvPr id="110" name="tx110"/>
            <p:cNvSpPr/>
            <p:nvPr/>
          </p:nvSpPr>
          <p:spPr>
            <a:xfrm>
              <a:off x="4563379" y="53065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1" name="tx111"/>
            <p:cNvSpPr/>
            <p:nvPr/>
          </p:nvSpPr>
          <p:spPr>
            <a:xfrm>
              <a:off x="5545636"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2" name="tx112"/>
            <p:cNvSpPr/>
            <p:nvPr/>
          </p:nvSpPr>
          <p:spPr>
            <a:xfrm>
              <a:off x="5048493"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13" name="tx113"/>
            <p:cNvSpPr/>
            <p:nvPr/>
          </p:nvSpPr>
          <p:spPr>
            <a:xfrm>
              <a:off x="6009636"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14" name="tx114"/>
            <p:cNvSpPr/>
            <p:nvPr/>
          </p:nvSpPr>
          <p:spPr>
            <a:xfrm>
              <a:off x="7302207"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15" name="tx115"/>
            <p:cNvSpPr/>
            <p:nvPr/>
          </p:nvSpPr>
          <p:spPr>
            <a:xfrm>
              <a:off x="6871350"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16" name="tx116"/>
            <p:cNvSpPr/>
            <p:nvPr/>
          </p:nvSpPr>
          <p:spPr>
            <a:xfrm>
              <a:off x="7263014" y="53065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17" name="tx117"/>
            <p:cNvSpPr/>
            <p:nvPr/>
          </p:nvSpPr>
          <p:spPr>
            <a:xfrm>
              <a:off x="8697780" y="5175510"/>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11.1</a:t>
              </a:r>
            </a:p>
          </p:txBody>
        </p:sp>
        <p:sp>
          <p:nvSpPr>
            <p:cNvPr id="118" name="tx118"/>
            <p:cNvSpPr/>
            <p:nvPr/>
          </p:nvSpPr>
          <p:spPr>
            <a:xfrm>
              <a:off x="8236194"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10.4</a:t>
              </a:r>
            </a:p>
          </p:txBody>
        </p:sp>
        <p:sp>
          <p:nvSpPr>
            <p:cNvPr id="119" name="tx119"/>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0" name="tx120"/>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1" name="tx121"/>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2" name="tx122"/>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3" name="tx123"/>
            <p:cNvSpPr/>
            <p:nvPr/>
          </p:nvSpPr>
          <p:spPr>
            <a:xfrm>
              <a:off x="3197111"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24" name="tx124"/>
            <p:cNvSpPr/>
            <p:nvPr/>
          </p:nvSpPr>
          <p:spPr>
            <a:xfrm>
              <a:off x="5185682"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25" name="tx125"/>
            <p:cNvSpPr/>
            <p:nvPr/>
          </p:nvSpPr>
          <p:spPr>
            <a:xfrm>
              <a:off x="7174253"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a:t>
              </a:r>
            </a:p>
          </p:txBody>
        </p:sp>
        <p:sp>
          <p:nvSpPr>
            <p:cNvPr id="126" name="tx126"/>
            <p:cNvSpPr/>
            <p:nvPr/>
          </p:nvSpPr>
          <p:spPr>
            <a:xfrm>
              <a:off x="4167352" y="5639173"/>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27" name="rc127"/>
            <p:cNvSpPr/>
            <p:nvPr/>
          </p:nvSpPr>
          <p:spPr>
            <a:xfrm>
              <a:off x="2093199" y="5951124"/>
              <a:ext cx="201456" cy="201456"/>
            </a:xfrm>
            <a:prstGeom prst="rect">
              <a:avLst/>
            </a:prstGeom>
            <a:solidFill>
              <a:srgbClr val="0058AB">
                <a:alpha val="80000"/>
              </a:srgbClr>
            </a:solidFill>
          </p:spPr>
          <p:txBody>
            <a:bodyPr/>
            <a:lstStyle/>
            <a:p/>
          </p:txBody>
        </p:sp>
        <p:sp>
          <p:nvSpPr>
            <p:cNvPr id="128" name="rc128"/>
            <p:cNvSpPr/>
            <p:nvPr/>
          </p:nvSpPr>
          <p:spPr>
            <a:xfrm>
              <a:off x="3214534" y="5951124"/>
              <a:ext cx="201456" cy="201456"/>
            </a:xfrm>
            <a:prstGeom prst="rect">
              <a:avLst/>
            </a:prstGeom>
            <a:solidFill>
              <a:srgbClr val="1CABE2">
                <a:alpha val="80000"/>
              </a:srgbClr>
            </a:solidFill>
          </p:spPr>
          <p:txBody>
            <a:bodyPr/>
            <a:lstStyle/>
            <a:p/>
          </p:txBody>
        </p:sp>
        <p:sp>
          <p:nvSpPr>
            <p:cNvPr id="129" name="rc129"/>
            <p:cNvSpPr/>
            <p:nvPr/>
          </p:nvSpPr>
          <p:spPr>
            <a:xfrm>
              <a:off x="4364124" y="5951124"/>
              <a:ext cx="201456" cy="201456"/>
            </a:xfrm>
            <a:prstGeom prst="rect">
              <a:avLst/>
            </a:prstGeom>
            <a:solidFill>
              <a:srgbClr val="00833D">
                <a:alpha val="80000"/>
              </a:srgbClr>
            </a:solidFill>
          </p:spPr>
          <p:txBody>
            <a:bodyPr/>
            <a:lstStyle/>
            <a:p/>
          </p:txBody>
        </p:sp>
        <p:sp>
          <p:nvSpPr>
            <p:cNvPr id="130" name="rc130"/>
            <p:cNvSpPr/>
            <p:nvPr/>
          </p:nvSpPr>
          <p:spPr>
            <a:xfrm>
              <a:off x="5570224" y="5951124"/>
              <a:ext cx="201456" cy="201456"/>
            </a:xfrm>
            <a:prstGeom prst="rect">
              <a:avLst/>
            </a:prstGeom>
            <a:solidFill>
              <a:srgbClr val="80BD41">
                <a:alpha val="80000"/>
              </a:srgbClr>
            </a:solidFill>
          </p:spPr>
          <p:txBody>
            <a:bodyPr/>
            <a:lstStyle/>
            <a:p/>
          </p:txBody>
        </p:sp>
        <p:sp>
          <p:nvSpPr>
            <p:cNvPr id="131" name="rc131"/>
            <p:cNvSpPr/>
            <p:nvPr/>
          </p:nvSpPr>
          <p:spPr>
            <a:xfrm>
              <a:off x="6797630" y="5951124"/>
              <a:ext cx="201455" cy="201456"/>
            </a:xfrm>
            <a:prstGeom prst="rect">
              <a:avLst/>
            </a:prstGeom>
            <a:solidFill>
              <a:srgbClr val="6A1E74">
                <a:alpha val="80000"/>
              </a:srgbClr>
            </a:solidFill>
          </p:spPr>
          <p:txBody>
            <a:bodyPr/>
            <a:lstStyle/>
            <a:p/>
          </p:txBody>
        </p:sp>
        <p:sp>
          <p:nvSpPr>
            <p:cNvPr id="132" name="tx132"/>
            <p:cNvSpPr/>
            <p:nvPr/>
          </p:nvSpPr>
          <p:spPr>
            <a:xfrm>
              <a:off x="2373244" y="6006360"/>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133" name="tx133"/>
            <p:cNvSpPr/>
            <p:nvPr/>
          </p:nvSpPr>
          <p:spPr>
            <a:xfrm>
              <a:off x="3494579" y="6006360"/>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134" name="tx134"/>
            <p:cNvSpPr/>
            <p:nvPr/>
          </p:nvSpPr>
          <p:spPr>
            <a:xfrm>
              <a:off x="4644169" y="6006360"/>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135" name="tx135"/>
            <p:cNvSpPr/>
            <p:nvPr/>
          </p:nvSpPr>
          <p:spPr>
            <a:xfrm>
              <a:off x="5850269" y="6006360"/>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36" name="tx136"/>
            <p:cNvSpPr/>
            <p:nvPr/>
          </p:nvSpPr>
          <p:spPr>
            <a:xfrm>
              <a:off x="7077675" y="6006360"/>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37" name="tx137"/>
            <p:cNvSpPr/>
            <p:nvPr/>
          </p:nvSpPr>
          <p:spPr>
            <a:xfrm>
              <a:off x="911338" y="4793814"/>
              <a:ext cx="37195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by region</a:t>
              </a:r>
            </a:p>
          </p:txBody>
        </p:sp>
        <p:sp>
          <p:nvSpPr>
            <p:cNvPr id="138" name="tx13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9" name="tx139"/>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0" name="tx140"/>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Northern Africa had the highest DTP3 coverage (96%) and Central Africa had the lowest coverage (70%).
Compared to 2019, DTP3 coverage increased in Northern Africa (+3%), declined in Eastern Africa (-1%), Western Africa (-1%), and Southern Africa (-10%) and remained constant in Central Africa.
Compared to 2024, DTP3 coverage increased in Northern Africa (+1%), Eastern Africa (+5%), and Central Africa (+2%), declined in Southern Africa (-3%) and remained constant in Western Africa.</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all regions and exceeded pre-pandemic levels in over half of regions, but progress is uneven and gaps in undervaccinated children persist.</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6611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4756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290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1046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9191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7336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5481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4660" y="3343646"/>
              <a:ext cx="3370154" cy="264882"/>
            </a:xfrm>
            <a:custGeom>
              <a:avLst/>
              <a:pathLst>
                <a:path w="3370154" h="264882">
                  <a:moveTo>
                    <a:pt x="0" y="105952"/>
                  </a:moveTo>
                  <a:lnTo>
                    <a:pt x="481450" y="0"/>
                  </a:lnTo>
                  <a:lnTo>
                    <a:pt x="962901" y="52976"/>
                  </a:lnTo>
                  <a:lnTo>
                    <a:pt x="1444351" y="158929"/>
                  </a:lnTo>
                  <a:lnTo>
                    <a:pt x="1925802" y="158929"/>
                  </a:lnTo>
                  <a:lnTo>
                    <a:pt x="2407253" y="264882"/>
                  </a:lnTo>
                  <a:lnTo>
                    <a:pt x="2888703" y="105952"/>
                  </a:lnTo>
                  <a:lnTo>
                    <a:pt x="3370154" y="0"/>
                  </a:lnTo>
                </a:path>
              </a:pathLst>
            </a:custGeom>
            <a:ln w="27101" cap="flat">
              <a:solidFill>
                <a:srgbClr val="0058AB">
                  <a:alpha val="100000"/>
                </a:srgbClr>
              </a:solidFill>
              <a:prstDash val="solid"/>
              <a:round/>
            </a:ln>
          </p:spPr>
          <p:txBody>
            <a:bodyPr/>
            <a:lstStyle/>
            <a:p/>
          </p:txBody>
        </p:sp>
        <p:sp>
          <p:nvSpPr>
            <p:cNvPr id="23" name="pl23"/>
            <p:cNvSpPr/>
            <p:nvPr/>
          </p:nvSpPr>
          <p:spPr>
            <a:xfrm>
              <a:off x="1084660" y="2707928"/>
              <a:ext cx="3370154" cy="317858"/>
            </a:xfrm>
            <a:custGeom>
              <a:avLst/>
              <a:pathLst>
                <a:path w="3370154" h="317858">
                  <a:moveTo>
                    <a:pt x="0" y="52976"/>
                  </a:moveTo>
                  <a:lnTo>
                    <a:pt x="481450" y="0"/>
                  </a:lnTo>
                  <a:lnTo>
                    <a:pt x="962901" y="52976"/>
                  </a:lnTo>
                  <a:lnTo>
                    <a:pt x="1444351" y="211905"/>
                  </a:lnTo>
                  <a:lnTo>
                    <a:pt x="1925802" y="105952"/>
                  </a:lnTo>
                  <a:lnTo>
                    <a:pt x="2407253" y="264882"/>
                  </a:lnTo>
                  <a:lnTo>
                    <a:pt x="2888703" y="317858"/>
                  </a:lnTo>
                  <a:lnTo>
                    <a:pt x="3370154" y="52976"/>
                  </a:lnTo>
                </a:path>
              </a:pathLst>
            </a:custGeom>
            <a:ln w="27101" cap="flat">
              <a:solidFill>
                <a:srgbClr val="1CABE2">
                  <a:alpha val="100000"/>
                </a:srgbClr>
              </a:solidFill>
              <a:prstDash val="solid"/>
              <a:round/>
            </a:ln>
          </p:spPr>
          <p:txBody>
            <a:bodyPr/>
            <a:lstStyle/>
            <a:p/>
          </p:txBody>
        </p:sp>
        <p:sp>
          <p:nvSpPr>
            <p:cNvPr id="24" name="pl24"/>
            <p:cNvSpPr/>
            <p:nvPr/>
          </p:nvSpPr>
          <p:spPr>
            <a:xfrm>
              <a:off x="1084660" y="1966257"/>
              <a:ext cx="3370154" cy="211905"/>
            </a:xfrm>
            <a:custGeom>
              <a:avLst/>
              <a:pathLst>
                <a:path w="3370154" h="211905">
                  <a:moveTo>
                    <a:pt x="0" y="105952"/>
                  </a:moveTo>
                  <a:lnTo>
                    <a:pt x="481450" y="158929"/>
                  </a:lnTo>
                  <a:lnTo>
                    <a:pt x="962901" y="211905"/>
                  </a:lnTo>
                  <a:lnTo>
                    <a:pt x="1444351" y="211905"/>
                  </a:lnTo>
                  <a:lnTo>
                    <a:pt x="1925802" y="211905"/>
                  </a:lnTo>
                  <a:lnTo>
                    <a:pt x="2407253" y="105952"/>
                  </a:lnTo>
                  <a:lnTo>
                    <a:pt x="2888703" y="52976"/>
                  </a:lnTo>
                  <a:lnTo>
                    <a:pt x="3370154" y="0"/>
                  </a:lnTo>
                </a:path>
              </a:pathLst>
            </a:custGeom>
            <a:ln w="27101" cap="flat">
              <a:solidFill>
                <a:srgbClr val="00833D">
                  <a:alpha val="100000"/>
                </a:srgbClr>
              </a:solidFill>
              <a:prstDash val="solid"/>
              <a:round/>
            </a:ln>
          </p:spPr>
          <p:txBody>
            <a:bodyPr/>
            <a:lstStyle/>
            <a:p/>
          </p:txBody>
        </p:sp>
        <p:sp>
          <p:nvSpPr>
            <p:cNvPr id="25" name="pl25"/>
            <p:cNvSpPr/>
            <p:nvPr/>
          </p:nvSpPr>
          <p:spPr>
            <a:xfrm>
              <a:off x="1084660" y="2707928"/>
              <a:ext cx="3370154" cy="582741"/>
            </a:xfrm>
            <a:custGeom>
              <a:avLst/>
              <a:pathLst>
                <a:path w="3370154" h="582741">
                  <a:moveTo>
                    <a:pt x="0" y="0"/>
                  </a:moveTo>
                  <a:lnTo>
                    <a:pt x="481450" y="0"/>
                  </a:lnTo>
                  <a:lnTo>
                    <a:pt x="962901" y="317858"/>
                  </a:lnTo>
                  <a:lnTo>
                    <a:pt x="1444351" y="476788"/>
                  </a:lnTo>
                  <a:lnTo>
                    <a:pt x="1925802" y="582741"/>
                  </a:lnTo>
                  <a:lnTo>
                    <a:pt x="2407253" y="317858"/>
                  </a:lnTo>
                  <a:lnTo>
                    <a:pt x="2888703" y="370835"/>
                  </a:lnTo>
                  <a:lnTo>
                    <a:pt x="3370154" y="529764"/>
                  </a:lnTo>
                </a:path>
              </a:pathLst>
            </a:custGeom>
            <a:ln w="27101" cap="flat">
              <a:solidFill>
                <a:srgbClr val="80BD41">
                  <a:alpha val="100000"/>
                </a:srgbClr>
              </a:solidFill>
              <a:prstDash val="solid"/>
              <a:round/>
            </a:ln>
          </p:spPr>
          <p:txBody>
            <a:bodyPr/>
            <a:lstStyle/>
            <a:p/>
          </p:txBody>
        </p:sp>
        <p:sp>
          <p:nvSpPr>
            <p:cNvPr id="26" name="pl26"/>
            <p:cNvSpPr/>
            <p:nvPr/>
          </p:nvSpPr>
          <p:spPr>
            <a:xfrm>
              <a:off x="1084660" y="3131740"/>
              <a:ext cx="3370154" cy="476788"/>
            </a:xfrm>
            <a:custGeom>
              <a:avLst/>
              <a:pathLst>
                <a:path w="3370154" h="476788">
                  <a:moveTo>
                    <a:pt x="0" y="158929"/>
                  </a:moveTo>
                  <a:lnTo>
                    <a:pt x="481450" y="0"/>
                  </a:lnTo>
                  <a:lnTo>
                    <a:pt x="962901" y="211905"/>
                  </a:lnTo>
                  <a:lnTo>
                    <a:pt x="1444351" y="476788"/>
                  </a:lnTo>
                  <a:lnTo>
                    <a:pt x="1925802" y="317858"/>
                  </a:lnTo>
                  <a:lnTo>
                    <a:pt x="2407253" y="105952"/>
                  </a:lnTo>
                  <a:lnTo>
                    <a:pt x="2888703" y="52976"/>
                  </a:lnTo>
                  <a:lnTo>
                    <a:pt x="3370154" y="52976"/>
                  </a:lnTo>
                </a:path>
              </a:pathLst>
            </a:custGeom>
            <a:ln w="27101" cap="flat">
              <a:solidFill>
                <a:srgbClr val="6A1E74">
                  <a:alpha val="100000"/>
                </a:srgbClr>
              </a:solidFill>
              <a:prstDash val="solid"/>
              <a:round/>
            </a:ln>
          </p:spPr>
          <p:txBody>
            <a:bodyPr/>
            <a:lstStyle/>
            <a:p/>
          </p:txBody>
        </p:sp>
        <p:sp>
          <p:nvSpPr>
            <p:cNvPr id="27" name="tx27"/>
            <p:cNvSpPr/>
            <p:nvPr/>
          </p:nvSpPr>
          <p:spPr>
            <a:xfrm>
              <a:off x="4450011" y="33998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70</a:t>
              </a:r>
            </a:p>
          </p:txBody>
        </p:sp>
        <p:sp>
          <p:nvSpPr>
            <p:cNvPr id="28" name="tx28"/>
            <p:cNvSpPr/>
            <p:nvPr/>
          </p:nvSpPr>
          <p:spPr>
            <a:xfrm>
              <a:off x="4517719" y="27220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81</a:t>
              </a:r>
            </a:p>
          </p:txBody>
        </p:sp>
        <p:sp>
          <p:nvSpPr>
            <p:cNvPr id="29" name="tx29"/>
            <p:cNvSpPr/>
            <p:nvPr/>
          </p:nvSpPr>
          <p:spPr>
            <a:xfrm>
              <a:off x="4517720" y="19274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96</a:t>
              </a:r>
            </a:p>
          </p:txBody>
        </p:sp>
        <p:sp>
          <p:nvSpPr>
            <p:cNvPr id="30" name="tx30"/>
            <p:cNvSpPr/>
            <p:nvPr/>
          </p:nvSpPr>
          <p:spPr>
            <a:xfrm>
              <a:off x="4518349" y="3219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72</a:t>
              </a:r>
            </a:p>
          </p:txBody>
        </p:sp>
        <p:sp>
          <p:nvSpPr>
            <p:cNvPr id="31" name="tx31"/>
            <p:cNvSpPr/>
            <p:nvPr/>
          </p:nvSpPr>
          <p:spPr>
            <a:xfrm>
              <a:off x="4446287" y="30510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1E74">
                      <a:alpha val="100000"/>
                    </a:srgbClr>
                  </a:solidFill>
                  <a:latin typeface="Arial"/>
                  <a:cs typeface="Arial"/>
                </a:rPr>
                <a:t>73</a:t>
              </a:r>
            </a:p>
          </p:txBody>
        </p:sp>
        <p:sp>
          <p:nvSpPr>
            <p:cNvPr id="32" name="tx32"/>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3" name="tx33"/>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4" name="tx34"/>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5" name="tx35"/>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6" name="tx36"/>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7" name="tx37"/>
            <p:cNvSpPr/>
            <p:nvPr/>
          </p:nvSpPr>
          <p:spPr>
            <a:xfrm rot="-5400000">
              <a:off x="943294"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8" name="tx38"/>
            <p:cNvSpPr/>
            <p:nvPr/>
          </p:nvSpPr>
          <p:spPr>
            <a:xfrm rot="-5400000">
              <a:off x="14247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9" name="tx39"/>
            <p:cNvSpPr/>
            <p:nvPr/>
          </p:nvSpPr>
          <p:spPr>
            <a:xfrm rot="-5400000">
              <a:off x="190619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0" name="tx40"/>
            <p:cNvSpPr/>
            <p:nvPr/>
          </p:nvSpPr>
          <p:spPr>
            <a:xfrm rot="-5400000">
              <a:off x="238764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41" name="tx41"/>
            <p:cNvSpPr/>
            <p:nvPr/>
          </p:nvSpPr>
          <p:spPr>
            <a:xfrm rot="-5400000">
              <a:off x="286909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2" name="tx42"/>
            <p:cNvSpPr/>
            <p:nvPr/>
          </p:nvSpPr>
          <p:spPr>
            <a:xfrm rot="-5400000">
              <a:off x="3350547"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43" name="tx43"/>
            <p:cNvSpPr/>
            <p:nvPr/>
          </p:nvSpPr>
          <p:spPr>
            <a:xfrm rot="-5400000">
              <a:off x="383199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4" name="tx44"/>
            <p:cNvSpPr/>
            <p:nvPr/>
          </p:nvSpPr>
          <p:spPr>
            <a:xfrm rot="-5400000">
              <a:off x="431344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5" name="tx45"/>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6" name="tx46"/>
            <p:cNvSpPr/>
            <p:nvPr/>
          </p:nvSpPr>
          <p:spPr>
            <a:xfrm>
              <a:off x="1648639" y="1437626"/>
              <a:ext cx="233848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Africa, 2018-2025</a:t>
              </a:r>
            </a:p>
          </p:txBody>
        </p:sp>
        <p:sp>
          <p:nvSpPr>
            <p:cNvPr id="47" name="pl47"/>
            <p:cNvSpPr/>
            <p:nvPr/>
          </p:nvSpPr>
          <p:spPr>
            <a:xfrm>
              <a:off x="5191733" y="372204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8" name="pl48"/>
            <p:cNvSpPr/>
            <p:nvPr/>
          </p:nvSpPr>
          <p:spPr>
            <a:xfrm>
              <a:off x="5191733" y="311660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9" name="pl49"/>
            <p:cNvSpPr/>
            <p:nvPr/>
          </p:nvSpPr>
          <p:spPr>
            <a:xfrm>
              <a:off x="5191733" y="251115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0" name="pl50"/>
            <p:cNvSpPr/>
            <p:nvPr/>
          </p:nvSpPr>
          <p:spPr>
            <a:xfrm>
              <a:off x="5191733" y="190571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1" name="pl51"/>
            <p:cNvSpPr/>
            <p:nvPr/>
          </p:nvSpPr>
          <p:spPr>
            <a:xfrm>
              <a:off x="5191733" y="341932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2" name="pl52"/>
            <p:cNvSpPr/>
            <p:nvPr/>
          </p:nvSpPr>
          <p:spPr>
            <a:xfrm>
              <a:off x="5191733" y="281388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3" name="pl53"/>
            <p:cNvSpPr/>
            <p:nvPr/>
          </p:nvSpPr>
          <p:spPr>
            <a:xfrm>
              <a:off x="5191733" y="220843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4" name="pl54"/>
            <p:cNvSpPr/>
            <p:nvPr/>
          </p:nvSpPr>
          <p:spPr>
            <a:xfrm>
              <a:off x="536505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584650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63279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680940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729085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777230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825375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8735209"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5365055" y="2208435"/>
              <a:ext cx="3370154" cy="756806"/>
            </a:xfrm>
            <a:custGeom>
              <a:avLst/>
              <a:pathLst>
                <a:path w="3370154" h="756806">
                  <a:moveTo>
                    <a:pt x="0" y="302722"/>
                  </a:moveTo>
                  <a:lnTo>
                    <a:pt x="481450" y="0"/>
                  </a:lnTo>
                  <a:lnTo>
                    <a:pt x="962901" y="151361"/>
                  </a:lnTo>
                  <a:lnTo>
                    <a:pt x="1444351" y="454084"/>
                  </a:lnTo>
                  <a:lnTo>
                    <a:pt x="1925802" y="454084"/>
                  </a:lnTo>
                  <a:lnTo>
                    <a:pt x="2407253" y="756806"/>
                  </a:lnTo>
                  <a:lnTo>
                    <a:pt x="2888703" y="302722"/>
                  </a:lnTo>
                  <a:lnTo>
                    <a:pt x="3370154" y="0"/>
                  </a:lnTo>
                </a:path>
              </a:pathLst>
            </a:custGeom>
            <a:ln w="27101" cap="flat">
              <a:solidFill>
                <a:srgbClr val="0058AB">
                  <a:alpha val="100000"/>
                </a:srgbClr>
              </a:solidFill>
              <a:prstDash val="solid"/>
              <a:round/>
            </a:ln>
          </p:spPr>
          <p:txBody>
            <a:bodyPr/>
            <a:lstStyle/>
            <a:p/>
          </p:txBody>
        </p:sp>
        <p:sp>
          <p:nvSpPr>
            <p:cNvPr id="63" name="pl63"/>
            <p:cNvSpPr/>
            <p:nvPr/>
          </p:nvSpPr>
          <p:spPr>
            <a:xfrm>
              <a:off x="5365055" y="2208435"/>
              <a:ext cx="3370154" cy="908168"/>
            </a:xfrm>
            <a:custGeom>
              <a:avLst/>
              <a:pathLst>
                <a:path w="3370154" h="908168">
                  <a:moveTo>
                    <a:pt x="0" y="151361"/>
                  </a:moveTo>
                  <a:lnTo>
                    <a:pt x="481450" y="0"/>
                  </a:lnTo>
                  <a:lnTo>
                    <a:pt x="962901" y="151361"/>
                  </a:lnTo>
                  <a:lnTo>
                    <a:pt x="1444351" y="605445"/>
                  </a:lnTo>
                  <a:lnTo>
                    <a:pt x="1925802" y="302722"/>
                  </a:lnTo>
                  <a:lnTo>
                    <a:pt x="2407253" y="756806"/>
                  </a:lnTo>
                  <a:lnTo>
                    <a:pt x="2888703" y="908168"/>
                  </a:lnTo>
                  <a:lnTo>
                    <a:pt x="3370154" y="151361"/>
                  </a:lnTo>
                </a:path>
              </a:pathLst>
            </a:custGeom>
            <a:ln w="27101" cap="flat">
              <a:solidFill>
                <a:srgbClr val="1CABE2">
                  <a:alpha val="100000"/>
                </a:srgbClr>
              </a:solidFill>
              <a:prstDash val="solid"/>
              <a:round/>
            </a:ln>
          </p:spPr>
          <p:txBody>
            <a:bodyPr/>
            <a:lstStyle/>
            <a:p/>
          </p:txBody>
        </p:sp>
        <p:sp>
          <p:nvSpPr>
            <p:cNvPr id="64" name="pl64"/>
            <p:cNvSpPr/>
            <p:nvPr/>
          </p:nvSpPr>
          <p:spPr>
            <a:xfrm>
              <a:off x="5365055" y="1754351"/>
              <a:ext cx="3370154" cy="605445"/>
            </a:xfrm>
            <a:custGeom>
              <a:avLst/>
              <a:pathLst>
                <a:path w="3370154" h="605445">
                  <a:moveTo>
                    <a:pt x="0" y="302722"/>
                  </a:moveTo>
                  <a:lnTo>
                    <a:pt x="481450" y="454084"/>
                  </a:lnTo>
                  <a:lnTo>
                    <a:pt x="962901" y="605445"/>
                  </a:lnTo>
                  <a:lnTo>
                    <a:pt x="1444351" y="605445"/>
                  </a:lnTo>
                  <a:lnTo>
                    <a:pt x="1925802" y="605445"/>
                  </a:lnTo>
                  <a:lnTo>
                    <a:pt x="2407253" y="302722"/>
                  </a:lnTo>
                  <a:lnTo>
                    <a:pt x="2888703" y="151361"/>
                  </a:lnTo>
                  <a:lnTo>
                    <a:pt x="3370154" y="0"/>
                  </a:lnTo>
                </a:path>
              </a:pathLst>
            </a:custGeom>
            <a:ln w="27101" cap="flat">
              <a:solidFill>
                <a:srgbClr val="00833D">
                  <a:alpha val="100000"/>
                </a:srgbClr>
              </a:solidFill>
              <a:prstDash val="solid"/>
              <a:round/>
            </a:ln>
          </p:spPr>
          <p:txBody>
            <a:bodyPr/>
            <a:lstStyle/>
            <a:p/>
          </p:txBody>
        </p:sp>
        <p:sp>
          <p:nvSpPr>
            <p:cNvPr id="65" name="pl65"/>
            <p:cNvSpPr/>
            <p:nvPr/>
          </p:nvSpPr>
          <p:spPr>
            <a:xfrm>
              <a:off x="5365055" y="2208435"/>
              <a:ext cx="3370154" cy="1664975"/>
            </a:xfrm>
            <a:custGeom>
              <a:avLst/>
              <a:pathLst>
                <a:path w="3370154" h="1664975">
                  <a:moveTo>
                    <a:pt x="0" y="0"/>
                  </a:moveTo>
                  <a:lnTo>
                    <a:pt x="481450" y="0"/>
                  </a:lnTo>
                  <a:lnTo>
                    <a:pt x="962901" y="908168"/>
                  </a:lnTo>
                  <a:lnTo>
                    <a:pt x="1444351" y="1362252"/>
                  </a:lnTo>
                  <a:lnTo>
                    <a:pt x="1925802" y="1664975"/>
                  </a:lnTo>
                  <a:lnTo>
                    <a:pt x="2407253" y="908168"/>
                  </a:lnTo>
                  <a:lnTo>
                    <a:pt x="2888703" y="1059529"/>
                  </a:lnTo>
                  <a:lnTo>
                    <a:pt x="3370154" y="1513613"/>
                  </a:lnTo>
                </a:path>
              </a:pathLst>
            </a:custGeom>
            <a:ln w="27101" cap="flat">
              <a:solidFill>
                <a:srgbClr val="80BD41">
                  <a:alpha val="100000"/>
                </a:srgbClr>
              </a:solidFill>
              <a:prstDash val="solid"/>
              <a:round/>
            </a:ln>
          </p:spPr>
          <p:txBody>
            <a:bodyPr/>
            <a:lstStyle/>
            <a:p/>
          </p:txBody>
        </p:sp>
        <p:sp>
          <p:nvSpPr>
            <p:cNvPr id="66" name="pl66"/>
            <p:cNvSpPr/>
            <p:nvPr/>
          </p:nvSpPr>
          <p:spPr>
            <a:xfrm>
              <a:off x="5365055" y="2208435"/>
              <a:ext cx="3370154" cy="1362252"/>
            </a:xfrm>
            <a:custGeom>
              <a:avLst/>
              <a:pathLst>
                <a:path w="3370154" h="1362252">
                  <a:moveTo>
                    <a:pt x="0" y="454084"/>
                  </a:moveTo>
                  <a:lnTo>
                    <a:pt x="481450" y="0"/>
                  </a:lnTo>
                  <a:lnTo>
                    <a:pt x="962901" y="605445"/>
                  </a:lnTo>
                  <a:lnTo>
                    <a:pt x="1444351" y="1362252"/>
                  </a:lnTo>
                  <a:lnTo>
                    <a:pt x="1925802" y="908168"/>
                  </a:lnTo>
                  <a:lnTo>
                    <a:pt x="2407253" y="302722"/>
                  </a:lnTo>
                  <a:lnTo>
                    <a:pt x="2888703" y="151361"/>
                  </a:lnTo>
                  <a:lnTo>
                    <a:pt x="3370154" y="151361"/>
                  </a:lnTo>
                </a:path>
              </a:pathLst>
            </a:custGeom>
            <a:ln w="27101" cap="flat">
              <a:solidFill>
                <a:srgbClr val="6A1E74">
                  <a:alpha val="100000"/>
                </a:srgbClr>
              </a:solidFill>
              <a:prstDash val="solid"/>
              <a:round/>
            </a:ln>
          </p:spPr>
          <p:txBody>
            <a:bodyPr/>
            <a:lstStyle/>
            <a:p/>
          </p:txBody>
        </p:sp>
        <p:sp>
          <p:nvSpPr>
            <p:cNvPr id="67" name="pl67"/>
            <p:cNvSpPr/>
            <p:nvPr/>
          </p:nvSpPr>
          <p:spPr>
            <a:xfrm>
              <a:off x="5365055" y="2208435"/>
              <a:ext cx="3370154" cy="0"/>
            </a:xfrm>
            <a:custGeom>
              <a:avLst/>
              <a:pathLst>
                <a:path w="3370154" h="0">
                  <a:moveTo>
                    <a:pt x="0" y="0"/>
                  </a:moveTo>
                  <a:lnTo>
                    <a:pt x="0" y="0"/>
                  </a:lnTo>
                  <a:lnTo>
                    <a:pt x="0" y="0"/>
                  </a:lnTo>
                  <a:lnTo>
                    <a:pt x="0" y="0"/>
                  </a:lnTo>
                  <a:lnTo>
                    <a:pt x="0" y="0"/>
                  </a:lnTo>
                  <a:lnTo>
                    <a:pt x="481450" y="0"/>
                  </a:lnTo>
                  <a:lnTo>
                    <a:pt x="481450" y="0"/>
                  </a:lnTo>
                  <a:lnTo>
                    <a:pt x="481450" y="0"/>
                  </a:lnTo>
                  <a:lnTo>
                    <a:pt x="481450" y="0"/>
                  </a:lnTo>
                  <a:lnTo>
                    <a:pt x="481450" y="0"/>
                  </a:lnTo>
                  <a:lnTo>
                    <a:pt x="962901" y="0"/>
                  </a:lnTo>
                  <a:lnTo>
                    <a:pt x="962901" y="0"/>
                  </a:lnTo>
                  <a:lnTo>
                    <a:pt x="962901" y="0"/>
                  </a:lnTo>
                  <a:lnTo>
                    <a:pt x="962901" y="0"/>
                  </a:lnTo>
                  <a:lnTo>
                    <a:pt x="962901" y="0"/>
                  </a:lnTo>
                  <a:lnTo>
                    <a:pt x="1444351" y="0"/>
                  </a:lnTo>
                  <a:lnTo>
                    <a:pt x="1444351" y="0"/>
                  </a:lnTo>
                  <a:lnTo>
                    <a:pt x="1444351" y="0"/>
                  </a:lnTo>
                  <a:lnTo>
                    <a:pt x="1444351" y="0"/>
                  </a:lnTo>
                  <a:lnTo>
                    <a:pt x="1444351" y="0"/>
                  </a:lnTo>
                  <a:lnTo>
                    <a:pt x="1925802" y="0"/>
                  </a:lnTo>
                  <a:lnTo>
                    <a:pt x="1925802" y="0"/>
                  </a:lnTo>
                  <a:lnTo>
                    <a:pt x="1925802" y="0"/>
                  </a:lnTo>
                  <a:lnTo>
                    <a:pt x="1925802" y="0"/>
                  </a:lnTo>
                  <a:lnTo>
                    <a:pt x="1925802" y="0"/>
                  </a:lnTo>
                  <a:lnTo>
                    <a:pt x="2407253" y="0"/>
                  </a:lnTo>
                  <a:lnTo>
                    <a:pt x="2407253" y="0"/>
                  </a:lnTo>
                  <a:lnTo>
                    <a:pt x="2407253" y="0"/>
                  </a:lnTo>
                  <a:lnTo>
                    <a:pt x="2407253" y="0"/>
                  </a:lnTo>
                  <a:lnTo>
                    <a:pt x="2407253" y="0"/>
                  </a:lnTo>
                  <a:lnTo>
                    <a:pt x="2888703" y="0"/>
                  </a:lnTo>
                  <a:lnTo>
                    <a:pt x="2888703" y="0"/>
                  </a:lnTo>
                  <a:lnTo>
                    <a:pt x="2888703" y="0"/>
                  </a:lnTo>
                  <a:lnTo>
                    <a:pt x="2888703" y="0"/>
                  </a:lnTo>
                  <a:lnTo>
                    <a:pt x="2888703" y="0"/>
                  </a:lnTo>
                  <a:lnTo>
                    <a:pt x="3370154" y="0"/>
                  </a:lnTo>
                  <a:lnTo>
                    <a:pt x="3370154" y="0"/>
                  </a:lnTo>
                  <a:lnTo>
                    <a:pt x="3370154" y="0"/>
                  </a:lnTo>
                  <a:lnTo>
                    <a:pt x="3370154" y="0"/>
                  </a:lnTo>
                  <a:lnTo>
                    <a:pt x="3370154" y="0"/>
                  </a:lnTo>
                </a:path>
              </a:pathLst>
            </a:custGeom>
            <a:ln w="13550" cap="flat">
              <a:solidFill>
                <a:srgbClr val="000000">
                  <a:alpha val="100000"/>
                </a:srgbClr>
              </a:solidFill>
              <a:prstDash val="dash"/>
              <a:round/>
            </a:ln>
          </p:spPr>
          <p:txBody>
            <a:bodyPr/>
            <a:lstStyle/>
            <a:p/>
          </p:txBody>
        </p:sp>
        <p:sp>
          <p:nvSpPr>
            <p:cNvPr id="68" name="tx68"/>
            <p:cNvSpPr/>
            <p:nvPr/>
          </p:nvSpPr>
          <p:spPr>
            <a:xfrm>
              <a:off x="8795245" y="20791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69" name="tx69"/>
            <p:cNvSpPr/>
            <p:nvPr/>
          </p:nvSpPr>
          <p:spPr>
            <a:xfrm>
              <a:off x="8648327" y="24167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-1</a:t>
              </a:r>
            </a:p>
          </p:txBody>
        </p:sp>
        <p:sp>
          <p:nvSpPr>
            <p:cNvPr id="70" name="tx70"/>
            <p:cNvSpPr/>
            <p:nvPr/>
          </p:nvSpPr>
          <p:spPr>
            <a:xfrm>
              <a:off x="8798829" y="17155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3</a:t>
              </a:r>
            </a:p>
          </p:txBody>
        </p:sp>
        <p:sp>
          <p:nvSpPr>
            <p:cNvPr id="71" name="tx71"/>
            <p:cNvSpPr/>
            <p:nvPr/>
          </p:nvSpPr>
          <p:spPr>
            <a:xfrm>
              <a:off x="8798419" y="36833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-10</a:t>
              </a:r>
            </a:p>
          </p:txBody>
        </p:sp>
        <p:sp>
          <p:nvSpPr>
            <p:cNvPr id="72" name="tx72"/>
            <p:cNvSpPr/>
            <p:nvPr/>
          </p:nvSpPr>
          <p:spPr>
            <a:xfrm>
              <a:off x="8835368" y="22488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1E74">
                      <a:alpha val="100000"/>
                    </a:srgbClr>
                  </a:solidFill>
                  <a:latin typeface="Arial"/>
                  <a:cs typeface="Arial"/>
                </a:rPr>
                <a:t>-1</a:t>
              </a:r>
            </a:p>
          </p:txBody>
        </p:sp>
        <p:sp>
          <p:nvSpPr>
            <p:cNvPr id="73" name="tx73"/>
            <p:cNvSpPr/>
            <p:nvPr/>
          </p:nvSpPr>
          <p:spPr>
            <a:xfrm>
              <a:off x="5016083" y="3373835"/>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a:t>
              </a:r>
            </a:p>
          </p:txBody>
        </p:sp>
        <p:sp>
          <p:nvSpPr>
            <p:cNvPr id="74" name="tx74"/>
            <p:cNvSpPr/>
            <p:nvPr/>
          </p:nvSpPr>
          <p:spPr>
            <a:xfrm>
              <a:off x="5016083" y="276838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75" name="tx75"/>
            <p:cNvSpPr/>
            <p:nvPr/>
          </p:nvSpPr>
          <p:spPr>
            <a:xfrm>
              <a:off x="5058419" y="216294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6" name="tx76"/>
            <p:cNvSpPr/>
            <p:nvPr/>
          </p:nvSpPr>
          <p:spPr>
            <a:xfrm rot="-5400000">
              <a:off x="522368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7" name="tx77"/>
            <p:cNvSpPr/>
            <p:nvPr/>
          </p:nvSpPr>
          <p:spPr>
            <a:xfrm rot="-5400000">
              <a:off x="570513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78" name="tx78"/>
            <p:cNvSpPr/>
            <p:nvPr/>
          </p:nvSpPr>
          <p:spPr>
            <a:xfrm rot="-5400000">
              <a:off x="61865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79" name="tx79"/>
            <p:cNvSpPr/>
            <p:nvPr/>
          </p:nvSpPr>
          <p:spPr>
            <a:xfrm rot="-5400000">
              <a:off x="666804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80" name="tx80"/>
            <p:cNvSpPr/>
            <p:nvPr/>
          </p:nvSpPr>
          <p:spPr>
            <a:xfrm rot="-5400000">
              <a:off x="7149491"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1" name="tx81"/>
            <p:cNvSpPr/>
            <p:nvPr/>
          </p:nvSpPr>
          <p:spPr>
            <a:xfrm rot="-5400000">
              <a:off x="763094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82" name="tx82"/>
            <p:cNvSpPr/>
            <p:nvPr/>
          </p:nvSpPr>
          <p:spPr>
            <a:xfrm rot="-5400000">
              <a:off x="811239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3" name="tx83"/>
            <p:cNvSpPr/>
            <p:nvPr/>
          </p:nvSpPr>
          <p:spPr>
            <a:xfrm rot="-5400000">
              <a:off x="8593843"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84" name="tx84"/>
            <p:cNvSpPr/>
            <p:nvPr/>
          </p:nvSpPr>
          <p:spPr>
            <a:xfrm rot="-5400000">
              <a:off x="4316977"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5" name="tx85"/>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86" name="pl86"/>
            <p:cNvSpPr/>
            <p:nvPr/>
          </p:nvSpPr>
          <p:spPr>
            <a:xfrm>
              <a:off x="2273509"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7" name="pl87"/>
            <p:cNvSpPr/>
            <p:nvPr/>
          </p:nvSpPr>
          <p:spPr>
            <a:xfrm>
              <a:off x="4262080"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8" name="pl88"/>
            <p:cNvSpPr/>
            <p:nvPr/>
          </p:nvSpPr>
          <p:spPr>
            <a:xfrm>
              <a:off x="6250651"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9" name="pl89"/>
            <p:cNvSpPr/>
            <p:nvPr/>
          </p:nvSpPr>
          <p:spPr>
            <a:xfrm>
              <a:off x="8239222"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90" name="pl90"/>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1" name="pl91"/>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2" name="pl92"/>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3" name="pl93"/>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326779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5256365"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7244936"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7" name="rc97"/>
            <p:cNvSpPr/>
            <p:nvPr/>
          </p:nvSpPr>
          <p:spPr>
            <a:xfrm>
              <a:off x="1279224" y="5291624"/>
              <a:ext cx="1259428" cy="105952"/>
            </a:xfrm>
            <a:prstGeom prst="rect">
              <a:avLst/>
            </a:prstGeom>
            <a:solidFill>
              <a:srgbClr val="0058AB">
                <a:alpha val="80000"/>
              </a:srgbClr>
            </a:solidFill>
          </p:spPr>
          <p:txBody>
            <a:bodyPr/>
            <a:lstStyle/>
            <a:p/>
          </p:txBody>
        </p:sp>
        <p:sp>
          <p:nvSpPr>
            <p:cNvPr id="98" name="rc98"/>
            <p:cNvSpPr/>
            <p:nvPr/>
          </p:nvSpPr>
          <p:spPr>
            <a:xfrm>
              <a:off x="1279224" y="5159183"/>
              <a:ext cx="1458285" cy="105952"/>
            </a:xfrm>
            <a:prstGeom prst="rect">
              <a:avLst/>
            </a:prstGeom>
            <a:solidFill>
              <a:srgbClr val="0058AB">
                <a:alpha val="80000"/>
              </a:srgbClr>
            </a:solidFill>
          </p:spPr>
          <p:txBody>
            <a:bodyPr/>
            <a:lstStyle/>
            <a:p/>
          </p:txBody>
        </p:sp>
        <p:sp>
          <p:nvSpPr>
            <p:cNvPr id="99" name="rc99"/>
            <p:cNvSpPr/>
            <p:nvPr/>
          </p:nvSpPr>
          <p:spPr>
            <a:xfrm>
              <a:off x="1279224" y="5026742"/>
              <a:ext cx="1458285" cy="105952"/>
            </a:xfrm>
            <a:prstGeom prst="rect">
              <a:avLst/>
            </a:prstGeom>
            <a:solidFill>
              <a:srgbClr val="0058AB">
                <a:alpha val="80000"/>
              </a:srgbClr>
            </a:solidFill>
          </p:spPr>
          <p:txBody>
            <a:bodyPr/>
            <a:lstStyle/>
            <a:p/>
          </p:txBody>
        </p:sp>
        <p:sp>
          <p:nvSpPr>
            <p:cNvPr id="100" name="rc100"/>
            <p:cNvSpPr/>
            <p:nvPr/>
          </p:nvSpPr>
          <p:spPr>
            <a:xfrm>
              <a:off x="2538652" y="5291624"/>
              <a:ext cx="1524570" cy="105952"/>
            </a:xfrm>
            <a:prstGeom prst="rect">
              <a:avLst/>
            </a:prstGeom>
            <a:solidFill>
              <a:srgbClr val="1CABE2">
                <a:alpha val="80000"/>
              </a:srgbClr>
            </a:solidFill>
          </p:spPr>
          <p:txBody>
            <a:bodyPr/>
            <a:lstStyle/>
            <a:p/>
          </p:txBody>
        </p:sp>
        <p:sp>
          <p:nvSpPr>
            <p:cNvPr id="101" name="rc101"/>
            <p:cNvSpPr/>
            <p:nvPr/>
          </p:nvSpPr>
          <p:spPr>
            <a:xfrm>
              <a:off x="2737509" y="5159183"/>
              <a:ext cx="2253713" cy="105952"/>
            </a:xfrm>
            <a:prstGeom prst="rect">
              <a:avLst/>
            </a:prstGeom>
            <a:solidFill>
              <a:srgbClr val="1CABE2">
                <a:alpha val="80000"/>
              </a:srgbClr>
            </a:solidFill>
          </p:spPr>
          <p:txBody>
            <a:bodyPr/>
            <a:lstStyle/>
            <a:p/>
          </p:txBody>
        </p:sp>
        <p:sp>
          <p:nvSpPr>
            <p:cNvPr id="102" name="rc102"/>
            <p:cNvSpPr/>
            <p:nvPr/>
          </p:nvSpPr>
          <p:spPr>
            <a:xfrm>
              <a:off x="2737509" y="5026742"/>
              <a:ext cx="1723428" cy="105952"/>
            </a:xfrm>
            <a:prstGeom prst="rect">
              <a:avLst/>
            </a:prstGeom>
            <a:solidFill>
              <a:srgbClr val="1CABE2">
                <a:alpha val="80000"/>
              </a:srgbClr>
            </a:solidFill>
          </p:spPr>
          <p:txBody>
            <a:bodyPr/>
            <a:lstStyle/>
            <a:p/>
          </p:txBody>
        </p:sp>
        <p:sp>
          <p:nvSpPr>
            <p:cNvPr id="103" name="rc103"/>
            <p:cNvSpPr/>
            <p:nvPr/>
          </p:nvSpPr>
          <p:spPr>
            <a:xfrm>
              <a:off x="4063223" y="5291624"/>
              <a:ext cx="198857" cy="105952"/>
            </a:xfrm>
            <a:prstGeom prst="rect">
              <a:avLst/>
            </a:prstGeom>
            <a:solidFill>
              <a:srgbClr val="00833D">
                <a:alpha val="80000"/>
              </a:srgbClr>
            </a:solidFill>
          </p:spPr>
          <p:txBody>
            <a:bodyPr/>
            <a:lstStyle/>
            <a:p/>
          </p:txBody>
        </p:sp>
        <p:sp>
          <p:nvSpPr>
            <p:cNvPr id="104" name="rc104"/>
            <p:cNvSpPr/>
            <p:nvPr/>
          </p:nvSpPr>
          <p:spPr>
            <a:xfrm>
              <a:off x="4991223" y="5159183"/>
              <a:ext cx="132571" cy="105952"/>
            </a:xfrm>
            <a:prstGeom prst="rect">
              <a:avLst/>
            </a:prstGeom>
            <a:solidFill>
              <a:srgbClr val="00833D">
                <a:alpha val="80000"/>
              </a:srgbClr>
            </a:solidFill>
          </p:spPr>
          <p:txBody>
            <a:bodyPr/>
            <a:lstStyle/>
            <a:p/>
          </p:txBody>
        </p:sp>
        <p:sp>
          <p:nvSpPr>
            <p:cNvPr id="105" name="rc105"/>
            <p:cNvSpPr/>
            <p:nvPr/>
          </p:nvSpPr>
          <p:spPr>
            <a:xfrm>
              <a:off x="4460937" y="5026742"/>
              <a:ext cx="132571" cy="105952"/>
            </a:xfrm>
            <a:prstGeom prst="rect">
              <a:avLst/>
            </a:prstGeom>
            <a:solidFill>
              <a:srgbClr val="00833D">
                <a:alpha val="80000"/>
              </a:srgbClr>
            </a:solidFill>
          </p:spPr>
          <p:txBody>
            <a:bodyPr/>
            <a:lstStyle/>
            <a:p/>
          </p:txBody>
        </p:sp>
        <p:sp>
          <p:nvSpPr>
            <p:cNvPr id="106" name="rc106"/>
            <p:cNvSpPr/>
            <p:nvPr/>
          </p:nvSpPr>
          <p:spPr>
            <a:xfrm>
              <a:off x="4262080" y="5291624"/>
              <a:ext cx="662856" cy="105952"/>
            </a:xfrm>
            <a:prstGeom prst="rect">
              <a:avLst/>
            </a:prstGeom>
            <a:solidFill>
              <a:srgbClr val="80BD41">
                <a:alpha val="80000"/>
              </a:srgbClr>
            </a:solidFill>
          </p:spPr>
          <p:txBody>
            <a:bodyPr/>
            <a:lstStyle/>
            <a:p/>
          </p:txBody>
        </p:sp>
        <p:sp>
          <p:nvSpPr>
            <p:cNvPr id="107" name="rc107"/>
            <p:cNvSpPr/>
            <p:nvPr/>
          </p:nvSpPr>
          <p:spPr>
            <a:xfrm>
              <a:off x="5123794" y="5159183"/>
              <a:ext cx="994285" cy="105952"/>
            </a:xfrm>
            <a:prstGeom prst="rect">
              <a:avLst/>
            </a:prstGeom>
            <a:solidFill>
              <a:srgbClr val="80BD41">
                <a:alpha val="80000"/>
              </a:srgbClr>
            </a:solidFill>
          </p:spPr>
          <p:txBody>
            <a:bodyPr/>
            <a:lstStyle/>
            <a:p/>
          </p:txBody>
        </p:sp>
        <p:sp>
          <p:nvSpPr>
            <p:cNvPr id="108" name="rc108"/>
            <p:cNvSpPr/>
            <p:nvPr/>
          </p:nvSpPr>
          <p:spPr>
            <a:xfrm>
              <a:off x="4593508" y="5026742"/>
              <a:ext cx="1060571" cy="105952"/>
            </a:xfrm>
            <a:prstGeom prst="rect">
              <a:avLst/>
            </a:prstGeom>
            <a:solidFill>
              <a:srgbClr val="80BD41">
                <a:alpha val="80000"/>
              </a:srgbClr>
            </a:solidFill>
          </p:spPr>
          <p:txBody>
            <a:bodyPr/>
            <a:lstStyle/>
            <a:p/>
          </p:txBody>
        </p:sp>
        <p:sp>
          <p:nvSpPr>
            <p:cNvPr id="109" name="rc109"/>
            <p:cNvSpPr/>
            <p:nvPr/>
          </p:nvSpPr>
          <p:spPr>
            <a:xfrm>
              <a:off x="4924937" y="5291624"/>
              <a:ext cx="2319999" cy="105952"/>
            </a:xfrm>
            <a:prstGeom prst="rect">
              <a:avLst/>
            </a:prstGeom>
            <a:solidFill>
              <a:srgbClr val="6A1E74">
                <a:alpha val="80000"/>
              </a:srgbClr>
            </a:solidFill>
          </p:spPr>
          <p:txBody>
            <a:bodyPr/>
            <a:lstStyle/>
            <a:p/>
          </p:txBody>
        </p:sp>
        <p:sp>
          <p:nvSpPr>
            <p:cNvPr id="110" name="rc110"/>
            <p:cNvSpPr/>
            <p:nvPr/>
          </p:nvSpPr>
          <p:spPr>
            <a:xfrm>
              <a:off x="6118079" y="5159183"/>
              <a:ext cx="2518856" cy="105952"/>
            </a:xfrm>
            <a:prstGeom prst="rect">
              <a:avLst/>
            </a:prstGeom>
            <a:solidFill>
              <a:srgbClr val="6A1E74">
                <a:alpha val="80000"/>
              </a:srgbClr>
            </a:solidFill>
          </p:spPr>
          <p:txBody>
            <a:bodyPr/>
            <a:lstStyle/>
            <a:p/>
          </p:txBody>
        </p:sp>
        <p:sp>
          <p:nvSpPr>
            <p:cNvPr id="111" name="rc111"/>
            <p:cNvSpPr/>
            <p:nvPr/>
          </p:nvSpPr>
          <p:spPr>
            <a:xfrm>
              <a:off x="5654080" y="5026742"/>
              <a:ext cx="2585142" cy="105952"/>
            </a:xfrm>
            <a:prstGeom prst="rect">
              <a:avLst/>
            </a:prstGeom>
            <a:solidFill>
              <a:srgbClr val="6A1E74">
                <a:alpha val="80000"/>
              </a:srgbClr>
            </a:solidFill>
          </p:spPr>
          <p:txBody>
            <a:bodyPr/>
            <a:lstStyle/>
            <a:p/>
          </p:txBody>
        </p:sp>
        <p:sp>
          <p:nvSpPr>
            <p:cNvPr id="112" name="tx112"/>
            <p:cNvSpPr/>
            <p:nvPr/>
          </p:nvSpPr>
          <p:spPr>
            <a:xfrm>
              <a:off x="1833637"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13" name="tx113"/>
            <p:cNvSpPr/>
            <p:nvPr/>
          </p:nvSpPr>
          <p:spPr>
            <a:xfrm>
              <a:off x="1933065"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14" name="tx114"/>
            <p:cNvSpPr/>
            <p:nvPr/>
          </p:nvSpPr>
          <p:spPr>
            <a:xfrm>
              <a:off x="1933065"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15" name="tx115"/>
            <p:cNvSpPr/>
            <p:nvPr/>
          </p:nvSpPr>
          <p:spPr>
            <a:xfrm>
              <a:off x="3225636"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16" name="tx116"/>
            <p:cNvSpPr/>
            <p:nvPr/>
          </p:nvSpPr>
          <p:spPr>
            <a:xfrm>
              <a:off x="3789065"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17" name="tx117"/>
            <p:cNvSpPr/>
            <p:nvPr/>
          </p:nvSpPr>
          <p:spPr>
            <a:xfrm>
              <a:off x="3523922"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118" name="tx118"/>
            <p:cNvSpPr/>
            <p:nvPr/>
          </p:nvSpPr>
          <p:spPr>
            <a:xfrm>
              <a:off x="4087351"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0.3</a:t>
              </a:r>
            </a:p>
          </p:txBody>
        </p:sp>
        <p:sp>
          <p:nvSpPr>
            <p:cNvPr id="119" name="tx119"/>
            <p:cNvSpPr/>
            <p:nvPr/>
          </p:nvSpPr>
          <p:spPr>
            <a:xfrm>
              <a:off x="4982207"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0.2</a:t>
              </a:r>
            </a:p>
          </p:txBody>
        </p:sp>
        <p:sp>
          <p:nvSpPr>
            <p:cNvPr id="120" name="tx120"/>
            <p:cNvSpPr/>
            <p:nvPr/>
          </p:nvSpPr>
          <p:spPr>
            <a:xfrm>
              <a:off x="4451922"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0.2</a:t>
              </a:r>
            </a:p>
          </p:txBody>
        </p:sp>
        <p:sp>
          <p:nvSpPr>
            <p:cNvPr id="121" name="tx121"/>
            <p:cNvSpPr/>
            <p:nvPr/>
          </p:nvSpPr>
          <p:spPr>
            <a:xfrm>
              <a:off x="4563379" y="53057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2" name="tx122"/>
            <p:cNvSpPr/>
            <p:nvPr/>
          </p:nvSpPr>
          <p:spPr>
            <a:xfrm>
              <a:off x="5545636"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23" name="tx123"/>
            <p:cNvSpPr/>
            <p:nvPr/>
          </p:nvSpPr>
          <p:spPr>
            <a:xfrm>
              <a:off x="5048493"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24" name="tx124"/>
            <p:cNvSpPr/>
            <p:nvPr/>
          </p:nvSpPr>
          <p:spPr>
            <a:xfrm>
              <a:off x="6009636"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25" name="tx125"/>
            <p:cNvSpPr/>
            <p:nvPr/>
          </p:nvSpPr>
          <p:spPr>
            <a:xfrm>
              <a:off x="7302207"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26" name="tx126"/>
            <p:cNvSpPr/>
            <p:nvPr/>
          </p:nvSpPr>
          <p:spPr>
            <a:xfrm>
              <a:off x="6871350"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27" name="tx127"/>
            <p:cNvSpPr/>
            <p:nvPr/>
          </p:nvSpPr>
          <p:spPr>
            <a:xfrm>
              <a:off x="7263014" y="53057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8" name="tx128"/>
            <p:cNvSpPr/>
            <p:nvPr/>
          </p:nvSpPr>
          <p:spPr>
            <a:xfrm>
              <a:off x="8697780" y="5173343"/>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11.1</a:t>
              </a:r>
            </a:p>
          </p:txBody>
        </p:sp>
        <p:sp>
          <p:nvSpPr>
            <p:cNvPr id="129" name="tx129"/>
            <p:cNvSpPr/>
            <p:nvPr/>
          </p:nvSpPr>
          <p:spPr>
            <a:xfrm>
              <a:off x="8236194"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10.4</a:t>
              </a:r>
            </a:p>
          </p:txBody>
        </p:sp>
        <p:sp>
          <p:nvSpPr>
            <p:cNvPr id="130" name="tx130"/>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1" name="tx131"/>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2" name="tx132"/>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3" name="tx133"/>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4" name="tx134"/>
            <p:cNvSpPr/>
            <p:nvPr/>
          </p:nvSpPr>
          <p:spPr>
            <a:xfrm>
              <a:off x="3197111"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35" name="tx135"/>
            <p:cNvSpPr/>
            <p:nvPr/>
          </p:nvSpPr>
          <p:spPr>
            <a:xfrm>
              <a:off x="5185682"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36" name="tx136"/>
            <p:cNvSpPr/>
            <p:nvPr/>
          </p:nvSpPr>
          <p:spPr>
            <a:xfrm>
              <a:off x="7174253"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a:t>
              </a:r>
            </a:p>
          </p:txBody>
        </p:sp>
        <p:sp>
          <p:nvSpPr>
            <p:cNvPr id="137" name="tx137"/>
            <p:cNvSpPr/>
            <p:nvPr/>
          </p:nvSpPr>
          <p:spPr>
            <a:xfrm>
              <a:off x="4167352" y="5639173"/>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38" name="rc138"/>
            <p:cNvSpPr/>
            <p:nvPr/>
          </p:nvSpPr>
          <p:spPr>
            <a:xfrm>
              <a:off x="2093199" y="5951124"/>
              <a:ext cx="201456" cy="201456"/>
            </a:xfrm>
            <a:prstGeom prst="rect">
              <a:avLst/>
            </a:prstGeom>
            <a:solidFill>
              <a:srgbClr val="0058AB">
                <a:alpha val="80000"/>
              </a:srgbClr>
            </a:solidFill>
          </p:spPr>
          <p:txBody>
            <a:bodyPr/>
            <a:lstStyle/>
            <a:p/>
          </p:txBody>
        </p:sp>
        <p:sp>
          <p:nvSpPr>
            <p:cNvPr id="139" name="rc139"/>
            <p:cNvSpPr/>
            <p:nvPr/>
          </p:nvSpPr>
          <p:spPr>
            <a:xfrm>
              <a:off x="3214534" y="5951124"/>
              <a:ext cx="201456" cy="201456"/>
            </a:xfrm>
            <a:prstGeom prst="rect">
              <a:avLst/>
            </a:prstGeom>
            <a:solidFill>
              <a:srgbClr val="1CABE2">
                <a:alpha val="80000"/>
              </a:srgbClr>
            </a:solidFill>
          </p:spPr>
          <p:txBody>
            <a:bodyPr/>
            <a:lstStyle/>
            <a:p/>
          </p:txBody>
        </p:sp>
        <p:sp>
          <p:nvSpPr>
            <p:cNvPr id="140" name="rc140"/>
            <p:cNvSpPr/>
            <p:nvPr/>
          </p:nvSpPr>
          <p:spPr>
            <a:xfrm>
              <a:off x="4364124" y="5951124"/>
              <a:ext cx="201456" cy="201456"/>
            </a:xfrm>
            <a:prstGeom prst="rect">
              <a:avLst/>
            </a:prstGeom>
            <a:solidFill>
              <a:srgbClr val="00833D">
                <a:alpha val="80000"/>
              </a:srgbClr>
            </a:solidFill>
          </p:spPr>
          <p:txBody>
            <a:bodyPr/>
            <a:lstStyle/>
            <a:p/>
          </p:txBody>
        </p:sp>
        <p:sp>
          <p:nvSpPr>
            <p:cNvPr id="141" name="rc141"/>
            <p:cNvSpPr/>
            <p:nvPr/>
          </p:nvSpPr>
          <p:spPr>
            <a:xfrm>
              <a:off x="5570224" y="5951124"/>
              <a:ext cx="201456" cy="201456"/>
            </a:xfrm>
            <a:prstGeom prst="rect">
              <a:avLst/>
            </a:prstGeom>
            <a:solidFill>
              <a:srgbClr val="80BD41">
                <a:alpha val="80000"/>
              </a:srgbClr>
            </a:solidFill>
          </p:spPr>
          <p:txBody>
            <a:bodyPr/>
            <a:lstStyle/>
            <a:p/>
          </p:txBody>
        </p:sp>
        <p:sp>
          <p:nvSpPr>
            <p:cNvPr id="142" name="rc142"/>
            <p:cNvSpPr/>
            <p:nvPr/>
          </p:nvSpPr>
          <p:spPr>
            <a:xfrm>
              <a:off x="6797630" y="5951124"/>
              <a:ext cx="201455" cy="201456"/>
            </a:xfrm>
            <a:prstGeom prst="rect">
              <a:avLst/>
            </a:prstGeom>
            <a:solidFill>
              <a:srgbClr val="6A1E74">
                <a:alpha val="80000"/>
              </a:srgbClr>
            </a:solidFill>
          </p:spPr>
          <p:txBody>
            <a:bodyPr/>
            <a:lstStyle/>
            <a:p/>
          </p:txBody>
        </p:sp>
        <p:sp>
          <p:nvSpPr>
            <p:cNvPr id="143" name="tx143"/>
            <p:cNvSpPr/>
            <p:nvPr/>
          </p:nvSpPr>
          <p:spPr>
            <a:xfrm>
              <a:off x="2373244" y="6006360"/>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144" name="tx144"/>
            <p:cNvSpPr/>
            <p:nvPr/>
          </p:nvSpPr>
          <p:spPr>
            <a:xfrm>
              <a:off x="3494579" y="6006360"/>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145" name="tx145"/>
            <p:cNvSpPr/>
            <p:nvPr/>
          </p:nvSpPr>
          <p:spPr>
            <a:xfrm>
              <a:off x="4644169" y="6006360"/>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146" name="tx146"/>
            <p:cNvSpPr/>
            <p:nvPr/>
          </p:nvSpPr>
          <p:spPr>
            <a:xfrm>
              <a:off x="5850269" y="6006360"/>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47" name="tx147"/>
            <p:cNvSpPr/>
            <p:nvPr/>
          </p:nvSpPr>
          <p:spPr>
            <a:xfrm>
              <a:off x="7077675" y="6006360"/>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48" name="tx148"/>
            <p:cNvSpPr/>
            <p:nvPr/>
          </p:nvSpPr>
          <p:spPr>
            <a:xfrm>
              <a:off x="911338" y="4789481"/>
              <a:ext cx="37195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by region</a:t>
              </a:r>
            </a:p>
          </p:txBody>
        </p:sp>
        <p:sp>
          <p:nvSpPr>
            <p:cNvPr id="149" name="tx149"/>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51" name="tx151"/>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Northern Africa had the highest DTP3 coverage (96%) and Central Africa had the lowest coverage (70%).
Compared to 2019, DTP3 coverage increased in Northern Africa (+3%), declined in Eastern Africa (-1%), Western Africa (-1%), and Southern Africa (-10%) and remained constant in Central Africa.
Compared to 2024, DTP3 coverage increased in Northern Africa (+1%), Eastern Africa (+5%), and Central Africa (+2%), declined in Southern Africa (-3%) and remained constant in Western Africa.</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over half of regions and exceeded pre-pandemic levels in over half of regions, but progress is uneven and gaps in undervaccinated children persist.</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814" cy="3275586"/>
            </a:xfrm>
            <a:custGeom>
              <a:avLst/>
              <a:pathLst>
                <a:path w="1938814" h="3275586">
                  <a:moveTo>
                    <a:pt x="401253" y="2320778"/>
                  </a:moveTo>
                  <a:lnTo>
                    <a:pt x="449021" y="2366245"/>
                  </a:lnTo>
                  <a:lnTo>
                    <a:pt x="496790" y="2411712"/>
                  </a:lnTo>
                  <a:lnTo>
                    <a:pt x="544558" y="2457179"/>
                  </a:lnTo>
                  <a:lnTo>
                    <a:pt x="592326" y="2502646"/>
                  </a:lnTo>
                  <a:lnTo>
                    <a:pt x="640094" y="2548113"/>
                  </a:lnTo>
                  <a:lnTo>
                    <a:pt x="687863" y="2593580"/>
                  </a:lnTo>
                  <a:lnTo>
                    <a:pt x="735631" y="2639047"/>
                  </a:lnTo>
                  <a:lnTo>
                    <a:pt x="783399" y="2684514"/>
                  </a:lnTo>
                  <a:lnTo>
                    <a:pt x="831168" y="2729981"/>
                  </a:lnTo>
                  <a:lnTo>
                    <a:pt x="878936" y="2775449"/>
                  </a:lnTo>
                  <a:lnTo>
                    <a:pt x="926704" y="2820916"/>
                  </a:lnTo>
                  <a:lnTo>
                    <a:pt x="974472" y="2866383"/>
                  </a:lnTo>
                  <a:lnTo>
                    <a:pt x="1022241" y="2911850"/>
                  </a:lnTo>
                  <a:lnTo>
                    <a:pt x="1070009" y="2957317"/>
                  </a:lnTo>
                  <a:lnTo>
                    <a:pt x="1117777" y="3002784"/>
                  </a:lnTo>
                  <a:lnTo>
                    <a:pt x="1165545" y="3048251"/>
                  </a:lnTo>
                  <a:lnTo>
                    <a:pt x="1213314" y="3093718"/>
                  </a:lnTo>
                  <a:lnTo>
                    <a:pt x="1261082" y="3139185"/>
                  </a:lnTo>
                  <a:lnTo>
                    <a:pt x="1308850" y="3184652"/>
                  </a:lnTo>
                  <a:lnTo>
                    <a:pt x="1356619" y="3230119"/>
                  </a:lnTo>
                  <a:lnTo>
                    <a:pt x="1404387" y="3275586"/>
                  </a:lnTo>
                  <a:lnTo>
                    <a:pt x="1449385" y="3226658"/>
                  </a:lnTo>
                  <a:lnTo>
                    <a:pt x="1492679" y="3176216"/>
                  </a:lnTo>
                  <a:lnTo>
                    <a:pt x="1534219" y="3124319"/>
                  </a:lnTo>
                  <a:lnTo>
                    <a:pt x="1573956" y="3071029"/>
                  </a:lnTo>
                  <a:lnTo>
                    <a:pt x="1611842" y="3016408"/>
                  </a:lnTo>
                  <a:lnTo>
                    <a:pt x="1647833" y="2960520"/>
                  </a:lnTo>
                  <a:lnTo>
                    <a:pt x="1681888" y="2903431"/>
                  </a:lnTo>
                  <a:lnTo>
                    <a:pt x="1713965" y="2845208"/>
                  </a:lnTo>
                  <a:lnTo>
                    <a:pt x="1744028" y="2785920"/>
                  </a:lnTo>
                  <a:lnTo>
                    <a:pt x="1772041" y="2725637"/>
                  </a:lnTo>
                  <a:lnTo>
                    <a:pt x="1797970" y="2664428"/>
                  </a:lnTo>
                  <a:lnTo>
                    <a:pt x="1821787" y="2602367"/>
                  </a:lnTo>
                  <a:lnTo>
                    <a:pt x="1843461" y="2539525"/>
                  </a:lnTo>
                  <a:lnTo>
                    <a:pt x="1862969" y="2475978"/>
                  </a:lnTo>
                  <a:lnTo>
                    <a:pt x="1880287" y="2411799"/>
                  </a:lnTo>
                  <a:lnTo>
                    <a:pt x="1895394" y="2347064"/>
                  </a:lnTo>
                  <a:lnTo>
                    <a:pt x="1908274" y="2281850"/>
                  </a:lnTo>
                  <a:lnTo>
                    <a:pt x="1918910" y="2216232"/>
                  </a:lnTo>
                  <a:lnTo>
                    <a:pt x="1927291" y="2150288"/>
                  </a:lnTo>
                  <a:lnTo>
                    <a:pt x="1933406" y="2084095"/>
                  </a:lnTo>
                  <a:lnTo>
                    <a:pt x="1937249" y="2017732"/>
                  </a:lnTo>
                  <a:lnTo>
                    <a:pt x="1938814" y="1951276"/>
                  </a:lnTo>
                  <a:lnTo>
                    <a:pt x="1938101" y="1884806"/>
                  </a:lnTo>
                  <a:lnTo>
                    <a:pt x="1935109" y="1818399"/>
                  </a:lnTo>
                  <a:lnTo>
                    <a:pt x="1929842" y="1752134"/>
                  </a:lnTo>
                  <a:lnTo>
                    <a:pt x="1922307" y="1686088"/>
                  </a:lnTo>
                  <a:lnTo>
                    <a:pt x="1912512" y="1620339"/>
                  </a:lnTo>
                  <a:lnTo>
                    <a:pt x="1900469" y="1554965"/>
                  </a:lnTo>
                  <a:lnTo>
                    <a:pt x="1886193" y="1490042"/>
                  </a:lnTo>
                  <a:lnTo>
                    <a:pt x="1869699" y="1425646"/>
                  </a:lnTo>
                  <a:lnTo>
                    <a:pt x="1851007" y="1361854"/>
                  </a:lnTo>
                  <a:lnTo>
                    <a:pt x="1830139" y="1298740"/>
                  </a:lnTo>
                  <a:lnTo>
                    <a:pt x="1807120" y="1236378"/>
                  </a:lnTo>
                  <a:lnTo>
                    <a:pt x="1781977" y="1174843"/>
                  </a:lnTo>
                  <a:lnTo>
                    <a:pt x="1754739" y="1114205"/>
                  </a:lnTo>
                  <a:lnTo>
                    <a:pt x="1725438" y="1054536"/>
                  </a:lnTo>
                  <a:lnTo>
                    <a:pt x="1694110" y="995908"/>
                  </a:lnTo>
                  <a:lnTo>
                    <a:pt x="1660789" y="938387"/>
                  </a:lnTo>
                  <a:lnTo>
                    <a:pt x="1625517" y="882043"/>
                  </a:lnTo>
                  <a:lnTo>
                    <a:pt x="1588334" y="826941"/>
                  </a:lnTo>
                  <a:lnTo>
                    <a:pt x="1549284" y="773146"/>
                  </a:lnTo>
                  <a:lnTo>
                    <a:pt x="1508412" y="720721"/>
                  </a:lnTo>
                  <a:lnTo>
                    <a:pt x="1465768" y="669728"/>
                  </a:lnTo>
                  <a:lnTo>
                    <a:pt x="1421400" y="620227"/>
                  </a:lnTo>
                  <a:lnTo>
                    <a:pt x="1375362" y="572276"/>
                  </a:lnTo>
                  <a:lnTo>
                    <a:pt x="1327707" y="525931"/>
                  </a:lnTo>
                  <a:lnTo>
                    <a:pt x="1278491" y="481247"/>
                  </a:lnTo>
                  <a:lnTo>
                    <a:pt x="1227772" y="438277"/>
                  </a:lnTo>
                  <a:lnTo>
                    <a:pt x="1175610" y="397071"/>
                  </a:lnTo>
                  <a:lnTo>
                    <a:pt x="1122066" y="357676"/>
                  </a:lnTo>
                  <a:lnTo>
                    <a:pt x="1067204" y="320141"/>
                  </a:lnTo>
                  <a:lnTo>
                    <a:pt x="1011087" y="284508"/>
                  </a:lnTo>
                  <a:lnTo>
                    <a:pt x="953781" y="250820"/>
                  </a:lnTo>
                  <a:lnTo>
                    <a:pt x="895354" y="219116"/>
                  </a:lnTo>
                  <a:lnTo>
                    <a:pt x="835874" y="189434"/>
                  </a:lnTo>
                  <a:lnTo>
                    <a:pt x="775413" y="161808"/>
                  </a:lnTo>
                  <a:lnTo>
                    <a:pt x="714039" y="136271"/>
                  </a:lnTo>
                  <a:lnTo>
                    <a:pt x="651826" y="112853"/>
                  </a:lnTo>
                  <a:lnTo>
                    <a:pt x="588847" y="91582"/>
                  </a:lnTo>
                  <a:lnTo>
                    <a:pt x="525176" y="72482"/>
                  </a:lnTo>
                  <a:lnTo>
                    <a:pt x="460888" y="55575"/>
                  </a:lnTo>
                  <a:lnTo>
                    <a:pt x="396057" y="40883"/>
                  </a:lnTo>
                  <a:lnTo>
                    <a:pt x="330762" y="28421"/>
                  </a:lnTo>
                  <a:lnTo>
                    <a:pt x="265077" y="18205"/>
                  </a:lnTo>
                  <a:lnTo>
                    <a:pt x="199081" y="10247"/>
                  </a:lnTo>
                  <a:lnTo>
                    <a:pt x="132850" y="4556"/>
                  </a:lnTo>
                  <a:lnTo>
                    <a:pt x="66464" y="1139"/>
                  </a:lnTo>
                  <a:lnTo>
                    <a:pt x="0" y="0"/>
                  </a:lnTo>
                  <a:lnTo>
                    <a:pt x="0" y="65947"/>
                  </a:lnTo>
                  <a:lnTo>
                    <a:pt x="0" y="131894"/>
                  </a:lnTo>
                  <a:lnTo>
                    <a:pt x="0" y="197842"/>
                  </a:lnTo>
                  <a:lnTo>
                    <a:pt x="0" y="263789"/>
                  </a:lnTo>
                  <a:lnTo>
                    <a:pt x="0" y="329737"/>
                  </a:lnTo>
                  <a:lnTo>
                    <a:pt x="0" y="395684"/>
                  </a:lnTo>
                  <a:lnTo>
                    <a:pt x="0" y="461632"/>
                  </a:lnTo>
                  <a:lnTo>
                    <a:pt x="0" y="527579"/>
                  </a:lnTo>
                  <a:lnTo>
                    <a:pt x="0" y="593526"/>
                  </a:lnTo>
                  <a:lnTo>
                    <a:pt x="0" y="659474"/>
                  </a:lnTo>
                  <a:lnTo>
                    <a:pt x="0" y="725421"/>
                  </a:lnTo>
                  <a:lnTo>
                    <a:pt x="0" y="791369"/>
                  </a:lnTo>
                  <a:lnTo>
                    <a:pt x="0" y="857316"/>
                  </a:lnTo>
                  <a:lnTo>
                    <a:pt x="0" y="923264"/>
                  </a:lnTo>
                  <a:lnTo>
                    <a:pt x="0" y="989211"/>
                  </a:lnTo>
                  <a:lnTo>
                    <a:pt x="0" y="1055158"/>
                  </a:lnTo>
                  <a:lnTo>
                    <a:pt x="0" y="1121106"/>
                  </a:lnTo>
                  <a:lnTo>
                    <a:pt x="0" y="1187053"/>
                  </a:lnTo>
                  <a:lnTo>
                    <a:pt x="0" y="1253001"/>
                  </a:lnTo>
                  <a:lnTo>
                    <a:pt x="0" y="1318948"/>
                  </a:lnTo>
                  <a:lnTo>
                    <a:pt x="0" y="1384896"/>
                  </a:lnTo>
                  <a:lnTo>
                    <a:pt x="67806" y="1389061"/>
                  </a:lnTo>
                  <a:lnTo>
                    <a:pt x="134593" y="1401495"/>
                  </a:lnTo>
                  <a:lnTo>
                    <a:pt x="199356" y="1422011"/>
                  </a:lnTo>
                  <a:lnTo>
                    <a:pt x="261120" y="1450299"/>
                  </a:lnTo>
                  <a:lnTo>
                    <a:pt x="318957" y="1485935"/>
                  </a:lnTo>
                  <a:lnTo>
                    <a:pt x="371998" y="1528382"/>
                  </a:lnTo>
                  <a:lnTo>
                    <a:pt x="419444" y="1577003"/>
                  </a:lnTo>
                  <a:lnTo>
                    <a:pt x="460582" y="1631066"/>
                  </a:lnTo>
                  <a:lnTo>
                    <a:pt x="494793" y="1689757"/>
                  </a:lnTo>
                  <a:lnTo>
                    <a:pt x="521563" y="1752195"/>
                  </a:lnTo>
                  <a:lnTo>
                    <a:pt x="540489" y="1817440"/>
                  </a:lnTo>
                  <a:lnTo>
                    <a:pt x="551286" y="1884510"/>
                  </a:lnTo>
                  <a:lnTo>
                    <a:pt x="553792" y="1952399"/>
                  </a:lnTo>
                  <a:lnTo>
                    <a:pt x="547970" y="2020083"/>
                  </a:lnTo>
                  <a:lnTo>
                    <a:pt x="533907" y="2086546"/>
                  </a:lnTo>
                  <a:lnTo>
                    <a:pt x="511814" y="2150788"/>
                  </a:lnTo>
                  <a:lnTo>
                    <a:pt x="482024" y="2211842"/>
                  </a:lnTo>
                  <a:lnTo>
                    <a:pt x="444985" y="2268791"/>
                  </a:lnTo>
                  <a:close/>
                </a:path>
              </a:pathLst>
            </a:custGeom>
            <a:solidFill>
              <a:srgbClr val="6A1E74">
                <a:alpha val="100000"/>
              </a:srgbClr>
            </a:solidFill>
            <a:ln w="13550" cap="flat">
              <a:solidFill>
                <a:srgbClr val="000000">
                  <a:alpha val="100000"/>
                </a:srgbClr>
              </a:solidFill>
              <a:prstDash val="solid"/>
              <a:miter/>
            </a:ln>
          </p:spPr>
          <p:txBody>
            <a:bodyPr/>
            <a:lstStyle/>
            <a:p/>
          </p:txBody>
        </p:sp>
        <p:sp>
          <p:nvSpPr>
            <p:cNvPr id="5" name="pg5"/>
            <p:cNvSpPr/>
            <p:nvPr/>
          </p:nvSpPr>
          <p:spPr>
            <a:xfrm>
              <a:off x="1913501" y="4328702"/>
              <a:ext cx="2707497" cy="1556711"/>
            </a:xfrm>
            <a:custGeom>
              <a:avLst/>
              <a:pathLst>
                <a:path w="2707497" h="1556711">
                  <a:moveTo>
                    <a:pt x="930793" y="28259"/>
                  </a:moveTo>
                  <a:lnTo>
                    <a:pt x="886469" y="77090"/>
                  </a:lnTo>
                  <a:lnTo>
                    <a:pt x="842146" y="125921"/>
                  </a:lnTo>
                  <a:lnTo>
                    <a:pt x="797822" y="174752"/>
                  </a:lnTo>
                  <a:lnTo>
                    <a:pt x="753499" y="223584"/>
                  </a:lnTo>
                  <a:lnTo>
                    <a:pt x="709175" y="272415"/>
                  </a:lnTo>
                  <a:lnTo>
                    <a:pt x="664852" y="321246"/>
                  </a:lnTo>
                  <a:lnTo>
                    <a:pt x="620528" y="370078"/>
                  </a:lnTo>
                  <a:lnTo>
                    <a:pt x="576205" y="418909"/>
                  </a:lnTo>
                  <a:lnTo>
                    <a:pt x="531881" y="467740"/>
                  </a:lnTo>
                  <a:lnTo>
                    <a:pt x="487558" y="516571"/>
                  </a:lnTo>
                  <a:lnTo>
                    <a:pt x="443234" y="565403"/>
                  </a:lnTo>
                  <a:lnTo>
                    <a:pt x="398911" y="614234"/>
                  </a:lnTo>
                  <a:lnTo>
                    <a:pt x="354587" y="663065"/>
                  </a:lnTo>
                  <a:lnTo>
                    <a:pt x="310264" y="711896"/>
                  </a:lnTo>
                  <a:lnTo>
                    <a:pt x="265940" y="760728"/>
                  </a:lnTo>
                  <a:lnTo>
                    <a:pt x="221617" y="809559"/>
                  </a:lnTo>
                  <a:lnTo>
                    <a:pt x="177293" y="858390"/>
                  </a:lnTo>
                  <a:lnTo>
                    <a:pt x="132970" y="907222"/>
                  </a:lnTo>
                  <a:lnTo>
                    <a:pt x="88646" y="956053"/>
                  </a:lnTo>
                  <a:lnTo>
                    <a:pt x="44323" y="1004884"/>
                  </a:lnTo>
                  <a:lnTo>
                    <a:pt x="0" y="1053715"/>
                  </a:lnTo>
                  <a:lnTo>
                    <a:pt x="50118" y="1097660"/>
                  </a:lnTo>
                  <a:lnTo>
                    <a:pt x="101717" y="1139855"/>
                  </a:lnTo>
                  <a:lnTo>
                    <a:pt x="154736" y="1180252"/>
                  </a:lnTo>
                  <a:lnTo>
                    <a:pt x="209112" y="1218803"/>
                  </a:lnTo>
                  <a:lnTo>
                    <a:pt x="264782" y="1255462"/>
                  </a:lnTo>
                  <a:lnTo>
                    <a:pt x="321678" y="1290185"/>
                  </a:lnTo>
                  <a:lnTo>
                    <a:pt x="379735" y="1322933"/>
                  </a:lnTo>
                  <a:lnTo>
                    <a:pt x="438883" y="1353665"/>
                  </a:lnTo>
                  <a:lnTo>
                    <a:pt x="499052" y="1382346"/>
                  </a:lnTo>
                  <a:lnTo>
                    <a:pt x="560172" y="1408942"/>
                  </a:lnTo>
                  <a:lnTo>
                    <a:pt x="622169" y="1433421"/>
                  </a:lnTo>
                  <a:lnTo>
                    <a:pt x="684972" y="1455755"/>
                  </a:lnTo>
                  <a:lnTo>
                    <a:pt x="748505" y="1475916"/>
                  </a:lnTo>
                  <a:lnTo>
                    <a:pt x="812693" y="1493882"/>
                  </a:lnTo>
                  <a:lnTo>
                    <a:pt x="877462" y="1509631"/>
                  </a:lnTo>
                  <a:lnTo>
                    <a:pt x="942733" y="1523144"/>
                  </a:lnTo>
                  <a:lnTo>
                    <a:pt x="1008430" y="1534406"/>
                  </a:lnTo>
                  <a:lnTo>
                    <a:pt x="1074475" y="1543403"/>
                  </a:lnTo>
                  <a:lnTo>
                    <a:pt x="1140791" y="1550124"/>
                  </a:lnTo>
                  <a:lnTo>
                    <a:pt x="1207299" y="1554562"/>
                  </a:lnTo>
                  <a:lnTo>
                    <a:pt x="1273919" y="1556711"/>
                  </a:lnTo>
                  <a:lnTo>
                    <a:pt x="1340575" y="1556569"/>
                  </a:lnTo>
                  <a:lnTo>
                    <a:pt x="1407186" y="1554135"/>
                  </a:lnTo>
                  <a:lnTo>
                    <a:pt x="1473674" y="1549414"/>
                  </a:lnTo>
                  <a:lnTo>
                    <a:pt x="1539960" y="1542409"/>
                  </a:lnTo>
                  <a:lnTo>
                    <a:pt x="1605966" y="1533131"/>
                  </a:lnTo>
                  <a:lnTo>
                    <a:pt x="1671615" y="1521589"/>
                  </a:lnTo>
                  <a:lnTo>
                    <a:pt x="1736828" y="1507797"/>
                  </a:lnTo>
                  <a:lnTo>
                    <a:pt x="1801528" y="1491772"/>
                  </a:lnTo>
                  <a:lnTo>
                    <a:pt x="1865640" y="1473532"/>
                  </a:lnTo>
                  <a:lnTo>
                    <a:pt x="1929086" y="1453099"/>
                  </a:lnTo>
                  <a:lnTo>
                    <a:pt x="1991793" y="1430498"/>
                  </a:lnTo>
                  <a:lnTo>
                    <a:pt x="2053685" y="1405754"/>
                  </a:lnTo>
                  <a:lnTo>
                    <a:pt x="2114691" y="1378898"/>
                  </a:lnTo>
                  <a:lnTo>
                    <a:pt x="2174737" y="1349960"/>
                  </a:lnTo>
                  <a:lnTo>
                    <a:pt x="2233753" y="1318976"/>
                  </a:lnTo>
                  <a:lnTo>
                    <a:pt x="2291669" y="1285981"/>
                  </a:lnTo>
                  <a:lnTo>
                    <a:pt x="2348417" y="1251015"/>
                  </a:lnTo>
                  <a:lnTo>
                    <a:pt x="2403930" y="1214119"/>
                  </a:lnTo>
                  <a:lnTo>
                    <a:pt x="2458141" y="1175337"/>
                  </a:lnTo>
                  <a:lnTo>
                    <a:pt x="2510987" y="1134714"/>
                  </a:lnTo>
                  <a:lnTo>
                    <a:pt x="2562406" y="1092298"/>
                  </a:lnTo>
                  <a:lnTo>
                    <a:pt x="2612336" y="1048140"/>
                  </a:lnTo>
                  <a:lnTo>
                    <a:pt x="2660719" y="1002292"/>
                  </a:lnTo>
                  <a:lnTo>
                    <a:pt x="2707497" y="954808"/>
                  </a:lnTo>
                  <a:lnTo>
                    <a:pt x="2659729" y="909341"/>
                  </a:lnTo>
                  <a:lnTo>
                    <a:pt x="2611961" y="863874"/>
                  </a:lnTo>
                  <a:lnTo>
                    <a:pt x="2564192" y="818407"/>
                  </a:lnTo>
                  <a:lnTo>
                    <a:pt x="2516424" y="772940"/>
                  </a:lnTo>
                  <a:lnTo>
                    <a:pt x="2468656" y="727473"/>
                  </a:lnTo>
                  <a:lnTo>
                    <a:pt x="2420888" y="682006"/>
                  </a:lnTo>
                  <a:lnTo>
                    <a:pt x="2373119" y="636539"/>
                  </a:lnTo>
                  <a:lnTo>
                    <a:pt x="2325351" y="591072"/>
                  </a:lnTo>
                  <a:lnTo>
                    <a:pt x="2277583" y="545605"/>
                  </a:lnTo>
                  <a:lnTo>
                    <a:pt x="2229814" y="500137"/>
                  </a:lnTo>
                  <a:lnTo>
                    <a:pt x="2182046" y="454670"/>
                  </a:lnTo>
                  <a:lnTo>
                    <a:pt x="2134278" y="409203"/>
                  </a:lnTo>
                  <a:lnTo>
                    <a:pt x="2086510" y="363736"/>
                  </a:lnTo>
                  <a:lnTo>
                    <a:pt x="2038741" y="318269"/>
                  </a:lnTo>
                  <a:lnTo>
                    <a:pt x="1990973" y="272802"/>
                  </a:lnTo>
                  <a:lnTo>
                    <a:pt x="1943205" y="227335"/>
                  </a:lnTo>
                  <a:lnTo>
                    <a:pt x="1895437" y="181868"/>
                  </a:lnTo>
                  <a:lnTo>
                    <a:pt x="1847668" y="136401"/>
                  </a:lnTo>
                  <a:lnTo>
                    <a:pt x="1799900" y="90934"/>
                  </a:lnTo>
                  <a:lnTo>
                    <a:pt x="1752132" y="45467"/>
                  </a:lnTo>
                  <a:lnTo>
                    <a:pt x="1704363" y="0"/>
                  </a:lnTo>
                  <a:lnTo>
                    <a:pt x="1656180" y="44938"/>
                  </a:lnTo>
                  <a:lnTo>
                    <a:pt x="1603002" y="83838"/>
                  </a:lnTo>
                  <a:lnTo>
                    <a:pt x="1545581" y="116150"/>
                  </a:lnTo>
                  <a:lnTo>
                    <a:pt x="1484731" y="141415"/>
                  </a:lnTo>
                  <a:lnTo>
                    <a:pt x="1421311" y="159277"/>
                  </a:lnTo>
                  <a:lnTo>
                    <a:pt x="1356219" y="169483"/>
                  </a:lnTo>
                  <a:lnTo>
                    <a:pt x="1290375" y="171888"/>
                  </a:lnTo>
                  <a:lnTo>
                    <a:pt x="1224712" y="166459"/>
                  </a:lnTo>
                  <a:lnTo>
                    <a:pt x="1160158" y="153272"/>
                  </a:lnTo>
                  <a:lnTo>
                    <a:pt x="1097626" y="132514"/>
                  </a:lnTo>
                  <a:lnTo>
                    <a:pt x="1038001" y="104478"/>
                  </a:lnTo>
                  <a:lnTo>
                    <a:pt x="982127" y="69562"/>
                  </a:lnTo>
                  <a:close/>
                </a:path>
              </a:pathLst>
            </a:custGeom>
            <a:solidFill>
              <a:srgbClr val="1CABE2">
                <a:alpha val="100000"/>
              </a:srgbClr>
            </a:solidFill>
            <a:ln w="13550" cap="flat">
              <a:solidFill>
                <a:srgbClr val="000000">
                  <a:alpha val="100000"/>
                </a:srgbClr>
              </a:solidFill>
              <a:prstDash val="solid"/>
              <a:miter/>
            </a:ln>
          </p:spPr>
          <p:txBody>
            <a:bodyPr/>
            <a:lstStyle/>
            <a:p/>
          </p:txBody>
        </p:sp>
        <p:sp>
          <p:nvSpPr>
            <p:cNvPr id="6" name="pg6"/>
            <p:cNvSpPr/>
            <p:nvPr/>
          </p:nvSpPr>
          <p:spPr>
            <a:xfrm>
              <a:off x="1277758" y="3043751"/>
              <a:ext cx="1566536" cy="2338667"/>
            </a:xfrm>
            <a:custGeom>
              <a:avLst/>
              <a:pathLst>
                <a:path w="1566536" h="2338667">
                  <a:moveTo>
                    <a:pt x="1448647" y="645019"/>
                  </a:moveTo>
                  <a:lnTo>
                    <a:pt x="1390289" y="614304"/>
                  </a:lnTo>
                  <a:lnTo>
                    <a:pt x="1331931" y="583589"/>
                  </a:lnTo>
                  <a:lnTo>
                    <a:pt x="1273573" y="552874"/>
                  </a:lnTo>
                  <a:lnTo>
                    <a:pt x="1215215" y="522158"/>
                  </a:lnTo>
                  <a:lnTo>
                    <a:pt x="1156858" y="491443"/>
                  </a:lnTo>
                  <a:lnTo>
                    <a:pt x="1098500" y="460728"/>
                  </a:lnTo>
                  <a:lnTo>
                    <a:pt x="1040142" y="430013"/>
                  </a:lnTo>
                  <a:lnTo>
                    <a:pt x="981784" y="399298"/>
                  </a:lnTo>
                  <a:lnTo>
                    <a:pt x="923426" y="368582"/>
                  </a:lnTo>
                  <a:lnTo>
                    <a:pt x="865068" y="337867"/>
                  </a:lnTo>
                  <a:lnTo>
                    <a:pt x="806710" y="307152"/>
                  </a:lnTo>
                  <a:lnTo>
                    <a:pt x="748353" y="276437"/>
                  </a:lnTo>
                  <a:lnTo>
                    <a:pt x="689995" y="245721"/>
                  </a:lnTo>
                  <a:lnTo>
                    <a:pt x="631637" y="215006"/>
                  </a:lnTo>
                  <a:lnTo>
                    <a:pt x="573279" y="184291"/>
                  </a:lnTo>
                  <a:lnTo>
                    <a:pt x="514921" y="153576"/>
                  </a:lnTo>
                  <a:lnTo>
                    <a:pt x="456563" y="122860"/>
                  </a:lnTo>
                  <a:lnTo>
                    <a:pt x="398206" y="92145"/>
                  </a:lnTo>
                  <a:lnTo>
                    <a:pt x="339848" y="61430"/>
                  </a:lnTo>
                  <a:lnTo>
                    <a:pt x="281490" y="30715"/>
                  </a:lnTo>
                  <a:lnTo>
                    <a:pt x="223132" y="0"/>
                  </a:lnTo>
                  <a:lnTo>
                    <a:pt x="192844" y="60050"/>
                  </a:lnTo>
                  <a:lnTo>
                    <a:pt x="164657" y="121115"/>
                  </a:lnTo>
                  <a:lnTo>
                    <a:pt x="138605" y="183121"/>
                  </a:lnTo>
                  <a:lnTo>
                    <a:pt x="114719" y="245992"/>
                  </a:lnTo>
                  <a:lnTo>
                    <a:pt x="93029" y="309655"/>
                  </a:lnTo>
                  <a:lnTo>
                    <a:pt x="73559" y="374032"/>
                  </a:lnTo>
                  <a:lnTo>
                    <a:pt x="56334" y="439045"/>
                  </a:lnTo>
                  <a:lnTo>
                    <a:pt x="41374" y="504616"/>
                  </a:lnTo>
                  <a:lnTo>
                    <a:pt x="28697" y="570667"/>
                  </a:lnTo>
                  <a:lnTo>
                    <a:pt x="18319" y="637118"/>
                  </a:lnTo>
                  <a:lnTo>
                    <a:pt x="10252" y="703889"/>
                  </a:lnTo>
                  <a:lnTo>
                    <a:pt x="4506" y="770899"/>
                  </a:lnTo>
                  <a:lnTo>
                    <a:pt x="1087" y="838068"/>
                  </a:lnTo>
                  <a:lnTo>
                    <a:pt x="0" y="905316"/>
                  </a:lnTo>
                  <a:lnTo>
                    <a:pt x="1245" y="972561"/>
                  </a:lnTo>
                  <a:lnTo>
                    <a:pt x="4823" y="1039722"/>
                  </a:lnTo>
                  <a:lnTo>
                    <a:pt x="10727" y="1106719"/>
                  </a:lnTo>
                  <a:lnTo>
                    <a:pt x="18952" y="1173470"/>
                  </a:lnTo>
                  <a:lnTo>
                    <a:pt x="29487" y="1239896"/>
                  </a:lnTo>
                  <a:lnTo>
                    <a:pt x="42320" y="1305917"/>
                  </a:lnTo>
                  <a:lnTo>
                    <a:pt x="57434" y="1371453"/>
                  </a:lnTo>
                  <a:lnTo>
                    <a:pt x="74813" y="1436425"/>
                  </a:lnTo>
                  <a:lnTo>
                    <a:pt x="94435" y="1500756"/>
                  </a:lnTo>
                  <a:lnTo>
                    <a:pt x="116276" y="1564367"/>
                  </a:lnTo>
                  <a:lnTo>
                    <a:pt x="140310" y="1627182"/>
                  </a:lnTo>
                  <a:lnTo>
                    <a:pt x="166508" y="1689126"/>
                  </a:lnTo>
                  <a:lnTo>
                    <a:pt x="194839" y="1750124"/>
                  </a:lnTo>
                  <a:lnTo>
                    <a:pt x="225269" y="1810103"/>
                  </a:lnTo>
                  <a:lnTo>
                    <a:pt x="257760" y="1868991"/>
                  </a:lnTo>
                  <a:lnTo>
                    <a:pt x="292275" y="1926715"/>
                  </a:lnTo>
                  <a:lnTo>
                    <a:pt x="328770" y="1983209"/>
                  </a:lnTo>
                  <a:lnTo>
                    <a:pt x="367203" y="2038402"/>
                  </a:lnTo>
                  <a:lnTo>
                    <a:pt x="407528" y="2092229"/>
                  </a:lnTo>
                  <a:lnTo>
                    <a:pt x="449695" y="2144625"/>
                  </a:lnTo>
                  <a:lnTo>
                    <a:pt x="493654" y="2195527"/>
                  </a:lnTo>
                  <a:lnTo>
                    <a:pt x="539351" y="2244874"/>
                  </a:lnTo>
                  <a:lnTo>
                    <a:pt x="586733" y="2292607"/>
                  </a:lnTo>
                  <a:lnTo>
                    <a:pt x="635742" y="2338667"/>
                  </a:lnTo>
                  <a:lnTo>
                    <a:pt x="680066" y="2289836"/>
                  </a:lnTo>
                  <a:lnTo>
                    <a:pt x="724389" y="2241004"/>
                  </a:lnTo>
                  <a:lnTo>
                    <a:pt x="768713" y="2192173"/>
                  </a:lnTo>
                  <a:lnTo>
                    <a:pt x="813036" y="2143342"/>
                  </a:lnTo>
                  <a:lnTo>
                    <a:pt x="857360" y="2094510"/>
                  </a:lnTo>
                  <a:lnTo>
                    <a:pt x="901683" y="2045679"/>
                  </a:lnTo>
                  <a:lnTo>
                    <a:pt x="946007" y="1996848"/>
                  </a:lnTo>
                  <a:lnTo>
                    <a:pt x="990330" y="1948017"/>
                  </a:lnTo>
                  <a:lnTo>
                    <a:pt x="1034654" y="1899185"/>
                  </a:lnTo>
                  <a:lnTo>
                    <a:pt x="1078977" y="1850354"/>
                  </a:lnTo>
                  <a:lnTo>
                    <a:pt x="1123301" y="1801523"/>
                  </a:lnTo>
                  <a:lnTo>
                    <a:pt x="1167624" y="1752692"/>
                  </a:lnTo>
                  <a:lnTo>
                    <a:pt x="1211948" y="1703860"/>
                  </a:lnTo>
                  <a:lnTo>
                    <a:pt x="1256271" y="1655029"/>
                  </a:lnTo>
                  <a:lnTo>
                    <a:pt x="1300595" y="1606198"/>
                  </a:lnTo>
                  <a:lnTo>
                    <a:pt x="1344918" y="1557366"/>
                  </a:lnTo>
                  <a:lnTo>
                    <a:pt x="1389242" y="1508535"/>
                  </a:lnTo>
                  <a:lnTo>
                    <a:pt x="1433565" y="1459704"/>
                  </a:lnTo>
                  <a:lnTo>
                    <a:pt x="1477889" y="1410873"/>
                  </a:lnTo>
                  <a:lnTo>
                    <a:pt x="1522212" y="1362041"/>
                  </a:lnTo>
                  <a:lnTo>
                    <a:pt x="1566536" y="1313210"/>
                  </a:lnTo>
                  <a:lnTo>
                    <a:pt x="1520167" y="1265756"/>
                  </a:lnTo>
                  <a:lnTo>
                    <a:pt x="1479805" y="1213100"/>
                  </a:lnTo>
                  <a:lnTo>
                    <a:pt x="1446027" y="1155995"/>
                  </a:lnTo>
                  <a:lnTo>
                    <a:pt x="1419319" y="1095262"/>
                  </a:lnTo>
                  <a:lnTo>
                    <a:pt x="1400063" y="1031772"/>
                  </a:lnTo>
                  <a:lnTo>
                    <a:pt x="1388535" y="966434"/>
                  </a:lnTo>
                  <a:lnTo>
                    <a:pt x="1384902" y="900187"/>
                  </a:lnTo>
                  <a:lnTo>
                    <a:pt x="1389214" y="833981"/>
                  </a:lnTo>
                  <a:lnTo>
                    <a:pt x="1401411" y="768765"/>
                  </a:lnTo>
                  <a:lnTo>
                    <a:pt x="1421317" y="705476"/>
                  </a:lnTo>
                  <a:close/>
                </a:path>
              </a:pathLst>
            </a:custGeom>
            <a:solidFill>
              <a:srgbClr val="0058AB">
                <a:alpha val="100000"/>
              </a:srgbClr>
            </a:solidFill>
            <a:ln w="13550" cap="flat">
              <a:solidFill>
                <a:srgbClr val="000000">
                  <a:alpha val="100000"/>
                </a:srgbClr>
              </a:solidFill>
              <a:prstDash val="solid"/>
              <a:miter/>
            </a:ln>
          </p:spPr>
          <p:txBody>
            <a:bodyPr/>
            <a:lstStyle/>
            <a:p/>
          </p:txBody>
        </p:sp>
        <p:sp>
          <p:nvSpPr>
            <p:cNvPr id="7" name="pg7"/>
            <p:cNvSpPr/>
            <p:nvPr/>
          </p:nvSpPr>
          <p:spPr>
            <a:xfrm>
              <a:off x="1500891" y="2017436"/>
              <a:ext cx="1660914" cy="1671334"/>
            </a:xfrm>
            <a:custGeom>
              <a:avLst/>
              <a:pathLst>
                <a:path w="1660914" h="1671334">
                  <a:moveTo>
                    <a:pt x="1660914" y="1378101"/>
                  </a:moveTo>
                  <a:lnTo>
                    <a:pt x="1654389" y="1312477"/>
                  </a:lnTo>
                  <a:lnTo>
                    <a:pt x="1647864" y="1246853"/>
                  </a:lnTo>
                  <a:lnTo>
                    <a:pt x="1641340" y="1181229"/>
                  </a:lnTo>
                  <a:lnTo>
                    <a:pt x="1634815" y="1115605"/>
                  </a:lnTo>
                  <a:lnTo>
                    <a:pt x="1628291" y="1049982"/>
                  </a:lnTo>
                  <a:lnTo>
                    <a:pt x="1621766" y="984358"/>
                  </a:lnTo>
                  <a:lnTo>
                    <a:pt x="1615241" y="918734"/>
                  </a:lnTo>
                  <a:lnTo>
                    <a:pt x="1608717" y="853110"/>
                  </a:lnTo>
                  <a:lnTo>
                    <a:pt x="1602192" y="787486"/>
                  </a:lnTo>
                  <a:lnTo>
                    <a:pt x="1595668" y="721862"/>
                  </a:lnTo>
                  <a:lnTo>
                    <a:pt x="1589143" y="656238"/>
                  </a:lnTo>
                  <a:lnTo>
                    <a:pt x="1582618" y="590614"/>
                  </a:lnTo>
                  <a:lnTo>
                    <a:pt x="1576094" y="524991"/>
                  </a:lnTo>
                  <a:lnTo>
                    <a:pt x="1569569" y="459367"/>
                  </a:lnTo>
                  <a:lnTo>
                    <a:pt x="1563045" y="393743"/>
                  </a:lnTo>
                  <a:lnTo>
                    <a:pt x="1556520" y="328119"/>
                  </a:lnTo>
                  <a:lnTo>
                    <a:pt x="1549995" y="262495"/>
                  </a:lnTo>
                  <a:lnTo>
                    <a:pt x="1543471" y="196871"/>
                  </a:lnTo>
                  <a:lnTo>
                    <a:pt x="1536946" y="131247"/>
                  </a:lnTo>
                  <a:lnTo>
                    <a:pt x="1530422" y="65623"/>
                  </a:lnTo>
                  <a:lnTo>
                    <a:pt x="1523897" y="0"/>
                  </a:lnTo>
                  <a:lnTo>
                    <a:pt x="1458343" y="7646"/>
                  </a:lnTo>
                  <a:lnTo>
                    <a:pt x="1393086" y="17519"/>
                  </a:lnTo>
                  <a:lnTo>
                    <a:pt x="1328204" y="29608"/>
                  </a:lnTo>
                  <a:lnTo>
                    <a:pt x="1263771" y="43898"/>
                  </a:lnTo>
                  <a:lnTo>
                    <a:pt x="1199861" y="60372"/>
                  </a:lnTo>
                  <a:lnTo>
                    <a:pt x="1136549" y="79013"/>
                  </a:lnTo>
                  <a:lnTo>
                    <a:pt x="1073908" y="99797"/>
                  </a:lnTo>
                  <a:lnTo>
                    <a:pt x="1012011" y="122701"/>
                  </a:lnTo>
                  <a:lnTo>
                    <a:pt x="950929" y="147699"/>
                  </a:lnTo>
                  <a:lnTo>
                    <a:pt x="890734" y="174761"/>
                  </a:lnTo>
                  <a:lnTo>
                    <a:pt x="831494" y="203856"/>
                  </a:lnTo>
                  <a:lnTo>
                    <a:pt x="773279" y="234950"/>
                  </a:lnTo>
                  <a:lnTo>
                    <a:pt x="716156" y="268008"/>
                  </a:lnTo>
                  <a:lnTo>
                    <a:pt x="660192" y="302991"/>
                  </a:lnTo>
                  <a:lnTo>
                    <a:pt x="605450" y="339858"/>
                  </a:lnTo>
                  <a:lnTo>
                    <a:pt x="551995" y="378568"/>
                  </a:lnTo>
                  <a:lnTo>
                    <a:pt x="499888" y="419074"/>
                  </a:lnTo>
                  <a:lnTo>
                    <a:pt x="449190" y="461330"/>
                  </a:lnTo>
                  <a:lnTo>
                    <a:pt x="399960" y="505287"/>
                  </a:lnTo>
                  <a:lnTo>
                    <a:pt x="352254" y="550894"/>
                  </a:lnTo>
                  <a:lnTo>
                    <a:pt x="306128" y="598099"/>
                  </a:lnTo>
                  <a:lnTo>
                    <a:pt x="261636" y="646846"/>
                  </a:lnTo>
                  <a:lnTo>
                    <a:pt x="218828" y="697079"/>
                  </a:lnTo>
                  <a:lnTo>
                    <a:pt x="177755" y="748740"/>
                  </a:lnTo>
                  <a:lnTo>
                    <a:pt x="138464" y="801769"/>
                  </a:lnTo>
                  <a:lnTo>
                    <a:pt x="101001" y="856105"/>
                  </a:lnTo>
                  <a:lnTo>
                    <a:pt x="65408" y="911684"/>
                  </a:lnTo>
                  <a:lnTo>
                    <a:pt x="31728" y="968442"/>
                  </a:lnTo>
                  <a:lnTo>
                    <a:pt x="0" y="1026314"/>
                  </a:lnTo>
                  <a:lnTo>
                    <a:pt x="58357" y="1057029"/>
                  </a:lnTo>
                  <a:lnTo>
                    <a:pt x="116715" y="1087744"/>
                  </a:lnTo>
                  <a:lnTo>
                    <a:pt x="175073" y="1118459"/>
                  </a:lnTo>
                  <a:lnTo>
                    <a:pt x="233431" y="1149175"/>
                  </a:lnTo>
                  <a:lnTo>
                    <a:pt x="291789" y="1179890"/>
                  </a:lnTo>
                  <a:lnTo>
                    <a:pt x="350147" y="1210605"/>
                  </a:lnTo>
                  <a:lnTo>
                    <a:pt x="408504" y="1241320"/>
                  </a:lnTo>
                  <a:lnTo>
                    <a:pt x="466862" y="1272036"/>
                  </a:lnTo>
                  <a:lnTo>
                    <a:pt x="525220" y="1302751"/>
                  </a:lnTo>
                  <a:lnTo>
                    <a:pt x="583578" y="1333466"/>
                  </a:lnTo>
                  <a:lnTo>
                    <a:pt x="641936" y="1364181"/>
                  </a:lnTo>
                  <a:lnTo>
                    <a:pt x="700294" y="1394897"/>
                  </a:lnTo>
                  <a:lnTo>
                    <a:pt x="758652" y="1425612"/>
                  </a:lnTo>
                  <a:lnTo>
                    <a:pt x="817009" y="1456327"/>
                  </a:lnTo>
                  <a:lnTo>
                    <a:pt x="875367" y="1487042"/>
                  </a:lnTo>
                  <a:lnTo>
                    <a:pt x="933725" y="1517758"/>
                  </a:lnTo>
                  <a:lnTo>
                    <a:pt x="992083" y="1548473"/>
                  </a:lnTo>
                  <a:lnTo>
                    <a:pt x="1050441" y="1579188"/>
                  </a:lnTo>
                  <a:lnTo>
                    <a:pt x="1108799" y="1609903"/>
                  </a:lnTo>
                  <a:lnTo>
                    <a:pt x="1167157" y="1640618"/>
                  </a:lnTo>
                  <a:lnTo>
                    <a:pt x="1225514" y="1671334"/>
                  </a:lnTo>
                  <a:lnTo>
                    <a:pt x="1261000" y="1612957"/>
                  </a:lnTo>
                  <a:lnTo>
                    <a:pt x="1303401" y="1559392"/>
                  </a:lnTo>
                  <a:lnTo>
                    <a:pt x="1352073" y="1511453"/>
                  </a:lnTo>
                  <a:lnTo>
                    <a:pt x="1406276" y="1469870"/>
                  </a:lnTo>
                  <a:lnTo>
                    <a:pt x="1465184" y="1435275"/>
                  </a:lnTo>
                  <a:lnTo>
                    <a:pt x="1527903" y="1408194"/>
                  </a:lnTo>
                  <a:lnTo>
                    <a:pt x="1593479" y="1389039"/>
                  </a:lnTo>
                  <a:close/>
                </a:path>
              </a:pathLst>
            </a:custGeom>
            <a:solidFill>
              <a:srgbClr val="80BD41">
                <a:alpha val="100000"/>
              </a:srgbClr>
            </a:solidFill>
            <a:ln w="13550" cap="flat">
              <a:solidFill>
                <a:srgbClr val="000000">
                  <a:alpha val="100000"/>
                </a:srgbClr>
              </a:solidFill>
              <a:prstDash val="solid"/>
              <a:miter/>
            </a:ln>
          </p:spPr>
          <p:txBody>
            <a:bodyPr/>
            <a:lstStyle/>
            <a:p/>
          </p:txBody>
        </p:sp>
        <p:sp>
          <p:nvSpPr>
            <p:cNvPr id="8" name="pg8"/>
            <p:cNvSpPr/>
            <p:nvPr/>
          </p:nvSpPr>
          <p:spPr>
            <a:xfrm>
              <a:off x="3024788" y="2007924"/>
              <a:ext cx="191823" cy="1387614"/>
            </a:xfrm>
            <a:custGeom>
              <a:avLst/>
              <a:pathLst>
                <a:path w="191823" h="1387614">
                  <a:moveTo>
                    <a:pt x="191823" y="1384896"/>
                  </a:moveTo>
                  <a:lnTo>
                    <a:pt x="191823" y="1318948"/>
                  </a:lnTo>
                  <a:lnTo>
                    <a:pt x="191823" y="1253001"/>
                  </a:lnTo>
                  <a:lnTo>
                    <a:pt x="191823" y="1187053"/>
                  </a:lnTo>
                  <a:lnTo>
                    <a:pt x="191823" y="1121106"/>
                  </a:lnTo>
                  <a:lnTo>
                    <a:pt x="191823" y="1055158"/>
                  </a:lnTo>
                  <a:lnTo>
                    <a:pt x="191823" y="989211"/>
                  </a:lnTo>
                  <a:lnTo>
                    <a:pt x="191823" y="923264"/>
                  </a:lnTo>
                  <a:lnTo>
                    <a:pt x="191823" y="857316"/>
                  </a:lnTo>
                  <a:lnTo>
                    <a:pt x="191823" y="791369"/>
                  </a:lnTo>
                  <a:lnTo>
                    <a:pt x="191823" y="725421"/>
                  </a:lnTo>
                  <a:lnTo>
                    <a:pt x="191823" y="659474"/>
                  </a:lnTo>
                  <a:lnTo>
                    <a:pt x="191823" y="593526"/>
                  </a:lnTo>
                  <a:lnTo>
                    <a:pt x="191823" y="527579"/>
                  </a:lnTo>
                  <a:lnTo>
                    <a:pt x="191823" y="461632"/>
                  </a:lnTo>
                  <a:lnTo>
                    <a:pt x="191823" y="395684"/>
                  </a:lnTo>
                  <a:lnTo>
                    <a:pt x="191823" y="329737"/>
                  </a:lnTo>
                  <a:lnTo>
                    <a:pt x="191823" y="263789"/>
                  </a:lnTo>
                  <a:lnTo>
                    <a:pt x="191823" y="197842"/>
                  </a:lnTo>
                  <a:lnTo>
                    <a:pt x="191823" y="131894"/>
                  </a:lnTo>
                  <a:lnTo>
                    <a:pt x="191823" y="65947"/>
                  </a:lnTo>
                  <a:lnTo>
                    <a:pt x="191823" y="0"/>
                  </a:lnTo>
                  <a:lnTo>
                    <a:pt x="95793" y="2379"/>
                  </a:lnTo>
                  <a:lnTo>
                    <a:pt x="0" y="9512"/>
                  </a:lnTo>
                  <a:lnTo>
                    <a:pt x="6524" y="75136"/>
                  </a:lnTo>
                  <a:lnTo>
                    <a:pt x="13049" y="140760"/>
                  </a:lnTo>
                  <a:lnTo>
                    <a:pt x="19573" y="206384"/>
                  </a:lnTo>
                  <a:lnTo>
                    <a:pt x="26098" y="272008"/>
                  </a:lnTo>
                  <a:lnTo>
                    <a:pt x="32623" y="337631"/>
                  </a:lnTo>
                  <a:lnTo>
                    <a:pt x="39147" y="403255"/>
                  </a:lnTo>
                  <a:lnTo>
                    <a:pt x="45672" y="468879"/>
                  </a:lnTo>
                  <a:lnTo>
                    <a:pt x="52196" y="534503"/>
                  </a:lnTo>
                  <a:lnTo>
                    <a:pt x="58721" y="600127"/>
                  </a:lnTo>
                  <a:lnTo>
                    <a:pt x="65246" y="665751"/>
                  </a:lnTo>
                  <a:lnTo>
                    <a:pt x="71770" y="731375"/>
                  </a:lnTo>
                  <a:lnTo>
                    <a:pt x="78295" y="796999"/>
                  </a:lnTo>
                  <a:lnTo>
                    <a:pt x="84819" y="862622"/>
                  </a:lnTo>
                  <a:lnTo>
                    <a:pt x="91344" y="928246"/>
                  </a:lnTo>
                  <a:lnTo>
                    <a:pt x="97869" y="993870"/>
                  </a:lnTo>
                  <a:lnTo>
                    <a:pt x="104393" y="1059494"/>
                  </a:lnTo>
                  <a:lnTo>
                    <a:pt x="110918" y="1125118"/>
                  </a:lnTo>
                  <a:lnTo>
                    <a:pt x="117442" y="1190742"/>
                  </a:lnTo>
                  <a:lnTo>
                    <a:pt x="123967" y="1256366"/>
                  </a:lnTo>
                  <a:lnTo>
                    <a:pt x="130492" y="1321990"/>
                  </a:lnTo>
                  <a:lnTo>
                    <a:pt x="137016" y="1387614"/>
                  </a:lnTo>
                  <a:close/>
                </a:path>
              </a:pathLst>
            </a:custGeom>
            <a:solidFill>
              <a:srgbClr val="00833D">
                <a:alpha val="100000"/>
              </a:srgbClr>
            </a:solidFill>
            <a:ln w="13550" cap="flat">
              <a:solidFill>
                <a:srgbClr val="000000">
                  <a:alpha val="100000"/>
                </a:srgbClr>
              </a:solidFill>
              <a:prstDash val="solid"/>
              <a:miter/>
            </a:ln>
          </p:spPr>
          <p:txBody>
            <a:bodyPr/>
            <a:lstStyle/>
            <a:p/>
          </p:txBody>
        </p:sp>
        <p:sp>
          <p:nvSpPr>
            <p:cNvPr id="9" name="tx9"/>
            <p:cNvSpPr/>
            <p:nvPr/>
          </p:nvSpPr>
          <p:spPr>
            <a:xfrm>
              <a:off x="2909419"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10.4m</a:t>
              </a:r>
            </a:p>
          </p:txBody>
        </p:sp>
        <p:sp>
          <p:nvSpPr>
            <p:cNvPr id="10" name="tx10"/>
            <p:cNvSpPr/>
            <p:nvPr/>
          </p:nvSpPr>
          <p:spPr>
            <a:xfrm>
              <a:off x="5712180" y="3313326"/>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11" name="rc11"/>
            <p:cNvSpPr/>
            <p:nvPr/>
          </p:nvSpPr>
          <p:spPr>
            <a:xfrm>
              <a:off x="5721180" y="3506673"/>
              <a:ext cx="201456" cy="201456"/>
            </a:xfrm>
            <a:prstGeom prst="rect">
              <a:avLst/>
            </a:prstGeom>
            <a:solidFill>
              <a:srgbClr val="6A1E74">
                <a:alpha val="100000"/>
              </a:srgbClr>
            </a:solidFill>
            <a:ln w="13550" cap="flat">
              <a:solidFill>
                <a:srgbClr val="000000">
                  <a:alpha val="100000"/>
                </a:srgbClr>
              </a:solidFill>
              <a:prstDash val="solid"/>
              <a:miter/>
            </a:ln>
          </p:spPr>
          <p:txBody>
            <a:bodyPr/>
            <a:lstStyle/>
            <a:p/>
          </p:txBody>
        </p:sp>
        <p:sp>
          <p:nvSpPr>
            <p:cNvPr id="12" name="rc12"/>
            <p:cNvSpPr/>
            <p:nvPr/>
          </p:nvSpPr>
          <p:spPr>
            <a:xfrm>
              <a:off x="5721180" y="3726129"/>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p:txBody>
        </p:sp>
        <p:sp>
          <p:nvSpPr>
            <p:cNvPr id="13" name="rc13"/>
            <p:cNvSpPr/>
            <p:nvPr/>
          </p:nvSpPr>
          <p:spPr>
            <a:xfrm>
              <a:off x="5721180" y="3945585"/>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p:txBody>
        </p:sp>
        <p:sp>
          <p:nvSpPr>
            <p:cNvPr id="14" name="rc14"/>
            <p:cNvSpPr/>
            <p:nvPr/>
          </p:nvSpPr>
          <p:spPr>
            <a:xfrm>
              <a:off x="5721180" y="4165041"/>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5" name="rc15"/>
            <p:cNvSpPr/>
            <p:nvPr/>
          </p:nvSpPr>
          <p:spPr>
            <a:xfrm>
              <a:off x="5721180" y="4384497"/>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6" name="tx16"/>
            <p:cNvSpPr/>
            <p:nvPr/>
          </p:nvSpPr>
          <p:spPr>
            <a:xfrm>
              <a:off x="6001225" y="3567396"/>
              <a:ext cx="17808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Western Africa: 3.9 million (37%) </a:t>
              </a:r>
            </a:p>
          </p:txBody>
        </p:sp>
        <p:sp>
          <p:nvSpPr>
            <p:cNvPr id="17" name="tx17"/>
            <p:cNvSpPr/>
            <p:nvPr/>
          </p:nvSpPr>
          <p:spPr>
            <a:xfrm>
              <a:off x="6001225" y="3786852"/>
              <a:ext cx="1751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Eastern Africa: 2.6 million (25%) </a:t>
              </a:r>
            </a:p>
          </p:txBody>
        </p:sp>
        <p:sp>
          <p:nvSpPr>
            <p:cNvPr id="18" name="tx18"/>
            <p:cNvSpPr/>
            <p:nvPr/>
          </p:nvSpPr>
          <p:spPr>
            <a:xfrm>
              <a:off x="6001225" y="4006308"/>
              <a:ext cx="172702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Central Africa: 2.2 million (21%) </a:t>
              </a:r>
            </a:p>
          </p:txBody>
        </p:sp>
        <p:sp>
          <p:nvSpPr>
            <p:cNvPr id="19" name="tx19"/>
            <p:cNvSpPr/>
            <p:nvPr/>
          </p:nvSpPr>
          <p:spPr>
            <a:xfrm>
              <a:off x="6001225" y="4225764"/>
              <a:ext cx="18204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Southern Africa: 1.6 million (16%) </a:t>
              </a:r>
            </a:p>
          </p:txBody>
        </p:sp>
        <p:sp>
          <p:nvSpPr>
            <p:cNvPr id="20" name="tx20"/>
            <p:cNvSpPr/>
            <p:nvPr/>
          </p:nvSpPr>
          <p:spPr>
            <a:xfrm>
              <a:off x="6001225" y="4445220"/>
              <a:ext cx="16405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Northern Africa: 165,000 (2%) </a:t>
              </a:r>
            </a:p>
          </p:txBody>
        </p:sp>
        <p:sp>
          <p:nvSpPr>
            <p:cNvPr id="21" name="tx21"/>
            <p:cNvSpPr/>
            <p:nvPr/>
          </p:nvSpPr>
          <p:spPr>
            <a:xfrm>
              <a:off x="793043" y="1368037"/>
              <a:ext cx="67892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un- and under-vaccinated children, by region, Africa, 2025</a:t>
              </a:r>
            </a:p>
          </p:txBody>
        </p:sp>
        <p:sp>
          <p:nvSpPr>
            <p:cNvPr id="22" name="tx22"/>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 name="tx23"/>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24" name="tx24"/>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regions accounted for over half (62%) of all un- and under-vaccinated children in Africa.
Western Africa had the highest number of children who did not receive DTP3 (n=3.9 million), which is approximately 37% of all un- and under-vaccinated children in Africa (n=10.4m).</a:t>
            </a:r>
          </a:p>
        </p:txBody>
      </p:sp>
      <p:sp>
        <p:nvSpPr>
          <p:cNvPr id="2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regions - Western Africa and Eastern Africa - accounted for over half of all un- and under-vaccinated children in Africa.</a:t>
            </a:r>
          </a:p>
        </p:txBody>
      </p:sp>
      <p:grpSp xmlns:pic="http://schemas.openxmlformats.org/drawingml/2006/picture">
        <p:nvGrpSpPr>
          <p:cNvPr id="27" name=""/>
          <p:cNvGrpSpPr/>
          <p:nvPr/>
        </p:nvGrpSpPr>
        <p:grpSpPr>
          <a:xfrm>
            <a:off x="292608" y="914400"/>
            <a:ext cx="8595360" cy="28575"/>
            <a:chOff x="292608" y="914400"/>
            <a:chExt cx="8595360" cy="28575"/>
          </a:xfrm>
        </p:grpSpPr>
        <p:sp>
          <p:nvSpPr>
            <p:cNvPr id="28"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9"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Africa, 9 out of 54 (17%) countries had DTP3 coverage below 70% in 2025. These are Angola, Benin, CAR, DRC, Gabon, Guinea, Madagascar, Nigeria, and South Africa.
These countries account for approximately 16.4 million (36%) of the total annual cohort of surviving infants in the region.
There were 20 (37%) countries that achieved DTP3 of 90% or higher, accounting for 10.9 million (24%)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20 countries achieved at least 90% DTP3 coverage, while 9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1170432"/>
            <a:ext cx="9784080" cy="5577840"/>
            <a:chOff x="182880" y="1170432"/>
            <a:chExt cx="9784080" cy="5577840"/>
          </a:xfrm>
        </p:grpSpPr>
        <p:sp>
          <p:nvSpPr>
            <p:cNvPr id="3" name="rc3"/>
            <p:cNvSpPr/>
            <p:nvPr/>
          </p:nvSpPr>
          <p:spPr>
            <a:xfrm>
              <a:off x="182880" y="1170432"/>
              <a:ext cx="9784080" cy="557784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7031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9469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1907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4345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6784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9222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081266"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11" name="pt11"/>
            <p:cNvSpPr/>
            <p:nvPr/>
          </p:nvSpPr>
          <p:spPr>
            <a:xfrm>
              <a:off x="253971" y="52934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772983" y="485739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870297" y="442138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64927" y="398536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91995" y="354934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454186" y="31133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19063" y="26773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583939" y="22412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48816" y="1805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tx20"/>
            <p:cNvSpPr/>
            <p:nvPr/>
          </p:nvSpPr>
          <p:spPr>
            <a:xfrm>
              <a:off x="464939" y="531375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21" name="tx21"/>
            <p:cNvSpPr/>
            <p:nvPr/>
          </p:nvSpPr>
          <p:spPr>
            <a:xfrm>
              <a:off x="983951" y="487773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22" name="tx22"/>
            <p:cNvSpPr/>
            <p:nvPr/>
          </p:nvSpPr>
          <p:spPr>
            <a:xfrm>
              <a:off x="1081266" y="444171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23" name="tx23"/>
            <p:cNvSpPr/>
            <p:nvPr/>
          </p:nvSpPr>
          <p:spPr>
            <a:xfrm>
              <a:off x="1275895" y="400570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24" name="tx24"/>
            <p:cNvSpPr/>
            <p:nvPr/>
          </p:nvSpPr>
          <p:spPr>
            <a:xfrm>
              <a:off x="1502963" y="356968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25" name="tx25"/>
            <p:cNvSpPr/>
            <p:nvPr/>
          </p:nvSpPr>
          <p:spPr>
            <a:xfrm>
              <a:off x="1159995" y="313366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6" name="tx26"/>
            <p:cNvSpPr/>
            <p:nvPr/>
          </p:nvSpPr>
          <p:spPr>
            <a:xfrm>
              <a:off x="1224872" y="269764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27" name="tx27"/>
            <p:cNvSpPr/>
            <p:nvPr/>
          </p:nvSpPr>
          <p:spPr>
            <a:xfrm>
              <a:off x="1316174" y="2261625"/>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28" name="tx28"/>
            <p:cNvSpPr/>
            <p:nvPr/>
          </p:nvSpPr>
          <p:spPr>
            <a:xfrm>
              <a:off x="1403088" y="182560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29" name="rc29"/>
            <p:cNvSpPr/>
            <p:nvPr/>
          </p:nvSpPr>
          <p:spPr>
            <a:xfrm>
              <a:off x="252469" y="1679636"/>
              <a:ext cx="1873309" cy="3836966"/>
            </a:xfrm>
            <a:prstGeom prst="rect">
              <a:avLst/>
            </a:prstGeom>
            <a:noFill/>
            <a:ln w="13550" cap="rnd">
              <a:solidFill>
                <a:srgbClr val="999999">
                  <a:alpha val="100000"/>
                </a:srgbClr>
              </a:solidFill>
              <a:prstDash val="solid"/>
              <a:round/>
            </a:ln>
          </p:spPr>
          <p:txBody>
            <a:bodyPr/>
            <a:lstStyle/>
            <a:p/>
          </p:txBody>
        </p:sp>
        <p:sp>
          <p:nvSpPr>
            <p:cNvPr id="30" name="pl30"/>
            <p:cNvSpPr/>
            <p:nvPr/>
          </p:nvSpPr>
          <p:spPr>
            <a:xfrm>
              <a:off x="221320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253759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286197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318635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51073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383512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380985"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37" name="pt37"/>
            <p:cNvSpPr/>
            <p:nvPr/>
          </p:nvSpPr>
          <p:spPr>
            <a:xfrm>
              <a:off x="2780757" y="52934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 name="pt38"/>
            <p:cNvSpPr/>
            <p:nvPr/>
          </p:nvSpPr>
          <p:spPr>
            <a:xfrm>
              <a:off x="3007825" y="50250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 name="pt39"/>
            <p:cNvSpPr/>
            <p:nvPr/>
          </p:nvSpPr>
          <p:spPr>
            <a:xfrm>
              <a:off x="3040263" y="47567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 name="pt40"/>
            <p:cNvSpPr/>
            <p:nvPr/>
          </p:nvSpPr>
          <p:spPr>
            <a:xfrm>
              <a:off x="3072702" y="448846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 name="pt41"/>
            <p:cNvSpPr/>
            <p:nvPr/>
          </p:nvSpPr>
          <p:spPr>
            <a:xfrm>
              <a:off x="3137578" y="42201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 name="pt42"/>
            <p:cNvSpPr/>
            <p:nvPr/>
          </p:nvSpPr>
          <p:spPr>
            <a:xfrm>
              <a:off x="3332208" y="395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 name="pt43"/>
            <p:cNvSpPr/>
            <p:nvPr/>
          </p:nvSpPr>
          <p:spPr>
            <a:xfrm>
              <a:off x="3397084" y="36835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 name="pt44"/>
            <p:cNvSpPr/>
            <p:nvPr/>
          </p:nvSpPr>
          <p:spPr>
            <a:xfrm>
              <a:off x="3397084" y="34151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 name="pt45"/>
            <p:cNvSpPr/>
            <p:nvPr/>
          </p:nvSpPr>
          <p:spPr>
            <a:xfrm>
              <a:off x="3559275" y="3146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 name="pt46"/>
            <p:cNvSpPr/>
            <p:nvPr/>
          </p:nvSpPr>
          <p:spPr>
            <a:xfrm>
              <a:off x="3786343" y="28785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3818782" y="26102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3818782" y="23419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3851220" y="20735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3883658" y="1805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tx51"/>
            <p:cNvSpPr/>
            <p:nvPr/>
          </p:nvSpPr>
          <p:spPr>
            <a:xfrm>
              <a:off x="2991726" y="531375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52" name="tx52"/>
            <p:cNvSpPr/>
            <p:nvPr/>
          </p:nvSpPr>
          <p:spPr>
            <a:xfrm>
              <a:off x="3218794" y="504543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53" name="tx53"/>
            <p:cNvSpPr/>
            <p:nvPr/>
          </p:nvSpPr>
          <p:spPr>
            <a:xfrm>
              <a:off x="3251232" y="477711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54" name="tx54"/>
            <p:cNvSpPr/>
            <p:nvPr/>
          </p:nvSpPr>
          <p:spPr>
            <a:xfrm>
              <a:off x="3283670" y="450879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55" name="tx55"/>
            <p:cNvSpPr/>
            <p:nvPr/>
          </p:nvSpPr>
          <p:spPr>
            <a:xfrm>
              <a:off x="3348547" y="424048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56" name="tx56"/>
            <p:cNvSpPr/>
            <p:nvPr/>
          </p:nvSpPr>
          <p:spPr>
            <a:xfrm>
              <a:off x="3060054" y="397216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57" name="tx57"/>
            <p:cNvSpPr/>
            <p:nvPr/>
          </p:nvSpPr>
          <p:spPr>
            <a:xfrm>
              <a:off x="3164615" y="3703841"/>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58" name="tx58"/>
            <p:cNvSpPr/>
            <p:nvPr/>
          </p:nvSpPr>
          <p:spPr>
            <a:xfrm>
              <a:off x="3133800" y="3435522"/>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59" name="tx59"/>
            <p:cNvSpPr/>
            <p:nvPr/>
          </p:nvSpPr>
          <p:spPr>
            <a:xfrm>
              <a:off x="3282641" y="316720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60" name="tx60"/>
            <p:cNvSpPr/>
            <p:nvPr/>
          </p:nvSpPr>
          <p:spPr>
            <a:xfrm>
              <a:off x="3492152" y="289888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61" name="tx61"/>
            <p:cNvSpPr/>
            <p:nvPr/>
          </p:nvSpPr>
          <p:spPr>
            <a:xfrm>
              <a:off x="3573054" y="263056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62" name="tx62"/>
            <p:cNvSpPr/>
            <p:nvPr/>
          </p:nvSpPr>
          <p:spPr>
            <a:xfrm>
              <a:off x="3528980" y="236224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63" name="tx63"/>
            <p:cNvSpPr/>
            <p:nvPr/>
          </p:nvSpPr>
          <p:spPr>
            <a:xfrm>
              <a:off x="3565807" y="209392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64" name="tx64"/>
            <p:cNvSpPr/>
            <p:nvPr/>
          </p:nvSpPr>
          <p:spPr>
            <a:xfrm>
              <a:off x="3607024" y="182560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65" name="rc65"/>
            <p:cNvSpPr/>
            <p:nvPr/>
          </p:nvSpPr>
          <p:spPr>
            <a:xfrm>
              <a:off x="2195367" y="1679636"/>
              <a:ext cx="1873309" cy="3836966"/>
            </a:xfrm>
            <a:prstGeom prst="rect">
              <a:avLst/>
            </a:prstGeom>
            <a:noFill/>
            <a:ln w="13550" cap="rnd">
              <a:solidFill>
                <a:srgbClr val="999999">
                  <a:alpha val="100000"/>
                </a:srgbClr>
              </a:solidFill>
              <a:prstDash val="solid"/>
              <a:round/>
            </a:ln>
          </p:spPr>
          <p:txBody>
            <a:bodyPr/>
            <a:lstStyle/>
            <a:p/>
          </p:txBody>
        </p:sp>
        <p:sp>
          <p:nvSpPr>
            <p:cNvPr id="66" name="pl66"/>
            <p:cNvSpPr/>
            <p:nvPr/>
          </p:nvSpPr>
          <p:spPr>
            <a:xfrm>
              <a:off x="415610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448048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480487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512925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45363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577801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5810457"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73" name="pt73"/>
            <p:cNvSpPr/>
            <p:nvPr/>
          </p:nvSpPr>
          <p:spPr>
            <a:xfrm>
              <a:off x="5437297" y="529341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5567050" y="45957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5696803" y="389815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5761680" y="32005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5794118" y="25028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5826556" y="1805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5153439" y="5313757"/>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80" name="tx80"/>
            <p:cNvSpPr/>
            <p:nvPr/>
          </p:nvSpPr>
          <p:spPr>
            <a:xfrm>
              <a:off x="5303583" y="4616127"/>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81" name="tx81"/>
            <p:cNvSpPr/>
            <p:nvPr/>
          </p:nvSpPr>
          <p:spPr>
            <a:xfrm>
              <a:off x="5424649" y="391849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82" name="tx82"/>
            <p:cNvSpPr/>
            <p:nvPr/>
          </p:nvSpPr>
          <p:spPr>
            <a:xfrm>
              <a:off x="5471878" y="322086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83" name="tx83"/>
            <p:cNvSpPr/>
            <p:nvPr/>
          </p:nvSpPr>
          <p:spPr>
            <a:xfrm>
              <a:off x="5517575" y="2523236"/>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84" name="tx84"/>
            <p:cNvSpPr/>
            <p:nvPr/>
          </p:nvSpPr>
          <p:spPr>
            <a:xfrm>
              <a:off x="5545533" y="182560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85" name="rc85"/>
            <p:cNvSpPr/>
            <p:nvPr/>
          </p:nvSpPr>
          <p:spPr>
            <a:xfrm>
              <a:off x="4138265" y="1679636"/>
              <a:ext cx="1873309" cy="3836966"/>
            </a:xfrm>
            <a:prstGeom prst="rect">
              <a:avLst/>
            </a:prstGeom>
            <a:noFill/>
            <a:ln w="13550" cap="rnd">
              <a:solidFill>
                <a:srgbClr val="999999">
                  <a:alpha val="100000"/>
                </a:srgbClr>
              </a:solidFill>
              <a:prstDash val="solid"/>
              <a:round/>
            </a:ln>
          </p:spPr>
          <p:txBody>
            <a:bodyPr/>
            <a:lstStyle/>
            <a:p/>
          </p:txBody>
        </p:sp>
        <p:sp>
          <p:nvSpPr>
            <p:cNvPr id="86" name="pl86"/>
            <p:cNvSpPr/>
            <p:nvPr/>
          </p:nvSpPr>
          <p:spPr>
            <a:xfrm>
              <a:off x="609900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42338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674776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07215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739653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772091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6974837"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93" name="pt93"/>
            <p:cNvSpPr/>
            <p:nvPr/>
          </p:nvSpPr>
          <p:spPr>
            <a:xfrm>
              <a:off x="6277295" y="52934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4" name="pt94"/>
            <p:cNvSpPr/>
            <p:nvPr/>
          </p:nvSpPr>
          <p:spPr>
            <a:xfrm>
              <a:off x="6698992" y="49058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5" name="pt95"/>
            <p:cNvSpPr/>
            <p:nvPr/>
          </p:nvSpPr>
          <p:spPr>
            <a:xfrm>
              <a:off x="6861183" y="451827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6" name="pt96"/>
            <p:cNvSpPr/>
            <p:nvPr/>
          </p:nvSpPr>
          <p:spPr>
            <a:xfrm>
              <a:off x="7250442" y="41307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7315319" y="374312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7445072" y="3355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7509948" y="29679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0" name="pt100"/>
            <p:cNvSpPr/>
            <p:nvPr/>
          </p:nvSpPr>
          <p:spPr>
            <a:xfrm>
              <a:off x="7542387" y="25804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1" name="pt101"/>
            <p:cNvSpPr/>
            <p:nvPr/>
          </p:nvSpPr>
          <p:spPr>
            <a:xfrm>
              <a:off x="7542387" y="219283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2" name="pt102"/>
            <p:cNvSpPr/>
            <p:nvPr/>
          </p:nvSpPr>
          <p:spPr>
            <a:xfrm>
              <a:off x="7672140" y="1805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3" name="tx103"/>
            <p:cNvSpPr/>
            <p:nvPr/>
          </p:nvSpPr>
          <p:spPr>
            <a:xfrm>
              <a:off x="6488263" y="531375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04" name="tx104"/>
            <p:cNvSpPr/>
            <p:nvPr/>
          </p:nvSpPr>
          <p:spPr>
            <a:xfrm>
              <a:off x="6909960" y="4926185"/>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105" name="tx105"/>
            <p:cNvSpPr/>
            <p:nvPr/>
          </p:nvSpPr>
          <p:spPr>
            <a:xfrm>
              <a:off x="7072152" y="453861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06" name="tx106"/>
            <p:cNvSpPr/>
            <p:nvPr/>
          </p:nvSpPr>
          <p:spPr>
            <a:xfrm>
              <a:off x="6960641" y="415104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107" name="tx107"/>
            <p:cNvSpPr/>
            <p:nvPr/>
          </p:nvSpPr>
          <p:spPr>
            <a:xfrm>
              <a:off x="7025608" y="376346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108" name="tx108"/>
            <p:cNvSpPr/>
            <p:nvPr/>
          </p:nvSpPr>
          <p:spPr>
            <a:xfrm>
              <a:off x="7172827" y="337589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09" name="tx109"/>
            <p:cNvSpPr/>
            <p:nvPr/>
          </p:nvSpPr>
          <p:spPr>
            <a:xfrm>
              <a:off x="7233497" y="2988323"/>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10" name="tx110"/>
            <p:cNvSpPr/>
            <p:nvPr/>
          </p:nvSpPr>
          <p:spPr>
            <a:xfrm>
              <a:off x="7261454" y="2600750"/>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11" name="tx111"/>
            <p:cNvSpPr/>
            <p:nvPr/>
          </p:nvSpPr>
          <p:spPr>
            <a:xfrm>
              <a:off x="7252676" y="221317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12" name="tx112"/>
            <p:cNvSpPr/>
            <p:nvPr/>
          </p:nvSpPr>
          <p:spPr>
            <a:xfrm>
              <a:off x="7380875" y="1825606"/>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13" name="rc113"/>
            <p:cNvSpPr/>
            <p:nvPr/>
          </p:nvSpPr>
          <p:spPr>
            <a:xfrm>
              <a:off x="6081163" y="1679636"/>
              <a:ext cx="1873309" cy="3836966"/>
            </a:xfrm>
            <a:prstGeom prst="rect">
              <a:avLst/>
            </a:prstGeom>
            <a:noFill/>
            <a:ln w="13550" cap="rnd">
              <a:solidFill>
                <a:srgbClr val="999999">
                  <a:alpha val="100000"/>
                </a:srgbClr>
              </a:solidFill>
              <a:prstDash val="solid"/>
              <a:round/>
            </a:ln>
          </p:spPr>
          <p:txBody>
            <a:bodyPr/>
            <a:lstStyle/>
            <a:p/>
          </p:txBody>
        </p:sp>
        <p:sp>
          <p:nvSpPr>
            <p:cNvPr id="114" name="pl114"/>
            <p:cNvSpPr/>
            <p:nvPr/>
          </p:nvSpPr>
          <p:spPr>
            <a:xfrm>
              <a:off x="804190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836628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869066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901505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933943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966381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950173"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121" name="pt121"/>
            <p:cNvSpPr/>
            <p:nvPr/>
          </p:nvSpPr>
          <p:spPr>
            <a:xfrm>
              <a:off x="8544575" y="52934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2" name="pt122"/>
            <p:cNvSpPr/>
            <p:nvPr/>
          </p:nvSpPr>
          <p:spPr>
            <a:xfrm>
              <a:off x="8641890" y="50442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3" name="pt123"/>
            <p:cNvSpPr/>
            <p:nvPr/>
          </p:nvSpPr>
          <p:spPr>
            <a:xfrm>
              <a:off x="8771643" y="47951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4" name="pt124"/>
            <p:cNvSpPr/>
            <p:nvPr/>
          </p:nvSpPr>
          <p:spPr>
            <a:xfrm>
              <a:off x="8804082" y="454595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5" name="pt125"/>
            <p:cNvSpPr/>
            <p:nvPr/>
          </p:nvSpPr>
          <p:spPr>
            <a:xfrm>
              <a:off x="9193341" y="42968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9225779" y="40476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9258217" y="37984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9258217" y="35493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9355532" y="330018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9452847" y="30510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9485285" y="28018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2" name="pt132"/>
            <p:cNvSpPr/>
            <p:nvPr/>
          </p:nvSpPr>
          <p:spPr>
            <a:xfrm>
              <a:off x="9485285" y="25527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3" name="pt133"/>
            <p:cNvSpPr/>
            <p:nvPr/>
          </p:nvSpPr>
          <p:spPr>
            <a:xfrm>
              <a:off x="9485285" y="23035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4" name="pt134"/>
            <p:cNvSpPr/>
            <p:nvPr/>
          </p:nvSpPr>
          <p:spPr>
            <a:xfrm>
              <a:off x="9550161" y="205442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5" name="pt135"/>
            <p:cNvSpPr/>
            <p:nvPr/>
          </p:nvSpPr>
          <p:spPr>
            <a:xfrm>
              <a:off x="9744791" y="1805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tx136"/>
            <p:cNvSpPr/>
            <p:nvPr/>
          </p:nvSpPr>
          <p:spPr>
            <a:xfrm>
              <a:off x="8755544" y="531375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137" name="tx137"/>
            <p:cNvSpPr/>
            <p:nvPr/>
          </p:nvSpPr>
          <p:spPr>
            <a:xfrm>
              <a:off x="8852859" y="5064604"/>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138" name="tx138"/>
            <p:cNvSpPr/>
            <p:nvPr/>
          </p:nvSpPr>
          <p:spPr>
            <a:xfrm>
              <a:off x="8982612" y="481545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139" name="tx139"/>
            <p:cNvSpPr/>
            <p:nvPr/>
          </p:nvSpPr>
          <p:spPr>
            <a:xfrm>
              <a:off x="9015050" y="456629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140" name="tx140"/>
            <p:cNvSpPr/>
            <p:nvPr/>
          </p:nvSpPr>
          <p:spPr>
            <a:xfrm>
              <a:off x="8899150" y="431714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41" name="tx141"/>
            <p:cNvSpPr/>
            <p:nvPr/>
          </p:nvSpPr>
          <p:spPr>
            <a:xfrm>
              <a:off x="8957923" y="406798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42" name="tx142"/>
            <p:cNvSpPr/>
            <p:nvPr/>
          </p:nvSpPr>
          <p:spPr>
            <a:xfrm>
              <a:off x="8972804" y="381883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143" name="tx143"/>
            <p:cNvSpPr/>
            <p:nvPr/>
          </p:nvSpPr>
          <p:spPr>
            <a:xfrm>
              <a:off x="9012489" y="356968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44" name="tx144"/>
            <p:cNvSpPr/>
            <p:nvPr/>
          </p:nvSpPr>
          <p:spPr>
            <a:xfrm>
              <a:off x="9074508" y="332052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45" name="tx145"/>
            <p:cNvSpPr/>
            <p:nvPr/>
          </p:nvSpPr>
          <p:spPr>
            <a:xfrm>
              <a:off x="9167525" y="3071374"/>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146" name="tx146"/>
            <p:cNvSpPr/>
            <p:nvPr/>
          </p:nvSpPr>
          <p:spPr>
            <a:xfrm>
              <a:off x="9221909" y="2822220"/>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47" name="tx147"/>
            <p:cNvSpPr/>
            <p:nvPr/>
          </p:nvSpPr>
          <p:spPr>
            <a:xfrm>
              <a:off x="9208650" y="257306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148" name="tx148"/>
            <p:cNvSpPr/>
            <p:nvPr/>
          </p:nvSpPr>
          <p:spPr>
            <a:xfrm>
              <a:off x="9221818" y="232391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49" name="tx149"/>
            <p:cNvSpPr/>
            <p:nvPr/>
          </p:nvSpPr>
          <p:spPr>
            <a:xfrm>
              <a:off x="9273527" y="207475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150" name="tx150"/>
            <p:cNvSpPr/>
            <p:nvPr/>
          </p:nvSpPr>
          <p:spPr>
            <a:xfrm>
              <a:off x="9459378" y="182560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51" name="rc151"/>
            <p:cNvSpPr/>
            <p:nvPr/>
          </p:nvSpPr>
          <p:spPr>
            <a:xfrm>
              <a:off x="8024061" y="1679636"/>
              <a:ext cx="1873309" cy="3836966"/>
            </a:xfrm>
            <a:prstGeom prst="rect">
              <a:avLst/>
            </a:prstGeom>
            <a:noFill/>
            <a:ln w="13550" cap="rnd">
              <a:solidFill>
                <a:srgbClr val="999999">
                  <a:alpha val="100000"/>
                </a:srgbClr>
              </a:solidFill>
              <a:prstDash val="solid"/>
              <a:round/>
            </a:ln>
          </p:spPr>
          <p:txBody>
            <a:bodyPr/>
            <a:lstStyle/>
            <a:p/>
          </p:txBody>
        </p:sp>
        <p:sp>
          <p:nvSpPr>
            <p:cNvPr id="152" name="rc152"/>
            <p:cNvSpPr/>
            <p:nvPr/>
          </p:nvSpPr>
          <p:spPr>
            <a:xfrm>
              <a:off x="252469" y="1464783"/>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53" name="tx153"/>
            <p:cNvSpPr/>
            <p:nvPr/>
          </p:nvSpPr>
          <p:spPr>
            <a:xfrm>
              <a:off x="689038" y="1532205"/>
              <a:ext cx="1000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Central Africa (70%)</a:t>
              </a:r>
            </a:p>
          </p:txBody>
        </p:sp>
        <p:sp>
          <p:nvSpPr>
            <p:cNvPr id="154" name="rc154"/>
            <p:cNvSpPr/>
            <p:nvPr/>
          </p:nvSpPr>
          <p:spPr>
            <a:xfrm>
              <a:off x="2195367" y="1464783"/>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55" name="tx155"/>
            <p:cNvSpPr/>
            <p:nvPr/>
          </p:nvSpPr>
          <p:spPr>
            <a:xfrm>
              <a:off x="2619454" y="1532205"/>
              <a:ext cx="1025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Eastern Africa (81%)</a:t>
              </a:r>
            </a:p>
          </p:txBody>
        </p:sp>
        <p:sp>
          <p:nvSpPr>
            <p:cNvPr id="156" name="rc156"/>
            <p:cNvSpPr/>
            <p:nvPr/>
          </p:nvSpPr>
          <p:spPr>
            <a:xfrm>
              <a:off x="4138265" y="1464783"/>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57" name="tx157"/>
            <p:cNvSpPr/>
            <p:nvPr/>
          </p:nvSpPr>
          <p:spPr>
            <a:xfrm>
              <a:off x="4537527" y="1532205"/>
              <a:ext cx="10747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Northern Africa (96%)</a:t>
              </a:r>
            </a:p>
          </p:txBody>
        </p:sp>
        <p:sp>
          <p:nvSpPr>
            <p:cNvPr id="158" name="rc158"/>
            <p:cNvSpPr/>
            <p:nvPr/>
          </p:nvSpPr>
          <p:spPr>
            <a:xfrm>
              <a:off x="6081163" y="1464783"/>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59" name="tx159"/>
            <p:cNvSpPr/>
            <p:nvPr/>
          </p:nvSpPr>
          <p:spPr>
            <a:xfrm>
              <a:off x="6471006" y="1532205"/>
              <a:ext cx="1093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Southern Africa (72%)</a:t>
              </a:r>
            </a:p>
          </p:txBody>
        </p:sp>
        <p:sp>
          <p:nvSpPr>
            <p:cNvPr id="160" name="rc160"/>
            <p:cNvSpPr/>
            <p:nvPr/>
          </p:nvSpPr>
          <p:spPr>
            <a:xfrm>
              <a:off x="8024061" y="1464783"/>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1" name="tx161"/>
            <p:cNvSpPr/>
            <p:nvPr/>
          </p:nvSpPr>
          <p:spPr>
            <a:xfrm>
              <a:off x="8433701" y="1532205"/>
              <a:ext cx="10540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Western Africa (73%)</a:t>
              </a:r>
            </a:p>
          </p:txBody>
        </p:sp>
        <p:sp>
          <p:nvSpPr>
            <p:cNvPr id="162" name="pl162"/>
            <p:cNvSpPr/>
            <p:nvPr/>
          </p:nvSpPr>
          <p:spPr>
            <a:xfrm>
              <a:off x="252469" y="5516603"/>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163" name="pl163"/>
            <p:cNvSpPr/>
            <p:nvPr/>
          </p:nvSpPr>
          <p:spPr>
            <a:xfrm>
              <a:off x="27031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4" name="pl164"/>
            <p:cNvSpPr/>
            <p:nvPr/>
          </p:nvSpPr>
          <p:spPr>
            <a:xfrm>
              <a:off x="59469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5" name="pl165"/>
            <p:cNvSpPr/>
            <p:nvPr/>
          </p:nvSpPr>
          <p:spPr>
            <a:xfrm>
              <a:off x="91907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6" name="pl166"/>
            <p:cNvSpPr/>
            <p:nvPr/>
          </p:nvSpPr>
          <p:spPr>
            <a:xfrm>
              <a:off x="124345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7" name="pl167"/>
            <p:cNvSpPr/>
            <p:nvPr/>
          </p:nvSpPr>
          <p:spPr>
            <a:xfrm>
              <a:off x="156784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8" name="pl168"/>
            <p:cNvSpPr/>
            <p:nvPr/>
          </p:nvSpPr>
          <p:spPr>
            <a:xfrm>
              <a:off x="189222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9" name="tx169"/>
            <p:cNvSpPr/>
            <p:nvPr/>
          </p:nvSpPr>
          <p:spPr>
            <a:xfrm rot="-5400000">
              <a:off x="20813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170" name="tx170"/>
            <p:cNvSpPr/>
            <p:nvPr/>
          </p:nvSpPr>
          <p:spPr>
            <a:xfrm rot="-5400000">
              <a:off x="53251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171" name="tx171"/>
            <p:cNvSpPr/>
            <p:nvPr/>
          </p:nvSpPr>
          <p:spPr>
            <a:xfrm rot="-5400000">
              <a:off x="85689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172" name="tx172"/>
            <p:cNvSpPr/>
            <p:nvPr/>
          </p:nvSpPr>
          <p:spPr>
            <a:xfrm rot="-5400000">
              <a:off x="118127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73" name="tx173"/>
            <p:cNvSpPr/>
            <p:nvPr/>
          </p:nvSpPr>
          <p:spPr>
            <a:xfrm rot="-5400000">
              <a:off x="150566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174" name="tx174"/>
            <p:cNvSpPr/>
            <p:nvPr/>
          </p:nvSpPr>
          <p:spPr>
            <a:xfrm rot="-5400000">
              <a:off x="183004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175" name="pl175"/>
            <p:cNvSpPr/>
            <p:nvPr/>
          </p:nvSpPr>
          <p:spPr>
            <a:xfrm>
              <a:off x="2195367" y="5516603"/>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176" name="pl176"/>
            <p:cNvSpPr/>
            <p:nvPr/>
          </p:nvSpPr>
          <p:spPr>
            <a:xfrm>
              <a:off x="221320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77" name="pl177"/>
            <p:cNvSpPr/>
            <p:nvPr/>
          </p:nvSpPr>
          <p:spPr>
            <a:xfrm>
              <a:off x="253759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78" name="pl178"/>
            <p:cNvSpPr/>
            <p:nvPr/>
          </p:nvSpPr>
          <p:spPr>
            <a:xfrm>
              <a:off x="286197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79" name="pl179"/>
            <p:cNvSpPr/>
            <p:nvPr/>
          </p:nvSpPr>
          <p:spPr>
            <a:xfrm>
              <a:off x="318635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351073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383512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2" name="tx182"/>
            <p:cNvSpPr/>
            <p:nvPr/>
          </p:nvSpPr>
          <p:spPr>
            <a:xfrm rot="-5400000">
              <a:off x="215102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183" name="tx183"/>
            <p:cNvSpPr/>
            <p:nvPr/>
          </p:nvSpPr>
          <p:spPr>
            <a:xfrm rot="-5400000">
              <a:off x="247541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184" name="tx184"/>
            <p:cNvSpPr/>
            <p:nvPr/>
          </p:nvSpPr>
          <p:spPr>
            <a:xfrm rot="-5400000">
              <a:off x="279979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185" name="tx185"/>
            <p:cNvSpPr/>
            <p:nvPr/>
          </p:nvSpPr>
          <p:spPr>
            <a:xfrm rot="-5400000">
              <a:off x="312417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86" name="tx186"/>
            <p:cNvSpPr/>
            <p:nvPr/>
          </p:nvSpPr>
          <p:spPr>
            <a:xfrm rot="-5400000">
              <a:off x="344855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187" name="tx187"/>
            <p:cNvSpPr/>
            <p:nvPr/>
          </p:nvSpPr>
          <p:spPr>
            <a:xfrm rot="-5400000">
              <a:off x="377294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188" name="pl188"/>
            <p:cNvSpPr/>
            <p:nvPr/>
          </p:nvSpPr>
          <p:spPr>
            <a:xfrm>
              <a:off x="4138265" y="5516603"/>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189" name="pl189"/>
            <p:cNvSpPr/>
            <p:nvPr/>
          </p:nvSpPr>
          <p:spPr>
            <a:xfrm>
              <a:off x="415610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0" name="pl190"/>
            <p:cNvSpPr/>
            <p:nvPr/>
          </p:nvSpPr>
          <p:spPr>
            <a:xfrm>
              <a:off x="448048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1" name="pl191"/>
            <p:cNvSpPr/>
            <p:nvPr/>
          </p:nvSpPr>
          <p:spPr>
            <a:xfrm>
              <a:off x="480487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2" name="pl192"/>
            <p:cNvSpPr/>
            <p:nvPr/>
          </p:nvSpPr>
          <p:spPr>
            <a:xfrm>
              <a:off x="512925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3" name="pl193"/>
            <p:cNvSpPr/>
            <p:nvPr/>
          </p:nvSpPr>
          <p:spPr>
            <a:xfrm>
              <a:off x="545363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4" name="pl194"/>
            <p:cNvSpPr/>
            <p:nvPr/>
          </p:nvSpPr>
          <p:spPr>
            <a:xfrm>
              <a:off x="577801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5" name="tx195"/>
            <p:cNvSpPr/>
            <p:nvPr/>
          </p:nvSpPr>
          <p:spPr>
            <a:xfrm rot="-5400000">
              <a:off x="409392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196" name="tx196"/>
            <p:cNvSpPr/>
            <p:nvPr/>
          </p:nvSpPr>
          <p:spPr>
            <a:xfrm rot="-5400000">
              <a:off x="441830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197" name="tx197"/>
            <p:cNvSpPr/>
            <p:nvPr/>
          </p:nvSpPr>
          <p:spPr>
            <a:xfrm rot="-5400000">
              <a:off x="474269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198" name="tx198"/>
            <p:cNvSpPr/>
            <p:nvPr/>
          </p:nvSpPr>
          <p:spPr>
            <a:xfrm rot="-5400000">
              <a:off x="506707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99" name="tx199"/>
            <p:cNvSpPr/>
            <p:nvPr/>
          </p:nvSpPr>
          <p:spPr>
            <a:xfrm rot="-5400000">
              <a:off x="539145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00" name="tx200"/>
            <p:cNvSpPr/>
            <p:nvPr/>
          </p:nvSpPr>
          <p:spPr>
            <a:xfrm rot="-5400000">
              <a:off x="571583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201" name="pl201"/>
            <p:cNvSpPr/>
            <p:nvPr/>
          </p:nvSpPr>
          <p:spPr>
            <a:xfrm>
              <a:off x="6081163" y="5516603"/>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202" name="pl202"/>
            <p:cNvSpPr/>
            <p:nvPr/>
          </p:nvSpPr>
          <p:spPr>
            <a:xfrm>
              <a:off x="609900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642338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4" name="pl204"/>
            <p:cNvSpPr/>
            <p:nvPr/>
          </p:nvSpPr>
          <p:spPr>
            <a:xfrm>
              <a:off x="674776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5" name="pl205"/>
            <p:cNvSpPr/>
            <p:nvPr/>
          </p:nvSpPr>
          <p:spPr>
            <a:xfrm>
              <a:off x="707215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6" name="pl206"/>
            <p:cNvSpPr/>
            <p:nvPr/>
          </p:nvSpPr>
          <p:spPr>
            <a:xfrm>
              <a:off x="739653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7" name="pl207"/>
            <p:cNvSpPr/>
            <p:nvPr/>
          </p:nvSpPr>
          <p:spPr>
            <a:xfrm>
              <a:off x="772091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8" name="tx208"/>
            <p:cNvSpPr/>
            <p:nvPr/>
          </p:nvSpPr>
          <p:spPr>
            <a:xfrm rot="-5400000">
              <a:off x="603682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09" name="tx209"/>
            <p:cNvSpPr/>
            <p:nvPr/>
          </p:nvSpPr>
          <p:spPr>
            <a:xfrm rot="-5400000">
              <a:off x="636120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210" name="tx210"/>
            <p:cNvSpPr/>
            <p:nvPr/>
          </p:nvSpPr>
          <p:spPr>
            <a:xfrm rot="-5400000">
              <a:off x="668559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11" name="tx211"/>
            <p:cNvSpPr/>
            <p:nvPr/>
          </p:nvSpPr>
          <p:spPr>
            <a:xfrm rot="-5400000">
              <a:off x="700997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12" name="tx212"/>
            <p:cNvSpPr/>
            <p:nvPr/>
          </p:nvSpPr>
          <p:spPr>
            <a:xfrm rot="-5400000">
              <a:off x="733435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13" name="tx213"/>
            <p:cNvSpPr/>
            <p:nvPr/>
          </p:nvSpPr>
          <p:spPr>
            <a:xfrm rot="-5400000">
              <a:off x="765873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214" name="pl214"/>
            <p:cNvSpPr/>
            <p:nvPr/>
          </p:nvSpPr>
          <p:spPr>
            <a:xfrm>
              <a:off x="8024061" y="5516603"/>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215" name="pl215"/>
            <p:cNvSpPr/>
            <p:nvPr/>
          </p:nvSpPr>
          <p:spPr>
            <a:xfrm>
              <a:off x="804190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6" name="pl216"/>
            <p:cNvSpPr/>
            <p:nvPr/>
          </p:nvSpPr>
          <p:spPr>
            <a:xfrm>
              <a:off x="836628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7" name="pl217"/>
            <p:cNvSpPr/>
            <p:nvPr/>
          </p:nvSpPr>
          <p:spPr>
            <a:xfrm>
              <a:off x="869066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8" name="pl218"/>
            <p:cNvSpPr/>
            <p:nvPr/>
          </p:nvSpPr>
          <p:spPr>
            <a:xfrm>
              <a:off x="901505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9" name="pl219"/>
            <p:cNvSpPr/>
            <p:nvPr/>
          </p:nvSpPr>
          <p:spPr>
            <a:xfrm>
              <a:off x="933943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0" name="pl220"/>
            <p:cNvSpPr/>
            <p:nvPr/>
          </p:nvSpPr>
          <p:spPr>
            <a:xfrm>
              <a:off x="966381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1" name="tx221"/>
            <p:cNvSpPr/>
            <p:nvPr/>
          </p:nvSpPr>
          <p:spPr>
            <a:xfrm rot="-5400000">
              <a:off x="797972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22" name="tx222"/>
            <p:cNvSpPr/>
            <p:nvPr/>
          </p:nvSpPr>
          <p:spPr>
            <a:xfrm rot="-5400000">
              <a:off x="830410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223" name="tx223"/>
            <p:cNvSpPr/>
            <p:nvPr/>
          </p:nvSpPr>
          <p:spPr>
            <a:xfrm rot="-5400000">
              <a:off x="862848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24" name="tx224"/>
            <p:cNvSpPr/>
            <p:nvPr/>
          </p:nvSpPr>
          <p:spPr>
            <a:xfrm rot="-5400000">
              <a:off x="895287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25" name="tx225"/>
            <p:cNvSpPr/>
            <p:nvPr/>
          </p:nvSpPr>
          <p:spPr>
            <a:xfrm rot="-5400000">
              <a:off x="927725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26" name="tx226"/>
            <p:cNvSpPr/>
            <p:nvPr/>
          </p:nvSpPr>
          <p:spPr>
            <a:xfrm rot="-5400000">
              <a:off x="960163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227" name="tx227"/>
            <p:cNvSpPr/>
            <p:nvPr/>
          </p:nvSpPr>
          <p:spPr>
            <a:xfrm>
              <a:off x="4643871" y="5757591"/>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28" name="tx228"/>
            <p:cNvSpPr/>
            <p:nvPr/>
          </p:nvSpPr>
          <p:spPr>
            <a:xfrm>
              <a:off x="2773813" y="615554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29" name="pt229"/>
            <p:cNvSpPr/>
            <p:nvPr/>
          </p:nvSpPr>
          <p:spPr>
            <a:xfrm>
              <a:off x="3766449" y="615678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4314730" y="615678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4959296" y="61567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2" name="pt232"/>
            <p:cNvSpPr/>
            <p:nvPr/>
          </p:nvSpPr>
          <p:spPr>
            <a:xfrm>
              <a:off x="5603863" y="615678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3" name="pt233"/>
            <p:cNvSpPr/>
            <p:nvPr/>
          </p:nvSpPr>
          <p:spPr>
            <a:xfrm>
              <a:off x="6248430" y="61567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6892997" y="61567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3994543" y="6165560"/>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236" name="tx236"/>
            <p:cNvSpPr/>
            <p:nvPr/>
          </p:nvSpPr>
          <p:spPr>
            <a:xfrm>
              <a:off x="4542824"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237" name="tx237"/>
            <p:cNvSpPr/>
            <p:nvPr/>
          </p:nvSpPr>
          <p:spPr>
            <a:xfrm>
              <a:off x="5187391"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238" name="tx238"/>
            <p:cNvSpPr/>
            <p:nvPr/>
          </p:nvSpPr>
          <p:spPr>
            <a:xfrm>
              <a:off x="5831958"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239" name="tx239"/>
            <p:cNvSpPr/>
            <p:nvPr/>
          </p:nvSpPr>
          <p:spPr>
            <a:xfrm>
              <a:off x="6476525"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240" name="tx240"/>
            <p:cNvSpPr/>
            <p:nvPr/>
          </p:nvSpPr>
          <p:spPr>
            <a:xfrm>
              <a:off x="7121092" y="6165560"/>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241" name="tx241"/>
            <p:cNvSpPr/>
            <p:nvPr/>
          </p:nvSpPr>
          <p:spPr>
            <a:xfrm>
              <a:off x="252469" y="1240021"/>
              <a:ext cx="36286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by region and country, 2025</a:t>
              </a:r>
            </a:p>
          </p:txBody>
        </p:sp>
        <p:sp>
          <p:nvSpPr>
            <p:cNvPr id="242" name="tx242"/>
            <p:cNvSpPr/>
            <p:nvPr/>
          </p:nvSpPr>
          <p:spPr>
            <a:xfrm>
              <a:off x="5735387" y="64544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43" name="tx243"/>
            <p:cNvSpPr/>
            <p:nvPr/>
          </p:nvSpPr>
          <p:spPr>
            <a:xfrm>
              <a:off x="2291208" y="6575172"/>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244"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Northern Africa had the highest regional coverage (96%), while Central Africa had the lowest (70%).
20 countries achieved at least 90% coverage, while 17 remained below 80%.
The lowest coverage was reported in CAR (46%), Angola (52%), Gabon (62%), and Nigeria (62%).
The largest within-region variation was observed in Central Africa (46%-89%) and Southern Africa (52%-95%).</a:t>
            </a:r>
          </a:p>
        </p:txBody>
      </p:sp>
      <p:sp>
        <p:nvSpPr>
          <p:cNvPr id="245" name="body"/>
          <p:cNvSpPr>
            <a:spLocks noGrp="1"/>
          </p:cNvSpPr>
          <p:nvPr>
            <p:ph/>
          </p:nvPr>
        </p:nvSpPr>
        <p:spPr>
          <a:xfrm>
            <a:off x="292608" y="182880"/>
            <a:ext cx="9811512"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varied substantially across and within regions in 2025, highlighting persistent inequities in immunization service delivery and opportunities for targeted programme action.</a:t>
            </a:r>
          </a:p>
        </p:txBody>
      </p:sp>
      <p:grpSp xmlns:pic="http://schemas.openxmlformats.org/drawingml/2006/picture">
        <p:nvGrpSpPr>
          <p:cNvPr id="246" name=""/>
          <p:cNvGrpSpPr/>
          <p:nvPr/>
        </p:nvGrpSpPr>
        <p:grpSpPr>
          <a:xfrm>
            <a:off x="292608" y="1005840"/>
            <a:ext cx="9811512" cy="28575"/>
            <a:chOff x="292608" y="1005840"/>
            <a:chExt cx="9811512" cy="28575"/>
          </a:xfrm>
        </p:grpSpPr>
        <p:sp>
          <p:nvSpPr>
            <p:cNvPr id="247" name="rc3"/>
            <p:cNvSpPr/>
            <p:nvPr/>
          </p:nvSpPr>
          <p:spPr>
            <a:xfrm>
              <a:off x="292608" y="1005840"/>
              <a:ext cx="9811512"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48" name="rc4"/>
            <p:cNvSpPr/>
            <p:nvPr/>
          </p:nvSpPr>
          <p:spPr>
            <a:xfrm>
              <a:off x="292608" y="1005840"/>
              <a:ext cx="9811512"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57405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BEBEBE">
                  <a:alpha val="69803"/>
                </a:srgbClr>
              </a:solidFill>
              <a:prstDash val="solid"/>
              <a:round/>
            </a:ln>
          </p:spPr>
          <p:txBody>
            <a:bodyPr/>
            <a:lstStyle/>
            <a:p/>
          </p:txBody>
        </p:sp>
        <p:sp>
          <p:nvSpPr>
            <p:cNvPr id="23" name="pl23"/>
            <p:cNvSpPr/>
            <p:nvPr/>
          </p:nvSpPr>
          <p:spPr>
            <a:xfrm>
              <a:off x="830429" y="1722285"/>
              <a:ext cx="1461582" cy="158110"/>
            </a:xfrm>
            <a:custGeom>
              <a:avLst/>
              <a:pathLst>
                <a:path w="1461582" h="158110">
                  <a:moveTo>
                    <a:pt x="0" y="0"/>
                  </a:moveTo>
                  <a:lnTo>
                    <a:pt x="208797" y="29645"/>
                  </a:lnTo>
                  <a:lnTo>
                    <a:pt x="417595" y="88937"/>
                  </a:lnTo>
                  <a:lnTo>
                    <a:pt x="626392" y="138346"/>
                  </a:lnTo>
                  <a:lnTo>
                    <a:pt x="835190" y="158110"/>
                  </a:lnTo>
                  <a:lnTo>
                    <a:pt x="1043987" y="39527"/>
                  </a:lnTo>
                  <a:lnTo>
                    <a:pt x="1252785" y="59291"/>
                  </a:lnTo>
                  <a:lnTo>
                    <a:pt x="1461582" y="118582"/>
                  </a:lnTo>
                </a:path>
              </a:pathLst>
            </a:custGeom>
            <a:ln w="40651" cap="flat">
              <a:solidFill>
                <a:srgbClr val="BEBEBE">
                  <a:alpha val="69803"/>
                </a:srgbClr>
              </a:solidFill>
              <a:prstDash val="solid"/>
              <a:round/>
            </a:ln>
          </p:spPr>
          <p:txBody>
            <a:bodyPr/>
            <a:lstStyle/>
            <a:p/>
          </p:txBody>
        </p:sp>
        <p:sp>
          <p:nvSpPr>
            <p:cNvPr id="24" name="pl24"/>
            <p:cNvSpPr/>
            <p:nvPr/>
          </p:nvSpPr>
          <p:spPr>
            <a:xfrm>
              <a:off x="830429" y="1722285"/>
              <a:ext cx="1461582" cy="158110"/>
            </a:xfrm>
            <a:custGeom>
              <a:avLst/>
              <a:pathLst>
                <a:path w="1461582" h="158110">
                  <a:moveTo>
                    <a:pt x="0" y="0"/>
                  </a:moveTo>
                  <a:lnTo>
                    <a:pt x="208797" y="29645"/>
                  </a:lnTo>
                  <a:lnTo>
                    <a:pt x="417595" y="88937"/>
                  </a:lnTo>
                  <a:lnTo>
                    <a:pt x="626392" y="138346"/>
                  </a:lnTo>
                  <a:lnTo>
                    <a:pt x="835190" y="158110"/>
                  </a:lnTo>
                  <a:lnTo>
                    <a:pt x="1043987" y="39527"/>
                  </a:lnTo>
                  <a:lnTo>
                    <a:pt x="1252785" y="59291"/>
                  </a:lnTo>
                  <a:lnTo>
                    <a:pt x="1461582" y="118582"/>
                  </a:lnTo>
                </a:path>
              </a:pathLst>
            </a:custGeom>
            <a:ln w="35231" cap="flat">
              <a:solidFill>
                <a:srgbClr val="BEBEBE">
                  <a:alpha val="69803"/>
                </a:srgbClr>
              </a:solidFill>
              <a:prstDash val="solid"/>
              <a:round/>
            </a:ln>
          </p:spPr>
          <p:txBody>
            <a:bodyPr/>
            <a:lstStyle/>
            <a:p/>
          </p:txBody>
        </p:sp>
        <p:sp>
          <p:nvSpPr>
            <p:cNvPr id="25" name="pl25"/>
            <p:cNvSpPr/>
            <p:nvPr/>
          </p:nvSpPr>
          <p:spPr>
            <a:xfrm>
              <a:off x="830429" y="157405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6B6B6B">
                  <a:alpha val="100000"/>
                </a:srgbClr>
              </a:solidFill>
              <a:prstDash val="solid"/>
              <a:round/>
            </a:ln>
          </p:spPr>
          <p:txBody>
            <a:bodyPr/>
            <a:lstStyle/>
            <a:p/>
          </p:txBody>
        </p:sp>
        <p:sp>
          <p:nvSpPr>
            <p:cNvPr id="26" name="pl26"/>
            <p:cNvSpPr/>
            <p:nvPr/>
          </p:nvSpPr>
          <p:spPr>
            <a:xfrm>
              <a:off x="830429" y="1722285"/>
              <a:ext cx="1461582" cy="158110"/>
            </a:xfrm>
            <a:custGeom>
              <a:avLst/>
              <a:pathLst>
                <a:path w="1461582" h="158110">
                  <a:moveTo>
                    <a:pt x="0" y="0"/>
                  </a:moveTo>
                  <a:lnTo>
                    <a:pt x="208797" y="29645"/>
                  </a:lnTo>
                  <a:lnTo>
                    <a:pt x="417595" y="88937"/>
                  </a:lnTo>
                  <a:lnTo>
                    <a:pt x="626392" y="138346"/>
                  </a:lnTo>
                  <a:lnTo>
                    <a:pt x="835190" y="158110"/>
                  </a:lnTo>
                  <a:lnTo>
                    <a:pt x="1043987" y="39527"/>
                  </a:lnTo>
                  <a:lnTo>
                    <a:pt x="1252785" y="59291"/>
                  </a:lnTo>
                  <a:lnTo>
                    <a:pt x="1461582" y="118582"/>
                  </a:lnTo>
                </a:path>
              </a:pathLst>
            </a:custGeom>
            <a:ln w="40651" cap="flat">
              <a:solidFill>
                <a:srgbClr val="000000">
                  <a:alpha val="100000"/>
                </a:srgbClr>
              </a:solidFill>
              <a:prstDash val="solid"/>
              <a:round/>
            </a:ln>
          </p:spPr>
          <p:txBody>
            <a:bodyPr/>
            <a:lstStyle/>
            <a:p/>
          </p:txBody>
        </p:sp>
        <p:sp>
          <p:nvSpPr>
            <p:cNvPr id="27" name="pl27"/>
            <p:cNvSpPr/>
            <p:nvPr/>
          </p:nvSpPr>
          <p:spPr>
            <a:xfrm>
              <a:off x="830429" y="1722285"/>
              <a:ext cx="1461582" cy="158110"/>
            </a:xfrm>
            <a:custGeom>
              <a:avLst/>
              <a:pathLst>
                <a:path w="1461582" h="158110">
                  <a:moveTo>
                    <a:pt x="0" y="0"/>
                  </a:moveTo>
                  <a:lnTo>
                    <a:pt x="208797" y="29645"/>
                  </a:lnTo>
                  <a:lnTo>
                    <a:pt x="417595" y="88937"/>
                  </a:lnTo>
                  <a:lnTo>
                    <a:pt x="626392" y="138346"/>
                  </a:lnTo>
                  <a:lnTo>
                    <a:pt x="835190" y="158110"/>
                  </a:lnTo>
                  <a:lnTo>
                    <a:pt x="1043987" y="39527"/>
                  </a:lnTo>
                  <a:lnTo>
                    <a:pt x="1252785" y="59291"/>
                  </a:lnTo>
                  <a:lnTo>
                    <a:pt x="1461582" y="118582"/>
                  </a:lnTo>
                </a:path>
              </a:pathLst>
            </a:custGeom>
            <a:ln w="35231" cap="flat">
              <a:solidFill>
                <a:srgbClr val="1CABE2">
                  <a:alpha val="100000"/>
                </a:srgbClr>
              </a:solidFill>
              <a:prstDash val="solid"/>
              <a:round/>
            </a:ln>
          </p:spPr>
          <p:txBody>
            <a:bodyPr/>
            <a:lstStyle/>
            <a:p/>
          </p:txBody>
        </p:sp>
        <p:sp>
          <p:nvSpPr>
            <p:cNvPr id="28" name="tx28"/>
            <p:cNvSpPr/>
            <p:nvPr/>
          </p:nvSpPr>
          <p:spPr>
            <a:xfrm>
              <a:off x="770170" y="1543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9" name="tx29"/>
            <p:cNvSpPr/>
            <p:nvPr/>
          </p:nvSpPr>
          <p:spPr>
            <a:xfrm>
              <a:off x="978968" y="1573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0" name="tx30"/>
            <p:cNvSpPr/>
            <p:nvPr/>
          </p:nvSpPr>
          <p:spPr>
            <a:xfrm>
              <a:off x="1187765" y="16326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1" name="tx31"/>
            <p:cNvSpPr/>
            <p:nvPr/>
          </p:nvSpPr>
          <p:spPr>
            <a:xfrm>
              <a:off x="1396563" y="1682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32" name="tx32"/>
            <p:cNvSpPr/>
            <p:nvPr/>
          </p:nvSpPr>
          <p:spPr>
            <a:xfrm>
              <a:off x="1605360" y="1701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33" name="tx33"/>
            <p:cNvSpPr/>
            <p:nvPr/>
          </p:nvSpPr>
          <p:spPr>
            <a:xfrm>
              <a:off x="1814158" y="15832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4" name="tx34"/>
            <p:cNvSpPr/>
            <p:nvPr/>
          </p:nvSpPr>
          <p:spPr>
            <a:xfrm>
              <a:off x="2022955" y="1603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5" name="tx35"/>
            <p:cNvSpPr/>
            <p:nvPr/>
          </p:nvSpPr>
          <p:spPr>
            <a:xfrm>
              <a:off x="2231753" y="1662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85854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BEBEBE">
                  <a:alpha val="69803"/>
                </a:srgbClr>
              </a:solidFill>
              <a:prstDash val="solid"/>
              <a:round/>
            </a:ln>
          </p:spPr>
          <p:txBody>
            <a:bodyPr/>
            <a:lstStyle/>
            <a:p/>
          </p:txBody>
        </p:sp>
        <p:sp>
          <p:nvSpPr>
            <p:cNvPr id="54" name="pl54"/>
            <p:cNvSpPr/>
            <p:nvPr/>
          </p:nvSpPr>
          <p:spPr>
            <a:xfrm>
              <a:off x="830429" y="2809136"/>
              <a:ext cx="1461582" cy="158110"/>
            </a:xfrm>
            <a:custGeom>
              <a:avLst/>
              <a:pathLst>
                <a:path w="1461582" h="158110">
                  <a:moveTo>
                    <a:pt x="0" y="0"/>
                  </a:moveTo>
                  <a:lnTo>
                    <a:pt x="208797" y="49409"/>
                  </a:lnTo>
                  <a:lnTo>
                    <a:pt x="417595" y="108700"/>
                  </a:lnTo>
                  <a:lnTo>
                    <a:pt x="626392" y="128464"/>
                  </a:lnTo>
                  <a:lnTo>
                    <a:pt x="835190" y="148228"/>
                  </a:lnTo>
                  <a:lnTo>
                    <a:pt x="1043987" y="118582"/>
                  </a:lnTo>
                  <a:lnTo>
                    <a:pt x="1252785" y="158110"/>
                  </a:lnTo>
                  <a:lnTo>
                    <a:pt x="1461582" y="138346"/>
                  </a:lnTo>
                </a:path>
              </a:pathLst>
            </a:custGeom>
            <a:ln w="40651" cap="flat">
              <a:solidFill>
                <a:srgbClr val="BEBEBE">
                  <a:alpha val="69803"/>
                </a:srgbClr>
              </a:solidFill>
              <a:prstDash val="solid"/>
              <a:round/>
            </a:ln>
          </p:spPr>
          <p:txBody>
            <a:bodyPr/>
            <a:lstStyle/>
            <a:p/>
          </p:txBody>
        </p:sp>
        <p:sp>
          <p:nvSpPr>
            <p:cNvPr id="55" name="pl55"/>
            <p:cNvSpPr/>
            <p:nvPr/>
          </p:nvSpPr>
          <p:spPr>
            <a:xfrm>
              <a:off x="830429" y="2809136"/>
              <a:ext cx="1461582" cy="158110"/>
            </a:xfrm>
            <a:custGeom>
              <a:avLst/>
              <a:pathLst>
                <a:path w="1461582" h="158110">
                  <a:moveTo>
                    <a:pt x="0" y="0"/>
                  </a:moveTo>
                  <a:lnTo>
                    <a:pt x="208797" y="49409"/>
                  </a:lnTo>
                  <a:lnTo>
                    <a:pt x="417595" y="108700"/>
                  </a:lnTo>
                  <a:lnTo>
                    <a:pt x="626392" y="128464"/>
                  </a:lnTo>
                  <a:lnTo>
                    <a:pt x="835190" y="148228"/>
                  </a:lnTo>
                  <a:lnTo>
                    <a:pt x="1043987" y="118582"/>
                  </a:lnTo>
                  <a:lnTo>
                    <a:pt x="1252785" y="158110"/>
                  </a:lnTo>
                  <a:lnTo>
                    <a:pt x="1461582" y="138346"/>
                  </a:lnTo>
                </a:path>
              </a:pathLst>
            </a:custGeom>
            <a:ln w="35231" cap="flat">
              <a:solidFill>
                <a:srgbClr val="BEBEBE">
                  <a:alpha val="69803"/>
                </a:srgbClr>
              </a:solidFill>
              <a:prstDash val="solid"/>
              <a:round/>
            </a:ln>
          </p:spPr>
          <p:txBody>
            <a:bodyPr/>
            <a:lstStyle/>
            <a:p/>
          </p:txBody>
        </p:sp>
        <p:sp>
          <p:nvSpPr>
            <p:cNvPr id="56" name="pl56"/>
            <p:cNvSpPr/>
            <p:nvPr/>
          </p:nvSpPr>
          <p:spPr>
            <a:xfrm>
              <a:off x="830429" y="285854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6B6B6B">
                  <a:alpha val="100000"/>
                </a:srgbClr>
              </a:solidFill>
              <a:prstDash val="solid"/>
              <a:round/>
            </a:ln>
          </p:spPr>
          <p:txBody>
            <a:bodyPr/>
            <a:lstStyle/>
            <a:p/>
          </p:txBody>
        </p:sp>
        <p:sp>
          <p:nvSpPr>
            <p:cNvPr id="57" name="pl57"/>
            <p:cNvSpPr/>
            <p:nvPr/>
          </p:nvSpPr>
          <p:spPr>
            <a:xfrm>
              <a:off x="830429" y="2809136"/>
              <a:ext cx="1461582" cy="158110"/>
            </a:xfrm>
            <a:custGeom>
              <a:avLst/>
              <a:pathLst>
                <a:path w="1461582" h="158110">
                  <a:moveTo>
                    <a:pt x="0" y="0"/>
                  </a:moveTo>
                  <a:lnTo>
                    <a:pt x="208797" y="49409"/>
                  </a:lnTo>
                  <a:lnTo>
                    <a:pt x="417595" y="108700"/>
                  </a:lnTo>
                  <a:lnTo>
                    <a:pt x="626392" y="128464"/>
                  </a:lnTo>
                  <a:lnTo>
                    <a:pt x="835190" y="148228"/>
                  </a:lnTo>
                  <a:lnTo>
                    <a:pt x="1043987" y="118582"/>
                  </a:lnTo>
                  <a:lnTo>
                    <a:pt x="1252785" y="158110"/>
                  </a:lnTo>
                  <a:lnTo>
                    <a:pt x="1461582" y="138346"/>
                  </a:lnTo>
                </a:path>
              </a:pathLst>
            </a:custGeom>
            <a:ln w="40651" cap="flat">
              <a:solidFill>
                <a:srgbClr val="000000">
                  <a:alpha val="100000"/>
                </a:srgbClr>
              </a:solidFill>
              <a:prstDash val="solid"/>
              <a:round/>
            </a:ln>
          </p:spPr>
          <p:txBody>
            <a:bodyPr/>
            <a:lstStyle/>
            <a:p/>
          </p:txBody>
        </p:sp>
        <p:sp>
          <p:nvSpPr>
            <p:cNvPr id="58" name="pl58"/>
            <p:cNvSpPr/>
            <p:nvPr/>
          </p:nvSpPr>
          <p:spPr>
            <a:xfrm>
              <a:off x="830429" y="2809136"/>
              <a:ext cx="1461582" cy="158110"/>
            </a:xfrm>
            <a:custGeom>
              <a:avLst/>
              <a:pathLst>
                <a:path w="1461582" h="158110">
                  <a:moveTo>
                    <a:pt x="0" y="0"/>
                  </a:moveTo>
                  <a:lnTo>
                    <a:pt x="208797" y="49409"/>
                  </a:lnTo>
                  <a:lnTo>
                    <a:pt x="417595" y="108700"/>
                  </a:lnTo>
                  <a:lnTo>
                    <a:pt x="626392" y="128464"/>
                  </a:lnTo>
                  <a:lnTo>
                    <a:pt x="835190" y="148228"/>
                  </a:lnTo>
                  <a:lnTo>
                    <a:pt x="1043987" y="118582"/>
                  </a:lnTo>
                  <a:lnTo>
                    <a:pt x="1252785" y="158110"/>
                  </a:lnTo>
                  <a:lnTo>
                    <a:pt x="1461582" y="138346"/>
                  </a:lnTo>
                </a:path>
              </a:pathLst>
            </a:custGeom>
            <a:ln w="35231" cap="flat">
              <a:solidFill>
                <a:srgbClr val="1CABE2">
                  <a:alpha val="100000"/>
                </a:srgbClr>
              </a:solidFill>
              <a:prstDash val="solid"/>
              <a:round/>
            </a:ln>
          </p:spPr>
          <p:txBody>
            <a:bodyPr/>
            <a:lstStyle/>
            <a:p/>
          </p:txBody>
        </p:sp>
        <p:sp>
          <p:nvSpPr>
            <p:cNvPr id="59" name="tx59"/>
            <p:cNvSpPr/>
            <p:nvPr/>
          </p:nvSpPr>
          <p:spPr>
            <a:xfrm>
              <a:off x="770170" y="26305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0" name="tx60"/>
            <p:cNvSpPr/>
            <p:nvPr/>
          </p:nvSpPr>
          <p:spPr>
            <a:xfrm>
              <a:off x="978968" y="2679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1" name="tx61"/>
            <p:cNvSpPr/>
            <p:nvPr/>
          </p:nvSpPr>
          <p:spPr>
            <a:xfrm>
              <a:off x="1187765" y="2739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2" name="tx62"/>
            <p:cNvSpPr/>
            <p:nvPr/>
          </p:nvSpPr>
          <p:spPr>
            <a:xfrm>
              <a:off x="1396563" y="2759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3" name="tx63"/>
            <p:cNvSpPr/>
            <p:nvPr/>
          </p:nvSpPr>
          <p:spPr>
            <a:xfrm>
              <a:off x="1605360" y="2778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4" name="tx64"/>
            <p:cNvSpPr/>
            <p:nvPr/>
          </p:nvSpPr>
          <p:spPr>
            <a:xfrm>
              <a:off x="1814158" y="2749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5" name="tx65"/>
            <p:cNvSpPr/>
            <p:nvPr/>
          </p:nvSpPr>
          <p:spPr>
            <a:xfrm>
              <a:off x="2022955" y="27886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6" name="tx66"/>
            <p:cNvSpPr/>
            <p:nvPr/>
          </p:nvSpPr>
          <p:spPr>
            <a:xfrm>
              <a:off x="2231753" y="2768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14303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BEBEBE">
                  <a:alpha val="69803"/>
                </a:srgbClr>
              </a:solidFill>
              <a:prstDash val="solid"/>
              <a:round/>
            </a:ln>
          </p:spPr>
          <p:txBody>
            <a:bodyPr/>
            <a:lstStyle/>
            <a:p/>
          </p:txBody>
        </p:sp>
        <p:sp>
          <p:nvSpPr>
            <p:cNvPr id="85" name="pl85"/>
            <p:cNvSpPr/>
            <p:nvPr/>
          </p:nvSpPr>
          <p:spPr>
            <a:xfrm>
              <a:off x="830429" y="4004689"/>
              <a:ext cx="1461582" cy="138346"/>
            </a:xfrm>
            <a:custGeom>
              <a:avLst/>
              <a:pathLst>
                <a:path w="1461582" h="138346">
                  <a:moveTo>
                    <a:pt x="0" y="0"/>
                  </a:moveTo>
                  <a:lnTo>
                    <a:pt x="208797" y="49409"/>
                  </a:lnTo>
                  <a:lnTo>
                    <a:pt x="417595" y="79055"/>
                  </a:lnTo>
                  <a:lnTo>
                    <a:pt x="626392" y="108700"/>
                  </a:lnTo>
                  <a:lnTo>
                    <a:pt x="835190" y="138346"/>
                  </a:lnTo>
                  <a:lnTo>
                    <a:pt x="1043987" y="88937"/>
                  </a:lnTo>
                  <a:lnTo>
                    <a:pt x="1252785" y="128464"/>
                  </a:lnTo>
                  <a:lnTo>
                    <a:pt x="1461582" y="108700"/>
                  </a:lnTo>
                </a:path>
              </a:pathLst>
            </a:custGeom>
            <a:ln w="40651" cap="flat">
              <a:solidFill>
                <a:srgbClr val="BEBEBE">
                  <a:alpha val="69803"/>
                </a:srgbClr>
              </a:solidFill>
              <a:prstDash val="solid"/>
              <a:round/>
            </a:ln>
          </p:spPr>
          <p:txBody>
            <a:bodyPr/>
            <a:lstStyle/>
            <a:p/>
          </p:txBody>
        </p:sp>
        <p:sp>
          <p:nvSpPr>
            <p:cNvPr id="86" name="pl86"/>
            <p:cNvSpPr/>
            <p:nvPr/>
          </p:nvSpPr>
          <p:spPr>
            <a:xfrm>
              <a:off x="830429" y="4004689"/>
              <a:ext cx="1461582" cy="138346"/>
            </a:xfrm>
            <a:custGeom>
              <a:avLst/>
              <a:pathLst>
                <a:path w="1461582" h="138346">
                  <a:moveTo>
                    <a:pt x="0" y="0"/>
                  </a:moveTo>
                  <a:lnTo>
                    <a:pt x="208797" y="49409"/>
                  </a:lnTo>
                  <a:lnTo>
                    <a:pt x="417595" y="79055"/>
                  </a:lnTo>
                  <a:lnTo>
                    <a:pt x="626392" y="108700"/>
                  </a:lnTo>
                  <a:lnTo>
                    <a:pt x="835190" y="138346"/>
                  </a:lnTo>
                  <a:lnTo>
                    <a:pt x="1043987" y="88937"/>
                  </a:lnTo>
                  <a:lnTo>
                    <a:pt x="1252785" y="128464"/>
                  </a:lnTo>
                  <a:lnTo>
                    <a:pt x="1461582" y="108700"/>
                  </a:lnTo>
                </a:path>
              </a:pathLst>
            </a:custGeom>
            <a:ln w="35231" cap="flat">
              <a:solidFill>
                <a:srgbClr val="BEBEBE">
                  <a:alpha val="69803"/>
                </a:srgbClr>
              </a:solidFill>
              <a:prstDash val="solid"/>
              <a:round/>
            </a:ln>
          </p:spPr>
          <p:txBody>
            <a:bodyPr/>
            <a:lstStyle/>
            <a:p/>
          </p:txBody>
        </p:sp>
        <p:sp>
          <p:nvSpPr>
            <p:cNvPr id="87" name="pl87"/>
            <p:cNvSpPr/>
            <p:nvPr/>
          </p:nvSpPr>
          <p:spPr>
            <a:xfrm>
              <a:off x="830429" y="414303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6B6B6B">
                  <a:alpha val="100000"/>
                </a:srgbClr>
              </a:solidFill>
              <a:prstDash val="solid"/>
              <a:round/>
            </a:ln>
          </p:spPr>
          <p:txBody>
            <a:bodyPr/>
            <a:lstStyle/>
            <a:p/>
          </p:txBody>
        </p:sp>
        <p:sp>
          <p:nvSpPr>
            <p:cNvPr id="88" name="pl88"/>
            <p:cNvSpPr/>
            <p:nvPr/>
          </p:nvSpPr>
          <p:spPr>
            <a:xfrm>
              <a:off x="830429" y="4004689"/>
              <a:ext cx="1461582" cy="138346"/>
            </a:xfrm>
            <a:custGeom>
              <a:avLst/>
              <a:pathLst>
                <a:path w="1461582" h="138346">
                  <a:moveTo>
                    <a:pt x="0" y="0"/>
                  </a:moveTo>
                  <a:lnTo>
                    <a:pt x="208797" y="49409"/>
                  </a:lnTo>
                  <a:lnTo>
                    <a:pt x="417595" y="79055"/>
                  </a:lnTo>
                  <a:lnTo>
                    <a:pt x="626392" y="108700"/>
                  </a:lnTo>
                  <a:lnTo>
                    <a:pt x="835190" y="138346"/>
                  </a:lnTo>
                  <a:lnTo>
                    <a:pt x="1043987" y="88937"/>
                  </a:lnTo>
                  <a:lnTo>
                    <a:pt x="1252785" y="128464"/>
                  </a:lnTo>
                  <a:lnTo>
                    <a:pt x="1461582" y="108700"/>
                  </a:lnTo>
                </a:path>
              </a:pathLst>
            </a:custGeom>
            <a:ln w="40651" cap="flat">
              <a:solidFill>
                <a:srgbClr val="000000">
                  <a:alpha val="100000"/>
                </a:srgbClr>
              </a:solidFill>
              <a:prstDash val="solid"/>
              <a:round/>
            </a:ln>
          </p:spPr>
          <p:txBody>
            <a:bodyPr/>
            <a:lstStyle/>
            <a:p/>
          </p:txBody>
        </p:sp>
        <p:sp>
          <p:nvSpPr>
            <p:cNvPr id="89" name="pl89"/>
            <p:cNvSpPr/>
            <p:nvPr/>
          </p:nvSpPr>
          <p:spPr>
            <a:xfrm>
              <a:off x="830429" y="4004689"/>
              <a:ext cx="1461582" cy="138346"/>
            </a:xfrm>
            <a:custGeom>
              <a:avLst/>
              <a:pathLst>
                <a:path w="1461582" h="138346">
                  <a:moveTo>
                    <a:pt x="0" y="0"/>
                  </a:moveTo>
                  <a:lnTo>
                    <a:pt x="208797" y="49409"/>
                  </a:lnTo>
                  <a:lnTo>
                    <a:pt x="417595" y="79055"/>
                  </a:lnTo>
                  <a:lnTo>
                    <a:pt x="626392" y="108700"/>
                  </a:lnTo>
                  <a:lnTo>
                    <a:pt x="835190" y="138346"/>
                  </a:lnTo>
                  <a:lnTo>
                    <a:pt x="1043987" y="88937"/>
                  </a:lnTo>
                  <a:lnTo>
                    <a:pt x="1252785" y="128464"/>
                  </a:lnTo>
                  <a:lnTo>
                    <a:pt x="1461582" y="108700"/>
                  </a:lnTo>
                </a:path>
              </a:pathLst>
            </a:custGeom>
            <a:ln w="35231" cap="flat">
              <a:solidFill>
                <a:srgbClr val="1CABE2">
                  <a:alpha val="100000"/>
                </a:srgbClr>
              </a:solidFill>
              <a:prstDash val="solid"/>
              <a:round/>
            </a:ln>
          </p:spPr>
          <p:txBody>
            <a:bodyPr/>
            <a:lstStyle/>
            <a:p/>
          </p:txBody>
        </p:sp>
        <p:sp>
          <p:nvSpPr>
            <p:cNvPr id="90" name="tx90"/>
            <p:cNvSpPr/>
            <p:nvPr/>
          </p:nvSpPr>
          <p:spPr>
            <a:xfrm>
              <a:off x="770170" y="3826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1" name="tx91"/>
            <p:cNvSpPr/>
            <p:nvPr/>
          </p:nvSpPr>
          <p:spPr>
            <a:xfrm>
              <a:off x="978968" y="3875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2" name="tx92"/>
            <p:cNvSpPr/>
            <p:nvPr/>
          </p:nvSpPr>
          <p:spPr>
            <a:xfrm>
              <a:off x="1187765" y="3905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3" name="tx93"/>
            <p:cNvSpPr/>
            <p:nvPr/>
          </p:nvSpPr>
          <p:spPr>
            <a:xfrm>
              <a:off x="1396563" y="3934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4" name="tx94"/>
            <p:cNvSpPr/>
            <p:nvPr/>
          </p:nvSpPr>
          <p:spPr>
            <a:xfrm>
              <a:off x="1605360" y="3964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5" name="tx95"/>
            <p:cNvSpPr/>
            <p:nvPr/>
          </p:nvSpPr>
          <p:spPr>
            <a:xfrm>
              <a:off x="1814158" y="3915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6" name="tx96"/>
            <p:cNvSpPr/>
            <p:nvPr/>
          </p:nvSpPr>
          <p:spPr>
            <a:xfrm>
              <a:off x="2022955" y="39545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7" name="tx97"/>
            <p:cNvSpPr/>
            <p:nvPr/>
          </p:nvSpPr>
          <p:spPr>
            <a:xfrm>
              <a:off x="2231753" y="3934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42752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BEBEBE">
                  <a:alpha val="69803"/>
                </a:srgbClr>
              </a:solidFill>
              <a:prstDash val="solid"/>
              <a:round/>
            </a:ln>
          </p:spPr>
          <p:txBody>
            <a:bodyPr/>
            <a:lstStyle/>
            <a:p/>
          </p:txBody>
        </p:sp>
        <p:sp>
          <p:nvSpPr>
            <p:cNvPr id="116" name="pl116"/>
            <p:cNvSpPr/>
            <p:nvPr/>
          </p:nvSpPr>
          <p:spPr>
            <a:xfrm>
              <a:off x="830429" y="5555991"/>
              <a:ext cx="1461582" cy="158110"/>
            </a:xfrm>
            <a:custGeom>
              <a:avLst/>
              <a:pathLst>
                <a:path w="1461582" h="158110">
                  <a:moveTo>
                    <a:pt x="0" y="49409"/>
                  </a:moveTo>
                  <a:lnTo>
                    <a:pt x="208797" y="0"/>
                  </a:lnTo>
                  <a:lnTo>
                    <a:pt x="417595" y="39527"/>
                  </a:lnTo>
                  <a:lnTo>
                    <a:pt x="626392" y="158110"/>
                  </a:lnTo>
                  <a:lnTo>
                    <a:pt x="835190" y="108700"/>
                  </a:lnTo>
                  <a:lnTo>
                    <a:pt x="1043987" y="29645"/>
                  </a:lnTo>
                  <a:lnTo>
                    <a:pt x="1252785" y="29645"/>
                  </a:lnTo>
                  <a:lnTo>
                    <a:pt x="1461582" y="39527"/>
                  </a:lnTo>
                </a:path>
              </a:pathLst>
            </a:custGeom>
            <a:ln w="40651" cap="flat">
              <a:solidFill>
                <a:srgbClr val="BEBEBE">
                  <a:alpha val="69803"/>
                </a:srgbClr>
              </a:solidFill>
              <a:prstDash val="solid"/>
              <a:round/>
            </a:ln>
          </p:spPr>
          <p:txBody>
            <a:bodyPr/>
            <a:lstStyle/>
            <a:p/>
          </p:txBody>
        </p:sp>
        <p:sp>
          <p:nvSpPr>
            <p:cNvPr id="117" name="pl117"/>
            <p:cNvSpPr/>
            <p:nvPr/>
          </p:nvSpPr>
          <p:spPr>
            <a:xfrm>
              <a:off x="830429" y="5555991"/>
              <a:ext cx="1461582" cy="158110"/>
            </a:xfrm>
            <a:custGeom>
              <a:avLst/>
              <a:pathLst>
                <a:path w="1461582" h="158110">
                  <a:moveTo>
                    <a:pt x="0" y="49409"/>
                  </a:moveTo>
                  <a:lnTo>
                    <a:pt x="208797" y="0"/>
                  </a:lnTo>
                  <a:lnTo>
                    <a:pt x="417595" y="39527"/>
                  </a:lnTo>
                  <a:lnTo>
                    <a:pt x="626392" y="158110"/>
                  </a:lnTo>
                  <a:lnTo>
                    <a:pt x="835190" y="108700"/>
                  </a:lnTo>
                  <a:lnTo>
                    <a:pt x="1043987" y="29645"/>
                  </a:lnTo>
                  <a:lnTo>
                    <a:pt x="1252785" y="29645"/>
                  </a:lnTo>
                  <a:lnTo>
                    <a:pt x="1461582" y="39527"/>
                  </a:lnTo>
                </a:path>
              </a:pathLst>
            </a:custGeom>
            <a:ln w="35231" cap="flat">
              <a:solidFill>
                <a:srgbClr val="BEBEBE">
                  <a:alpha val="69803"/>
                </a:srgbClr>
              </a:solidFill>
              <a:prstDash val="solid"/>
              <a:round/>
            </a:ln>
          </p:spPr>
          <p:txBody>
            <a:bodyPr/>
            <a:lstStyle/>
            <a:p/>
          </p:txBody>
        </p:sp>
        <p:sp>
          <p:nvSpPr>
            <p:cNvPr id="118" name="pl118"/>
            <p:cNvSpPr/>
            <p:nvPr/>
          </p:nvSpPr>
          <p:spPr>
            <a:xfrm>
              <a:off x="830429" y="542752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555991"/>
              <a:ext cx="1461582" cy="158110"/>
            </a:xfrm>
            <a:custGeom>
              <a:avLst/>
              <a:pathLst>
                <a:path w="1461582" h="158110">
                  <a:moveTo>
                    <a:pt x="0" y="49409"/>
                  </a:moveTo>
                  <a:lnTo>
                    <a:pt x="208797" y="0"/>
                  </a:lnTo>
                  <a:lnTo>
                    <a:pt x="417595" y="39527"/>
                  </a:lnTo>
                  <a:lnTo>
                    <a:pt x="626392" y="158110"/>
                  </a:lnTo>
                  <a:lnTo>
                    <a:pt x="835190" y="108700"/>
                  </a:lnTo>
                  <a:lnTo>
                    <a:pt x="1043987" y="29645"/>
                  </a:lnTo>
                  <a:lnTo>
                    <a:pt x="1252785" y="29645"/>
                  </a:lnTo>
                  <a:lnTo>
                    <a:pt x="1461582" y="39527"/>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555991"/>
              <a:ext cx="1461582" cy="158110"/>
            </a:xfrm>
            <a:custGeom>
              <a:avLst/>
              <a:pathLst>
                <a:path w="1461582" h="158110">
                  <a:moveTo>
                    <a:pt x="0" y="49409"/>
                  </a:moveTo>
                  <a:lnTo>
                    <a:pt x="208797" y="0"/>
                  </a:lnTo>
                  <a:lnTo>
                    <a:pt x="417595" y="39527"/>
                  </a:lnTo>
                  <a:lnTo>
                    <a:pt x="626392" y="158110"/>
                  </a:lnTo>
                  <a:lnTo>
                    <a:pt x="835190" y="108700"/>
                  </a:lnTo>
                  <a:lnTo>
                    <a:pt x="1043987" y="29645"/>
                  </a:lnTo>
                  <a:lnTo>
                    <a:pt x="1252785" y="29645"/>
                  </a:lnTo>
                  <a:lnTo>
                    <a:pt x="1461582" y="39527"/>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4268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22" name="tx122"/>
            <p:cNvSpPr/>
            <p:nvPr/>
          </p:nvSpPr>
          <p:spPr>
            <a:xfrm>
              <a:off x="978968" y="53774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3" name="tx123"/>
            <p:cNvSpPr/>
            <p:nvPr/>
          </p:nvSpPr>
          <p:spPr>
            <a:xfrm>
              <a:off x="1187765" y="54169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24" name="tx124"/>
            <p:cNvSpPr/>
            <p:nvPr/>
          </p:nvSpPr>
          <p:spPr>
            <a:xfrm>
              <a:off x="1396563" y="5535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125" name="tx125"/>
            <p:cNvSpPr/>
            <p:nvPr/>
          </p:nvSpPr>
          <p:spPr>
            <a:xfrm>
              <a:off x="1605360" y="5486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126" name="tx126"/>
            <p:cNvSpPr/>
            <p:nvPr/>
          </p:nvSpPr>
          <p:spPr>
            <a:xfrm>
              <a:off x="1814158" y="54070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27" name="tx127"/>
            <p:cNvSpPr/>
            <p:nvPr/>
          </p:nvSpPr>
          <p:spPr>
            <a:xfrm>
              <a:off x="2022955" y="54070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28" name="tx128"/>
            <p:cNvSpPr/>
            <p:nvPr/>
          </p:nvSpPr>
          <p:spPr>
            <a:xfrm>
              <a:off x="2231753" y="54169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57405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623466"/>
              <a:ext cx="1461582" cy="49409"/>
            </a:xfrm>
            <a:custGeom>
              <a:avLst/>
              <a:pathLst>
                <a:path w="1461582" h="49409">
                  <a:moveTo>
                    <a:pt x="0" y="0"/>
                  </a:moveTo>
                  <a:lnTo>
                    <a:pt x="208797" y="19763"/>
                  </a:lnTo>
                  <a:lnTo>
                    <a:pt x="417595" y="39527"/>
                  </a:lnTo>
                  <a:lnTo>
                    <a:pt x="626392" y="39527"/>
                  </a:lnTo>
                  <a:lnTo>
                    <a:pt x="835190" y="49409"/>
                  </a:lnTo>
                  <a:lnTo>
                    <a:pt x="1043987" y="49409"/>
                  </a:lnTo>
                  <a:lnTo>
                    <a:pt x="1252785" y="49409"/>
                  </a:lnTo>
                  <a:lnTo>
                    <a:pt x="1461582" y="49409"/>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623466"/>
              <a:ext cx="1461582" cy="49409"/>
            </a:xfrm>
            <a:custGeom>
              <a:avLst/>
              <a:pathLst>
                <a:path w="1461582" h="49409">
                  <a:moveTo>
                    <a:pt x="0" y="0"/>
                  </a:moveTo>
                  <a:lnTo>
                    <a:pt x="208797" y="19763"/>
                  </a:lnTo>
                  <a:lnTo>
                    <a:pt x="417595" y="39527"/>
                  </a:lnTo>
                  <a:lnTo>
                    <a:pt x="626392" y="39527"/>
                  </a:lnTo>
                  <a:lnTo>
                    <a:pt x="835190" y="49409"/>
                  </a:lnTo>
                  <a:lnTo>
                    <a:pt x="1043987" y="49409"/>
                  </a:lnTo>
                  <a:lnTo>
                    <a:pt x="1252785" y="49409"/>
                  </a:lnTo>
                  <a:lnTo>
                    <a:pt x="1461582" y="49409"/>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57405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623466"/>
              <a:ext cx="1461582" cy="49409"/>
            </a:xfrm>
            <a:custGeom>
              <a:avLst/>
              <a:pathLst>
                <a:path w="1461582" h="49409">
                  <a:moveTo>
                    <a:pt x="0" y="0"/>
                  </a:moveTo>
                  <a:lnTo>
                    <a:pt x="208797" y="19763"/>
                  </a:lnTo>
                  <a:lnTo>
                    <a:pt x="417595" y="39527"/>
                  </a:lnTo>
                  <a:lnTo>
                    <a:pt x="626392" y="39527"/>
                  </a:lnTo>
                  <a:lnTo>
                    <a:pt x="835190" y="49409"/>
                  </a:lnTo>
                  <a:lnTo>
                    <a:pt x="1043987" y="49409"/>
                  </a:lnTo>
                  <a:lnTo>
                    <a:pt x="1252785" y="49409"/>
                  </a:lnTo>
                  <a:lnTo>
                    <a:pt x="1461582" y="49409"/>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623466"/>
              <a:ext cx="1461582" cy="49409"/>
            </a:xfrm>
            <a:custGeom>
              <a:avLst/>
              <a:pathLst>
                <a:path w="1461582" h="49409">
                  <a:moveTo>
                    <a:pt x="0" y="0"/>
                  </a:moveTo>
                  <a:lnTo>
                    <a:pt x="208797" y="19763"/>
                  </a:lnTo>
                  <a:lnTo>
                    <a:pt x="417595" y="39527"/>
                  </a:lnTo>
                  <a:lnTo>
                    <a:pt x="626392" y="39527"/>
                  </a:lnTo>
                  <a:lnTo>
                    <a:pt x="835190" y="49409"/>
                  </a:lnTo>
                  <a:lnTo>
                    <a:pt x="1043987" y="49409"/>
                  </a:lnTo>
                  <a:lnTo>
                    <a:pt x="1252785" y="49409"/>
                  </a:lnTo>
                  <a:lnTo>
                    <a:pt x="1461582" y="49409"/>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444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53" name="tx153"/>
            <p:cNvSpPr/>
            <p:nvPr/>
          </p:nvSpPr>
          <p:spPr>
            <a:xfrm>
              <a:off x="2656297" y="14646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54" name="tx154"/>
            <p:cNvSpPr/>
            <p:nvPr/>
          </p:nvSpPr>
          <p:spPr>
            <a:xfrm>
              <a:off x="2865095" y="1484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5" name="tx155"/>
            <p:cNvSpPr/>
            <p:nvPr/>
          </p:nvSpPr>
          <p:spPr>
            <a:xfrm>
              <a:off x="3073892" y="1484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6" name="tx156"/>
            <p:cNvSpPr/>
            <p:nvPr/>
          </p:nvSpPr>
          <p:spPr>
            <a:xfrm>
              <a:off x="3282690" y="1494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57" name="tx157"/>
            <p:cNvSpPr/>
            <p:nvPr/>
          </p:nvSpPr>
          <p:spPr>
            <a:xfrm>
              <a:off x="3491488" y="1494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58" name="tx158"/>
            <p:cNvSpPr/>
            <p:nvPr/>
          </p:nvSpPr>
          <p:spPr>
            <a:xfrm>
              <a:off x="3700285" y="1494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59" name="tx159"/>
            <p:cNvSpPr/>
            <p:nvPr/>
          </p:nvSpPr>
          <p:spPr>
            <a:xfrm>
              <a:off x="3909083" y="1494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85854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917837"/>
              <a:ext cx="1461582" cy="128464"/>
            </a:xfrm>
            <a:custGeom>
              <a:avLst/>
              <a:pathLst>
                <a:path w="1461582" h="128464">
                  <a:moveTo>
                    <a:pt x="0" y="19763"/>
                  </a:moveTo>
                  <a:lnTo>
                    <a:pt x="208797" y="0"/>
                  </a:lnTo>
                  <a:lnTo>
                    <a:pt x="417595" y="29645"/>
                  </a:lnTo>
                  <a:lnTo>
                    <a:pt x="626392" y="79055"/>
                  </a:lnTo>
                  <a:lnTo>
                    <a:pt x="835190" y="79055"/>
                  </a:lnTo>
                  <a:lnTo>
                    <a:pt x="1043987" y="128464"/>
                  </a:lnTo>
                  <a:lnTo>
                    <a:pt x="1252785" y="79055"/>
                  </a:lnTo>
                  <a:lnTo>
                    <a:pt x="1461582" y="79055"/>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917837"/>
              <a:ext cx="1461582" cy="128464"/>
            </a:xfrm>
            <a:custGeom>
              <a:avLst/>
              <a:pathLst>
                <a:path w="1461582" h="128464">
                  <a:moveTo>
                    <a:pt x="0" y="19763"/>
                  </a:moveTo>
                  <a:lnTo>
                    <a:pt x="208797" y="0"/>
                  </a:lnTo>
                  <a:lnTo>
                    <a:pt x="417595" y="29645"/>
                  </a:lnTo>
                  <a:lnTo>
                    <a:pt x="626392" y="79055"/>
                  </a:lnTo>
                  <a:lnTo>
                    <a:pt x="835190" y="79055"/>
                  </a:lnTo>
                  <a:lnTo>
                    <a:pt x="1043987" y="128464"/>
                  </a:lnTo>
                  <a:lnTo>
                    <a:pt x="1252785" y="79055"/>
                  </a:lnTo>
                  <a:lnTo>
                    <a:pt x="1461582" y="79055"/>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85854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917837"/>
              <a:ext cx="1461582" cy="128464"/>
            </a:xfrm>
            <a:custGeom>
              <a:avLst/>
              <a:pathLst>
                <a:path w="1461582" h="128464">
                  <a:moveTo>
                    <a:pt x="0" y="19763"/>
                  </a:moveTo>
                  <a:lnTo>
                    <a:pt x="208797" y="0"/>
                  </a:lnTo>
                  <a:lnTo>
                    <a:pt x="417595" y="29645"/>
                  </a:lnTo>
                  <a:lnTo>
                    <a:pt x="626392" y="79055"/>
                  </a:lnTo>
                  <a:lnTo>
                    <a:pt x="835190" y="79055"/>
                  </a:lnTo>
                  <a:lnTo>
                    <a:pt x="1043987" y="128464"/>
                  </a:lnTo>
                  <a:lnTo>
                    <a:pt x="1252785" y="79055"/>
                  </a:lnTo>
                  <a:lnTo>
                    <a:pt x="1461582" y="79055"/>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917837"/>
              <a:ext cx="1461582" cy="128464"/>
            </a:xfrm>
            <a:custGeom>
              <a:avLst/>
              <a:pathLst>
                <a:path w="1461582" h="128464">
                  <a:moveTo>
                    <a:pt x="0" y="19763"/>
                  </a:moveTo>
                  <a:lnTo>
                    <a:pt x="208797" y="0"/>
                  </a:lnTo>
                  <a:lnTo>
                    <a:pt x="417595" y="29645"/>
                  </a:lnTo>
                  <a:lnTo>
                    <a:pt x="626392" y="79055"/>
                  </a:lnTo>
                  <a:lnTo>
                    <a:pt x="835190" y="79055"/>
                  </a:lnTo>
                  <a:lnTo>
                    <a:pt x="1043987" y="128464"/>
                  </a:lnTo>
                  <a:lnTo>
                    <a:pt x="1252785" y="79055"/>
                  </a:lnTo>
                  <a:lnTo>
                    <a:pt x="1461582" y="79055"/>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759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84" name="tx184"/>
            <p:cNvSpPr/>
            <p:nvPr/>
          </p:nvSpPr>
          <p:spPr>
            <a:xfrm>
              <a:off x="2656297" y="2739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85" name="tx185"/>
            <p:cNvSpPr/>
            <p:nvPr/>
          </p:nvSpPr>
          <p:spPr>
            <a:xfrm>
              <a:off x="2865095" y="2768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6" name="tx186"/>
            <p:cNvSpPr/>
            <p:nvPr/>
          </p:nvSpPr>
          <p:spPr>
            <a:xfrm>
              <a:off x="3073892" y="2818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87" name="tx187"/>
            <p:cNvSpPr/>
            <p:nvPr/>
          </p:nvSpPr>
          <p:spPr>
            <a:xfrm>
              <a:off x="3282690" y="2818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88" name="tx188"/>
            <p:cNvSpPr/>
            <p:nvPr/>
          </p:nvSpPr>
          <p:spPr>
            <a:xfrm>
              <a:off x="3491488" y="28677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89" name="tx189"/>
            <p:cNvSpPr/>
            <p:nvPr/>
          </p:nvSpPr>
          <p:spPr>
            <a:xfrm>
              <a:off x="3700285" y="2818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90" name="tx190"/>
            <p:cNvSpPr/>
            <p:nvPr/>
          </p:nvSpPr>
          <p:spPr>
            <a:xfrm>
              <a:off x="3909083" y="2818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14303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BEBEBE">
                  <a:alpha val="69803"/>
                </a:srgbClr>
              </a:solidFill>
              <a:prstDash val="solid"/>
              <a:round/>
            </a:ln>
          </p:spPr>
          <p:txBody>
            <a:bodyPr/>
            <a:lstStyle/>
            <a:p/>
          </p:txBody>
        </p:sp>
        <p:sp>
          <p:nvSpPr>
            <p:cNvPr id="209" name="pl209"/>
            <p:cNvSpPr/>
            <p:nvPr/>
          </p:nvSpPr>
          <p:spPr>
            <a:xfrm>
              <a:off x="2507759" y="4281383"/>
              <a:ext cx="1461582" cy="138346"/>
            </a:xfrm>
            <a:custGeom>
              <a:avLst/>
              <a:pathLst>
                <a:path w="1461582" h="138346">
                  <a:moveTo>
                    <a:pt x="0" y="138346"/>
                  </a:moveTo>
                  <a:lnTo>
                    <a:pt x="208797" y="118582"/>
                  </a:lnTo>
                  <a:lnTo>
                    <a:pt x="417595" y="108700"/>
                  </a:lnTo>
                  <a:lnTo>
                    <a:pt x="626392" y="88937"/>
                  </a:lnTo>
                  <a:lnTo>
                    <a:pt x="835190" y="69173"/>
                  </a:lnTo>
                  <a:lnTo>
                    <a:pt x="1043987" y="49409"/>
                  </a:lnTo>
                  <a:lnTo>
                    <a:pt x="1252785" y="19763"/>
                  </a:lnTo>
                  <a:lnTo>
                    <a:pt x="1461582" y="0"/>
                  </a:lnTo>
                </a:path>
              </a:pathLst>
            </a:custGeom>
            <a:ln w="40651" cap="flat">
              <a:solidFill>
                <a:srgbClr val="BEBEBE">
                  <a:alpha val="69803"/>
                </a:srgbClr>
              </a:solidFill>
              <a:prstDash val="solid"/>
              <a:round/>
            </a:ln>
          </p:spPr>
          <p:txBody>
            <a:bodyPr/>
            <a:lstStyle/>
            <a:p/>
          </p:txBody>
        </p:sp>
        <p:sp>
          <p:nvSpPr>
            <p:cNvPr id="210" name="pl210"/>
            <p:cNvSpPr/>
            <p:nvPr/>
          </p:nvSpPr>
          <p:spPr>
            <a:xfrm>
              <a:off x="2507759" y="4281383"/>
              <a:ext cx="1461582" cy="138346"/>
            </a:xfrm>
            <a:custGeom>
              <a:avLst/>
              <a:pathLst>
                <a:path w="1461582" h="138346">
                  <a:moveTo>
                    <a:pt x="0" y="138346"/>
                  </a:moveTo>
                  <a:lnTo>
                    <a:pt x="208797" y="118582"/>
                  </a:lnTo>
                  <a:lnTo>
                    <a:pt x="417595" y="108700"/>
                  </a:lnTo>
                  <a:lnTo>
                    <a:pt x="626392" y="88937"/>
                  </a:lnTo>
                  <a:lnTo>
                    <a:pt x="835190" y="69173"/>
                  </a:lnTo>
                  <a:lnTo>
                    <a:pt x="1043987" y="49409"/>
                  </a:lnTo>
                  <a:lnTo>
                    <a:pt x="1252785" y="19763"/>
                  </a:lnTo>
                  <a:lnTo>
                    <a:pt x="1461582" y="0"/>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14303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4281383"/>
              <a:ext cx="1461582" cy="138346"/>
            </a:xfrm>
            <a:custGeom>
              <a:avLst/>
              <a:pathLst>
                <a:path w="1461582" h="138346">
                  <a:moveTo>
                    <a:pt x="0" y="138346"/>
                  </a:moveTo>
                  <a:lnTo>
                    <a:pt x="208797" y="118582"/>
                  </a:lnTo>
                  <a:lnTo>
                    <a:pt x="417595" y="108700"/>
                  </a:lnTo>
                  <a:lnTo>
                    <a:pt x="626392" y="88937"/>
                  </a:lnTo>
                  <a:lnTo>
                    <a:pt x="835190" y="69173"/>
                  </a:lnTo>
                  <a:lnTo>
                    <a:pt x="1043987" y="49409"/>
                  </a:lnTo>
                  <a:lnTo>
                    <a:pt x="1252785" y="19763"/>
                  </a:lnTo>
                  <a:lnTo>
                    <a:pt x="1461582" y="0"/>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4281383"/>
              <a:ext cx="1461582" cy="138346"/>
            </a:xfrm>
            <a:custGeom>
              <a:avLst/>
              <a:pathLst>
                <a:path w="1461582" h="138346">
                  <a:moveTo>
                    <a:pt x="0" y="138346"/>
                  </a:moveTo>
                  <a:lnTo>
                    <a:pt x="208797" y="118582"/>
                  </a:lnTo>
                  <a:lnTo>
                    <a:pt x="417595" y="108700"/>
                  </a:lnTo>
                  <a:lnTo>
                    <a:pt x="626392" y="88937"/>
                  </a:lnTo>
                  <a:lnTo>
                    <a:pt x="835190" y="69173"/>
                  </a:lnTo>
                  <a:lnTo>
                    <a:pt x="1043987" y="49409"/>
                  </a:lnTo>
                  <a:lnTo>
                    <a:pt x="1252785" y="19763"/>
                  </a:lnTo>
                  <a:lnTo>
                    <a:pt x="1461582" y="0"/>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424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15" name="tx215"/>
            <p:cNvSpPr/>
            <p:nvPr/>
          </p:nvSpPr>
          <p:spPr>
            <a:xfrm>
              <a:off x="2656297" y="42214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216" name="tx216"/>
            <p:cNvSpPr/>
            <p:nvPr/>
          </p:nvSpPr>
          <p:spPr>
            <a:xfrm>
              <a:off x="2865095" y="42115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217" name="tx217"/>
            <p:cNvSpPr/>
            <p:nvPr/>
          </p:nvSpPr>
          <p:spPr>
            <a:xfrm>
              <a:off x="3073892" y="4191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218" name="tx218"/>
            <p:cNvSpPr/>
            <p:nvPr/>
          </p:nvSpPr>
          <p:spPr>
            <a:xfrm>
              <a:off x="3282690" y="4172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219" name="tx219"/>
            <p:cNvSpPr/>
            <p:nvPr/>
          </p:nvSpPr>
          <p:spPr>
            <a:xfrm>
              <a:off x="3491488" y="4152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20" name="tx220"/>
            <p:cNvSpPr/>
            <p:nvPr/>
          </p:nvSpPr>
          <p:spPr>
            <a:xfrm>
              <a:off x="3700285" y="41225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21" name="tx221"/>
            <p:cNvSpPr/>
            <p:nvPr/>
          </p:nvSpPr>
          <p:spPr>
            <a:xfrm>
              <a:off x="3909083" y="4102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42752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496699"/>
              <a:ext cx="1461582" cy="187756"/>
            </a:xfrm>
            <a:custGeom>
              <a:avLst/>
              <a:pathLst>
                <a:path w="1461582" h="187756">
                  <a:moveTo>
                    <a:pt x="0" y="187756"/>
                  </a:moveTo>
                  <a:lnTo>
                    <a:pt x="208797" y="148228"/>
                  </a:lnTo>
                  <a:lnTo>
                    <a:pt x="417595" y="167992"/>
                  </a:lnTo>
                  <a:lnTo>
                    <a:pt x="626392" y="98819"/>
                  </a:lnTo>
                  <a:lnTo>
                    <a:pt x="835190" y="9881"/>
                  </a:lnTo>
                  <a:lnTo>
                    <a:pt x="1043987" y="29645"/>
                  </a:lnTo>
                  <a:lnTo>
                    <a:pt x="1252785" y="19763"/>
                  </a:lnTo>
                  <a:lnTo>
                    <a:pt x="1461582" y="0"/>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496699"/>
              <a:ext cx="1461582" cy="187756"/>
            </a:xfrm>
            <a:custGeom>
              <a:avLst/>
              <a:pathLst>
                <a:path w="1461582" h="187756">
                  <a:moveTo>
                    <a:pt x="0" y="187756"/>
                  </a:moveTo>
                  <a:lnTo>
                    <a:pt x="208797" y="148228"/>
                  </a:lnTo>
                  <a:lnTo>
                    <a:pt x="417595" y="167992"/>
                  </a:lnTo>
                  <a:lnTo>
                    <a:pt x="626392" y="98819"/>
                  </a:lnTo>
                  <a:lnTo>
                    <a:pt x="835190" y="9881"/>
                  </a:lnTo>
                  <a:lnTo>
                    <a:pt x="1043987" y="29645"/>
                  </a:lnTo>
                  <a:lnTo>
                    <a:pt x="1252785" y="19763"/>
                  </a:lnTo>
                  <a:lnTo>
                    <a:pt x="1461582" y="0"/>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42752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496699"/>
              <a:ext cx="1461582" cy="187756"/>
            </a:xfrm>
            <a:custGeom>
              <a:avLst/>
              <a:pathLst>
                <a:path w="1461582" h="187756">
                  <a:moveTo>
                    <a:pt x="0" y="187756"/>
                  </a:moveTo>
                  <a:lnTo>
                    <a:pt x="208797" y="148228"/>
                  </a:lnTo>
                  <a:lnTo>
                    <a:pt x="417595" y="167992"/>
                  </a:lnTo>
                  <a:lnTo>
                    <a:pt x="626392" y="98819"/>
                  </a:lnTo>
                  <a:lnTo>
                    <a:pt x="835190" y="9881"/>
                  </a:lnTo>
                  <a:lnTo>
                    <a:pt x="1043987" y="29645"/>
                  </a:lnTo>
                  <a:lnTo>
                    <a:pt x="1252785" y="19763"/>
                  </a:lnTo>
                  <a:lnTo>
                    <a:pt x="1461582" y="0"/>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496699"/>
              <a:ext cx="1461582" cy="187756"/>
            </a:xfrm>
            <a:custGeom>
              <a:avLst/>
              <a:pathLst>
                <a:path w="1461582" h="187756">
                  <a:moveTo>
                    <a:pt x="0" y="187756"/>
                  </a:moveTo>
                  <a:lnTo>
                    <a:pt x="208797" y="148228"/>
                  </a:lnTo>
                  <a:lnTo>
                    <a:pt x="417595" y="167992"/>
                  </a:lnTo>
                  <a:lnTo>
                    <a:pt x="626392" y="98819"/>
                  </a:lnTo>
                  <a:lnTo>
                    <a:pt x="835190" y="9881"/>
                  </a:lnTo>
                  <a:lnTo>
                    <a:pt x="1043987" y="29645"/>
                  </a:lnTo>
                  <a:lnTo>
                    <a:pt x="1252785" y="19763"/>
                  </a:lnTo>
                  <a:lnTo>
                    <a:pt x="1461582" y="0"/>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505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246" name="tx246"/>
            <p:cNvSpPr/>
            <p:nvPr/>
          </p:nvSpPr>
          <p:spPr>
            <a:xfrm>
              <a:off x="2656297" y="5466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247" name="tx247"/>
            <p:cNvSpPr/>
            <p:nvPr/>
          </p:nvSpPr>
          <p:spPr>
            <a:xfrm>
              <a:off x="2865095" y="5486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248" name="tx248"/>
            <p:cNvSpPr/>
            <p:nvPr/>
          </p:nvSpPr>
          <p:spPr>
            <a:xfrm>
              <a:off x="3073892" y="54169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49" name="tx249"/>
            <p:cNvSpPr/>
            <p:nvPr/>
          </p:nvSpPr>
          <p:spPr>
            <a:xfrm>
              <a:off x="3282690" y="53280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50" name="tx250"/>
            <p:cNvSpPr/>
            <p:nvPr/>
          </p:nvSpPr>
          <p:spPr>
            <a:xfrm>
              <a:off x="3491488" y="53477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51" name="tx251"/>
            <p:cNvSpPr/>
            <p:nvPr/>
          </p:nvSpPr>
          <p:spPr>
            <a:xfrm>
              <a:off x="3700285" y="533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52" name="tx252"/>
            <p:cNvSpPr/>
            <p:nvPr/>
          </p:nvSpPr>
          <p:spPr>
            <a:xfrm>
              <a:off x="3909083" y="53181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57405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900159"/>
              <a:ext cx="1461582" cy="128464"/>
            </a:xfrm>
            <a:custGeom>
              <a:avLst/>
              <a:pathLst>
                <a:path w="1461582" h="128464">
                  <a:moveTo>
                    <a:pt x="0" y="59291"/>
                  </a:moveTo>
                  <a:lnTo>
                    <a:pt x="208797" y="79055"/>
                  </a:lnTo>
                  <a:lnTo>
                    <a:pt x="417595" y="88937"/>
                  </a:lnTo>
                  <a:lnTo>
                    <a:pt x="626392" y="108700"/>
                  </a:lnTo>
                  <a:lnTo>
                    <a:pt x="835190" y="128464"/>
                  </a:lnTo>
                  <a:lnTo>
                    <a:pt x="1043987" y="59291"/>
                  </a:lnTo>
                  <a:lnTo>
                    <a:pt x="1252785" y="39527"/>
                  </a:lnTo>
                  <a:lnTo>
                    <a:pt x="1461582" y="0"/>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900159"/>
              <a:ext cx="1461582" cy="128464"/>
            </a:xfrm>
            <a:custGeom>
              <a:avLst/>
              <a:pathLst>
                <a:path w="1461582" h="128464">
                  <a:moveTo>
                    <a:pt x="0" y="59291"/>
                  </a:moveTo>
                  <a:lnTo>
                    <a:pt x="208797" y="79055"/>
                  </a:lnTo>
                  <a:lnTo>
                    <a:pt x="417595" y="88937"/>
                  </a:lnTo>
                  <a:lnTo>
                    <a:pt x="626392" y="108700"/>
                  </a:lnTo>
                  <a:lnTo>
                    <a:pt x="835190" y="128464"/>
                  </a:lnTo>
                  <a:lnTo>
                    <a:pt x="1043987" y="59291"/>
                  </a:lnTo>
                  <a:lnTo>
                    <a:pt x="1252785" y="39527"/>
                  </a:lnTo>
                  <a:lnTo>
                    <a:pt x="1461582" y="0"/>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57405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900159"/>
              <a:ext cx="1461582" cy="128464"/>
            </a:xfrm>
            <a:custGeom>
              <a:avLst/>
              <a:pathLst>
                <a:path w="1461582" h="128464">
                  <a:moveTo>
                    <a:pt x="0" y="59291"/>
                  </a:moveTo>
                  <a:lnTo>
                    <a:pt x="208797" y="79055"/>
                  </a:lnTo>
                  <a:lnTo>
                    <a:pt x="417595" y="88937"/>
                  </a:lnTo>
                  <a:lnTo>
                    <a:pt x="626392" y="108700"/>
                  </a:lnTo>
                  <a:lnTo>
                    <a:pt x="835190" y="128464"/>
                  </a:lnTo>
                  <a:lnTo>
                    <a:pt x="1043987" y="59291"/>
                  </a:lnTo>
                  <a:lnTo>
                    <a:pt x="1252785" y="39527"/>
                  </a:lnTo>
                  <a:lnTo>
                    <a:pt x="1461582" y="0"/>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900159"/>
              <a:ext cx="1461582" cy="128464"/>
            </a:xfrm>
            <a:custGeom>
              <a:avLst/>
              <a:pathLst>
                <a:path w="1461582" h="128464">
                  <a:moveTo>
                    <a:pt x="0" y="59291"/>
                  </a:moveTo>
                  <a:lnTo>
                    <a:pt x="208797" y="79055"/>
                  </a:lnTo>
                  <a:lnTo>
                    <a:pt x="417595" y="88937"/>
                  </a:lnTo>
                  <a:lnTo>
                    <a:pt x="626392" y="108700"/>
                  </a:lnTo>
                  <a:lnTo>
                    <a:pt x="835190" y="128464"/>
                  </a:lnTo>
                  <a:lnTo>
                    <a:pt x="1043987" y="59291"/>
                  </a:lnTo>
                  <a:lnTo>
                    <a:pt x="1252785" y="39527"/>
                  </a:lnTo>
                  <a:lnTo>
                    <a:pt x="1461582" y="0"/>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780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277" name="tx277"/>
            <p:cNvSpPr/>
            <p:nvPr/>
          </p:nvSpPr>
          <p:spPr>
            <a:xfrm>
              <a:off x="4333627" y="18006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278" name="tx278"/>
            <p:cNvSpPr/>
            <p:nvPr/>
          </p:nvSpPr>
          <p:spPr>
            <a:xfrm>
              <a:off x="4542425" y="1810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279" name="tx279"/>
            <p:cNvSpPr/>
            <p:nvPr/>
          </p:nvSpPr>
          <p:spPr>
            <a:xfrm>
              <a:off x="4751222" y="18303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280" name="tx280"/>
            <p:cNvSpPr/>
            <p:nvPr/>
          </p:nvSpPr>
          <p:spPr>
            <a:xfrm>
              <a:off x="4960020" y="1850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281" name="tx281"/>
            <p:cNvSpPr/>
            <p:nvPr/>
          </p:nvSpPr>
          <p:spPr>
            <a:xfrm>
              <a:off x="5168817" y="1780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282" name="tx282"/>
            <p:cNvSpPr/>
            <p:nvPr/>
          </p:nvSpPr>
          <p:spPr>
            <a:xfrm>
              <a:off x="5377615" y="17611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283" name="tx283"/>
            <p:cNvSpPr/>
            <p:nvPr/>
          </p:nvSpPr>
          <p:spPr>
            <a:xfrm>
              <a:off x="5586413" y="17216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85854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868428"/>
              <a:ext cx="1461582" cy="187756"/>
            </a:xfrm>
            <a:custGeom>
              <a:avLst/>
              <a:pathLst>
                <a:path w="1461582" h="187756">
                  <a:moveTo>
                    <a:pt x="0" y="187756"/>
                  </a:moveTo>
                  <a:lnTo>
                    <a:pt x="208797" y="158110"/>
                  </a:lnTo>
                  <a:lnTo>
                    <a:pt x="417595" y="138346"/>
                  </a:lnTo>
                  <a:lnTo>
                    <a:pt x="626392" y="108700"/>
                  </a:lnTo>
                  <a:lnTo>
                    <a:pt x="835190" y="79055"/>
                  </a:lnTo>
                  <a:lnTo>
                    <a:pt x="1043987" y="39527"/>
                  </a:lnTo>
                  <a:lnTo>
                    <a:pt x="1252785" y="98819"/>
                  </a:lnTo>
                  <a:lnTo>
                    <a:pt x="1461582" y="0"/>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868428"/>
              <a:ext cx="1461582" cy="187756"/>
            </a:xfrm>
            <a:custGeom>
              <a:avLst/>
              <a:pathLst>
                <a:path w="1461582" h="187756">
                  <a:moveTo>
                    <a:pt x="0" y="187756"/>
                  </a:moveTo>
                  <a:lnTo>
                    <a:pt x="208797" y="158110"/>
                  </a:lnTo>
                  <a:lnTo>
                    <a:pt x="417595" y="138346"/>
                  </a:lnTo>
                  <a:lnTo>
                    <a:pt x="626392" y="108700"/>
                  </a:lnTo>
                  <a:lnTo>
                    <a:pt x="835190" y="79055"/>
                  </a:lnTo>
                  <a:lnTo>
                    <a:pt x="1043987" y="39527"/>
                  </a:lnTo>
                  <a:lnTo>
                    <a:pt x="1252785" y="98819"/>
                  </a:lnTo>
                  <a:lnTo>
                    <a:pt x="1461582" y="0"/>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85854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868428"/>
              <a:ext cx="1461582" cy="187756"/>
            </a:xfrm>
            <a:custGeom>
              <a:avLst/>
              <a:pathLst>
                <a:path w="1461582" h="187756">
                  <a:moveTo>
                    <a:pt x="0" y="187756"/>
                  </a:moveTo>
                  <a:lnTo>
                    <a:pt x="208797" y="158110"/>
                  </a:lnTo>
                  <a:lnTo>
                    <a:pt x="417595" y="138346"/>
                  </a:lnTo>
                  <a:lnTo>
                    <a:pt x="626392" y="108700"/>
                  </a:lnTo>
                  <a:lnTo>
                    <a:pt x="835190" y="79055"/>
                  </a:lnTo>
                  <a:lnTo>
                    <a:pt x="1043987" y="39527"/>
                  </a:lnTo>
                  <a:lnTo>
                    <a:pt x="1252785" y="98819"/>
                  </a:lnTo>
                  <a:lnTo>
                    <a:pt x="1461582" y="0"/>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868428"/>
              <a:ext cx="1461582" cy="187756"/>
            </a:xfrm>
            <a:custGeom>
              <a:avLst/>
              <a:pathLst>
                <a:path w="1461582" h="187756">
                  <a:moveTo>
                    <a:pt x="0" y="187756"/>
                  </a:moveTo>
                  <a:lnTo>
                    <a:pt x="208797" y="158110"/>
                  </a:lnTo>
                  <a:lnTo>
                    <a:pt x="417595" y="138346"/>
                  </a:lnTo>
                  <a:lnTo>
                    <a:pt x="626392" y="108700"/>
                  </a:lnTo>
                  <a:lnTo>
                    <a:pt x="835190" y="79055"/>
                  </a:lnTo>
                  <a:lnTo>
                    <a:pt x="1043987" y="39527"/>
                  </a:lnTo>
                  <a:lnTo>
                    <a:pt x="1252785" y="98819"/>
                  </a:lnTo>
                  <a:lnTo>
                    <a:pt x="1461582" y="0"/>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877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08" name="tx308"/>
            <p:cNvSpPr/>
            <p:nvPr/>
          </p:nvSpPr>
          <p:spPr>
            <a:xfrm>
              <a:off x="4333627" y="2847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09" name="tx309"/>
            <p:cNvSpPr/>
            <p:nvPr/>
          </p:nvSpPr>
          <p:spPr>
            <a:xfrm>
              <a:off x="4542425" y="28282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10" name="tx310"/>
            <p:cNvSpPr/>
            <p:nvPr/>
          </p:nvSpPr>
          <p:spPr>
            <a:xfrm>
              <a:off x="4751222" y="2798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11" name="tx311"/>
            <p:cNvSpPr/>
            <p:nvPr/>
          </p:nvSpPr>
          <p:spPr>
            <a:xfrm>
              <a:off x="4960020" y="2768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2" name="tx312"/>
            <p:cNvSpPr/>
            <p:nvPr/>
          </p:nvSpPr>
          <p:spPr>
            <a:xfrm>
              <a:off x="5168817" y="2729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13" name="tx313"/>
            <p:cNvSpPr/>
            <p:nvPr/>
          </p:nvSpPr>
          <p:spPr>
            <a:xfrm>
              <a:off x="5377615" y="27886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14" name="tx314"/>
            <p:cNvSpPr/>
            <p:nvPr/>
          </p:nvSpPr>
          <p:spPr>
            <a:xfrm>
              <a:off x="5586413" y="26898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14303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BEBEBE">
                  <a:alpha val="69803"/>
                </a:srgbClr>
              </a:solidFill>
              <a:prstDash val="solid"/>
              <a:round/>
            </a:ln>
          </p:spPr>
          <p:txBody>
            <a:bodyPr/>
            <a:lstStyle/>
            <a:p/>
          </p:txBody>
        </p:sp>
        <p:sp>
          <p:nvSpPr>
            <p:cNvPr id="333" name="pl333"/>
            <p:cNvSpPr/>
            <p:nvPr/>
          </p:nvSpPr>
          <p:spPr>
            <a:xfrm>
              <a:off x="4185089" y="4192445"/>
              <a:ext cx="1461582" cy="187756"/>
            </a:xfrm>
            <a:custGeom>
              <a:avLst/>
              <a:pathLst>
                <a:path w="1461582" h="187756">
                  <a:moveTo>
                    <a:pt x="0" y="0"/>
                  </a:moveTo>
                  <a:lnTo>
                    <a:pt x="208797" y="49409"/>
                  </a:lnTo>
                  <a:lnTo>
                    <a:pt x="417595" y="69173"/>
                  </a:lnTo>
                  <a:lnTo>
                    <a:pt x="626392" y="187756"/>
                  </a:lnTo>
                  <a:lnTo>
                    <a:pt x="835190" y="167992"/>
                  </a:lnTo>
                  <a:lnTo>
                    <a:pt x="1043987" y="88937"/>
                  </a:lnTo>
                  <a:lnTo>
                    <a:pt x="1252785" y="138346"/>
                  </a:lnTo>
                  <a:lnTo>
                    <a:pt x="1461582" y="98819"/>
                  </a:lnTo>
                </a:path>
              </a:pathLst>
            </a:custGeom>
            <a:ln w="40651" cap="flat">
              <a:solidFill>
                <a:srgbClr val="BEBEBE">
                  <a:alpha val="69803"/>
                </a:srgbClr>
              </a:solidFill>
              <a:prstDash val="solid"/>
              <a:round/>
            </a:ln>
          </p:spPr>
          <p:txBody>
            <a:bodyPr/>
            <a:lstStyle/>
            <a:p/>
          </p:txBody>
        </p:sp>
        <p:sp>
          <p:nvSpPr>
            <p:cNvPr id="334" name="pl334"/>
            <p:cNvSpPr/>
            <p:nvPr/>
          </p:nvSpPr>
          <p:spPr>
            <a:xfrm>
              <a:off x="4185089" y="4192445"/>
              <a:ext cx="1461582" cy="187756"/>
            </a:xfrm>
            <a:custGeom>
              <a:avLst/>
              <a:pathLst>
                <a:path w="1461582" h="187756">
                  <a:moveTo>
                    <a:pt x="0" y="0"/>
                  </a:moveTo>
                  <a:lnTo>
                    <a:pt x="208797" y="49409"/>
                  </a:lnTo>
                  <a:lnTo>
                    <a:pt x="417595" y="69173"/>
                  </a:lnTo>
                  <a:lnTo>
                    <a:pt x="626392" y="187756"/>
                  </a:lnTo>
                  <a:lnTo>
                    <a:pt x="835190" y="167992"/>
                  </a:lnTo>
                  <a:lnTo>
                    <a:pt x="1043987" y="88937"/>
                  </a:lnTo>
                  <a:lnTo>
                    <a:pt x="1252785" y="138346"/>
                  </a:lnTo>
                  <a:lnTo>
                    <a:pt x="1461582" y="98819"/>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14303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4192445"/>
              <a:ext cx="1461582" cy="187756"/>
            </a:xfrm>
            <a:custGeom>
              <a:avLst/>
              <a:pathLst>
                <a:path w="1461582" h="187756">
                  <a:moveTo>
                    <a:pt x="0" y="0"/>
                  </a:moveTo>
                  <a:lnTo>
                    <a:pt x="208797" y="49409"/>
                  </a:lnTo>
                  <a:lnTo>
                    <a:pt x="417595" y="69173"/>
                  </a:lnTo>
                  <a:lnTo>
                    <a:pt x="626392" y="187756"/>
                  </a:lnTo>
                  <a:lnTo>
                    <a:pt x="835190" y="167992"/>
                  </a:lnTo>
                  <a:lnTo>
                    <a:pt x="1043987" y="88937"/>
                  </a:lnTo>
                  <a:lnTo>
                    <a:pt x="1252785" y="138346"/>
                  </a:lnTo>
                  <a:lnTo>
                    <a:pt x="1461582" y="98819"/>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4192445"/>
              <a:ext cx="1461582" cy="187756"/>
            </a:xfrm>
            <a:custGeom>
              <a:avLst/>
              <a:pathLst>
                <a:path w="1461582" h="187756">
                  <a:moveTo>
                    <a:pt x="0" y="0"/>
                  </a:moveTo>
                  <a:lnTo>
                    <a:pt x="208797" y="49409"/>
                  </a:lnTo>
                  <a:lnTo>
                    <a:pt x="417595" y="69173"/>
                  </a:lnTo>
                  <a:lnTo>
                    <a:pt x="626392" y="187756"/>
                  </a:lnTo>
                  <a:lnTo>
                    <a:pt x="835190" y="167992"/>
                  </a:lnTo>
                  <a:lnTo>
                    <a:pt x="1043987" y="88937"/>
                  </a:lnTo>
                  <a:lnTo>
                    <a:pt x="1252785" y="138346"/>
                  </a:lnTo>
                  <a:lnTo>
                    <a:pt x="1461582" y="98819"/>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40138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39" name="tx339"/>
            <p:cNvSpPr/>
            <p:nvPr/>
          </p:nvSpPr>
          <p:spPr>
            <a:xfrm>
              <a:off x="4333627" y="40633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0" name="tx340"/>
            <p:cNvSpPr/>
            <p:nvPr/>
          </p:nvSpPr>
          <p:spPr>
            <a:xfrm>
              <a:off x="4542425" y="4083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41" name="tx341"/>
            <p:cNvSpPr/>
            <p:nvPr/>
          </p:nvSpPr>
          <p:spPr>
            <a:xfrm>
              <a:off x="4751222" y="4201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42" name="tx342"/>
            <p:cNvSpPr/>
            <p:nvPr/>
          </p:nvSpPr>
          <p:spPr>
            <a:xfrm>
              <a:off x="4960020" y="41818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343" name="tx343"/>
            <p:cNvSpPr/>
            <p:nvPr/>
          </p:nvSpPr>
          <p:spPr>
            <a:xfrm>
              <a:off x="5168817" y="4102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44" name="tx344"/>
            <p:cNvSpPr/>
            <p:nvPr/>
          </p:nvSpPr>
          <p:spPr>
            <a:xfrm>
              <a:off x="5377615" y="4152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45" name="tx345"/>
            <p:cNvSpPr/>
            <p:nvPr/>
          </p:nvSpPr>
          <p:spPr>
            <a:xfrm>
              <a:off x="5586413" y="4112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42752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358353"/>
              <a:ext cx="1461582" cy="207519"/>
            </a:xfrm>
            <a:custGeom>
              <a:avLst/>
              <a:pathLst>
                <a:path w="1461582" h="207519">
                  <a:moveTo>
                    <a:pt x="0" y="39527"/>
                  </a:moveTo>
                  <a:lnTo>
                    <a:pt x="208797" y="9881"/>
                  </a:lnTo>
                  <a:lnTo>
                    <a:pt x="417595" y="19763"/>
                  </a:lnTo>
                  <a:lnTo>
                    <a:pt x="626392" y="0"/>
                  </a:lnTo>
                  <a:lnTo>
                    <a:pt x="835190" y="9881"/>
                  </a:lnTo>
                  <a:lnTo>
                    <a:pt x="1043987" y="69173"/>
                  </a:lnTo>
                  <a:lnTo>
                    <a:pt x="1252785" y="118582"/>
                  </a:lnTo>
                  <a:lnTo>
                    <a:pt x="1461582" y="207519"/>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358353"/>
              <a:ext cx="1461582" cy="207519"/>
            </a:xfrm>
            <a:custGeom>
              <a:avLst/>
              <a:pathLst>
                <a:path w="1461582" h="207519">
                  <a:moveTo>
                    <a:pt x="0" y="39527"/>
                  </a:moveTo>
                  <a:lnTo>
                    <a:pt x="208797" y="9881"/>
                  </a:lnTo>
                  <a:lnTo>
                    <a:pt x="417595" y="19763"/>
                  </a:lnTo>
                  <a:lnTo>
                    <a:pt x="626392" y="0"/>
                  </a:lnTo>
                  <a:lnTo>
                    <a:pt x="835190" y="9881"/>
                  </a:lnTo>
                  <a:lnTo>
                    <a:pt x="1043987" y="69173"/>
                  </a:lnTo>
                  <a:lnTo>
                    <a:pt x="1252785" y="118582"/>
                  </a:lnTo>
                  <a:lnTo>
                    <a:pt x="1461582" y="207519"/>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42752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358353"/>
              <a:ext cx="1461582" cy="207519"/>
            </a:xfrm>
            <a:custGeom>
              <a:avLst/>
              <a:pathLst>
                <a:path w="1461582" h="207519">
                  <a:moveTo>
                    <a:pt x="0" y="39527"/>
                  </a:moveTo>
                  <a:lnTo>
                    <a:pt x="208797" y="9881"/>
                  </a:lnTo>
                  <a:lnTo>
                    <a:pt x="417595" y="19763"/>
                  </a:lnTo>
                  <a:lnTo>
                    <a:pt x="626392" y="0"/>
                  </a:lnTo>
                  <a:lnTo>
                    <a:pt x="835190" y="9881"/>
                  </a:lnTo>
                  <a:lnTo>
                    <a:pt x="1043987" y="69173"/>
                  </a:lnTo>
                  <a:lnTo>
                    <a:pt x="1252785" y="118582"/>
                  </a:lnTo>
                  <a:lnTo>
                    <a:pt x="1461582" y="207519"/>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358353"/>
              <a:ext cx="1461582" cy="207519"/>
            </a:xfrm>
            <a:custGeom>
              <a:avLst/>
              <a:pathLst>
                <a:path w="1461582" h="207519">
                  <a:moveTo>
                    <a:pt x="0" y="39527"/>
                  </a:moveTo>
                  <a:lnTo>
                    <a:pt x="208797" y="9881"/>
                  </a:lnTo>
                  <a:lnTo>
                    <a:pt x="417595" y="19763"/>
                  </a:lnTo>
                  <a:lnTo>
                    <a:pt x="626392" y="0"/>
                  </a:lnTo>
                  <a:lnTo>
                    <a:pt x="835190" y="9881"/>
                  </a:lnTo>
                  <a:lnTo>
                    <a:pt x="1043987" y="69173"/>
                  </a:lnTo>
                  <a:lnTo>
                    <a:pt x="1252785" y="118582"/>
                  </a:lnTo>
                  <a:lnTo>
                    <a:pt x="1461582" y="207519"/>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219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70" name="tx370"/>
            <p:cNvSpPr/>
            <p:nvPr/>
          </p:nvSpPr>
          <p:spPr>
            <a:xfrm>
              <a:off x="4333627" y="51896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71" name="tx371"/>
            <p:cNvSpPr/>
            <p:nvPr/>
          </p:nvSpPr>
          <p:spPr>
            <a:xfrm>
              <a:off x="4542425" y="5199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72" name="tx372"/>
            <p:cNvSpPr/>
            <p:nvPr/>
          </p:nvSpPr>
          <p:spPr>
            <a:xfrm>
              <a:off x="4751222" y="5179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73" name="tx373"/>
            <p:cNvSpPr/>
            <p:nvPr/>
          </p:nvSpPr>
          <p:spPr>
            <a:xfrm>
              <a:off x="4960020" y="51896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74" name="tx374"/>
            <p:cNvSpPr/>
            <p:nvPr/>
          </p:nvSpPr>
          <p:spPr>
            <a:xfrm>
              <a:off x="5168817" y="52489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75" name="tx375"/>
            <p:cNvSpPr/>
            <p:nvPr/>
          </p:nvSpPr>
          <p:spPr>
            <a:xfrm>
              <a:off x="5377615" y="529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76" name="tx376"/>
            <p:cNvSpPr/>
            <p:nvPr/>
          </p:nvSpPr>
          <p:spPr>
            <a:xfrm>
              <a:off x="5586413" y="5387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57405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653111"/>
              <a:ext cx="1461582" cy="237165"/>
            </a:xfrm>
            <a:custGeom>
              <a:avLst/>
              <a:pathLst>
                <a:path w="1461582" h="237165">
                  <a:moveTo>
                    <a:pt x="0" y="237165"/>
                  </a:moveTo>
                  <a:lnTo>
                    <a:pt x="208797" y="177874"/>
                  </a:lnTo>
                  <a:lnTo>
                    <a:pt x="417595" y="158110"/>
                  </a:lnTo>
                  <a:lnTo>
                    <a:pt x="626392" y="88937"/>
                  </a:lnTo>
                  <a:lnTo>
                    <a:pt x="835190" y="49409"/>
                  </a:lnTo>
                  <a:lnTo>
                    <a:pt x="1043987" y="39527"/>
                  </a:lnTo>
                  <a:lnTo>
                    <a:pt x="1252785" y="29645"/>
                  </a:lnTo>
                  <a:lnTo>
                    <a:pt x="1461582" y="0"/>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653111"/>
              <a:ext cx="1461582" cy="237165"/>
            </a:xfrm>
            <a:custGeom>
              <a:avLst/>
              <a:pathLst>
                <a:path w="1461582" h="237165">
                  <a:moveTo>
                    <a:pt x="0" y="237165"/>
                  </a:moveTo>
                  <a:lnTo>
                    <a:pt x="208797" y="177874"/>
                  </a:lnTo>
                  <a:lnTo>
                    <a:pt x="417595" y="158110"/>
                  </a:lnTo>
                  <a:lnTo>
                    <a:pt x="626392" y="88937"/>
                  </a:lnTo>
                  <a:lnTo>
                    <a:pt x="835190" y="49409"/>
                  </a:lnTo>
                  <a:lnTo>
                    <a:pt x="1043987" y="39527"/>
                  </a:lnTo>
                  <a:lnTo>
                    <a:pt x="1252785" y="29645"/>
                  </a:lnTo>
                  <a:lnTo>
                    <a:pt x="1461582" y="0"/>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57405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653111"/>
              <a:ext cx="1461582" cy="237165"/>
            </a:xfrm>
            <a:custGeom>
              <a:avLst/>
              <a:pathLst>
                <a:path w="1461582" h="237165">
                  <a:moveTo>
                    <a:pt x="0" y="237165"/>
                  </a:moveTo>
                  <a:lnTo>
                    <a:pt x="208797" y="177874"/>
                  </a:lnTo>
                  <a:lnTo>
                    <a:pt x="417595" y="158110"/>
                  </a:lnTo>
                  <a:lnTo>
                    <a:pt x="626392" y="88937"/>
                  </a:lnTo>
                  <a:lnTo>
                    <a:pt x="835190" y="49409"/>
                  </a:lnTo>
                  <a:lnTo>
                    <a:pt x="1043987" y="39527"/>
                  </a:lnTo>
                  <a:lnTo>
                    <a:pt x="1252785" y="29645"/>
                  </a:lnTo>
                  <a:lnTo>
                    <a:pt x="1461582" y="0"/>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653111"/>
              <a:ext cx="1461582" cy="237165"/>
            </a:xfrm>
            <a:custGeom>
              <a:avLst/>
              <a:pathLst>
                <a:path w="1461582" h="237165">
                  <a:moveTo>
                    <a:pt x="0" y="237165"/>
                  </a:moveTo>
                  <a:lnTo>
                    <a:pt x="208797" y="177874"/>
                  </a:lnTo>
                  <a:lnTo>
                    <a:pt x="417595" y="158110"/>
                  </a:lnTo>
                  <a:lnTo>
                    <a:pt x="626392" y="88937"/>
                  </a:lnTo>
                  <a:lnTo>
                    <a:pt x="835190" y="49409"/>
                  </a:lnTo>
                  <a:lnTo>
                    <a:pt x="1043987" y="39527"/>
                  </a:lnTo>
                  <a:lnTo>
                    <a:pt x="1252785" y="29645"/>
                  </a:lnTo>
                  <a:lnTo>
                    <a:pt x="1461582" y="0"/>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711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401" name="tx401"/>
            <p:cNvSpPr/>
            <p:nvPr/>
          </p:nvSpPr>
          <p:spPr>
            <a:xfrm>
              <a:off x="6010957" y="1652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402" name="tx402"/>
            <p:cNvSpPr/>
            <p:nvPr/>
          </p:nvSpPr>
          <p:spPr>
            <a:xfrm>
              <a:off x="6219755" y="16326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403" name="tx403"/>
            <p:cNvSpPr/>
            <p:nvPr/>
          </p:nvSpPr>
          <p:spPr>
            <a:xfrm>
              <a:off x="6428552" y="1563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04" name="tx404"/>
            <p:cNvSpPr/>
            <p:nvPr/>
          </p:nvSpPr>
          <p:spPr>
            <a:xfrm>
              <a:off x="6637350" y="15239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05" name="tx405"/>
            <p:cNvSpPr/>
            <p:nvPr/>
          </p:nvSpPr>
          <p:spPr>
            <a:xfrm>
              <a:off x="6846147" y="1514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06" name="tx406"/>
            <p:cNvSpPr/>
            <p:nvPr/>
          </p:nvSpPr>
          <p:spPr>
            <a:xfrm>
              <a:off x="7054945" y="1504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07" name="tx407"/>
            <p:cNvSpPr/>
            <p:nvPr/>
          </p:nvSpPr>
          <p:spPr>
            <a:xfrm>
              <a:off x="7263742" y="1474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85854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BEBEBE">
                  <a:alpha val="69803"/>
                </a:srgbClr>
              </a:solidFill>
              <a:prstDash val="solid"/>
              <a:round/>
            </a:ln>
          </p:spPr>
          <p:txBody>
            <a:bodyPr/>
            <a:lstStyle/>
            <a:p/>
          </p:txBody>
        </p:sp>
        <p:sp>
          <p:nvSpPr>
            <p:cNvPr id="426" name="pl426"/>
            <p:cNvSpPr/>
            <p:nvPr/>
          </p:nvSpPr>
          <p:spPr>
            <a:xfrm>
              <a:off x="5862419" y="2838782"/>
              <a:ext cx="1461582" cy="128464"/>
            </a:xfrm>
            <a:custGeom>
              <a:avLst/>
              <a:pathLst>
                <a:path w="1461582" h="128464">
                  <a:moveTo>
                    <a:pt x="0" y="128464"/>
                  </a:moveTo>
                  <a:lnTo>
                    <a:pt x="208797" y="108700"/>
                  </a:lnTo>
                  <a:lnTo>
                    <a:pt x="417595" y="98819"/>
                  </a:lnTo>
                  <a:lnTo>
                    <a:pt x="626392" y="118582"/>
                  </a:lnTo>
                  <a:lnTo>
                    <a:pt x="835190" y="98819"/>
                  </a:lnTo>
                  <a:lnTo>
                    <a:pt x="1043987" y="59291"/>
                  </a:lnTo>
                  <a:lnTo>
                    <a:pt x="1252785" y="59291"/>
                  </a:lnTo>
                  <a:lnTo>
                    <a:pt x="1461582" y="0"/>
                  </a:lnTo>
                </a:path>
              </a:pathLst>
            </a:custGeom>
            <a:ln w="40651" cap="flat">
              <a:solidFill>
                <a:srgbClr val="BEBEBE">
                  <a:alpha val="69803"/>
                </a:srgbClr>
              </a:solidFill>
              <a:prstDash val="solid"/>
              <a:round/>
            </a:ln>
          </p:spPr>
          <p:txBody>
            <a:bodyPr/>
            <a:lstStyle/>
            <a:p/>
          </p:txBody>
        </p:sp>
        <p:sp>
          <p:nvSpPr>
            <p:cNvPr id="427" name="pl427"/>
            <p:cNvSpPr/>
            <p:nvPr/>
          </p:nvSpPr>
          <p:spPr>
            <a:xfrm>
              <a:off x="5862419" y="2838782"/>
              <a:ext cx="1461582" cy="128464"/>
            </a:xfrm>
            <a:custGeom>
              <a:avLst/>
              <a:pathLst>
                <a:path w="1461582" h="128464">
                  <a:moveTo>
                    <a:pt x="0" y="128464"/>
                  </a:moveTo>
                  <a:lnTo>
                    <a:pt x="208797" y="108700"/>
                  </a:lnTo>
                  <a:lnTo>
                    <a:pt x="417595" y="98819"/>
                  </a:lnTo>
                  <a:lnTo>
                    <a:pt x="626392" y="118582"/>
                  </a:lnTo>
                  <a:lnTo>
                    <a:pt x="835190" y="98819"/>
                  </a:lnTo>
                  <a:lnTo>
                    <a:pt x="1043987" y="59291"/>
                  </a:lnTo>
                  <a:lnTo>
                    <a:pt x="1252785" y="59291"/>
                  </a:lnTo>
                  <a:lnTo>
                    <a:pt x="1461582" y="0"/>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85854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2838782"/>
              <a:ext cx="1461582" cy="128464"/>
            </a:xfrm>
            <a:custGeom>
              <a:avLst/>
              <a:pathLst>
                <a:path w="1461582" h="128464">
                  <a:moveTo>
                    <a:pt x="0" y="128464"/>
                  </a:moveTo>
                  <a:lnTo>
                    <a:pt x="208797" y="108700"/>
                  </a:lnTo>
                  <a:lnTo>
                    <a:pt x="417595" y="98819"/>
                  </a:lnTo>
                  <a:lnTo>
                    <a:pt x="626392" y="118582"/>
                  </a:lnTo>
                  <a:lnTo>
                    <a:pt x="835190" y="98819"/>
                  </a:lnTo>
                  <a:lnTo>
                    <a:pt x="1043987" y="59291"/>
                  </a:lnTo>
                  <a:lnTo>
                    <a:pt x="1252785" y="59291"/>
                  </a:lnTo>
                  <a:lnTo>
                    <a:pt x="1461582" y="0"/>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2838782"/>
              <a:ext cx="1461582" cy="128464"/>
            </a:xfrm>
            <a:custGeom>
              <a:avLst/>
              <a:pathLst>
                <a:path w="1461582" h="128464">
                  <a:moveTo>
                    <a:pt x="0" y="128464"/>
                  </a:moveTo>
                  <a:lnTo>
                    <a:pt x="208797" y="108700"/>
                  </a:lnTo>
                  <a:lnTo>
                    <a:pt x="417595" y="98819"/>
                  </a:lnTo>
                  <a:lnTo>
                    <a:pt x="626392" y="118582"/>
                  </a:lnTo>
                  <a:lnTo>
                    <a:pt x="835190" y="98819"/>
                  </a:lnTo>
                  <a:lnTo>
                    <a:pt x="1043987" y="59291"/>
                  </a:lnTo>
                  <a:lnTo>
                    <a:pt x="1252785" y="59291"/>
                  </a:lnTo>
                  <a:lnTo>
                    <a:pt x="1461582" y="0"/>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7886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32" name="tx432"/>
            <p:cNvSpPr/>
            <p:nvPr/>
          </p:nvSpPr>
          <p:spPr>
            <a:xfrm>
              <a:off x="6010957" y="2768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3" name="tx433"/>
            <p:cNvSpPr/>
            <p:nvPr/>
          </p:nvSpPr>
          <p:spPr>
            <a:xfrm>
              <a:off x="6219755" y="2759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34" name="tx434"/>
            <p:cNvSpPr/>
            <p:nvPr/>
          </p:nvSpPr>
          <p:spPr>
            <a:xfrm>
              <a:off x="6428552" y="2778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35" name="tx435"/>
            <p:cNvSpPr/>
            <p:nvPr/>
          </p:nvSpPr>
          <p:spPr>
            <a:xfrm>
              <a:off x="6637350" y="2759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36" name="tx436"/>
            <p:cNvSpPr/>
            <p:nvPr/>
          </p:nvSpPr>
          <p:spPr>
            <a:xfrm>
              <a:off x="6846147" y="2719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37" name="tx437"/>
            <p:cNvSpPr/>
            <p:nvPr/>
          </p:nvSpPr>
          <p:spPr>
            <a:xfrm>
              <a:off x="7054945" y="2719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38" name="tx438"/>
            <p:cNvSpPr/>
            <p:nvPr/>
          </p:nvSpPr>
          <p:spPr>
            <a:xfrm>
              <a:off x="7263742" y="2660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14303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BEBEBE">
                  <a:alpha val="69803"/>
                </a:srgbClr>
              </a:solidFill>
              <a:prstDash val="solid"/>
              <a:round/>
            </a:ln>
          </p:spPr>
          <p:txBody>
            <a:bodyPr/>
            <a:lstStyle/>
            <a:p/>
          </p:txBody>
        </p:sp>
        <p:sp>
          <p:nvSpPr>
            <p:cNvPr id="457" name="pl457"/>
            <p:cNvSpPr/>
            <p:nvPr/>
          </p:nvSpPr>
          <p:spPr>
            <a:xfrm>
              <a:off x="5862419" y="4083745"/>
              <a:ext cx="1461582" cy="296457"/>
            </a:xfrm>
            <a:custGeom>
              <a:avLst/>
              <a:pathLst>
                <a:path w="1461582" h="296457">
                  <a:moveTo>
                    <a:pt x="0" y="0"/>
                  </a:moveTo>
                  <a:lnTo>
                    <a:pt x="208797" y="0"/>
                  </a:lnTo>
                  <a:lnTo>
                    <a:pt x="417595" y="138346"/>
                  </a:lnTo>
                  <a:lnTo>
                    <a:pt x="626392" y="286575"/>
                  </a:lnTo>
                  <a:lnTo>
                    <a:pt x="835190" y="296457"/>
                  </a:lnTo>
                  <a:lnTo>
                    <a:pt x="1043987" y="148228"/>
                  </a:lnTo>
                  <a:lnTo>
                    <a:pt x="1252785" y="148228"/>
                  </a:lnTo>
                  <a:lnTo>
                    <a:pt x="1461582" y="148228"/>
                  </a:lnTo>
                </a:path>
              </a:pathLst>
            </a:custGeom>
            <a:ln w="40651" cap="flat">
              <a:solidFill>
                <a:srgbClr val="BEBEBE">
                  <a:alpha val="69803"/>
                </a:srgbClr>
              </a:solidFill>
              <a:prstDash val="solid"/>
              <a:round/>
            </a:ln>
          </p:spPr>
          <p:txBody>
            <a:bodyPr/>
            <a:lstStyle/>
            <a:p/>
          </p:txBody>
        </p:sp>
        <p:sp>
          <p:nvSpPr>
            <p:cNvPr id="458" name="pl458"/>
            <p:cNvSpPr/>
            <p:nvPr/>
          </p:nvSpPr>
          <p:spPr>
            <a:xfrm>
              <a:off x="5862419" y="4083745"/>
              <a:ext cx="1461582" cy="296457"/>
            </a:xfrm>
            <a:custGeom>
              <a:avLst/>
              <a:pathLst>
                <a:path w="1461582" h="296457">
                  <a:moveTo>
                    <a:pt x="0" y="0"/>
                  </a:moveTo>
                  <a:lnTo>
                    <a:pt x="208797" y="0"/>
                  </a:lnTo>
                  <a:lnTo>
                    <a:pt x="417595" y="138346"/>
                  </a:lnTo>
                  <a:lnTo>
                    <a:pt x="626392" y="286575"/>
                  </a:lnTo>
                  <a:lnTo>
                    <a:pt x="835190" y="296457"/>
                  </a:lnTo>
                  <a:lnTo>
                    <a:pt x="1043987" y="148228"/>
                  </a:lnTo>
                  <a:lnTo>
                    <a:pt x="1252785" y="148228"/>
                  </a:lnTo>
                  <a:lnTo>
                    <a:pt x="1461582" y="148228"/>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14303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4083745"/>
              <a:ext cx="1461582" cy="296457"/>
            </a:xfrm>
            <a:custGeom>
              <a:avLst/>
              <a:pathLst>
                <a:path w="1461582" h="296457">
                  <a:moveTo>
                    <a:pt x="0" y="0"/>
                  </a:moveTo>
                  <a:lnTo>
                    <a:pt x="208797" y="0"/>
                  </a:lnTo>
                  <a:lnTo>
                    <a:pt x="417595" y="138346"/>
                  </a:lnTo>
                  <a:lnTo>
                    <a:pt x="626392" y="286575"/>
                  </a:lnTo>
                  <a:lnTo>
                    <a:pt x="835190" y="296457"/>
                  </a:lnTo>
                  <a:lnTo>
                    <a:pt x="1043987" y="148228"/>
                  </a:lnTo>
                  <a:lnTo>
                    <a:pt x="1252785" y="148228"/>
                  </a:lnTo>
                  <a:lnTo>
                    <a:pt x="1461582" y="148228"/>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4083745"/>
              <a:ext cx="1461582" cy="296457"/>
            </a:xfrm>
            <a:custGeom>
              <a:avLst/>
              <a:pathLst>
                <a:path w="1461582" h="296457">
                  <a:moveTo>
                    <a:pt x="0" y="0"/>
                  </a:moveTo>
                  <a:lnTo>
                    <a:pt x="208797" y="0"/>
                  </a:lnTo>
                  <a:lnTo>
                    <a:pt x="417595" y="138346"/>
                  </a:lnTo>
                  <a:lnTo>
                    <a:pt x="626392" y="286575"/>
                  </a:lnTo>
                  <a:lnTo>
                    <a:pt x="835190" y="296457"/>
                  </a:lnTo>
                  <a:lnTo>
                    <a:pt x="1043987" y="148228"/>
                  </a:lnTo>
                  <a:lnTo>
                    <a:pt x="1252785" y="148228"/>
                  </a:lnTo>
                  <a:lnTo>
                    <a:pt x="1461582" y="148228"/>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3905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63" name="tx463"/>
            <p:cNvSpPr/>
            <p:nvPr/>
          </p:nvSpPr>
          <p:spPr>
            <a:xfrm>
              <a:off x="6010957" y="3905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64" name="tx464"/>
            <p:cNvSpPr/>
            <p:nvPr/>
          </p:nvSpPr>
          <p:spPr>
            <a:xfrm>
              <a:off x="6219755" y="4043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65" name="tx465"/>
            <p:cNvSpPr/>
            <p:nvPr/>
          </p:nvSpPr>
          <p:spPr>
            <a:xfrm>
              <a:off x="6428552" y="4191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466" name="tx466"/>
            <p:cNvSpPr/>
            <p:nvPr/>
          </p:nvSpPr>
          <p:spPr>
            <a:xfrm>
              <a:off x="6637350" y="4201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467" name="tx467"/>
            <p:cNvSpPr/>
            <p:nvPr/>
          </p:nvSpPr>
          <p:spPr>
            <a:xfrm>
              <a:off x="6846147" y="4053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68" name="tx468"/>
            <p:cNvSpPr/>
            <p:nvPr/>
          </p:nvSpPr>
          <p:spPr>
            <a:xfrm>
              <a:off x="7054945" y="4053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69" name="tx469"/>
            <p:cNvSpPr/>
            <p:nvPr/>
          </p:nvSpPr>
          <p:spPr>
            <a:xfrm>
              <a:off x="7263742" y="4053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42752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486817"/>
              <a:ext cx="1461582" cy="138346"/>
            </a:xfrm>
            <a:custGeom>
              <a:avLst/>
              <a:pathLst>
                <a:path w="1461582" h="138346">
                  <a:moveTo>
                    <a:pt x="0" y="138346"/>
                  </a:moveTo>
                  <a:lnTo>
                    <a:pt x="208797" y="118582"/>
                  </a:lnTo>
                  <a:lnTo>
                    <a:pt x="417595" y="59291"/>
                  </a:lnTo>
                  <a:lnTo>
                    <a:pt x="626392" y="39527"/>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486817"/>
              <a:ext cx="1461582" cy="138346"/>
            </a:xfrm>
            <a:custGeom>
              <a:avLst/>
              <a:pathLst>
                <a:path w="1461582" h="138346">
                  <a:moveTo>
                    <a:pt x="0" y="138346"/>
                  </a:moveTo>
                  <a:lnTo>
                    <a:pt x="208797" y="118582"/>
                  </a:lnTo>
                  <a:lnTo>
                    <a:pt x="417595" y="59291"/>
                  </a:lnTo>
                  <a:lnTo>
                    <a:pt x="626392" y="39527"/>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42752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486817"/>
              <a:ext cx="1461582" cy="138346"/>
            </a:xfrm>
            <a:custGeom>
              <a:avLst/>
              <a:pathLst>
                <a:path w="1461582" h="138346">
                  <a:moveTo>
                    <a:pt x="0" y="138346"/>
                  </a:moveTo>
                  <a:lnTo>
                    <a:pt x="208797" y="118582"/>
                  </a:lnTo>
                  <a:lnTo>
                    <a:pt x="417595" y="59291"/>
                  </a:lnTo>
                  <a:lnTo>
                    <a:pt x="626392" y="39527"/>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486817"/>
              <a:ext cx="1461582" cy="138346"/>
            </a:xfrm>
            <a:custGeom>
              <a:avLst/>
              <a:pathLst>
                <a:path w="1461582" h="138346">
                  <a:moveTo>
                    <a:pt x="0" y="138346"/>
                  </a:moveTo>
                  <a:lnTo>
                    <a:pt x="208797" y="118582"/>
                  </a:lnTo>
                  <a:lnTo>
                    <a:pt x="417595" y="59291"/>
                  </a:lnTo>
                  <a:lnTo>
                    <a:pt x="626392" y="39527"/>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4466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494" name="tx494"/>
            <p:cNvSpPr/>
            <p:nvPr/>
          </p:nvSpPr>
          <p:spPr>
            <a:xfrm>
              <a:off x="6010957" y="54268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95" name="tx495"/>
            <p:cNvSpPr/>
            <p:nvPr/>
          </p:nvSpPr>
          <p:spPr>
            <a:xfrm>
              <a:off x="6219755" y="5367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96" name="tx496"/>
            <p:cNvSpPr/>
            <p:nvPr/>
          </p:nvSpPr>
          <p:spPr>
            <a:xfrm>
              <a:off x="6428552" y="53477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97" name="tx497"/>
            <p:cNvSpPr/>
            <p:nvPr/>
          </p:nvSpPr>
          <p:spPr>
            <a:xfrm>
              <a:off x="6637350" y="5308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98" name="tx498"/>
            <p:cNvSpPr/>
            <p:nvPr/>
          </p:nvSpPr>
          <p:spPr>
            <a:xfrm>
              <a:off x="6846147" y="5308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99" name="tx499"/>
            <p:cNvSpPr/>
            <p:nvPr/>
          </p:nvSpPr>
          <p:spPr>
            <a:xfrm>
              <a:off x="7054945" y="5308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00" name="tx500"/>
            <p:cNvSpPr/>
            <p:nvPr/>
          </p:nvSpPr>
          <p:spPr>
            <a:xfrm>
              <a:off x="7263742" y="5308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57405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583938"/>
              <a:ext cx="1461582" cy="59291"/>
            </a:xfrm>
            <a:custGeom>
              <a:avLst/>
              <a:pathLst>
                <a:path w="1461582" h="59291">
                  <a:moveTo>
                    <a:pt x="0" y="9881"/>
                  </a:moveTo>
                  <a:lnTo>
                    <a:pt x="208797" y="0"/>
                  </a:lnTo>
                  <a:lnTo>
                    <a:pt x="417595" y="39527"/>
                  </a:lnTo>
                  <a:lnTo>
                    <a:pt x="626392" y="59291"/>
                  </a:lnTo>
                  <a:lnTo>
                    <a:pt x="835190" y="0"/>
                  </a:lnTo>
                  <a:lnTo>
                    <a:pt x="1043987" y="29645"/>
                  </a:lnTo>
                  <a:lnTo>
                    <a:pt x="1252785" y="29645"/>
                  </a:lnTo>
                  <a:lnTo>
                    <a:pt x="1461582" y="29645"/>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583938"/>
              <a:ext cx="1461582" cy="59291"/>
            </a:xfrm>
            <a:custGeom>
              <a:avLst/>
              <a:pathLst>
                <a:path w="1461582" h="59291">
                  <a:moveTo>
                    <a:pt x="0" y="9881"/>
                  </a:moveTo>
                  <a:lnTo>
                    <a:pt x="208797" y="0"/>
                  </a:lnTo>
                  <a:lnTo>
                    <a:pt x="417595" y="39527"/>
                  </a:lnTo>
                  <a:lnTo>
                    <a:pt x="626392" y="59291"/>
                  </a:lnTo>
                  <a:lnTo>
                    <a:pt x="835190" y="0"/>
                  </a:lnTo>
                  <a:lnTo>
                    <a:pt x="1043987" y="29645"/>
                  </a:lnTo>
                  <a:lnTo>
                    <a:pt x="1252785" y="29645"/>
                  </a:lnTo>
                  <a:lnTo>
                    <a:pt x="1461582" y="29645"/>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57405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583938"/>
              <a:ext cx="1461582" cy="59291"/>
            </a:xfrm>
            <a:custGeom>
              <a:avLst/>
              <a:pathLst>
                <a:path w="1461582" h="59291">
                  <a:moveTo>
                    <a:pt x="0" y="9881"/>
                  </a:moveTo>
                  <a:lnTo>
                    <a:pt x="208797" y="0"/>
                  </a:lnTo>
                  <a:lnTo>
                    <a:pt x="417595" y="39527"/>
                  </a:lnTo>
                  <a:lnTo>
                    <a:pt x="626392" y="59291"/>
                  </a:lnTo>
                  <a:lnTo>
                    <a:pt x="835190" y="0"/>
                  </a:lnTo>
                  <a:lnTo>
                    <a:pt x="1043987" y="29645"/>
                  </a:lnTo>
                  <a:lnTo>
                    <a:pt x="1252785" y="29645"/>
                  </a:lnTo>
                  <a:lnTo>
                    <a:pt x="1461582" y="29645"/>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583938"/>
              <a:ext cx="1461582" cy="59291"/>
            </a:xfrm>
            <a:custGeom>
              <a:avLst/>
              <a:pathLst>
                <a:path w="1461582" h="59291">
                  <a:moveTo>
                    <a:pt x="0" y="9881"/>
                  </a:moveTo>
                  <a:lnTo>
                    <a:pt x="208797" y="0"/>
                  </a:lnTo>
                  <a:lnTo>
                    <a:pt x="417595" y="39527"/>
                  </a:lnTo>
                  <a:lnTo>
                    <a:pt x="626392" y="59291"/>
                  </a:lnTo>
                  <a:lnTo>
                    <a:pt x="835190" y="0"/>
                  </a:lnTo>
                  <a:lnTo>
                    <a:pt x="1043987" y="29645"/>
                  </a:lnTo>
                  <a:lnTo>
                    <a:pt x="1252785" y="29645"/>
                  </a:lnTo>
                  <a:lnTo>
                    <a:pt x="1461582" y="29645"/>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415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25" name="tx525"/>
            <p:cNvSpPr/>
            <p:nvPr/>
          </p:nvSpPr>
          <p:spPr>
            <a:xfrm>
              <a:off x="7688287" y="14053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26" name="tx526"/>
            <p:cNvSpPr/>
            <p:nvPr/>
          </p:nvSpPr>
          <p:spPr>
            <a:xfrm>
              <a:off x="7897085" y="1444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27" name="tx527"/>
            <p:cNvSpPr/>
            <p:nvPr/>
          </p:nvSpPr>
          <p:spPr>
            <a:xfrm>
              <a:off x="8105882" y="14646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28" name="tx528"/>
            <p:cNvSpPr/>
            <p:nvPr/>
          </p:nvSpPr>
          <p:spPr>
            <a:xfrm>
              <a:off x="8314680" y="14053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29" name="tx529"/>
            <p:cNvSpPr/>
            <p:nvPr/>
          </p:nvSpPr>
          <p:spPr>
            <a:xfrm>
              <a:off x="8523477" y="1435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30" name="tx530"/>
            <p:cNvSpPr/>
            <p:nvPr/>
          </p:nvSpPr>
          <p:spPr>
            <a:xfrm>
              <a:off x="8732275" y="1435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31" name="tx531"/>
            <p:cNvSpPr/>
            <p:nvPr/>
          </p:nvSpPr>
          <p:spPr>
            <a:xfrm>
              <a:off x="8941072" y="1435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85854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898074"/>
              <a:ext cx="1461582" cy="148228"/>
            </a:xfrm>
            <a:custGeom>
              <a:avLst/>
              <a:pathLst>
                <a:path w="1461582" h="148228">
                  <a:moveTo>
                    <a:pt x="0" y="49409"/>
                  </a:moveTo>
                  <a:lnTo>
                    <a:pt x="208797" y="49409"/>
                  </a:lnTo>
                  <a:lnTo>
                    <a:pt x="417595" y="118582"/>
                  </a:lnTo>
                  <a:lnTo>
                    <a:pt x="626392" y="0"/>
                  </a:lnTo>
                  <a:lnTo>
                    <a:pt x="835190" y="148228"/>
                  </a:lnTo>
                  <a:lnTo>
                    <a:pt x="1043987" y="49409"/>
                  </a:lnTo>
                  <a:lnTo>
                    <a:pt x="1252785" y="138346"/>
                  </a:lnTo>
                  <a:lnTo>
                    <a:pt x="1461582" y="128464"/>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898074"/>
              <a:ext cx="1461582" cy="148228"/>
            </a:xfrm>
            <a:custGeom>
              <a:avLst/>
              <a:pathLst>
                <a:path w="1461582" h="148228">
                  <a:moveTo>
                    <a:pt x="0" y="49409"/>
                  </a:moveTo>
                  <a:lnTo>
                    <a:pt x="208797" y="49409"/>
                  </a:lnTo>
                  <a:lnTo>
                    <a:pt x="417595" y="118582"/>
                  </a:lnTo>
                  <a:lnTo>
                    <a:pt x="626392" y="0"/>
                  </a:lnTo>
                  <a:lnTo>
                    <a:pt x="835190" y="148228"/>
                  </a:lnTo>
                  <a:lnTo>
                    <a:pt x="1043987" y="49409"/>
                  </a:lnTo>
                  <a:lnTo>
                    <a:pt x="1252785" y="138346"/>
                  </a:lnTo>
                  <a:lnTo>
                    <a:pt x="1461582" y="128464"/>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85854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898074"/>
              <a:ext cx="1461582" cy="148228"/>
            </a:xfrm>
            <a:custGeom>
              <a:avLst/>
              <a:pathLst>
                <a:path w="1461582" h="148228">
                  <a:moveTo>
                    <a:pt x="0" y="49409"/>
                  </a:moveTo>
                  <a:lnTo>
                    <a:pt x="208797" y="49409"/>
                  </a:lnTo>
                  <a:lnTo>
                    <a:pt x="417595" y="118582"/>
                  </a:lnTo>
                  <a:lnTo>
                    <a:pt x="626392" y="0"/>
                  </a:lnTo>
                  <a:lnTo>
                    <a:pt x="835190" y="148228"/>
                  </a:lnTo>
                  <a:lnTo>
                    <a:pt x="1043987" y="49409"/>
                  </a:lnTo>
                  <a:lnTo>
                    <a:pt x="1252785" y="138346"/>
                  </a:lnTo>
                  <a:lnTo>
                    <a:pt x="1461582" y="128464"/>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898074"/>
              <a:ext cx="1461582" cy="148228"/>
            </a:xfrm>
            <a:custGeom>
              <a:avLst/>
              <a:pathLst>
                <a:path w="1461582" h="148228">
                  <a:moveTo>
                    <a:pt x="0" y="49409"/>
                  </a:moveTo>
                  <a:lnTo>
                    <a:pt x="208797" y="49409"/>
                  </a:lnTo>
                  <a:lnTo>
                    <a:pt x="417595" y="118582"/>
                  </a:lnTo>
                  <a:lnTo>
                    <a:pt x="626392" y="0"/>
                  </a:lnTo>
                  <a:lnTo>
                    <a:pt x="835190" y="148228"/>
                  </a:lnTo>
                  <a:lnTo>
                    <a:pt x="1043987" y="49409"/>
                  </a:lnTo>
                  <a:lnTo>
                    <a:pt x="1252785" y="138346"/>
                  </a:lnTo>
                  <a:lnTo>
                    <a:pt x="1461582" y="128464"/>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768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56" name="tx556"/>
            <p:cNvSpPr/>
            <p:nvPr/>
          </p:nvSpPr>
          <p:spPr>
            <a:xfrm>
              <a:off x="7688287" y="2768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57" name="tx557"/>
            <p:cNvSpPr/>
            <p:nvPr/>
          </p:nvSpPr>
          <p:spPr>
            <a:xfrm>
              <a:off x="7897085" y="2838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58" name="tx558"/>
            <p:cNvSpPr/>
            <p:nvPr/>
          </p:nvSpPr>
          <p:spPr>
            <a:xfrm>
              <a:off x="8105882" y="2719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59" name="tx559"/>
            <p:cNvSpPr/>
            <p:nvPr/>
          </p:nvSpPr>
          <p:spPr>
            <a:xfrm>
              <a:off x="8314680" y="28677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60" name="tx560"/>
            <p:cNvSpPr/>
            <p:nvPr/>
          </p:nvSpPr>
          <p:spPr>
            <a:xfrm>
              <a:off x="8523477" y="2768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61" name="tx561"/>
            <p:cNvSpPr/>
            <p:nvPr/>
          </p:nvSpPr>
          <p:spPr>
            <a:xfrm>
              <a:off x="8732275" y="2857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62" name="tx562"/>
            <p:cNvSpPr/>
            <p:nvPr/>
          </p:nvSpPr>
          <p:spPr>
            <a:xfrm>
              <a:off x="8941072" y="2847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14303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BEBEBE">
                  <a:alpha val="69803"/>
                </a:srgbClr>
              </a:solidFill>
              <a:prstDash val="solid"/>
              <a:round/>
            </a:ln>
          </p:spPr>
          <p:txBody>
            <a:bodyPr/>
            <a:lstStyle/>
            <a:p/>
          </p:txBody>
        </p:sp>
        <p:sp>
          <p:nvSpPr>
            <p:cNvPr id="581" name="pl581"/>
            <p:cNvSpPr/>
            <p:nvPr/>
          </p:nvSpPr>
          <p:spPr>
            <a:xfrm>
              <a:off x="7539749" y="3994807"/>
              <a:ext cx="1461582" cy="197638"/>
            </a:xfrm>
            <a:custGeom>
              <a:avLst/>
              <a:pathLst>
                <a:path w="1461582" h="197638">
                  <a:moveTo>
                    <a:pt x="0" y="49409"/>
                  </a:moveTo>
                  <a:lnTo>
                    <a:pt x="208797" y="69173"/>
                  </a:lnTo>
                  <a:lnTo>
                    <a:pt x="417595" y="9881"/>
                  </a:lnTo>
                  <a:lnTo>
                    <a:pt x="626392" y="0"/>
                  </a:lnTo>
                  <a:lnTo>
                    <a:pt x="835190" y="98819"/>
                  </a:lnTo>
                  <a:lnTo>
                    <a:pt x="1043987" y="108700"/>
                  </a:lnTo>
                  <a:lnTo>
                    <a:pt x="1252785" y="197638"/>
                  </a:lnTo>
                  <a:lnTo>
                    <a:pt x="1461582" y="118582"/>
                  </a:lnTo>
                </a:path>
              </a:pathLst>
            </a:custGeom>
            <a:ln w="40651" cap="flat">
              <a:solidFill>
                <a:srgbClr val="BEBEBE">
                  <a:alpha val="69803"/>
                </a:srgbClr>
              </a:solidFill>
              <a:prstDash val="solid"/>
              <a:round/>
            </a:ln>
          </p:spPr>
          <p:txBody>
            <a:bodyPr/>
            <a:lstStyle/>
            <a:p/>
          </p:txBody>
        </p:sp>
        <p:sp>
          <p:nvSpPr>
            <p:cNvPr id="582" name="pl582"/>
            <p:cNvSpPr/>
            <p:nvPr/>
          </p:nvSpPr>
          <p:spPr>
            <a:xfrm>
              <a:off x="7539749" y="3994807"/>
              <a:ext cx="1461582" cy="197638"/>
            </a:xfrm>
            <a:custGeom>
              <a:avLst/>
              <a:pathLst>
                <a:path w="1461582" h="197638">
                  <a:moveTo>
                    <a:pt x="0" y="49409"/>
                  </a:moveTo>
                  <a:lnTo>
                    <a:pt x="208797" y="69173"/>
                  </a:lnTo>
                  <a:lnTo>
                    <a:pt x="417595" y="9881"/>
                  </a:lnTo>
                  <a:lnTo>
                    <a:pt x="626392" y="0"/>
                  </a:lnTo>
                  <a:lnTo>
                    <a:pt x="835190" y="98819"/>
                  </a:lnTo>
                  <a:lnTo>
                    <a:pt x="1043987" y="108700"/>
                  </a:lnTo>
                  <a:lnTo>
                    <a:pt x="1252785" y="197638"/>
                  </a:lnTo>
                  <a:lnTo>
                    <a:pt x="1461582" y="118582"/>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14303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3994807"/>
              <a:ext cx="1461582" cy="197638"/>
            </a:xfrm>
            <a:custGeom>
              <a:avLst/>
              <a:pathLst>
                <a:path w="1461582" h="197638">
                  <a:moveTo>
                    <a:pt x="0" y="49409"/>
                  </a:moveTo>
                  <a:lnTo>
                    <a:pt x="208797" y="69173"/>
                  </a:lnTo>
                  <a:lnTo>
                    <a:pt x="417595" y="9881"/>
                  </a:lnTo>
                  <a:lnTo>
                    <a:pt x="626392" y="0"/>
                  </a:lnTo>
                  <a:lnTo>
                    <a:pt x="835190" y="98819"/>
                  </a:lnTo>
                  <a:lnTo>
                    <a:pt x="1043987" y="108700"/>
                  </a:lnTo>
                  <a:lnTo>
                    <a:pt x="1252785" y="197638"/>
                  </a:lnTo>
                  <a:lnTo>
                    <a:pt x="1461582" y="118582"/>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3994807"/>
              <a:ext cx="1461582" cy="197638"/>
            </a:xfrm>
            <a:custGeom>
              <a:avLst/>
              <a:pathLst>
                <a:path w="1461582" h="197638">
                  <a:moveTo>
                    <a:pt x="0" y="49409"/>
                  </a:moveTo>
                  <a:lnTo>
                    <a:pt x="208797" y="69173"/>
                  </a:lnTo>
                  <a:lnTo>
                    <a:pt x="417595" y="9881"/>
                  </a:lnTo>
                  <a:lnTo>
                    <a:pt x="626392" y="0"/>
                  </a:lnTo>
                  <a:lnTo>
                    <a:pt x="835190" y="98819"/>
                  </a:lnTo>
                  <a:lnTo>
                    <a:pt x="1043987" y="108700"/>
                  </a:lnTo>
                  <a:lnTo>
                    <a:pt x="1252785" y="197638"/>
                  </a:lnTo>
                  <a:lnTo>
                    <a:pt x="1461582" y="118582"/>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38656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87" name="tx587"/>
            <p:cNvSpPr/>
            <p:nvPr/>
          </p:nvSpPr>
          <p:spPr>
            <a:xfrm>
              <a:off x="7688287" y="38854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88" name="tx588"/>
            <p:cNvSpPr/>
            <p:nvPr/>
          </p:nvSpPr>
          <p:spPr>
            <a:xfrm>
              <a:off x="7897085" y="3826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89" name="tx589"/>
            <p:cNvSpPr/>
            <p:nvPr/>
          </p:nvSpPr>
          <p:spPr>
            <a:xfrm>
              <a:off x="8105882" y="38162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90" name="tx590"/>
            <p:cNvSpPr/>
            <p:nvPr/>
          </p:nvSpPr>
          <p:spPr>
            <a:xfrm>
              <a:off x="8314680" y="3915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91" name="tx591"/>
            <p:cNvSpPr/>
            <p:nvPr/>
          </p:nvSpPr>
          <p:spPr>
            <a:xfrm>
              <a:off x="8523477" y="39249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92" name="tx592"/>
            <p:cNvSpPr/>
            <p:nvPr/>
          </p:nvSpPr>
          <p:spPr>
            <a:xfrm>
              <a:off x="8732275" y="40138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93" name="tx593"/>
            <p:cNvSpPr/>
            <p:nvPr/>
          </p:nvSpPr>
          <p:spPr>
            <a:xfrm>
              <a:off x="8941072" y="3934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42752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289179"/>
              <a:ext cx="1461582" cy="533622"/>
            </a:xfrm>
            <a:custGeom>
              <a:avLst/>
              <a:pathLst>
                <a:path w="1461582" h="533622">
                  <a:moveTo>
                    <a:pt x="0" y="0"/>
                  </a:moveTo>
                  <a:lnTo>
                    <a:pt x="208797" y="0"/>
                  </a:lnTo>
                  <a:lnTo>
                    <a:pt x="417595" y="29645"/>
                  </a:lnTo>
                  <a:lnTo>
                    <a:pt x="626392" y="88937"/>
                  </a:lnTo>
                  <a:lnTo>
                    <a:pt x="835190" y="88937"/>
                  </a:lnTo>
                  <a:lnTo>
                    <a:pt x="1043987" y="415039"/>
                  </a:lnTo>
                  <a:lnTo>
                    <a:pt x="1252785" y="533622"/>
                  </a:lnTo>
                  <a:lnTo>
                    <a:pt x="1461582" y="217401"/>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289179"/>
              <a:ext cx="1461582" cy="533622"/>
            </a:xfrm>
            <a:custGeom>
              <a:avLst/>
              <a:pathLst>
                <a:path w="1461582" h="533622">
                  <a:moveTo>
                    <a:pt x="0" y="0"/>
                  </a:moveTo>
                  <a:lnTo>
                    <a:pt x="208797" y="0"/>
                  </a:lnTo>
                  <a:lnTo>
                    <a:pt x="417595" y="29645"/>
                  </a:lnTo>
                  <a:lnTo>
                    <a:pt x="626392" y="88937"/>
                  </a:lnTo>
                  <a:lnTo>
                    <a:pt x="835190" y="88937"/>
                  </a:lnTo>
                  <a:lnTo>
                    <a:pt x="1043987" y="415039"/>
                  </a:lnTo>
                  <a:lnTo>
                    <a:pt x="1252785" y="533622"/>
                  </a:lnTo>
                  <a:lnTo>
                    <a:pt x="1461582" y="217401"/>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427526"/>
              <a:ext cx="1461582" cy="59291"/>
            </a:xfrm>
            <a:custGeom>
              <a:avLst/>
              <a:pathLst>
                <a:path w="1461582" h="59291">
                  <a:moveTo>
                    <a:pt x="0" y="19763"/>
                  </a:moveTo>
                  <a:lnTo>
                    <a:pt x="208797" y="0"/>
                  </a:lnTo>
                  <a:lnTo>
                    <a:pt x="417595" y="29645"/>
                  </a:lnTo>
                  <a:lnTo>
                    <a:pt x="626392" y="59291"/>
                  </a:lnTo>
                  <a:lnTo>
                    <a:pt x="835190" y="49409"/>
                  </a:lnTo>
                  <a:lnTo>
                    <a:pt x="1043987" y="39527"/>
                  </a:lnTo>
                  <a:lnTo>
                    <a:pt x="1252785" y="39527"/>
                  </a:lnTo>
                  <a:lnTo>
                    <a:pt x="1461582" y="19763"/>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289179"/>
              <a:ext cx="1461582" cy="533622"/>
            </a:xfrm>
            <a:custGeom>
              <a:avLst/>
              <a:pathLst>
                <a:path w="1461582" h="533622">
                  <a:moveTo>
                    <a:pt x="0" y="0"/>
                  </a:moveTo>
                  <a:lnTo>
                    <a:pt x="208797" y="0"/>
                  </a:lnTo>
                  <a:lnTo>
                    <a:pt x="417595" y="29645"/>
                  </a:lnTo>
                  <a:lnTo>
                    <a:pt x="626392" y="88937"/>
                  </a:lnTo>
                  <a:lnTo>
                    <a:pt x="835190" y="88937"/>
                  </a:lnTo>
                  <a:lnTo>
                    <a:pt x="1043987" y="415039"/>
                  </a:lnTo>
                  <a:lnTo>
                    <a:pt x="1252785" y="533622"/>
                  </a:lnTo>
                  <a:lnTo>
                    <a:pt x="1461582" y="217401"/>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289179"/>
              <a:ext cx="1461582" cy="533622"/>
            </a:xfrm>
            <a:custGeom>
              <a:avLst/>
              <a:pathLst>
                <a:path w="1461582" h="533622">
                  <a:moveTo>
                    <a:pt x="0" y="0"/>
                  </a:moveTo>
                  <a:lnTo>
                    <a:pt x="208797" y="0"/>
                  </a:lnTo>
                  <a:lnTo>
                    <a:pt x="417595" y="29645"/>
                  </a:lnTo>
                  <a:lnTo>
                    <a:pt x="626392" y="88937"/>
                  </a:lnTo>
                  <a:lnTo>
                    <a:pt x="835190" y="88937"/>
                  </a:lnTo>
                  <a:lnTo>
                    <a:pt x="1043987" y="415039"/>
                  </a:lnTo>
                  <a:lnTo>
                    <a:pt x="1252785" y="533622"/>
                  </a:lnTo>
                  <a:lnTo>
                    <a:pt x="1461582" y="217401"/>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1106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8" name="tx618"/>
            <p:cNvSpPr/>
            <p:nvPr/>
          </p:nvSpPr>
          <p:spPr>
            <a:xfrm>
              <a:off x="7688287" y="51106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9" name="tx619"/>
            <p:cNvSpPr/>
            <p:nvPr/>
          </p:nvSpPr>
          <p:spPr>
            <a:xfrm>
              <a:off x="7897085" y="514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20" name="tx620"/>
            <p:cNvSpPr/>
            <p:nvPr/>
          </p:nvSpPr>
          <p:spPr>
            <a:xfrm>
              <a:off x="8105882" y="5199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21" name="tx621"/>
            <p:cNvSpPr/>
            <p:nvPr/>
          </p:nvSpPr>
          <p:spPr>
            <a:xfrm>
              <a:off x="8314680" y="5199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22" name="tx622"/>
            <p:cNvSpPr/>
            <p:nvPr/>
          </p:nvSpPr>
          <p:spPr>
            <a:xfrm>
              <a:off x="8523477" y="55256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623" name="tx623"/>
            <p:cNvSpPr/>
            <p:nvPr/>
          </p:nvSpPr>
          <p:spPr>
            <a:xfrm>
              <a:off x="8732275" y="5644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624" name="tx624"/>
            <p:cNvSpPr/>
            <p:nvPr/>
          </p:nvSpPr>
          <p:spPr>
            <a:xfrm>
              <a:off x="8941072" y="53280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25" name="tx625"/>
            <p:cNvSpPr/>
            <p:nvPr/>
          </p:nvSpPr>
          <p:spPr>
            <a:xfrm>
              <a:off x="1384238" y="478007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26" name="tx626"/>
            <p:cNvSpPr/>
            <p:nvPr/>
          </p:nvSpPr>
          <p:spPr>
            <a:xfrm>
              <a:off x="3036696" y="478007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27" name="tx627"/>
            <p:cNvSpPr/>
            <p:nvPr/>
          </p:nvSpPr>
          <p:spPr>
            <a:xfrm>
              <a:off x="4614494" y="478007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8" name="tx628"/>
            <p:cNvSpPr/>
            <p:nvPr/>
          </p:nvSpPr>
          <p:spPr>
            <a:xfrm>
              <a:off x="6269970" y="4780070"/>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629" name="tx629"/>
            <p:cNvSpPr/>
            <p:nvPr/>
          </p:nvSpPr>
          <p:spPr>
            <a:xfrm>
              <a:off x="8108920" y="478007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30" name="tx630"/>
            <p:cNvSpPr/>
            <p:nvPr/>
          </p:nvSpPr>
          <p:spPr>
            <a:xfrm>
              <a:off x="1365539" y="3495580"/>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631" name="tx631"/>
            <p:cNvSpPr/>
            <p:nvPr/>
          </p:nvSpPr>
          <p:spPr>
            <a:xfrm>
              <a:off x="3058322" y="3495580"/>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632" name="tx632"/>
            <p:cNvSpPr/>
            <p:nvPr/>
          </p:nvSpPr>
          <p:spPr>
            <a:xfrm>
              <a:off x="4608322" y="3495580"/>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33" name="tx633"/>
            <p:cNvSpPr/>
            <p:nvPr/>
          </p:nvSpPr>
          <p:spPr>
            <a:xfrm>
              <a:off x="6273262" y="3495580"/>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34" name="tx634"/>
            <p:cNvSpPr/>
            <p:nvPr/>
          </p:nvSpPr>
          <p:spPr>
            <a:xfrm>
              <a:off x="8065623" y="3495580"/>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635" name="tx635"/>
            <p:cNvSpPr/>
            <p:nvPr/>
          </p:nvSpPr>
          <p:spPr>
            <a:xfrm>
              <a:off x="1249227" y="2211091"/>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636" name="tx636"/>
            <p:cNvSpPr/>
            <p:nvPr/>
          </p:nvSpPr>
          <p:spPr>
            <a:xfrm>
              <a:off x="3117575" y="2211091"/>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637" name="tx637"/>
            <p:cNvSpPr/>
            <p:nvPr/>
          </p:nvSpPr>
          <p:spPr>
            <a:xfrm>
              <a:off x="4468464" y="2211091"/>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Equatorial Guinea</a:t>
              </a:r>
            </a:p>
          </p:txBody>
        </p:sp>
        <p:sp>
          <p:nvSpPr>
            <p:cNvPr id="638" name="tx638"/>
            <p:cNvSpPr/>
            <p:nvPr/>
          </p:nvSpPr>
          <p:spPr>
            <a:xfrm>
              <a:off x="6391265" y="2211091"/>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639" name="tx639"/>
            <p:cNvSpPr/>
            <p:nvPr/>
          </p:nvSpPr>
          <p:spPr>
            <a:xfrm>
              <a:off x="8102702" y="2211091"/>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40" name="tx640"/>
            <p:cNvSpPr/>
            <p:nvPr/>
          </p:nvSpPr>
          <p:spPr>
            <a:xfrm>
              <a:off x="1387210" y="926601"/>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41" name="tx641"/>
            <p:cNvSpPr/>
            <p:nvPr/>
          </p:nvSpPr>
          <p:spPr>
            <a:xfrm>
              <a:off x="3095629" y="926601"/>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642" name="tx642"/>
            <p:cNvSpPr/>
            <p:nvPr/>
          </p:nvSpPr>
          <p:spPr>
            <a:xfrm>
              <a:off x="479796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43" name="tx643"/>
            <p:cNvSpPr/>
            <p:nvPr/>
          </p:nvSpPr>
          <p:spPr>
            <a:xfrm>
              <a:off x="6459616" y="926601"/>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644" name="tx644"/>
            <p:cNvSpPr/>
            <p:nvPr/>
          </p:nvSpPr>
          <p:spPr>
            <a:xfrm>
              <a:off x="8043860" y="926601"/>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206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57357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2653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8606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1358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665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10511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8580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1102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1451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8980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510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38960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425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89551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4296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1825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355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67409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2704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18000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1410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4670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200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364726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Africa,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DTP3 coverage in 2025, Gambia and Namibia had the highest coverage (82%), while CAR had the lowest coverage (46%).
DTP3 coverage increased in 12 out of these 20 countries between 2024 and 2025. The largest increase was 32 percentage points in Sudan from 39% to 71%.
3 countries saw a decrease in coverage (Angola, Nigeria, and South Africa). The largest decline was 9% points in South Africa from 74% to 65%. Coverage remained constant between 2024 and 2025 in the remaining 5 countries.
In 2025, 0 out of these 20 countries had achieved DTP3 coverage of at least 90%.</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5943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37334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08724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024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16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302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441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230293"/>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BEBEBE">
                  <a:alpha val="69803"/>
                </a:srgbClr>
              </a:solidFill>
              <a:prstDash val="solid"/>
              <a:round/>
            </a:ln>
          </p:spPr>
          <p:txBody>
            <a:bodyPr/>
            <a:lstStyle/>
            <a:p/>
          </p:txBody>
        </p:sp>
        <p:sp>
          <p:nvSpPr>
            <p:cNvPr id="22" name="pl22"/>
            <p:cNvSpPr/>
            <p:nvPr/>
          </p:nvSpPr>
          <p:spPr>
            <a:xfrm>
              <a:off x="805693" y="1195962"/>
              <a:ext cx="1466121" cy="183100"/>
            </a:xfrm>
            <a:custGeom>
              <a:avLst/>
              <a:pathLst>
                <a:path w="1466121" h="183100">
                  <a:moveTo>
                    <a:pt x="0" y="0"/>
                  </a:moveTo>
                  <a:lnTo>
                    <a:pt x="209445" y="34331"/>
                  </a:lnTo>
                  <a:lnTo>
                    <a:pt x="418891" y="102993"/>
                  </a:lnTo>
                  <a:lnTo>
                    <a:pt x="628337" y="160212"/>
                  </a:lnTo>
                  <a:lnTo>
                    <a:pt x="837783" y="183100"/>
                  </a:lnTo>
                  <a:lnTo>
                    <a:pt x="1047229" y="45775"/>
                  </a:lnTo>
                  <a:lnTo>
                    <a:pt x="1256675" y="68662"/>
                  </a:lnTo>
                  <a:lnTo>
                    <a:pt x="1466121" y="137325"/>
                  </a:lnTo>
                </a:path>
              </a:pathLst>
            </a:custGeom>
            <a:ln w="40651" cap="flat">
              <a:solidFill>
                <a:srgbClr val="BEBEBE">
                  <a:alpha val="69803"/>
                </a:srgbClr>
              </a:solidFill>
              <a:prstDash val="solid"/>
              <a:round/>
            </a:ln>
          </p:spPr>
          <p:txBody>
            <a:bodyPr/>
            <a:lstStyle/>
            <a:p/>
          </p:txBody>
        </p:sp>
        <p:sp>
          <p:nvSpPr>
            <p:cNvPr id="23" name="pl23"/>
            <p:cNvSpPr/>
            <p:nvPr/>
          </p:nvSpPr>
          <p:spPr>
            <a:xfrm>
              <a:off x="805693" y="1195962"/>
              <a:ext cx="1466121" cy="183100"/>
            </a:xfrm>
            <a:custGeom>
              <a:avLst/>
              <a:pathLst>
                <a:path w="1466121" h="183100">
                  <a:moveTo>
                    <a:pt x="0" y="0"/>
                  </a:moveTo>
                  <a:lnTo>
                    <a:pt x="209445" y="34331"/>
                  </a:lnTo>
                  <a:lnTo>
                    <a:pt x="418891" y="102993"/>
                  </a:lnTo>
                  <a:lnTo>
                    <a:pt x="628337" y="160212"/>
                  </a:lnTo>
                  <a:lnTo>
                    <a:pt x="837783" y="183100"/>
                  </a:lnTo>
                  <a:lnTo>
                    <a:pt x="1047229" y="45775"/>
                  </a:lnTo>
                  <a:lnTo>
                    <a:pt x="1256675" y="68662"/>
                  </a:lnTo>
                  <a:lnTo>
                    <a:pt x="1466121" y="137325"/>
                  </a:lnTo>
                </a:path>
              </a:pathLst>
            </a:custGeom>
            <a:ln w="35231" cap="flat">
              <a:solidFill>
                <a:srgbClr val="BEBEBE">
                  <a:alpha val="69803"/>
                </a:srgbClr>
              </a:solidFill>
              <a:prstDash val="solid"/>
              <a:round/>
            </a:ln>
          </p:spPr>
          <p:txBody>
            <a:bodyPr/>
            <a:lstStyle/>
            <a:p/>
          </p:txBody>
        </p:sp>
        <p:sp>
          <p:nvSpPr>
            <p:cNvPr id="24" name="pl24"/>
            <p:cNvSpPr/>
            <p:nvPr/>
          </p:nvSpPr>
          <p:spPr>
            <a:xfrm>
              <a:off x="805693" y="1230293"/>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6B6B6B">
                  <a:alpha val="100000"/>
                </a:srgbClr>
              </a:solidFill>
              <a:prstDash val="solid"/>
              <a:round/>
            </a:ln>
          </p:spPr>
          <p:txBody>
            <a:bodyPr/>
            <a:lstStyle/>
            <a:p/>
          </p:txBody>
        </p:sp>
        <p:sp>
          <p:nvSpPr>
            <p:cNvPr id="25" name="pl25"/>
            <p:cNvSpPr/>
            <p:nvPr/>
          </p:nvSpPr>
          <p:spPr>
            <a:xfrm>
              <a:off x="805693" y="1195962"/>
              <a:ext cx="1466121" cy="183100"/>
            </a:xfrm>
            <a:custGeom>
              <a:avLst/>
              <a:pathLst>
                <a:path w="1466121" h="183100">
                  <a:moveTo>
                    <a:pt x="0" y="0"/>
                  </a:moveTo>
                  <a:lnTo>
                    <a:pt x="209445" y="34331"/>
                  </a:lnTo>
                  <a:lnTo>
                    <a:pt x="418891" y="102993"/>
                  </a:lnTo>
                  <a:lnTo>
                    <a:pt x="628337" y="160212"/>
                  </a:lnTo>
                  <a:lnTo>
                    <a:pt x="837783" y="183100"/>
                  </a:lnTo>
                  <a:lnTo>
                    <a:pt x="1047229" y="45775"/>
                  </a:lnTo>
                  <a:lnTo>
                    <a:pt x="1256675" y="68662"/>
                  </a:lnTo>
                  <a:lnTo>
                    <a:pt x="1466121" y="137325"/>
                  </a:lnTo>
                </a:path>
              </a:pathLst>
            </a:custGeom>
            <a:ln w="40651" cap="flat">
              <a:solidFill>
                <a:srgbClr val="000000">
                  <a:alpha val="100000"/>
                </a:srgbClr>
              </a:solidFill>
              <a:prstDash val="solid"/>
              <a:round/>
            </a:ln>
          </p:spPr>
          <p:txBody>
            <a:bodyPr/>
            <a:lstStyle/>
            <a:p/>
          </p:txBody>
        </p:sp>
        <p:sp>
          <p:nvSpPr>
            <p:cNvPr id="26" name="pl26"/>
            <p:cNvSpPr/>
            <p:nvPr/>
          </p:nvSpPr>
          <p:spPr>
            <a:xfrm>
              <a:off x="805693" y="1195962"/>
              <a:ext cx="1466121" cy="183100"/>
            </a:xfrm>
            <a:custGeom>
              <a:avLst/>
              <a:pathLst>
                <a:path w="1466121" h="183100">
                  <a:moveTo>
                    <a:pt x="0" y="0"/>
                  </a:moveTo>
                  <a:lnTo>
                    <a:pt x="209445" y="34331"/>
                  </a:lnTo>
                  <a:lnTo>
                    <a:pt x="418891" y="102993"/>
                  </a:lnTo>
                  <a:lnTo>
                    <a:pt x="628337" y="160212"/>
                  </a:lnTo>
                  <a:lnTo>
                    <a:pt x="837783" y="183100"/>
                  </a:lnTo>
                  <a:lnTo>
                    <a:pt x="1047229" y="45775"/>
                  </a:lnTo>
                  <a:lnTo>
                    <a:pt x="1256675" y="68662"/>
                  </a:lnTo>
                  <a:lnTo>
                    <a:pt x="1466121" y="137325"/>
                  </a:lnTo>
                </a:path>
              </a:pathLst>
            </a:custGeom>
            <a:ln w="35231" cap="flat">
              <a:solidFill>
                <a:srgbClr val="80BD41">
                  <a:alpha val="100000"/>
                </a:srgbClr>
              </a:solidFill>
              <a:prstDash val="solid"/>
              <a:round/>
            </a:ln>
          </p:spPr>
          <p:txBody>
            <a:bodyPr/>
            <a:lstStyle/>
            <a:p/>
          </p:txBody>
        </p:sp>
        <p:sp>
          <p:nvSpPr>
            <p:cNvPr id="27" name="pl27"/>
            <p:cNvSpPr/>
            <p:nvPr/>
          </p:nvSpPr>
          <p:spPr>
            <a:xfrm>
              <a:off x="732387" y="12302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75563" y="10174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9" name="tx29"/>
            <p:cNvSpPr/>
            <p:nvPr/>
          </p:nvSpPr>
          <p:spPr>
            <a:xfrm>
              <a:off x="985009"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176396" y="112040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1" name="tx31"/>
            <p:cNvSpPr/>
            <p:nvPr/>
          </p:nvSpPr>
          <p:spPr>
            <a:xfrm>
              <a:off x="1359736" y="1177620"/>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2" name="tx32"/>
            <p:cNvSpPr/>
            <p:nvPr/>
          </p:nvSpPr>
          <p:spPr>
            <a:xfrm>
              <a:off x="1565158" y="12005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3" name="tx33"/>
            <p:cNvSpPr/>
            <p:nvPr/>
          </p:nvSpPr>
          <p:spPr>
            <a:xfrm>
              <a:off x="1804733" y="10631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4" name="tx34"/>
            <p:cNvSpPr/>
            <p:nvPr/>
          </p:nvSpPr>
          <p:spPr>
            <a:xfrm>
              <a:off x="2014179" y="10860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5" name="tx35"/>
            <p:cNvSpPr/>
            <p:nvPr/>
          </p:nvSpPr>
          <p:spPr>
            <a:xfrm>
              <a:off x="2223625" y="11547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29635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67742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3913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065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20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343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2482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534375"/>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BEBEBE">
                  <a:alpha val="69803"/>
                </a:srgbClr>
              </a:solidFill>
              <a:prstDash val="solid"/>
              <a:round/>
            </a:ln>
          </p:spPr>
          <p:txBody>
            <a:bodyPr/>
            <a:lstStyle/>
            <a:p/>
          </p:txBody>
        </p:sp>
        <p:sp>
          <p:nvSpPr>
            <p:cNvPr id="53" name="pl53"/>
            <p:cNvSpPr/>
            <p:nvPr/>
          </p:nvSpPr>
          <p:spPr>
            <a:xfrm>
              <a:off x="805693" y="2454268"/>
              <a:ext cx="1466121" cy="228875"/>
            </a:xfrm>
            <a:custGeom>
              <a:avLst/>
              <a:pathLst>
                <a:path w="1466121" h="228875">
                  <a:moveTo>
                    <a:pt x="0" y="80106"/>
                  </a:moveTo>
                  <a:lnTo>
                    <a:pt x="209445" y="80106"/>
                  </a:lnTo>
                  <a:lnTo>
                    <a:pt x="418891" y="160212"/>
                  </a:lnTo>
                  <a:lnTo>
                    <a:pt x="628337" y="228875"/>
                  </a:lnTo>
                  <a:lnTo>
                    <a:pt x="837783" y="0"/>
                  </a:lnTo>
                  <a:lnTo>
                    <a:pt x="1047229" y="137325"/>
                  </a:lnTo>
                  <a:lnTo>
                    <a:pt x="1256675" y="148769"/>
                  </a:lnTo>
                  <a:lnTo>
                    <a:pt x="1466121" y="148769"/>
                  </a:lnTo>
                </a:path>
              </a:pathLst>
            </a:custGeom>
            <a:ln w="40651" cap="flat">
              <a:solidFill>
                <a:srgbClr val="BEBEBE">
                  <a:alpha val="69803"/>
                </a:srgbClr>
              </a:solidFill>
              <a:prstDash val="solid"/>
              <a:round/>
            </a:ln>
          </p:spPr>
          <p:txBody>
            <a:bodyPr/>
            <a:lstStyle/>
            <a:p/>
          </p:txBody>
        </p:sp>
        <p:sp>
          <p:nvSpPr>
            <p:cNvPr id="54" name="pl54"/>
            <p:cNvSpPr/>
            <p:nvPr/>
          </p:nvSpPr>
          <p:spPr>
            <a:xfrm>
              <a:off x="805693" y="2454268"/>
              <a:ext cx="1466121" cy="228875"/>
            </a:xfrm>
            <a:custGeom>
              <a:avLst/>
              <a:pathLst>
                <a:path w="1466121" h="228875">
                  <a:moveTo>
                    <a:pt x="0" y="80106"/>
                  </a:moveTo>
                  <a:lnTo>
                    <a:pt x="209445" y="80106"/>
                  </a:lnTo>
                  <a:lnTo>
                    <a:pt x="418891" y="160212"/>
                  </a:lnTo>
                  <a:lnTo>
                    <a:pt x="628337" y="228875"/>
                  </a:lnTo>
                  <a:lnTo>
                    <a:pt x="837783" y="0"/>
                  </a:lnTo>
                  <a:lnTo>
                    <a:pt x="1047229" y="137325"/>
                  </a:lnTo>
                  <a:lnTo>
                    <a:pt x="1256675" y="148769"/>
                  </a:lnTo>
                  <a:lnTo>
                    <a:pt x="1466121" y="148769"/>
                  </a:lnTo>
                </a:path>
              </a:pathLst>
            </a:custGeom>
            <a:ln w="35231" cap="flat">
              <a:solidFill>
                <a:srgbClr val="BEBEBE">
                  <a:alpha val="69803"/>
                </a:srgbClr>
              </a:solidFill>
              <a:prstDash val="solid"/>
              <a:round/>
            </a:ln>
          </p:spPr>
          <p:txBody>
            <a:bodyPr/>
            <a:lstStyle/>
            <a:p/>
          </p:txBody>
        </p:sp>
        <p:sp>
          <p:nvSpPr>
            <p:cNvPr id="55" name="pl55"/>
            <p:cNvSpPr/>
            <p:nvPr/>
          </p:nvSpPr>
          <p:spPr>
            <a:xfrm>
              <a:off x="805693" y="2534375"/>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6B6B6B">
                  <a:alpha val="100000"/>
                </a:srgbClr>
              </a:solidFill>
              <a:prstDash val="solid"/>
              <a:round/>
            </a:ln>
          </p:spPr>
          <p:txBody>
            <a:bodyPr/>
            <a:lstStyle/>
            <a:p/>
          </p:txBody>
        </p:sp>
        <p:sp>
          <p:nvSpPr>
            <p:cNvPr id="56" name="pl56"/>
            <p:cNvSpPr/>
            <p:nvPr/>
          </p:nvSpPr>
          <p:spPr>
            <a:xfrm>
              <a:off x="805693" y="2454268"/>
              <a:ext cx="1466121" cy="228875"/>
            </a:xfrm>
            <a:custGeom>
              <a:avLst/>
              <a:pathLst>
                <a:path w="1466121" h="228875">
                  <a:moveTo>
                    <a:pt x="0" y="80106"/>
                  </a:moveTo>
                  <a:lnTo>
                    <a:pt x="209445" y="80106"/>
                  </a:lnTo>
                  <a:lnTo>
                    <a:pt x="418891" y="160212"/>
                  </a:lnTo>
                  <a:lnTo>
                    <a:pt x="628337" y="228875"/>
                  </a:lnTo>
                  <a:lnTo>
                    <a:pt x="837783" y="0"/>
                  </a:lnTo>
                  <a:lnTo>
                    <a:pt x="1047229" y="137325"/>
                  </a:lnTo>
                  <a:lnTo>
                    <a:pt x="1256675" y="148769"/>
                  </a:lnTo>
                  <a:lnTo>
                    <a:pt x="1466121" y="148769"/>
                  </a:lnTo>
                </a:path>
              </a:pathLst>
            </a:custGeom>
            <a:ln w="40651" cap="flat">
              <a:solidFill>
                <a:srgbClr val="000000">
                  <a:alpha val="100000"/>
                </a:srgbClr>
              </a:solidFill>
              <a:prstDash val="solid"/>
              <a:round/>
            </a:ln>
          </p:spPr>
          <p:txBody>
            <a:bodyPr/>
            <a:lstStyle/>
            <a:p/>
          </p:txBody>
        </p:sp>
        <p:sp>
          <p:nvSpPr>
            <p:cNvPr id="57" name="pl57"/>
            <p:cNvSpPr/>
            <p:nvPr/>
          </p:nvSpPr>
          <p:spPr>
            <a:xfrm>
              <a:off x="805693" y="2454268"/>
              <a:ext cx="1466121" cy="228875"/>
            </a:xfrm>
            <a:custGeom>
              <a:avLst/>
              <a:pathLst>
                <a:path w="1466121" h="228875">
                  <a:moveTo>
                    <a:pt x="0" y="80106"/>
                  </a:moveTo>
                  <a:lnTo>
                    <a:pt x="209445" y="80106"/>
                  </a:lnTo>
                  <a:lnTo>
                    <a:pt x="418891" y="160212"/>
                  </a:lnTo>
                  <a:lnTo>
                    <a:pt x="628337" y="228875"/>
                  </a:lnTo>
                  <a:lnTo>
                    <a:pt x="837783" y="0"/>
                  </a:lnTo>
                  <a:lnTo>
                    <a:pt x="1047229" y="137325"/>
                  </a:lnTo>
                  <a:lnTo>
                    <a:pt x="1256675" y="148769"/>
                  </a:lnTo>
                  <a:lnTo>
                    <a:pt x="1466121" y="148769"/>
                  </a:lnTo>
                </a:path>
              </a:pathLst>
            </a:custGeom>
            <a:ln w="35231" cap="flat">
              <a:solidFill>
                <a:srgbClr val="80BD41">
                  <a:alpha val="100000"/>
                </a:srgbClr>
              </a:solidFill>
              <a:prstDash val="solid"/>
              <a:round/>
            </a:ln>
          </p:spPr>
          <p:txBody>
            <a:bodyPr/>
            <a:lstStyle/>
            <a:p/>
          </p:txBody>
        </p:sp>
        <p:sp>
          <p:nvSpPr>
            <p:cNvPr id="58" name="pl58"/>
            <p:cNvSpPr/>
            <p:nvPr/>
          </p:nvSpPr>
          <p:spPr>
            <a:xfrm>
              <a:off x="732387" y="253437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75563" y="2355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 name="tx60"/>
            <p:cNvSpPr/>
            <p:nvPr/>
          </p:nvSpPr>
          <p:spPr>
            <a:xfrm>
              <a:off x="985009" y="2355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76396" y="24359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2" name="tx62"/>
            <p:cNvSpPr/>
            <p:nvPr/>
          </p:nvSpPr>
          <p:spPr>
            <a:xfrm>
              <a:off x="1355712" y="250458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3" name="tx63"/>
            <p:cNvSpPr/>
            <p:nvPr/>
          </p:nvSpPr>
          <p:spPr>
            <a:xfrm>
              <a:off x="1613347" y="2275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4" name="tx64"/>
            <p:cNvSpPr/>
            <p:nvPr/>
          </p:nvSpPr>
          <p:spPr>
            <a:xfrm>
              <a:off x="1804733" y="24130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5" name="tx65"/>
            <p:cNvSpPr/>
            <p:nvPr/>
          </p:nvSpPr>
          <p:spPr>
            <a:xfrm>
              <a:off x="2014179" y="24244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6" name="tx66"/>
            <p:cNvSpPr/>
            <p:nvPr/>
          </p:nvSpPr>
          <p:spPr>
            <a:xfrm>
              <a:off x="2223625" y="24244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26759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398150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69540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106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2455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384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55236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3838456"/>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BEBEBE">
                  <a:alpha val="69803"/>
                </a:srgbClr>
              </a:solidFill>
              <a:prstDash val="solid"/>
              <a:round/>
            </a:ln>
          </p:spPr>
          <p:txBody>
            <a:bodyPr/>
            <a:lstStyle/>
            <a:p/>
          </p:txBody>
        </p:sp>
        <p:sp>
          <p:nvSpPr>
            <p:cNvPr id="84" name="pl84"/>
            <p:cNvSpPr/>
            <p:nvPr/>
          </p:nvSpPr>
          <p:spPr>
            <a:xfrm>
              <a:off x="805693" y="3781238"/>
              <a:ext cx="1466121" cy="217431"/>
            </a:xfrm>
            <a:custGeom>
              <a:avLst/>
              <a:pathLst>
                <a:path w="1466121" h="217431">
                  <a:moveTo>
                    <a:pt x="0" y="0"/>
                  </a:moveTo>
                  <a:lnTo>
                    <a:pt x="209445" y="57218"/>
                  </a:lnTo>
                  <a:lnTo>
                    <a:pt x="418891" y="80106"/>
                  </a:lnTo>
                  <a:lnTo>
                    <a:pt x="628337" y="217431"/>
                  </a:lnTo>
                  <a:lnTo>
                    <a:pt x="837783" y="194544"/>
                  </a:lnTo>
                  <a:lnTo>
                    <a:pt x="1047229" y="102993"/>
                  </a:lnTo>
                  <a:lnTo>
                    <a:pt x="1256675" y="160212"/>
                  </a:lnTo>
                  <a:lnTo>
                    <a:pt x="1466121" y="114437"/>
                  </a:lnTo>
                </a:path>
              </a:pathLst>
            </a:custGeom>
            <a:ln w="40651" cap="flat">
              <a:solidFill>
                <a:srgbClr val="BEBEBE">
                  <a:alpha val="69803"/>
                </a:srgbClr>
              </a:solidFill>
              <a:prstDash val="solid"/>
              <a:round/>
            </a:ln>
          </p:spPr>
          <p:txBody>
            <a:bodyPr/>
            <a:lstStyle/>
            <a:p/>
          </p:txBody>
        </p:sp>
        <p:sp>
          <p:nvSpPr>
            <p:cNvPr id="85" name="pl85"/>
            <p:cNvSpPr/>
            <p:nvPr/>
          </p:nvSpPr>
          <p:spPr>
            <a:xfrm>
              <a:off x="805693" y="3781238"/>
              <a:ext cx="1466121" cy="217431"/>
            </a:xfrm>
            <a:custGeom>
              <a:avLst/>
              <a:pathLst>
                <a:path w="1466121" h="217431">
                  <a:moveTo>
                    <a:pt x="0" y="0"/>
                  </a:moveTo>
                  <a:lnTo>
                    <a:pt x="209445" y="57218"/>
                  </a:lnTo>
                  <a:lnTo>
                    <a:pt x="418891" y="80106"/>
                  </a:lnTo>
                  <a:lnTo>
                    <a:pt x="628337" y="217431"/>
                  </a:lnTo>
                  <a:lnTo>
                    <a:pt x="837783" y="194544"/>
                  </a:lnTo>
                  <a:lnTo>
                    <a:pt x="1047229" y="102993"/>
                  </a:lnTo>
                  <a:lnTo>
                    <a:pt x="1256675" y="160212"/>
                  </a:lnTo>
                  <a:lnTo>
                    <a:pt x="1466121" y="114437"/>
                  </a:lnTo>
                </a:path>
              </a:pathLst>
            </a:custGeom>
            <a:ln w="35231" cap="flat">
              <a:solidFill>
                <a:srgbClr val="BEBEBE">
                  <a:alpha val="69803"/>
                </a:srgbClr>
              </a:solidFill>
              <a:prstDash val="solid"/>
              <a:round/>
            </a:ln>
          </p:spPr>
          <p:txBody>
            <a:bodyPr/>
            <a:lstStyle/>
            <a:p/>
          </p:txBody>
        </p:sp>
        <p:sp>
          <p:nvSpPr>
            <p:cNvPr id="86" name="pl86"/>
            <p:cNvSpPr/>
            <p:nvPr/>
          </p:nvSpPr>
          <p:spPr>
            <a:xfrm>
              <a:off x="805693" y="3838456"/>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6B6B6B">
                  <a:alpha val="100000"/>
                </a:srgbClr>
              </a:solidFill>
              <a:prstDash val="solid"/>
              <a:round/>
            </a:ln>
          </p:spPr>
          <p:txBody>
            <a:bodyPr/>
            <a:lstStyle/>
            <a:p/>
          </p:txBody>
        </p:sp>
        <p:sp>
          <p:nvSpPr>
            <p:cNvPr id="87" name="pl87"/>
            <p:cNvSpPr/>
            <p:nvPr/>
          </p:nvSpPr>
          <p:spPr>
            <a:xfrm>
              <a:off x="805693" y="3781238"/>
              <a:ext cx="1466121" cy="217431"/>
            </a:xfrm>
            <a:custGeom>
              <a:avLst/>
              <a:pathLst>
                <a:path w="1466121" h="217431">
                  <a:moveTo>
                    <a:pt x="0" y="0"/>
                  </a:moveTo>
                  <a:lnTo>
                    <a:pt x="209445" y="57218"/>
                  </a:lnTo>
                  <a:lnTo>
                    <a:pt x="418891" y="80106"/>
                  </a:lnTo>
                  <a:lnTo>
                    <a:pt x="628337" y="217431"/>
                  </a:lnTo>
                  <a:lnTo>
                    <a:pt x="837783" y="194544"/>
                  </a:lnTo>
                  <a:lnTo>
                    <a:pt x="1047229" y="102993"/>
                  </a:lnTo>
                  <a:lnTo>
                    <a:pt x="1256675" y="160212"/>
                  </a:lnTo>
                  <a:lnTo>
                    <a:pt x="1466121" y="114437"/>
                  </a:lnTo>
                </a:path>
              </a:pathLst>
            </a:custGeom>
            <a:ln w="40651" cap="flat">
              <a:solidFill>
                <a:srgbClr val="000000">
                  <a:alpha val="100000"/>
                </a:srgbClr>
              </a:solidFill>
              <a:prstDash val="solid"/>
              <a:round/>
            </a:ln>
          </p:spPr>
          <p:txBody>
            <a:bodyPr/>
            <a:lstStyle/>
            <a:p/>
          </p:txBody>
        </p:sp>
        <p:sp>
          <p:nvSpPr>
            <p:cNvPr id="88" name="pl88"/>
            <p:cNvSpPr/>
            <p:nvPr/>
          </p:nvSpPr>
          <p:spPr>
            <a:xfrm>
              <a:off x="805693" y="3781238"/>
              <a:ext cx="1466121" cy="217431"/>
            </a:xfrm>
            <a:custGeom>
              <a:avLst/>
              <a:pathLst>
                <a:path w="1466121" h="217431">
                  <a:moveTo>
                    <a:pt x="0" y="0"/>
                  </a:moveTo>
                  <a:lnTo>
                    <a:pt x="209445" y="57218"/>
                  </a:lnTo>
                  <a:lnTo>
                    <a:pt x="418891" y="80106"/>
                  </a:lnTo>
                  <a:lnTo>
                    <a:pt x="628337" y="217431"/>
                  </a:lnTo>
                  <a:lnTo>
                    <a:pt x="837783" y="194544"/>
                  </a:lnTo>
                  <a:lnTo>
                    <a:pt x="1047229" y="102993"/>
                  </a:lnTo>
                  <a:lnTo>
                    <a:pt x="1256675" y="160212"/>
                  </a:lnTo>
                  <a:lnTo>
                    <a:pt x="1466121" y="114437"/>
                  </a:lnTo>
                </a:path>
              </a:pathLst>
            </a:custGeom>
            <a:ln w="35231" cap="flat">
              <a:solidFill>
                <a:srgbClr val="80BD41">
                  <a:alpha val="100000"/>
                </a:srgbClr>
              </a:solidFill>
              <a:prstDash val="solid"/>
              <a:round/>
            </a:ln>
          </p:spPr>
          <p:txBody>
            <a:bodyPr/>
            <a:lstStyle/>
            <a:p/>
          </p:txBody>
        </p:sp>
        <p:sp>
          <p:nvSpPr>
            <p:cNvPr id="89" name="pl89"/>
            <p:cNvSpPr/>
            <p:nvPr/>
          </p:nvSpPr>
          <p:spPr>
            <a:xfrm>
              <a:off x="732387" y="383845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75563" y="3602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1" name="tx91"/>
            <p:cNvSpPr/>
            <p:nvPr/>
          </p:nvSpPr>
          <p:spPr>
            <a:xfrm>
              <a:off x="985009"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176396" y="36827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3" name="tx93"/>
            <p:cNvSpPr/>
            <p:nvPr/>
          </p:nvSpPr>
          <p:spPr>
            <a:xfrm>
              <a:off x="1355712" y="382011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94" name="tx94"/>
            <p:cNvSpPr/>
            <p:nvPr/>
          </p:nvSpPr>
          <p:spPr>
            <a:xfrm>
              <a:off x="1565158" y="37972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95" name="tx95"/>
            <p:cNvSpPr/>
            <p:nvPr/>
          </p:nvSpPr>
          <p:spPr>
            <a:xfrm>
              <a:off x="1804733" y="37056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6" name="tx96"/>
            <p:cNvSpPr/>
            <p:nvPr/>
          </p:nvSpPr>
          <p:spPr>
            <a:xfrm>
              <a:off x="2014179" y="37628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7" name="tx97"/>
            <p:cNvSpPr/>
            <p:nvPr/>
          </p:nvSpPr>
          <p:spPr>
            <a:xfrm>
              <a:off x="2223625" y="371712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5716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28558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499949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147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2863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425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85644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142538"/>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BEBEBE">
                  <a:alpha val="69803"/>
                </a:srgbClr>
              </a:solidFill>
              <a:prstDash val="solid"/>
              <a:round/>
            </a:ln>
          </p:spPr>
          <p:txBody>
            <a:bodyPr/>
            <a:lstStyle/>
            <a:p/>
          </p:txBody>
        </p:sp>
        <p:sp>
          <p:nvSpPr>
            <p:cNvPr id="115" name="pl115"/>
            <p:cNvSpPr/>
            <p:nvPr/>
          </p:nvSpPr>
          <p:spPr>
            <a:xfrm>
              <a:off x="805693" y="5119651"/>
              <a:ext cx="1466121" cy="114437"/>
            </a:xfrm>
            <a:custGeom>
              <a:avLst/>
              <a:pathLst>
                <a:path w="1466121" h="114437">
                  <a:moveTo>
                    <a:pt x="0" y="22887"/>
                  </a:moveTo>
                  <a:lnTo>
                    <a:pt x="209445" y="22887"/>
                  </a:lnTo>
                  <a:lnTo>
                    <a:pt x="418891" y="11443"/>
                  </a:lnTo>
                  <a:lnTo>
                    <a:pt x="628337" y="0"/>
                  </a:lnTo>
                  <a:lnTo>
                    <a:pt x="837783" y="57218"/>
                  </a:lnTo>
                  <a:lnTo>
                    <a:pt x="1047229" y="114437"/>
                  </a:lnTo>
                  <a:lnTo>
                    <a:pt x="1256675" y="114437"/>
                  </a:lnTo>
                  <a:lnTo>
                    <a:pt x="1466121" y="114437"/>
                  </a:lnTo>
                </a:path>
              </a:pathLst>
            </a:custGeom>
            <a:ln w="40651" cap="flat">
              <a:solidFill>
                <a:srgbClr val="BEBEBE">
                  <a:alpha val="69803"/>
                </a:srgbClr>
              </a:solidFill>
              <a:prstDash val="solid"/>
              <a:round/>
            </a:ln>
          </p:spPr>
          <p:txBody>
            <a:bodyPr/>
            <a:lstStyle/>
            <a:p/>
          </p:txBody>
        </p:sp>
        <p:sp>
          <p:nvSpPr>
            <p:cNvPr id="116" name="pl116"/>
            <p:cNvSpPr/>
            <p:nvPr/>
          </p:nvSpPr>
          <p:spPr>
            <a:xfrm>
              <a:off x="805693" y="5119651"/>
              <a:ext cx="1466121" cy="114437"/>
            </a:xfrm>
            <a:custGeom>
              <a:avLst/>
              <a:pathLst>
                <a:path w="1466121" h="114437">
                  <a:moveTo>
                    <a:pt x="0" y="22887"/>
                  </a:moveTo>
                  <a:lnTo>
                    <a:pt x="209445" y="22887"/>
                  </a:lnTo>
                  <a:lnTo>
                    <a:pt x="418891" y="11443"/>
                  </a:lnTo>
                  <a:lnTo>
                    <a:pt x="628337" y="0"/>
                  </a:lnTo>
                  <a:lnTo>
                    <a:pt x="837783" y="57218"/>
                  </a:lnTo>
                  <a:lnTo>
                    <a:pt x="1047229" y="114437"/>
                  </a:lnTo>
                  <a:lnTo>
                    <a:pt x="1256675" y="114437"/>
                  </a:lnTo>
                  <a:lnTo>
                    <a:pt x="1466121" y="114437"/>
                  </a:lnTo>
                </a:path>
              </a:pathLst>
            </a:custGeom>
            <a:ln w="35231" cap="flat">
              <a:solidFill>
                <a:srgbClr val="BEBEBE">
                  <a:alpha val="69803"/>
                </a:srgbClr>
              </a:solidFill>
              <a:prstDash val="solid"/>
              <a:round/>
            </a:ln>
          </p:spPr>
          <p:txBody>
            <a:bodyPr/>
            <a:lstStyle/>
            <a:p/>
          </p:txBody>
        </p:sp>
        <p:sp>
          <p:nvSpPr>
            <p:cNvPr id="117" name="pl117"/>
            <p:cNvSpPr/>
            <p:nvPr/>
          </p:nvSpPr>
          <p:spPr>
            <a:xfrm>
              <a:off x="805693" y="5142538"/>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119651"/>
              <a:ext cx="1466121" cy="114437"/>
            </a:xfrm>
            <a:custGeom>
              <a:avLst/>
              <a:pathLst>
                <a:path w="1466121" h="114437">
                  <a:moveTo>
                    <a:pt x="0" y="22887"/>
                  </a:moveTo>
                  <a:lnTo>
                    <a:pt x="209445" y="22887"/>
                  </a:lnTo>
                  <a:lnTo>
                    <a:pt x="418891" y="11443"/>
                  </a:lnTo>
                  <a:lnTo>
                    <a:pt x="628337" y="0"/>
                  </a:lnTo>
                  <a:lnTo>
                    <a:pt x="837783" y="57218"/>
                  </a:lnTo>
                  <a:lnTo>
                    <a:pt x="1047229" y="114437"/>
                  </a:lnTo>
                  <a:lnTo>
                    <a:pt x="1256675" y="114437"/>
                  </a:lnTo>
                  <a:lnTo>
                    <a:pt x="1466121" y="114437"/>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119651"/>
              <a:ext cx="1466121" cy="114437"/>
            </a:xfrm>
            <a:custGeom>
              <a:avLst/>
              <a:pathLst>
                <a:path w="1466121" h="114437">
                  <a:moveTo>
                    <a:pt x="0" y="22887"/>
                  </a:moveTo>
                  <a:lnTo>
                    <a:pt x="209445" y="22887"/>
                  </a:lnTo>
                  <a:lnTo>
                    <a:pt x="418891" y="11443"/>
                  </a:lnTo>
                  <a:lnTo>
                    <a:pt x="628337" y="0"/>
                  </a:lnTo>
                  <a:lnTo>
                    <a:pt x="837783" y="57218"/>
                  </a:lnTo>
                  <a:lnTo>
                    <a:pt x="1047229" y="114437"/>
                  </a:lnTo>
                  <a:lnTo>
                    <a:pt x="1256675" y="114437"/>
                  </a:lnTo>
                  <a:lnTo>
                    <a:pt x="1466121" y="114437"/>
                  </a:lnTo>
                </a:path>
              </a:pathLst>
            </a:custGeom>
            <a:ln w="35231" cap="flat">
              <a:solidFill>
                <a:srgbClr val="80BD41">
                  <a:alpha val="100000"/>
                </a:srgbClr>
              </a:solidFill>
              <a:prstDash val="solid"/>
              <a:round/>
            </a:ln>
          </p:spPr>
          <p:txBody>
            <a:bodyPr/>
            <a:lstStyle/>
            <a:p/>
          </p:txBody>
        </p:sp>
        <p:sp>
          <p:nvSpPr>
            <p:cNvPr id="120" name="pl120"/>
            <p:cNvSpPr/>
            <p:nvPr/>
          </p:nvSpPr>
          <p:spPr>
            <a:xfrm>
              <a:off x="732387" y="514253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75563"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2" name="tx122"/>
            <p:cNvSpPr/>
            <p:nvPr/>
          </p:nvSpPr>
          <p:spPr>
            <a:xfrm>
              <a:off x="985009"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1194455" y="49525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4" name="tx124"/>
            <p:cNvSpPr/>
            <p:nvPr/>
          </p:nvSpPr>
          <p:spPr>
            <a:xfrm>
              <a:off x="1403901" y="49410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5" name="tx125"/>
            <p:cNvSpPr/>
            <p:nvPr/>
          </p:nvSpPr>
          <p:spPr>
            <a:xfrm>
              <a:off x="1595288" y="49983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6" name="tx126"/>
            <p:cNvSpPr/>
            <p:nvPr/>
          </p:nvSpPr>
          <p:spPr>
            <a:xfrm>
              <a:off x="1804733" y="50555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27" name="tx127"/>
            <p:cNvSpPr/>
            <p:nvPr/>
          </p:nvSpPr>
          <p:spPr>
            <a:xfrm>
              <a:off x="2014179" y="50555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28" name="tx128"/>
            <p:cNvSpPr/>
            <p:nvPr/>
          </p:nvSpPr>
          <p:spPr>
            <a:xfrm>
              <a:off x="2223625" y="50555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65943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37334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08724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024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16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302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441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230293"/>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207405"/>
              <a:ext cx="1466121" cy="57218"/>
            </a:xfrm>
            <a:custGeom>
              <a:avLst/>
              <a:pathLst>
                <a:path w="1466121" h="57218">
                  <a:moveTo>
                    <a:pt x="0" y="0"/>
                  </a:moveTo>
                  <a:lnTo>
                    <a:pt x="209445" y="22887"/>
                  </a:lnTo>
                  <a:lnTo>
                    <a:pt x="418891" y="45775"/>
                  </a:lnTo>
                  <a:lnTo>
                    <a:pt x="628337" y="45775"/>
                  </a:lnTo>
                  <a:lnTo>
                    <a:pt x="837783" y="57218"/>
                  </a:lnTo>
                  <a:lnTo>
                    <a:pt x="1047229" y="57218"/>
                  </a:lnTo>
                  <a:lnTo>
                    <a:pt x="1256675" y="57218"/>
                  </a:lnTo>
                  <a:lnTo>
                    <a:pt x="1466121" y="57218"/>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207405"/>
              <a:ext cx="1466121" cy="57218"/>
            </a:xfrm>
            <a:custGeom>
              <a:avLst/>
              <a:pathLst>
                <a:path w="1466121" h="57218">
                  <a:moveTo>
                    <a:pt x="0" y="0"/>
                  </a:moveTo>
                  <a:lnTo>
                    <a:pt x="209445" y="22887"/>
                  </a:lnTo>
                  <a:lnTo>
                    <a:pt x="418891" y="45775"/>
                  </a:lnTo>
                  <a:lnTo>
                    <a:pt x="628337" y="45775"/>
                  </a:lnTo>
                  <a:lnTo>
                    <a:pt x="837783" y="57218"/>
                  </a:lnTo>
                  <a:lnTo>
                    <a:pt x="1047229" y="57218"/>
                  </a:lnTo>
                  <a:lnTo>
                    <a:pt x="1256675" y="57218"/>
                  </a:lnTo>
                  <a:lnTo>
                    <a:pt x="1466121" y="57218"/>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230293"/>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207405"/>
              <a:ext cx="1466121" cy="57218"/>
            </a:xfrm>
            <a:custGeom>
              <a:avLst/>
              <a:pathLst>
                <a:path w="1466121" h="57218">
                  <a:moveTo>
                    <a:pt x="0" y="0"/>
                  </a:moveTo>
                  <a:lnTo>
                    <a:pt x="209445" y="22887"/>
                  </a:lnTo>
                  <a:lnTo>
                    <a:pt x="418891" y="45775"/>
                  </a:lnTo>
                  <a:lnTo>
                    <a:pt x="628337" y="45775"/>
                  </a:lnTo>
                  <a:lnTo>
                    <a:pt x="837783" y="57218"/>
                  </a:lnTo>
                  <a:lnTo>
                    <a:pt x="1047229" y="57218"/>
                  </a:lnTo>
                  <a:lnTo>
                    <a:pt x="1256675" y="57218"/>
                  </a:lnTo>
                  <a:lnTo>
                    <a:pt x="1466121" y="57218"/>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207405"/>
              <a:ext cx="1466121" cy="57218"/>
            </a:xfrm>
            <a:custGeom>
              <a:avLst/>
              <a:pathLst>
                <a:path w="1466121" h="57218">
                  <a:moveTo>
                    <a:pt x="0" y="0"/>
                  </a:moveTo>
                  <a:lnTo>
                    <a:pt x="209445" y="22887"/>
                  </a:lnTo>
                  <a:lnTo>
                    <a:pt x="418891" y="45775"/>
                  </a:lnTo>
                  <a:lnTo>
                    <a:pt x="628337" y="45775"/>
                  </a:lnTo>
                  <a:lnTo>
                    <a:pt x="837783" y="57218"/>
                  </a:lnTo>
                  <a:lnTo>
                    <a:pt x="1047229" y="57218"/>
                  </a:lnTo>
                  <a:lnTo>
                    <a:pt x="1256675" y="57218"/>
                  </a:lnTo>
                  <a:lnTo>
                    <a:pt x="1466121" y="57218"/>
                  </a:lnTo>
                </a:path>
              </a:pathLst>
            </a:custGeom>
            <a:ln w="35231" cap="flat">
              <a:solidFill>
                <a:srgbClr val="80BD41">
                  <a:alpha val="100000"/>
                </a:srgbClr>
              </a:solidFill>
              <a:prstDash val="solid"/>
              <a:round/>
            </a:ln>
          </p:spPr>
          <p:txBody>
            <a:bodyPr/>
            <a:lstStyle/>
            <a:p/>
          </p:txBody>
        </p:sp>
        <p:sp>
          <p:nvSpPr>
            <p:cNvPr id="151" name="pl151"/>
            <p:cNvSpPr/>
            <p:nvPr/>
          </p:nvSpPr>
          <p:spPr>
            <a:xfrm>
              <a:off x="2414709" y="12302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57886" y="1028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3" name="tx153"/>
            <p:cNvSpPr/>
            <p:nvPr/>
          </p:nvSpPr>
          <p:spPr>
            <a:xfrm>
              <a:off x="2667332"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858718" y="10746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5" name="tx155"/>
            <p:cNvSpPr/>
            <p:nvPr/>
          </p:nvSpPr>
          <p:spPr>
            <a:xfrm>
              <a:off x="3068164" y="10746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6" name="tx156"/>
            <p:cNvSpPr/>
            <p:nvPr/>
          </p:nvSpPr>
          <p:spPr>
            <a:xfrm>
              <a:off x="3277610" y="10860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57" name="tx157"/>
            <p:cNvSpPr/>
            <p:nvPr/>
          </p:nvSpPr>
          <p:spPr>
            <a:xfrm>
              <a:off x="3487056" y="10860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58" name="tx158"/>
            <p:cNvSpPr/>
            <p:nvPr/>
          </p:nvSpPr>
          <p:spPr>
            <a:xfrm>
              <a:off x="3696502" y="10860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59" name="tx159"/>
            <p:cNvSpPr/>
            <p:nvPr/>
          </p:nvSpPr>
          <p:spPr>
            <a:xfrm>
              <a:off x="3905948" y="10860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29635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67742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3913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065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20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343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2482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534375"/>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477156"/>
              <a:ext cx="1466121" cy="171656"/>
            </a:xfrm>
            <a:custGeom>
              <a:avLst/>
              <a:pathLst>
                <a:path w="1466121" h="171656">
                  <a:moveTo>
                    <a:pt x="0" y="57218"/>
                  </a:moveTo>
                  <a:lnTo>
                    <a:pt x="209445" y="57218"/>
                  </a:lnTo>
                  <a:lnTo>
                    <a:pt x="418891" y="137325"/>
                  </a:lnTo>
                  <a:lnTo>
                    <a:pt x="628337" y="0"/>
                  </a:lnTo>
                  <a:lnTo>
                    <a:pt x="837783" y="171656"/>
                  </a:lnTo>
                  <a:lnTo>
                    <a:pt x="1047229" y="57218"/>
                  </a:lnTo>
                  <a:lnTo>
                    <a:pt x="1256675" y="160212"/>
                  </a:lnTo>
                  <a:lnTo>
                    <a:pt x="1466121" y="148769"/>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477156"/>
              <a:ext cx="1466121" cy="171656"/>
            </a:xfrm>
            <a:custGeom>
              <a:avLst/>
              <a:pathLst>
                <a:path w="1466121" h="171656">
                  <a:moveTo>
                    <a:pt x="0" y="57218"/>
                  </a:moveTo>
                  <a:lnTo>
                    <a:pt x="209445" y="57218"/>
                  </a:lnTo>
                  <a:lnTo>
                    <a:pt x="418891" y="137325"/>
                  </a:lnTo>
                  <a:lnTo>
                    <a:pt x="628337" y="0"/>
                  </a:lnTo>
                  <a:lnTo>
                    <a:pt x="837783" y="171656"/>
                  </a:lnTo>
                  <a:lnTo>
                    <a:pt x="1047229" y="57218"/>
                  </a:lnTo>
                  <a:lnTo>
                    <a:pt x="1256675" y="160212"/>
                  </a:lnTo>
                  <a:lnTo>
                    <a:pt x="1466121" y="148769"/>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534375"/>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477156"/>
              <a:ext cx="1466121" cy="171656"/>
            </a:xfrm>
            <a:custGeom>
              <a:avLst/>
              <a:pathLst>
                <a:path w="1466121" h="171656">
                  <a:moveTo>
                    <a:pt x="0" y="57218"/>
                  </a:moveTo>
                  <a:lnTo>
                    <a:pt x="209445" y="57218"/>
                  </a:lnTo>
                  <a:lnTo>
                    <a:pt x="418891" y="137325"/>
                  </a:lnTo>
                  <a:lnTo>
                    <a:pt x="628337" y="0"/>
                  </a:lnTo>
                  <a:lnTo>
                    <a:pt x="837783" y="171656"/>
                  </a:lnTo>
                  <a:lnTo>
                    <a:pt x="1047229" y="57218"/>
                  </a:lnTo>
                  <a:lnTo>
                    <a:pt x="1256675" y="160212"/>
                  </a:lnTo>
                  <a:lnTo>
                    <a:pt x="1466121" y="148769"/>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477156"/>
              <a:ext cx="1466121" cy="171656"/>
            </a:xfrm>
            <a:custGeom>
              <a:avLst/>
              <a:pathLst>
                <a:path w="1466121" h="171656">
                  <a:moveTo>
                    <a:pt x="0" y="57218"/>
                  </a:moveTo>
                  <a:lnTo>
                    <a:pt x="209445" y="57218"/>
                  </a:lnTo>
                  <a:lnTo>
                    <a:pt x="418891" y="137325"/>
                  </a:lnTo>
                  <a:lnTo>
                    <a:pt x="628337" y="0"/>
                  </a:lnTo>
                  <a:lnTo>
                    <a:pt x="837783" y="171656"/>
                  </a:lnTo>
                  <a:lnTo>
                    <a:pt x="1047229" y="57218"/>
                  </a:lnTo>
                  <a:lnTo>
                    <a:pt x="1256675" y="160212"/>
                  </a:lnTo>
                  <a:lnTo>
                    <a:pt x="1466121" y="148769"/>
                  </a:lnTo>
                </a:path>
              </a:pathLst>
            </a:custGeom>
            <a:ln w="35231" cap="flat">
              <a:solidFill>
                <a:srgbClr val="80BD41">
                  <a:alpha val="100000"/>
                </a:srgbClr>
              </a:solidFill>
              <a:prstDash val="solid"/>
              <a:round/>
            </a:ln>
          </p:spPr>
          <p:txBody>
            <a:bodyPr/>
            <a:lstStyle/>
            <a:p/>
          </p:txBody>
        </p:sp>
        <p:sp>
          <p:nvSpPr>
            <p:cNvPr id="182" name="pl182"/>
            <p:cNvSpPr/>
            <p:nvPr/>
          </p:nvSpPr>
          <p:spPr>
            <a:xfrm>
              <a:off x="2414709" y="253437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57886" y="2355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4" name="tx184"/>
            <p:cNvSpPr/>
            <p:nvPr/>
          </p:nvSpPr>
          <p:spPr>
            <a:xfrm>
              <a:off x="2667332" y="2355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58718" y="24359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6" name="tx186"/>
            <p:cNvSpPr/>
            <p:nvPr/>
          </p:nvSpPr>
          <p:spPr>
            <a:xfrm>
              <a:off x="3086224" y="22986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7" name="tx187"/>
            <p:cNvSpPr/>
            <p:nvPr/>
          </p:nvSpPr>
          <p:spPr>
            <a:xfrm>
              <a:off x="3247481" y="247025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88" name="tx188"/>
            <p:cNvSpPr/>
            <p:nvPr/>
          </p:nvSpPr>
          <p:spPr>
            <a:xfrm>
              <a:off x="3505115" y="2355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9" name="tx189"/>
            <p:cNvSpPr/>
            <p:nvPr/>
          </p:nvSpPr>
          <p:spPr>
            <a:xfrm>
              <a:off x="3696502" y="245881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90" name="tx190"/>
            <p:cNvSpPr/>
            <p:nvPr/>
          </p:nvSpPr>
          <p:spPr>
            <a:xfrm>
              <a:off x="3905948" y="24473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26759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398150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69540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106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2455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384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55236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3838456"/>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BEBEBE">
                  <a:alpha val="69803"/>
                </a:srgbClr>
              </a:solidFill>
              <a:prstDash val="solid"/>
              <a:round/>
            </a:ln>
          </p:spPr>
          <p:txBody>
            <a:bodyPr/>
            <a:lstStyle/>
            <a:p/>
          </p:txBody>
        </p:sp>
        <p:sp>
          <p:nvSpPr>
            <p:cNvPr id="208" name="pl208"/>
            <p:cNvSpPr/>
            <p:nvPr/>
          </p:nvSpPr>
          <p:spPr>
            <a:xfrm>
              <a:off x="2488015" y="3838456"/>
              <a:ext cx="1466121" cy="102993"/>
            </a:xfrm>
            <a:custGeom>
              <a:avLst/>
              <a:pathLst>
                <a:path w="1466121" h="102993">
                  <a:moveTo>
                    <a:pt x="0" y="34331"/>
                  </a:moveTo>
                  <a:lnTo>
                    <a:pt x="209445" y="0"/>
                  </a:lnTo>
                  <a:lnTo>
                    <a:pt x="418891" y="11443"/>
                  </a:lnTo>
                  <a:lnTo>
                    <a:pt x="628337" y="22887"/>
                  </a:lnTo>
                  <a:lnTo>
                    <a:pt x="837783" y="102993"/>
                  </a:lnTo>
                  <a:lnTo>
                    <a:pt x="1047229" y="45775"/>
                  </a:lnTo>
                  <a:lnTo>
                    <a:pt x="1256675" y="45775"/>
                  </a:lnTo>
                  <a:lnTo>
                    <a:pt x="1466121" y="57218"/>
                  </a:lnTo>
                </a:path>
              </a:pathLst>
            </a:custGeom>
            <a:ln w="40651" cap="flat">
              <a:solidFill>
                <a:srgbClr val="BEBEBE">
                  <a:alpha val="69803"/>
                </a:srgbClr>
              </a:solidFill>
              <a:prstDash val="solid"/>
              <a:round/>
            </a:ln>
          </p:spPr>
          <p:txBody>
            <a:bodyPr/>
            <a:lstStyle/>
            <a:p/>
          </p:txBody>
        </p:sp>
        <p:sp>
          <p:nvSpPr>
            <p:cNvPr id="209" name="pl209"/>
            <p:cNvSpPr/>
            <p:nvPr/>
          </p:nvSpPr>
          <p:spPr>
            <a:xfrm>
              <a:off x="2488015" y="3838456"/>
              <a:ext cx="1466121" cy="102993"/>
            </a:xfrm>
            <a:custGeom>
              <a:avLst/>
              <a:pathLst>
                <a:path w="1466121" h="102993">
                  <a:moveTo>
                    <a:pt x="0" y="34331"/>
                  </a:moveTo>
                  <a:lnTo>
                    <a:pt x="209445" y="0"/>
                  </a:lnTo>
                  <a:lnTo>
                    <a:pt x="418891" y="11443"/>
                  </a:lnTo>
                  <a:lnTo>
                    <a:pt x="628337" y="22887"/>
                  </a:lnTo>
                  <a:lnTo>
                    <a:pt x="837783" y="102993"/>
                  </a:lnTo>
                  <a:lnTo>
                    <a:pt x="1047229" y="45775"/>
                  </a:lnTo>
                  <a:lnTo>
                    <a:pt x="1256675" y="45775"/>
                  </a:lnTo>
                  <a:lnTo>
                    <a:pt x="1466121" y="57218"/>
                  </a:lnTo>
                </a:path>
              </a:pathLst>
            </a:custGeom>
            <a:ln w="35231" cap="flat">
              <a:solidFill>
                <a:srgbClr val="BEBEBE">
                  <a:alpha val="69803"/>
                </a:srgbClr>
              </a:solidFill>
              <a:prstDash val="solid"/>
              <a:round/>
            </a:ln>
          </p:spPr>
          <p:txBody>
            <a:bodyPr/>
            <a:lstStyle/>
            <a:p/>
          </p:txBody>
        </p:sp>
        <p:sp>
          <p:nvSpPr>
            <p:cNvPr id="210" name="pl210"/>
            <p:cNvSpPr/>
            <p:nvPr/>
          </p:nvSpPr>
          <p:spPr>
            <a:xfrm>
              <a:off x="2488015" y="3838456"/>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3838456"/>
              <a:ext cx="1466121" cy="102993"/>
            </a:xfrm>
            <a:custGeom>
              <a:avLst/>
              <a:pathLst>
                <a:path w="1466121" h="102993">
                  <a:moveTo>
                    <a:pt x="0" y="34331"/>
                  </a:moveTo>
                  <a:lnTo>
                    <a:pt x="209445" y="0"/>
                  </a:lnTo>
                  <a:lnTo>
                    <a:pt x="418891" y="11443"/>
                  </a:lnTo>
                  <a:lnTo>
                    <a:pt x="628337" y="22887"/>
                  </a:lnTo>
                  <a:lnTo>
                    <a:pt x="837783" y="102993"/>
                  </a:lnTo>
                  <a:lnTo>
                    <a:pt x="1047229" y="45775"/>
                  </a:lnTo>
                  <a:lnTo>
                    <a:pt x="1256675" y="45775"/>
                  </a:lnTo>
                  <a:lnTo>
                    <a:pt x="1466121" y="57218"/>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3838456"/>
              <a:ext cx="1466121" cy="102993"/>
            </a:xfrm>
            <a:custGeom>
              <a:avLst/>
              <a:pathLst>
                <a:path w="1466121" h="102993">
                  <a:moveTo>
                    <a:pt x="0" y="34331"/>
                  </a:moveTo>
                  <a:lnTo>
                    <a:pt x="209445" y="0"/>
                  </a:lnTo>
                  <a:lnTo>
                    <a:pt x="418891" y="11443"/>
                  </a:lnTo>
                  <a:lnTo>
                    <a:pt x="628337" y="22887"/>
                  </a:lnTo>
                  <a:lnTo>
                    <a:pt x="837783" y="102993"/>
                  </a:lnTo>
                  <a:lnTo>
                    <a:pt x="1047229" y="45775"/>
                  </a:lnTo>
                  <a:lnTo>
                    <a:pt x="1256675" y="45775"/>
                  </a:lnTo>
                  <a:lnTo>
                    <a:pt x="1466121" y="57218"/>
                  </a:lnTo>
                </a:path>
              </a:pathLst>
            </a:custGeom>
            <a:ln w="35231" cap="flat">
              <a:solidFill>
                <a:srgbClr val="80BD41">
                  <a:alpha val="100000"/>
                </a:srgbClr>
              </a:solidFill>
              <a:prstDash val="solid"/>
              <a:round/>
            </a:ln>
          </p:spPr>
          <p:txBody>
            <a:bodyPr/>
            <a:lstStyle/>
            <a:p/>
          </p:txBody>
        </p:sp>
        <p:sp>
          <p:nvSpPr>
            <p:cNvPr id="213" name="pl213"/>
            <p:cNvSpPr/>
            <p:nvPr/>
          </p:nvSpPr>
          <p:spPr>
            <a:xfrm>
              <a:off x="2414709" y="383845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39826" y="36942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15" name="tx215"/>
            <p:cNvSpPr/>
            <p:nvPr/>
          </p:nvSpPr>
          <p:spPr>
            <a:xfrm>
              <a:off x="2667332"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858718" y="36713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7" name="tx217"/>
            <p:cNvSpPr/>
            <p:nvPr/>
          </p:nvSpPr>
          <p:spPr>
            <a:xfrm>
              <a:off x="3068164" y="36827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8" name="tx218"/>
            <p:cNvSpPr/>
            <p:nvPr/>
          </p:nvSpPr>
          <p:spPr>
            <a:xfrm>
              <a:off x="3277610" y="37628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19" name="tx219"/>
            <p:cNvSpPr/>
            <p:nvPr/>
          </p:nvSpPr>
          <p:spPr>
            <a:xfrm>
              <a:off x="3487056" y="37056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0" name="tx220"/>
            <p:cNvSpPr/>
            <p:nvPr/>
          </p:nvSpPr>
          <p:spPr>
            <a:xfrm>
              <a:off x="3696502" y="37056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1" name="tx221"/>
            <p:cNvSpPr/>
            <p:nvPr/>
          </p:nvSpPr>
          <p:spPr>
            <a:xfrm>
              <a:off x="3905948" y="371712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5716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28558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499949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147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2863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425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85644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142538"/>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142538"/>
              <a:ext cx="1466121" cy="45775"/>
            </a:xfrm>
            <a:custGeom>
              <a:avLst/>
              <a:pathLst>
                <a:path w="1466121" h="45775">
                  <a:moveTo>
                    <a:pt x="0" y="22887"/>
                  </a:moveTo>
                  <a:lnTo>
                    <a:pt x="209445" y="0"/>
                  </a:lnTo>
                  <a:lnTo>
                    <a:pt x="418891" y="45775"/>
                  </a:lnTo>
                  <a:lnTo>
                    <a:pt x="628337" y="34331"/>
                  </a:lnTo>
                  <a:lnTo>
                    <a:pt x="837783" y="45775"/>
                  </a:lnTo>
                  <a:lnTo>
                    <a:pt x="1047229" y="45775"/>
                  </a:lnTo>
                  <a:lnTo>
                    <a:pt x="1256675" y="45775"/>
                  </a:lnTo>
                  <a:lnTo>
                    <a:pt x="1466121" y="45775"/>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142538"/>
              <a:ext cx="1466121" cy="45775"/>
            </a:xfrm>
            <a:custGeom>
              <a:avLst/>
              <a:pathLst>
                <a:path w="1466121" h="45775">
                  <a:moveTo>
                    <a:pt x="0" y="22887"/>
                  </a:moveTo>
                  <a:lnTo>
                    <a:pt x="209445" y="0"/>
                  </a:lnTo>
                  <a:lnTo>
                    <a:pt x="418891" y="45775"/>
                  </a:lnTo>
                  <a:lnTo>
                    <a:pt x="628337" y="34331"/>
                  </a:lnTo>
                  <a:lnTo>
                    <a:pt x="837783" y="45775"/>
                  </a:lnTo>
                  <a:lnTo>
                    <a:pt x="1047229" y="45775"/>
                  </a:lnTo>
                  <a:lnTo>
                    <a:pt x="1256675" y="45775"/>
                  </a:lnTo>
                  <a:lnTo>
                    <a:pt x="1466121" y="45775"/>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142538"/>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142538"/>
              <a:ext cx="1466121" cy="45775"/>
            </a:xfrm>
            <a:custGeom>
              <a:avLst/>
              <a:pathLst>
                <a:path w="1466121" h="45775">
                  <a:moveTo>
                    <a:pt x="0" y="22887"/>
                  </a:moveTo>
                  <a:lnTo>
                    <a:pt x="209445" y="0"/>
                  </a:lnTo>
                  <a:lnTo>
                    <a:pt x="418891" y="45775"/>
                  </a:lnTo>
                  <a:lnTo>
                    <a:pt x="628337" y="34331"/>
                  </a:lnTo>
                  <a:lnTo>
                    <a:pt x="837783" y="45775"/>
                  </a:lnTo>
                  <a:lnTo>
                    <a:pt x="1047229" y="45775"/>
                  </a:lnTo>
                  <a:lnTo>
                    <a:pt x="1256675" y="45775"/>
                  </a:lnTo>
                  <a:lnTo>
                    <a:pt x="1466121" y="45775"/>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142538"/>
              <a:ext cx="1466121" cy="45775"/>
            </a:xfrm>
            <a:custGeom>
              <a:avLst/>
              <a:pathLst>
                <a:path w="1466121" h="45775">
                  <a:moveTo>
                    <a:pt x="0" y="22887"/>
                  </a:moveTo>
                  <a:lnTo>
                    <a:pt x="209445" y="0"/>
                  </a:lnTo>
                  <a:lnTo>
                    <a:pt x="418891" y="45775"/>
                  </a:lnTo>
                  <a:lnTo>
                    <a:pt x="628337" y="34331"/>
                  </a:lnTo>
                  <a:lnTo>
                    <a:pt x="837783" y="45775"/>
                  </a:lnTo>
                  <a:lnTo>
                    <a:pt x="1047229" y="45775"/>
                  </a:lnTo>
                  <a:lnTo>
                    <a:pt x="1256675" y="45775"/>
                  </a:lnTo>
                  <a:lnTo>
                    <a:pt x="1466121" y="45775"/>
                  </a:lnTo>
                </a:path>
              </a:pathLst>
            </a:custGeom>
            <a:ln w="35231" cap="flat">
              <a:solidFill>
                <a:srgbClr val="80BD41">
                  <a:alpha val="100000"/>
                </a:srgbClr>
              </a:solidFill>
              <a:prstDash val="solid"/>
              <a:round/>
            </a:ln>
          </p:spPr>
          <p:txBody>
            <a:bodyPr/>
            <a:lstStyle/>
            <a:p/>
          </p:txBody>
        </p:sp>
        <p:sp>
          <p:nvSpPr>
            <p:cNvPr id="244" name="pl244"/>
            <p:cNvSpPr/>
            <p:nvPr/>
          </p:nvSpPr>
          <p:spPr>
            <a:xfrm>
              <a:off x="2414709" y="514253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39826" y="49868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46" name="tx246"/>
            <p:cNvSpPr/>
            <p:nvPr/>
          </p:nvSpPr>
          <p:spPr>
            <a:xfrm>
              <a:off x="2667332"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2858718" y="50097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48" name="tx248"/>
            <p:cNvSpPr/>
            <p:nvPr/>
          </p:nvSpPr>
          <p:spPr>
            <a:xfrm>
              <a:off x="3068164" y="49983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49" name="tx249"/>
            <p:cNvSpPr/>
            <p:nvPr/>
          </p:nvSpPr>
          <p:spPr>
            <a:xfrm>
              <a:off x="3277610" y="50097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0" name="tx250"/>
            <p:cNvSpPr/>
            <p:nvPr/>
          </p:nvSpPr>
          <p:spPr>
            <a:xfrm>
              <a:off x="3487056" y="50097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1" name="tx251"/>
            <p:cNvSpPr/>
            <p:nvPr/>
          </p:nvSpPr>
          <p:spPr>
            <a:xfrm>
              <a:off x="3696502" y="50097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2" name="tx252"/>
            <p:cNvSpPr/>
            <p:nvPr/>
          </p:nvSpPr>
          <p:spPr>
            <a:xfrm>
              <a:off x="3905948" y="50097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65943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37334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08724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024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16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302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441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230293"/>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218849"/>
              <a:ext cx="1466121" cy="57218"/>
            </a:xfrm>
            <a:custGeom>
              <a:avLst/>
              <a:pathLst>
                <a:path w="1466121" h="57218">
                  <a:moveTo>
                    <a:pt x="0" y="45775"/>
                  </a:moveTo>
                  <a:lnTo>
                    <a:pt x="209445" y="11443"/>
                  </a:lnTo>
                  <a:lnTo>
                    <a:pt x="418891" y="11443"/>
                  </a:lnTo>
                  <a:lnTo>
                    <a:pt x="628337" y="0"/>
                  </a:lnTo>
                  <a:lnTo>
                    <a:pt x="837783" y="34331"/>
                  </a:lnTo>
                  <a:lnTo>
                    <a:pt x="1047229" y="57218"/>
                  </a:lnTo>
                  <a:lnTo>
                    <a:pt x="1256675" y="57218"/>
                  </a:lnTo>
                  <a:lnTo>
                    <a:pt x="1466121" y="57218"/>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218849"/>
              <a:ext cx="1466121" cy="57218"/>
            </a:xfrm>
            <a:custGeom>
              <a:avLst/>
              <a:pathLst>
                <a:path w="1466121" h="57218">
                  <a:moveTo>
                    <a:pt x="0" y="45775"/>
                  </a:moveTo>
                  <a:lnTo>
                    <a:pt x="209445" y="11443"/>
                  </a:lnTo>
                  <a:lnTo>
                    <a:pt x="418891" y="11443"/>
                  </a:lnTo>
                  <a:lnTo>
                    <a:pt x="628337" y="0"/>
                  </a:lnTo>
                  <a:lnTo>
                    <a:pt x="837783" y="34331"/>
                  </a:lnTo>
                  <a:lnTo>
                    <a:pt x="1047229" y="57218"/>
                  </a:lnTo>
                  <a:lnTo>
                    <a:pt x="1256675" y="57218"/>
                  </a:lnTo>
                  <a:lnTo>
                    <a:pt x="1466121" y="57218"/>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230293"/>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218849"/>
              <a:ext cx="1466121" cy="57218"/>
            </a:xfrm>
            <a:custGeom>
              <a:avLst/>
              <a:pathLst>
                <a:path w="1466121" h="57218">
                  <a:moveTo>
                    <a:pt x="0" y="45775"/>
                  </a:moveTo>
                  <a:lnTo>
                    <a:pt x="209445" y="11443"/>
                  </a:lnTo>
                  <a:lnTo>
                    <a:pt x="418891" y="11443"/>
                  </a:lnTo>
                  <a:lnTo>
                    <a:pt x="628337" y="0"/>
                  </a:lnTo>
                  <a:lnTo>
                    <a:pt x="837783" y="34331"/>
                  </a:lnTo>
                  <a:lnTo>
                    <a:pt x="1047229" y="57218"/>
                  </a:lnTo>
                  <a:lnTo>
                    <a:pt x="1256675" y="57218"/>
                  </a:lnTo>
                  <a:lnTo>
                    <a:pt x="1466121" y="57218"/>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218849"/>
              <a:ext cx="1466121" cy="57218"/>
            </a:xfrm>
            <a:custGeom>
              <a:avLst/>
              <a:pathLst>
                <a:path w="1466121" h="57218">
                  <a:moveTo>
                    <a:pt x="0" y="45775"/>
                  </a:moveTo>
                  <a:lnTo>
                    <a:pt x="209445" y="11443"/>
                  </a:lnTo>
                  <a:lnTo>
                    <a:pt x="418891" y="11443"/>
                  </a:lnTo>
                  <a:lnTo>
                    <a:pt x="628337" y="0"/>
                  </a:lnTo>
                  <a:lnTo>
                    <a:pt x="837783" y="34331"/>
                  </a:lnTo>
                  <a:lnTo>
                    <a:pt x="1047229" y="57218"/>
                  </a:lnTo>
                  <a:lnTo>
                    <a:pt x="1256675" y="57218"/>
                  </a:lnTo>
                  <a:lnTo>
                    <a:pt x="1466121" y="57218"/>
                  </a:lnTo>
                </a:path>
              </a:pathLst>
            </a:custGeom>
            <a:ln w="35231" cap="flat">
              <a:solidFill>
                <a:srgbClr val="80BD41">
                  <a:alpha val="100000"/>
                </a:srgbClr>
              </a:solidFill>
              <a:prstDash val="solid"/>
              <a:round/>
            </a:ln>
          </p:spPr>
          <p:txBody>
            <a:bodyPr/>
            <a:lstStyle/>
            <a:p/>
          </p:txBody>
        </p:sp>
        <p:sp>
          <p:nvSpPr>
            <p:cNvPr id="275" name="pl275"/>
            <p:cNvSpPr/>
            <p:nvPr/>
          </p:nvSpPr>
          <p:spPr>
            <a:xfrm>
              <a:off x="4097032" y="12302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22149" y="10860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77" name="tx277"/>
            <p:cNvSpPr/>
            <p:nvPr/>
          </p:nvSpPr>
          <p:spPr>
            <a:xfrm>
              <a:off x="4349654"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559100"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9" name="tx279"/>
            <p:cNvSpPr/>
            <p:nvPr/>
          </p:nvSpPr>
          <p:spPr>
            <a:xfrm>
              <a:off x="4768546" y="1040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0" name="tx280"/>
            <p:cNvSpPr/>
            <p:nvPr/>
          </p:nvSpPr>
          <p:spPr>
            <a:xfrm>
              <a:off x="4959933" y="10746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1" name="tx281"/>
            <p:cNvSpPr/>
            <p:nvPr/>
          </p:nvSpPr>
          <p:spPr>
            <a:xfrm>
              <a:off x="5169379" y="10975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2" name="tx282"/>
            <p:cNvSpPr/>
            <p:nvPr/>
          </p:nvSpPr>
          <p:spPr>
            <a:xfrm>
              <a:off x="5378824" y="10975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3" name="tx283"/>
            <p:cNvSpPr/>
            <p:nvPr/>
          </p:nvSpPr>
          <p:spPr>
            <a:xfrm>
              <a:off x="5588270" y="10975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29635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67742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3913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065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20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343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2482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534375"/>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477156"/>
              <a:ext cx="1466121" cy="160212"/>
            </a:xfrm>
            <a:custGeom>
              <a:avLst/>
              <a:pathLst>
                <a:path w="1466121" h="160212">
                  <a:moveTo>
                    <a:pt x="0" y="0"/>
                  </a:moveTo>
                  <a:lnTo>
                    <a:pt x="209445" y="57218"/>
                  </a:lnTo>
                  <a:lnTo>
                    <a:pt x="418891" y="91550"/>
                  </a:lnTo>
                  <a:lnTo>
                    <a:pt x="628337" y="125881"/>
                  </a:lnTo>
                  <a:lnTo>
                    <a:pt x="837783" y="160212"/>
                  </a:lnTo>
                  <a:lnTo>
                    <a:pt x="1047229" y="102993"/>
                  </a:lnTo>
                  <a:lnTo>
                    <a:pt x="1256675" y="148769"/>
                  </a:lnTo>
                  <a:lnTo>
                    <a:pt x="1466121" y="125881"/>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477156"/>
              <a:ext cx="1466121" cy="160212"/>
            </a:xfrm>
            <a:custGeom>
              <a:avLst/>
              <a:pathLst>
                <a:path w="1466121" h="160212">
                  <a:moveTo>
                    <a:pt x="0" y="0"/>
                  </a:moveTo>
                  <a:lnTo>
                    <a:pt x="209445" y="57218"/>
                  </a:lnTo>
                  <a:lnTo>
                    <a:pt x="418891" y="91550"/>
                  </a:lnTo>
                  <a:lnTo>
                    <a:pt x="628337" y="125881"/>
                  </a:lnTo>
                  <a:lnTo>
                    <a:pt x="837783" y="160212"/>
                  </a:lnTo>
                  <a:lnTo>
                    <a:pt x="1047229" y="102993"/>
                  </a:lnTo>
                  <a:lnTo>
                    <a:pt x="1256675" y="148769"/>
                  </a:lnTo>
                  <a:lnTo>
                    <a:pt x="1466121" y="125881"/>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534375"/>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477156"/>
              <a:ext cx="1466121" cy="160212"/>
            </a:xfrm>
            <a:custGeom>
              <a:avLst/>
              <a:pathLst>
                <a:path w="1466121" h="160212">
                  <a:moveTo>
                    <a:pt x="0" y="0"/>
                  </a:moveTo>
                  <a:lnTo>
                    <a:pt x="209445" y="57218"/>
                  </a:lnTo>
                  <a:lnTo>
                    <a:pt x="418891" y="91550"/>
                  </a:lnTo>
                  <a:lnTo>
                    <a:pt x="628337" y="125881"/>
                  </a:lnTo>
                  <a:lnTo>
                    <a:pt x="837783" y="160212"/>
                  </a:lnTo>
                  <a:lnTo>
                    <a:pt x="1047229" y="102993"/>
                  </a:lnTo>
                  <a:lnTo>
                    <a:pt x="1256675" y="148769"/>
                  </a:lnTo>
                  <a:lnTo>
                    <a:pt x="1466121" y="125881"/>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477156"/>
              <a:ext cx="1466121" cy="160212"/>
            </a:xfrm>
            <a:custGeom>
              <a:avLst/>
              <a:pathLst>
                <a:path w="1466121" h="160212">
                  <a:moveTo>
                    <a:pt x="0" y="0"/>
                  </a:moveTo>
                  <a:lnTo>
                    <a:pt x="209445" y="57218"/>
                  </a:lnTo>
                  <a:lnTo>
                    <a:pt x="418891" y="91550"/>
                  </a:lnTo>
                  <a:lnTo>
                    <a:pt x="628337" y="125881"/>
                  </a:lnTo>
                  <a:lnTo>
                    <a:pt x="837783" y="160212"/>
                  </a:lnTo>
                  <a:lnTo>
                    <a:pt x="1047229" y="102993"/>
                  </a:lnTo>
                  <a:lnTo>
                    <a:pt x="1256675" y="148769"/>
                  </a:lnTo>
                  <a:lnTo>
                    <a:pt x="1466121" y="125881"/>
                  </a:lnTo>
                </a:path>
              </a:pathLst>
            </a:custGeom>
            <a:ln w="35231" cap="flat">
              <a:solidFill>
                <a:srgbClr val="80BD41">
                  <a:alpha val="100000"/>
                </a:srgbClr>
              </a:solidFill>
              <a:prstDash val="solid"/>
              <a:round/>
            </a:ln>
          </p:spPr>
          <p:txBody>
            <a:bodyPr/>
            <a:lstStyle/>
            <a:p/>
          </p:txBody>
        </p:sp>
        <p:sp>
          <p:nvSpPr>
            <p:cNvPr id="306" name="pl306"/>
            <p:cNvSpPr/>
            <p:nvPr/>
          </p:nvSpPr>
          <p:spPr>
            <a:xfrm>
              <a:off x="4097032" y="253437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40208" y="22986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08" name="tx308"/>
            <p:cNvSpPr/>
            <p:nvPr/>
          </p:nvSpPr>
          <p:spPr>
            <a:xfrm>
              <a:off x="4349654" y="2355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541041" y="239015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0" name="tx310"/>
            <p:cNvSpPr/>
            <p:nvPr/>
          </p:nvSpPr>
          <p:spPr>
            <a:xfrm>
              <a:off x="4750487" y="24244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11" name="tx311"/>
            <p:cNvSpPr/>
            <p:nvPr/>
          </p:nvSpPr>
          <p:spPr>
            <a:xfrm>
              <a:off x="4959933" y="245881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2" name="tx312"/>
            <p:cNvSpPr/>
            <p:nvPr/>
          </p:nvSpPr>
          <p:spPr>
            <a:xfrm>
              <a:off x="5169379" y="24015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3" name="tx313"/>
            <p:cNvSpPr/>
            <p:nvPr/>
          </p:nvSpPr>
          <p:spPr>
            <a:xfrm>
              <a:off x="5378824" y="24473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14" name="tx314"/>
            <p:cNvSpPr/>
            <p:nvPr/>
          </p:nvSpPr>
          <p:spPr>
            <a:xfrm>
              <a:off x="5588270" y="24244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26759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398150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69540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106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2455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384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55236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3838456"/>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BEBEBE">
                  <a:alpha val="69803"/>
                </a:srgbClr>
              </a:solidFill>
              <a:prstDash val="solid"/>
              <a:round/>
            </a:ln>
          </p:spPr>
          <p:txBody>
            <a:bodyPr/>
            <a:lstStyle/>
            <a:p/>
          </p:txBody>
        </p:sp>
        <p:sp>
          <p:nvSpPr>
            <p:cNvPr id="332" name="pl332"/>
            <p:cNvSpPr/>
            <p:nvPr/>
          </p:nvSpPr>
          <p:spPr>
            <a:xfrm>
              <a:off x="4170338" y="3838456"/>
              <a:ext cx="1466121" cy="343313"/>
            </a:xfrm>
            <a:custGeom>
              <a:avLst/>
              <a:pathLst>
                <a:path w="1466121" h="343313">
                  <a:moveTo>
                    <a:pt x="0" y="0"/>
                  </a:moveTo>
                  <a:lnTo>
                    <a:pt x="209445" y="0"/>
                  </a:lnTo>
                  <a:lnTo>
                    <a:pt x="418891" y="160212"/>
                  </a:lnTo>
                  <a:lnTo>
                    <a:pt x="628337" y="331869"/>
                  </a:lnTo>
                  <a:lnTo>
                    <a:pt x="837783" y="343313"/>
                  </a:lnTo>
                  <a:lnTo>
                    <a:pt x="1047229" y="171656"/>
                  </a:lnTo>
                  <a:lnTo>
                    <a:pt x="1256675" y="171656"/>
                  </a:lnTo>
                  <a:lnTo>
                    <a:pt x="1466121" y="171656"/>
                  </a:lnTo>
                </a:path>
              </a:pathLst>
            </a:custGeom>
            <a:ln w="40651" cap="flat">
              <a:solidFill>
                <a:srgbClr val="BEBEBE">
                  <a:alpha val="69803"/>
                </a:srgbClr>
              </a:solidFill>
              <a:prstDash val="solid"/>
              <a:round/>
            </a:ln>
          </p:spPr>
          <p:txBody>
            <a:bodyPr/>
            <a:lstStyle/>
            <a:p/>
          </p:txBody>
        </p:sp>
        <p:sp>
          <p:nvSpPr>
            <p:cNvPr id="333" name="pl333"/>
            <p:cNvSpPr/>
            <p:nvPr/>
          </p:nvSpPr>
          <p:spPr>
            <a:xfrm>
              <a:off x="4170338" y="3838456"/>
              <a:ext cx="1466121" cy="343313"/>
            </a:xfrm>
            <a:custGeom>
              <a:avLst/>
              <a:pathLst>
                <a:path w="1466121" h="343313">
                  <a:moveTo>
                    <a:pt x="0" y="0"/>
                  </a:moveTo>
                  <a:lnTo>
                    <a:pt x="209445" y="0"/>
                  </a:lnTo>
                  <a:lnTo>
                    <a:pt x="418891" y="160212"/>
                  </a:lnTo>
                  <a:lnTo>
                    <a:pt x="628337" y="331869"/>
                  </a:lnTo>
                  <a:lnTo>
                    <a:pt x="837783" y="343313"/>
                  </a:lnTo>
                  <a:lnTo>
                    <a:pt x="1047229" y="171656"/>
                  </a:lnTo>
                  <a:lnTo>
                    <a:pt x="1256675" y="171656"/>
                  </a:lnTo>
                  <a:lnTo>
                    <a:pt x="1466121" y="171656"/>
                  </a:lnTo>
                </a:path>
              </a:pathLst>
            </a:custGeom>
            <a:ln w="35231" cap="flat">
              <a:solidFill>
                <a:srgbClr val="BEBEBE">
                  <a:alpha val="69803"/>
                </a:srgbClr>
              </a:solidFill>
              <a:prstDash val="solid"/>
              <a:round/>
            </a:ln>
          </p:spPr>
          <p:txBody>
            <a:bodyPr/>
            <a:lstStyle/>
            <a:p/>
          </p:txBody>
        </p:sp>
        <p:sp>
          <p:nvSpPr>
            <p:cNvPr id="334" name="pl334"/>
            <p:cNvSpPr/>
            <p:nvPr/>
          </p:nvSpPr>
          <p:spPr>
            <a:xfrm>
              <a:off x="4170338" y="3838456"/>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3838456"/>
              <a:ext cx="1466121" cy="343313"/>
            </a:xfrm>
            <a:custGeom>
              <a:avLst/>
              <a:pathLst>
                <a:path w="1466121" h="343313">
                  <a:moveTo>
                    <a:pt x="0" y="0"/>
                  </a:moveTo>
                  <a:lnTo>
                    <a:pt x="209445" y="0"/>
                  </a:lnTo>
                  <a:lnTo>
                    <a:pt x="418891" y="160212"/>
                  </a:lnTo>
                  <a:lnTo>
                    <a:pt x="628337" y="331869"/>
                  </a:lnTo>
                  <a:lnTo>
                    <a:pt x="837783" y="343313"/>
                  </a:lnTo>
                  <a:lnTo>
                    <a:pt x="1047229" y="171656"/>
                  </a:lnTo>
                  <a:lnTo>
                    <a:pt x="1256675" y="171656"/>
                  </a:lnTo>
                  <a:lnTo>
                    <a:pt x="1466121" y="171656"/>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3838456"/>
              <a:ext cx="1466121" cy="343313"/>
            </a:xfrm>
            <a:custGeom>
              <a:avLst/>
              <a:pathLst>
                <a:path w="1466121" h="343313">
                  <a:moveTo>
                    <a:pt x="0" y="0"/>
                  </a:moveTo>
                  <a:lnTo>
                    <a:pt x="209445" y="0"/>
                  </a:lnTo>
                  <a:lnTo>
                    <a:pt x="418891" y="160212"/>
                  </a:lnTo>
                  <a:lnTo>
                    <a:pt x="628337" y="331869"/>
                  </a:lnTo>
                  <a:lnTo>
                    <a:pt x="837783" y="343313"/>
                  </a:lnTo>
                  <a:lnTo>
                    <a:pt x="1047229" y="171656"/>
                  </a:lnTo>
                  <a:lnTo>
                    <a:pt x="1256675" y="171656"/>
                  </a:lnTo>
                  <a:lnTo>
                    <a:pt x="1466121" y="171656"/>
                  </a:lnTo>
                </a:path>
              </a:pathLst>
            </a:custGeom>
            <a:ln w="35231" cap="flat">
              <a:solidFill>
                <a:srgbClr val="80BD41">
                  <a:alpha val="100000"/>
                </a:srgbClr>
              </a:solidFill>
              <a:prstDash val="solid"/>
              <a:round/>
            </a:ln>
          </p:spPr>
          <p:txBody>
            <a:bodyPr/>
            <a:lstStyle/>
            <a:p/>
          </p:txBody>
        </p:sp>
        <p:sp>
          <p:nvSpPr>
            <p:cNvPr id="337" name="pl337"/>
            <p:cNvSpPr/>
            <p:nvPr/>
          </p:nvSpPr>
          <p:spPr>
            <a:xfrm>
              <a:off x="4097032" y="383845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40208"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9" name="tx339"/>
            <p:cNvSpPr/>
            <p:nvPr/>
          </p:nvSpPr>
          <p:spPr>
            <a:xfrm>
              <a:off x="4349654"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4510911" y="382011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41" name="tx341"/>
            <p:cNvSpPr/>
            <p:nvPr/>
          </p:nvSpPr>
          <p:spPr>
            <a:xfrm>
              <a:off x="4720357" y="399177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342" name="tx342"/>
            <p:cNvSpPr/>
            <p:nvPr/>
          </p:nvSpPr>
          <p:spPr>
            <a:xfrm>
              <a:off x="4929803" y="400321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343" name="tx343"/>
            <p:cNvSpPr/>
            <p:nvPr/>
          </p:nvSpPr>
          <p:spPr>
            <a:xfrm>
              <a:off x="5139249" y="383155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44" name="tx344"/>
            <p:cNvSpPr/>
            <p:nvPr/>
          </p:nvSpPr>
          <p:spPr>
            <a:xfrm>
              <a:off x="5348695" y="383155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45" name="tx345"/>
            <p:cNvSpPr/>
            <p:nvPr/>
          </p:nvSpPr>
          <p:spPr>
            <a:xfrm>
              <a:off x="5558141" y="383155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46" name="rc346"/>
            <p:cNvSpPr/>
            <p:nvPr/>
          </p:nvSpPr>
          <p:spPr>
            <a:xfrm>
              <a:off x="4097032" y="4787209"/>
              <a:ext cx="1612733" cy="1019640"/>
            </a:xfrm>
            <a:prstGeom prst="rect">
              <a:avLst/>
            </a:prstGeom>
            <a:solidFill>
              <a:srgbClr val="EBEBEB">
                <a:alpha val="100000"/>
              </a:srgbClr>
            </a:solidFill>
          </p:spPr>
          <p:txBody>
            <a:bodyPr/>
            <a:lstStyle/>
            <a:p/>
          </p:txBody>
        </p:sp>
        <p:sp>
          <p:nvSpPr>
            <p:cNvPr id="347" name="pl347"/>
            <p:cNvSpPr/>
            <p:nvPr/>
          </p:nvSpPr>
          <p:spPr>
            <a:xfrm>
              <a:off x="4097032" y="55716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4097032" y="528558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4097032" y="499949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4097032" y="57147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4097032" y="542863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4097032" y="51425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4097032" y="485644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170338" y="5142538"/>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BEBEBE">
                  <a:alpha val="69803"/>
                </a:srgbClr>
              </a:solidFill>
              <a:prstDash val="solid"/>
              <a:round/>
            </a:ln>
          </p:spPr>
          <p:txBody>
            <a:bodyPr/>
            <a:lstStyle/>
            <a:p/>
          </p:txBody>
        </p:sp>
        <p:sp>
          <p:nvSpPr>
            <p:cNvPr id="363" name="pl363"/>
            <p:cNvSpPr/>
            <p:nvPr/>
          </p:nvSpPr>
          <p:spPr>
            <a:xfrm>
              <a:off x="4170338" y="5131094"/>
              <a:ext cx="1466121" cy="240319"/>
            </a:xfrm>
            <a:custGeom>
              <a:avLst/>
              <a:pathLst>
                <a:path w="1466121" h="240319">
                  <a:moveTo>
                    <a:pt x="0" y="45775"/>
                  </a:moveTo>
                  <a:lnTo>
                    <a:pt x="209445" y="11443"/>
                  </a:lnTo>
                  <a:lnTo>
                    <a:pt x="418891" y="22887"/>
                  </a:lnTo>
                  <a:lnTo>
                    <a:pt x="628337" y="0"/>
                  </a:lnTo>
                  <a:lnTo>
                    <a:pt x="837783" y="11443"/>
                  </a:lnTo>
                  <a:lnTo>
                    <a:pt x="1047229" y="80106"/>
                  </a:lnTo>
                  <a:lnTo>
                    <a:pt x="1256675" y="137325"/>
                  </a:lnTo>
                  <a:lnTo>
                    <a:pt x="1466121" y="240319"/>
                  </a:lnTo>
                </a:path>
              </a:pathLst>
            </a:custGeom>
            <a:ln w="40651" cap="flat">
              <a:solidFill>
                <a:srgbClr val="BEBEBE">
                  <a:alpha val="69803"/>
                </a:srgbClr>
              </a:solidFill>
              <a:prstDash val="solid"/>
              <a:round/>
            </a:ln>
          </p:spPr>
          <p:txBody>
            <a:bodyPr/>
            <a:lstStyle/>
            <a:p/>
          </p:txBody>
        </p:sp>
        <p:sp>
          <p:nvSpPr>
            <p:cNvPr id="364" name="pl364"/>
            <p:cNvSpPr/>
            <p:nvPr/>
          </p:nvSpPr>
          <p:spPr>
            <a:xfrm>
              <a:off x="4170338" y="5131094"/>
              <a:ext cx="1466121" cy="240319"/>
            </a:xfrm>
            <a:custGeom>
              <a:avLst/>
              <a:pathLst>
                <a:path w="1466121" h="240319">
                  <a:moveTo>
                    <a:pt x="0" y="45775"/>
                  </a:moveTo>
                  <a:lnTo>
                    <a:pt x="209445" y="11443"/>
                  </a:lnTo>
                  <a:lnTo>
                    <a:pt x="418891" y="22887"/>
                  </a:lnTo>
                  <a:lnTo>
                    <a:pt x="628337" y="0"/>
                  </a:lnTo>
                  <a:lnTo>
                    <a:pt x="837783" y="11443"/>
                  </a:lnTo>
                  <a:lnTo>
                    <a:pt x="1047229" y="80106"/>
                  </a:lnTo>
                  <a:lnTo>
                    <a:pt x="1256675" y="137325"/>
                  </a:lnTo>
                  <a:lnTo>
                    <a:pt x="1466121" y="240319"/>
                  </a:lnTo>
                </a:path>
              </a:pathLst>
            </a:custGeom>
            <a:ln w="35231" cap="flat">
              <a:solidFill>
                <a:srgbClr val="BEBEBE">
                  <a:alpha val="69803"/>
                </a:srgbClr>
              </a:solidFill>
              <a:prstDash val="solid"/>
              <a:round/>
            </a:ln>
          </p:spPr>
          <p:txBody>
            <a:bodyPr/>
            <a:lstStyle/>
            <a:p/>
          </p:txBody>
        </p:sp>
        <p:sp>
          <p:nvSpPr>
            <p:cNvPr id="365" name="pl365"/>
            <p:cNvSpPr/>
            <p:nvPr/>
          </p:nvSpPr>
          <p:spPr>
            <a:xfrm>
              <a:off x="4170338" y="5142538"/>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6B6B6B">
                  <a:alpha val="100000"/>
                </a:srgbClr>
              </a:solidFill>
              <a:prstDash val="solid"/>
              <a:round/>
            </a:ln>
          </p:spPr>
          <p:txBody>
            <a:bodyPr/>
            <a:lstStyle/>
            <a:p/>
          </p:txBody>
        </p:sp>
        <p:sp>
          <p:nvSpPr>
            <p:cNvPr id="366" name="pl366"/>
            <p:cNvSpPr/>
            <p:nvPr/>
          </p:nvSpPr>
          <p:spPr>
            <a:xfrm>
              <a:off x="4170338" y="5131094"/>
              <a:ext cx="1466121" cy="240319"/>
            </a:xfrm>
            <a:custGeom>
              <a:avLst/>
              <a:pathLst>
                <a:path w="1466121" h="240319">
                  <a:moveTo>
                    <a:pt x="0" y="45775"/>
                  </a:moveTo>
                  <a:lnTo>
                    <a:pt x="209445" y="11443"/>
                  </a:lnTo>
                  <a:lnTo>
                    <a:pt x="418891" y="22887"/>
                  </a:lnTo>
                  <a:lnTo>
                    <a:pt x="628337" y="0"/>
                  </a:lnTo>
                  <a:lnTo>
                    <a:pt x="837783" y="11443"/>
                  </a:lnTo>
                  <a:lnTo>
                    <a:pt x="1047229" y="80106"/>
                  </a:lnTo>
                  <a:lnTo>
                    <a:pt x="1256675" y="137325"/>
                  </a:lnTo>
                  <a:lnTo>
                    <a:pt x="1466121" y="240319"/>
                  </a:lnTo>
                </a:path>
              </a:pathLst>
            </a:custGeom>
            <a:ln w="40651" cap="flat">
              <a:solidFill>
                <a:srgbClr val="000000">
                  <a:alpha val="100000"/>
                </a:srgbClr>
              </a:solidFill>
              <a:prstDash val="solid"/>
              <a:round/>
            </a:ln>
          </p:spPr>
          <p:txBody>
            <a:bodyPr/>
            <a:lstStyle/>
            <a:p/>
          </p:txBody>
        </p:sp>
        <p:sp>
          <p:nvSpPr>
            <p:cNvPr id="367" name="pl367"/>
            <p:cNvSpPr/>
            <p:nvPr/>
          </p:nvSpPr>
          <p:spPr>
            <a:xfrm>
              <a:off x="4170338" y="5131094"/>
              <a:ext cx="1466121" cy="240319"/>
            </a:xfrm>
            <a:custGeom>
              <a:avLst/>
              <a:pathLst>
                <a:path w="1466121" h="240319">
                  <a:moveTo>
                    <a:pt x="0" y="45775"/>
                  </a:moveTo>
                  <a:lnTo>
                    <a:pt x="209445" y="11443"/>
                  </a:lnTo>
                  <a:lnTo>
                    <a:pt x="418891" y="22887"/>
                  </a:lnTo>
                  <a:lnTo>
                    <a:pt x="628337" y="0"/>
                  </a:lnTo>
                  <a:lnTo>
                    <a:pt x="837783" y="11443"/>
                  </a:lnTo>
                  <a:lnTo>
                    <a:pt x="1047229" y="80106"/>
                  </a:lnTo>
                  <a:lnTo>
                    <a:pt x="1256675" y="137325"/>
                  </a:lnTo>
                  <a:lnTo>
                    <a:pt x="1466121" y="240319"/>
                  </a:lnTo>
                </a:path>
              </a:pathLst>
            </a:custGeom>
            <a:ln w="35231" cap="flat">
              <a:solidFill>
                <a:srgbClr val="80BD41">
                  <a:alpha val="100000"/>
                </a:srgbClr>
              </a:solidFill>
              <a:prstDash val="solid"/>
              <a:round/>
            </a:ln>
          </p:spPr>
          <p:txBody>
            <a:bodyPr/>
            <a:lstStyle/>
            <a:p/>
          </p:txBody>
        </p:sp>
        <p:sp>
          <p:nvSpPr>
            <p:cNvPr id="368" name="pl368"/>
            <p:cNvSpPr/>
            <p:nvPr/>
          </p:nvSpPr>
          <p:spPr>
            <a:xfrm>
              <a:off x="4097032" y="514253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4122149" y="49983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70" name="tx370"/>
            <p:cNvSpPr/>
            <p:nvPr/>
          </p:nvSpPr>
          <p:spPr>
            <a:xfrm>
              <a:off x="4349654"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1" name="tx371"/>
            <p:cNvSpPr/>
            <p:nvPr/>
          </p:nvSpPr>
          <p:spPr>
            <a:xfrm>
              <a:off x="4541041" y="49754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2" name="tx372"/>
            <p:cNvSpPr/>
            <p:nvPr/>
          </p:nvSpPr>
          <p:spPr>
            <a:xfrm>
              <a:off x="4768546" y="49525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3" name="tx373"/>
            <p:cNvSpPr/>
            <p:nvPr/>
          </p:nvSpPr>
          <p:spPr>
            <a:xfrm>
              <a:off x="4977992"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4" name="tx374"/>
            <p:cNvSpPr/>
            <p:nvPr/>
          </p:nvSpPr>
          <p:spPr>
            <a:xfrm>
              <a:off x="5169379" y="50326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75" name="tx375"/>
            <p:cNvSpPr/>
            <p:nvPr/>
          </p:nvSpPr>
          <p:spPr>
            <a:xfrm>
              <a:off x="5352718" y="5089865"/>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76" name="tx376"/>
            <p:cNvSpPr/>
            <p:nvPr/>
          </p:nvSpPr>
          <p:spPr>
            <a:xfrm>
              <a:off x="5558141" y="519285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377" name="rc377"/>
            <p:cNvSpPr/>
            <p:nvPr/>
          </p:nvSpPr>
          <p:spPr>
            <a:xfrm>
              <a:off x="5779354" y="874964"/>
              <a:ext cx="1612733" cy="1019640"/>
            </a:xfrm>
            <a:prstGeom prst="rect">
              <a:avLst/>
            </a:prstGeom>
            <a:solidFill>
              <a:srgbClr val="EBEBEB">
                <a:alpha val="100000"/>
              </a:srgbClr>
            </a:solidFill>
          </p:spPr>
          <p:txBody>
            <a:bodyPr/>
            <a:lstStyle/>
            <a:p/>
          </p:txBody>
        </p:sp>
        <p:sp>
          <p:nvSpPr>
            <p:cNvPr id="378" name="pl378"/>
            <p:cNvSpPr/>
            <p:nvPr/>
          </p:nvSpPr>
          <p:spPr>
            <a:xfrm>
              <a:off x="5779354" y="165943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137334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108724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18024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1516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12302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9441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1230293"/>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BEBEBE">
                  <a:alpha val="69803"/>
                </a:srgbClr>
              </a:solidFill>
              <a:prstDash val="solid"/>
              <a:round/>
            </a:ln>
          </p:spPr>
          <p:txBody>
            <a:bodyPr/>
            <a:lstStyle/>
            <a:p/>
          </p:txBody>
        </p:sp>
        <p:sp>
          <p:nvSpPr>
            <p:cNvPr id="394" name="pl394"/>
            <p:cNvSpPr/>
            <p:nvPr/>
          </p:nvSpPr>
          <p:spPr>
            <a:xfrm>
              <a:off x="5852660" y="1173074"/>
              <a:ext cx="1466121" cy="183100"/>
            </a:xfrm>
            <a:custGeom>
              <a:avLst/>
              <a:pathLst>
                <a:path w="1466121" h="183100">
                  <a:moveTo>
                    <a:pt x="0" y="0"/>
                  </a:moveTo>
                  <a:lnTo>
                    <a:pt x="209445" y="57218"/>
                  </a:lnTo>
                  <a:lnTo>
                    <a:pt x="418891" y="125881"/>
                  </a:lnTo>
                  <a:lnTo>
                    <a:pt x="628337" y="148769"/>
                  </a:lnTo>
                  <a:lnTo>
                    <a:pt x="837783" y="171656"/>
                  </a:lnTo>
                  <a:lnTo>
                    <a:pt x="1047229" y="137325"/>
                  </a:lnTo>
                  <a:lnTo>
                    <a:pt x="1256675" y="183100"/>
                  </a:lnTo>
                  <a:lnTo>
                    <a:pt x="1466121" y="160212"/>
                  </a:lnTo>
                </a:path>
              </a:pathLst>
            </a:custGeom>
            <a:ln w="40651" cap="flat">
              <a:solidFill>
                <a:srgbClr val="BEBEBE">
                  <a:alpha val="69803"/>
                </a:srgbClr>
              </a:solidFill>
              <a:prstDash val="solid"/>
              <a:round/>
            </a:ln>
          </p:spPr>
          <p:txBody>
            <a:bodyPr/>
            <a:lstStyle/>
            <a:p/>
          </p:txBody>
        </p:sp>
        <p:sp>
          <p:nvSpPr>
            <p:cNvPr id="395" name="pl395"/>
            <p:cNvSpPr/>
            <p:nvPr/>
          </p:nvSpPr>
          <p:spPr>
            <a:xfrm>
              <a:off x="5852660" y="1173074"/>
              <a:ext cx="1466121" cy="183100"/>
            </a:xfrm>
            <a:custGeom>
              <a:avLst/>
              <a:pathLst>
                <a:path w="1466121" h="183100">
                  <a:moveTo>
                    <a:pt x="0" y="0"/>
                  </a:moveTo>
                  <a:lnTo>
                    <a:pt x="209445" y="57218"/>
                  </a:lnTo>
                  <a:lnTo>
                    <a:pt x="418891" y="125881"/>
                  </a:lnTo>
                  <a:lnTo>
                    <a:pt x="628337" y="148769"/>
                  </a:lnTo>
                  <a:lnTo>
                    <a:pt x="837783" y="171656"/>
                  </a:lnTo>
                  <a:lnTo>
                    <a:pt x="1047229" y="137325"/>
                  </a:lnTo>
                  <a:lnTo>
                    <a:pt x="1256675" y="183100"/>
                  </a:lnTo>
                  <a:lnTo>
                    <a:pt x="1466121" y="160212"/>
                  </a:lnTo>
                </a:path>
              </a:pathLst>
            </a:custGeom>
            <a:ln w="35231" cap="flat">
              <a:solidFill>
                <a:srgbClr val="BEBEBE">
                  <a:alpha val="69803"/>
                </a:srgbClr>
              </a:solidFill>
              <a:prstDash val="solid"/>
              <a:round/>
            </a:ln>
          </p:spPr>
          <p:txBody>
            <a:bodyPr/>
            <a:lstStyle/>
            <a:p/>
          </p:txBody>
        </p:sp>
        <p:sp>
          <p:nvSpPr>
            <p:cNvPr id="396" name="pl396"/>
            <p:cNvSpPr/>
            <p:nvPr/>
          </p:nvSpPr>
          <p:spPr>
            <a:xfrm>
              <a:off x="5852660" y="1230293"/>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1173074"/>
              <a:ext cx="1466121" cy="183100"/>
            </a:xfrm>
            <a:custGeom>
              <a:avLst/>
              <a:pathLst>
                <a:path w="1466121" h="183100">
                  <a:moveTo>
                    <a:pt x="0" y="0"/>
                  </a:moveTo>
                  <a:lnTo>
                    <a:pt x="209445" y="57218"/>
                  </a:lnTo>
                  <a:lnTo>
                    <a:pt x="418891" y="125881"/>
                  </a:lnTo>
                  <a:lnTo>
                    <a:pt x="628337" y="148769"/>
                  </a:lnTo>
                  <a:lnTo>
                    <a:pt x="837783" y="171656"/>
                  </a:lnTo>
                  <a:lnTo>
                    <a:pt x="1047229" y="137325"/>
                  </a:lnTo>
                  <a:lnTo>
                    <a:pt x="1256675" y="183100"/>
                  </a:lnTo>
                  <a:lnTo>
                    <a:pt x="1466121" y="160212"/>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1173074"/>
              <a:ext cx="1466121" cy="183100"/>
            </a:xfrm>
            <a:custGeom>
              <a:avLst/>
              <a:pathLst>
                <a:path w="1466121" h="183100">
                  <a:moveTo>
                    <a:pt x="0" y="0"/>
                  </a:moveTo>
                  <a:lnTo>
                    <a:pt x="209445" y="57218"/>
                  </a:lnTo>
                  <a:lnTo>
                    <a:pt x="418891" y="125881"/>
                  </a:lnTo>
                  <a:lnTo>
                    <a:pt x="628337" y="148769"/>
                  </a:lnTo>
                  <a:lnTo>
                    <a:pt x="837783" y="171656"/>
                  </a:lnTo>
                  <a:lnTo>
                    <a:pt x="1047229" y="137325"/>
                  </a:lnTo>
                  <a:lnTo>
                    <a:pt x="1256675" y="183100"/>
                  </a:lnTo>
                  <a:lnTo>
                    <a:pt x="1466121" y="160212"/>
                  </a:lnTo>
                </a:path>
              </a:pathLst>
            </a:custGeom>
            <a:ln w="35231" cap="flat">
              <a:solidFill>
                <a:srgbClr val="80BD41">
                  <a:alpha val="100000"/>
                </a:srgbClr>
              </a:solidFill>
              <a:prstDash val="solid"/>
              <a:round/>
            </a:ln>
          </p:spPr>
          <p:txBody>
            <a:bodyPr/>
            <a:lstStyle/>
            <a:p/>
          </p:txBody>
        </p:sp>
        <p:sp>
          <p:nvSpPr>
            <p:cNvPr id="399" name="pl399"/>
            <p:cNvSpPr/>
            <p:nvPr/>
          </p:nvSpPr>
          <p:spPr>
            <a:xfrm>
              <a:off x="5779354" y="12302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22531" y="994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01" name="tx401"/>
            <p:cNvSpPr/>
            <p:nvPr/>
          </p:nvSpPr>
          <p:spPr>
            <a:xfrm>
              <a:off x="6031977"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2" name="tx402"/>
            <p:cNvSpPr/>
            <p:nvPr/>
          </p:nvSpPr>
          <p:spPr>
            <a:xfrm>
              <a:off x="6223363" y="112040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03" name="tx403"/>
            <p:cNvSpPr/>
            <p:nvPr/>
          </p:nvSpPr>
          <p:spPr>
            <a:xfrm>
              <a:off x="6432809" y="11432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4" name="tx404"/>
            <p:cNvSpPr/>
            <p:nvPr/>
          </p:nvSpPr>
          <p:spPr>
            <a:xfrm>
              <a:off x="6612126" y="116617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05" name="tx405"/>
            <p:cNvSpPr/>
            <p:nvPr/>
          </p:nvSpPr>
          <p:spPr>
            <a:xfrm>
              <a:off x="6851701" y="11318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06" name="tx406"/>
            <p:cNvSpPr/>
            <p:nvPr/>
          </p:nvSpPr>
          <p:spPr>
            <a:xfrm>
              <a:off x="7035041" y="1177620"/>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07" name="tx407"/>
            <p:cNvSpPr/>
            <p:nvPr/>
          </p:nvSpPr>
          <p:spPr>
            <a:xfrm>
              <a:off x="7270593" y="11547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08" name="rc408"/>
            <p:cNvSpPr/>
            <p:nvPr/>
          </p:nvSpPr>
          <p:spPr>
            <a:xfrm>
              <a:off x="5779354" y="2179046"/>
              <a:ext cx="1612733" cy="1019640"/>
            </a:xfrm>
            <a:prstGeom prst="rect">
              <a:avLst/>
            </a:prstGeom>
            <a:solidFill>
              <a:srgbClr val="EBEBEB">
                <a:alpha val="100000"/>
              </a:srgbClr>
            </a:solidFill>
          </p:spPr>
          <p:txBody>
            <a:bodyPr/>
            <a:lstStyle/>
            <a:p/>
          </p:txBody>
        </p:sp>
        <p:sp>
          <p:nvSpPr>
            <p:cNvPr id="409" name="pl409"/>
            <p:cNvSpPr/>
            <p:nvPr/>
          </p:nvSpPr>
          <p:spPr>
            <a:xfrm>
              <a:off x="5779354" y="29635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267742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23913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31065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2820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25343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22482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2534375"/>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BEBEBE">
                  <a:alpha val="69803"/>
                </a:srgbClr>
              </a:solidFill>
              <a:prstDash val="solid"/>
              <a:round/>
            </a:ln>
          </p:spPr>
          <p:txBody>
            <a:bodyPr/>
            <a:lstStyle/>
            <a:p/>
          </p:txBody>
        </p:sp>
        <p:sp>
          <p:nvSpPr>
            <p:cNvPr id="425" name="pl425"/>
            <p:cNvSpPr/>
            <p:nvPr/>
          </p:nvSpPr>
          <p:spPr>
            <a:xfrm>
              <a:off x="5852660" y="2511487"/>
              <a:ext cx="1466121" cy="80106"/>
            </a:xfrm>
            <a:custGeom>
              <a:avLst/>
              <a:pathLst>
                <a:path w="1466121" h="80106">
                  <a:moveTo>
                    <a:pt x="0" y="45775"/>
                  </a:moveTo>
                  <a:lnTo>
                    <a:pt x="209445" y="22887"/>
                  </a:lnTo>
                  <a:lnTo>
                    <a:pt x="418891" y="22887"/>
                  </a:lnTo>
                  <a:lnTo>
                    <a:pt x="628337" y="0"/>
                  </a:lnTo>
                  <a:lnTo>
                    <a:pt x="837783" y="11443"/>
                  </a:lnTo>
                  <a:lnTo>
                    <a:pt x="1047229" y="22887"/>
                  </a:lnTo>
                  <a:lnTo>
                    <a:pt x="1256675" y="45775"/>
                  </a:lnTo>
                  <a:lnTo>
                    <a:pt x="1466121" y="80106"/>
                  </a:lnTo>
                </a:path>
              </a:pathLst>
            </a:custGeom>
            <a:ln w="40651" cap="flat">
              <a:solidFill>
                <a:srgbClr val="BEBEBE">
                  <a:alpha val="69803"/>
                </a:srgbClr>
              </a:solidFill>
              <a:prstDash val="solid"/>
              <a:round/>
            </a:ln>
          </p:spPr>
          <p:txBody>
            <a:bodyPr/>
            <a:lstStyle/>
            <a:p/>
          </p:txBody>
        </p:sp>
        <p:sp>
          <p:nvSpPr>
            <p:cNvPr id="426" name="pl426"/>
            <p:cNvSpPr/>
            <p:nvPr/>
          </p:nvSpPr>
          <p:spPr>
            <a:xfrm>
              <a:off x="5852660" y="2511487"/>
              <a:ext cx="1466121" cy="80106"/>
            </a:xfrm>
            <a:custGeom>
              <a:avLst/>
              <a:pathLst>
                <a:path w="1466121" h="80106">
                  <a:moveTo>
                    <a:pt x="0" y="45775"/>
                  </a:moveTo>
                  <a:lnTo>
                    <a:pt x="209445" y="22887"/>
                  </a:lnTo>
                  <a:lnTo>
                    <a:pt x="418891" y="22887"/>
                  </a:lnTo>
                  <a:lnTo>
                    <a:pt x="628337" y="0"/>
                  </a:lnTo>
                  <a:lnTo>
                    <a:pt x="837783" y="11443"/>
                  </a:lnTo>
                  <a:lnTo>
                    <a:pt x="1047229" y="22887"/>
                  </a:lnTo>
                  <a:lnTo>
                    <a:pt x="1256675" y="45775"/>
                  </a:lnTo>
                  <a:lnTo>
                    <a:pt x="1466121" y="80106"/>
                  </a:lnTo>
                </a:path>
              </a:pathLst>
            </a:custGeom>
            <a:ln w="35231" cap="flat">
              <a:solidFill>
                <a:srgbClr val="BEBEBE">
                  <a:alpha val="69803"/>
                </a:srgbClr>
              </a:solidFill>
              <a:prstDash val="solid"/>
              <a:round/>
            </a:ln>
          </p:spPr>
          <p:txBody>
            <a:bodyPr/>
            <a:lstStyle/>
            <a:p/>
          </p:txBody>
        </p:sp>
        <p:sp>
          <p:nvSpPr>
            <p:cNvPr id="427" name="pl427"/>
            <p:cNvSpPr/>
            <p:nvPr/>
          </p:nvSpPr>
          <p:spPr>
            <a:xfrm>
              <a:off x="5852660" y="2534375"/>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2511487"/>
              <a:ext cx="1466121" cy="80106"/>
            </a:xfrm>
            <a:custGeom>
              <a:avLst/>
              <a:pathLst>
                <a:path w="1466121" h="80106">
                  <a:moveTo>
                    <a:pt x="0" y="45775"/>
                  </a:moveTo>
                  <a:lnTo>
                    <a:pt x="209445" y="22887"/>
                  </a:lnTo>
                  <a:lnTo>
                    <a:pt x="418891" y="22887"/>
                  </a:lnTo>
                  <a:lnTo>
                    <a:pt x="628337" y="0"/>
                  </a:lnTo>
                  <a:lnTo>
                    <a:pt x="837783" y="11443"/>
                  </a:lnTo>
                  <a:lnTo>
                    <a:pt x="1047229" y="22887"/>
                  </a:lnTo>
                  <a:lnTo>
                    <a:pt x="1256675" y="45775"/>
                  </a:lnTo>
                  <a:lnTo>
                    <a:pt x="1466121" y="80106"/>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2511487"/>
              <a:ext cx="1466121" cy="80106"/>
            </a:xfrm>
            <a:custGeom>
              <a:avLst/>
              <a:pathLst>
                <a:path w="1466121" h="80106">
                  <a:moveTo>
                    <a:pt x="0" y="45775"/>
                  </a:moveTo>
                  <a:lnTo>
                    <a:pt x="209445" y="22887"/>
                  </a:lnTo>
                  <a:lnTo>
                    <a:pt x="418891" y="22887"/>
                  </a:lnTo>
                  <a:lnTo>
                    <a:pt x="628337" y="0"/>
                  </a:lnTo>
                  <a:lnTo>
                    <a:pt x="837783" y="11443"/>
                  </a:lnTo>
                  <a:lnTo>
                    <a:pt x="1047229" y="22887"/>
                  </a:lnTo>
                  <a:lnTo>
                    <a:pt x="1256675" y="45775"/>
                  </a:lnTo>
                  <a:lnTo>
                    <a:pt x="1466121" y="80106"/>
                  </a:lnTo>
                </a:path>
              </a:pathLst>
            </a:custGeom>
            <a:ln w="35231" cap="flat">
              <a:solidFill>
                <a:srgbClr val="80BD41">
                  <a:alpha val="100000"/>
                </a:srgbClr>
              </a:solidFill>
              <a:prstDash val="solid"/>
              <a:round/>
            </a:ln>
          </p:spPr>
          <p:txBody>
            <a:bodyPr/>
            <a:lstStyle/>
            <a:p/>
          </p:txBody>
        </p:sp>
        <p:sp>
          <p:nvSpPr>
            <p:cNvPr id="430" name="pl430"/>
            <p:cNvSpPr/>
            <p:nvPr/>
          </p:nvSpPr>
          <p:spPr>
            <a:xfrm>
              <a:off x="5779354" y="253437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04472" y="23787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2" name="tx432"/>
            <p:cNvSpPr/>
            <p:nvPr/>
          </p:nvSpPr>
          <p:spPr>
            <a:xfrm>
              <a:off x="6031977" y="2355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241423" y="2355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4" name="tx434"/>
            <p:cNvSpPr/>
            <p:nvPr/>
          </p:nvSpPr>
          <p:spPr>
            <a:xfrm>
              <a:off x="6450869" y="23329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5" name="tx435"/>
            <p:cNvSpPr/>
            <p:nvPr/>
          </p:nvSpPr>
          <p:spPr>
            <a:xfrm>
              <a:off x="6660315" y="2344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6" name="tx436"/>
            <p:cNvSpPr/>
            <p:nvPr/>
          </p:nvSpPr>
          <p:spPr>
            <a:xfrm>
              <a:off x="6869761" y="2355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7" name="tx437"/>
            <p:cNvSpPr/>
            <p:nvPr/>
          </p:nvSpPr>
          <p:spPr>
            <a:xfrm>
              <a:off x="7061147" y="23787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8" name="tx438"/>
            <p:cNvSpPr/>
            <p:nvPr/>
          </p:nvSpPr>
          <p:spPr>
            <a:xfrm>
              <a:off x="7270593" y="24130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9" name="rc439"/>
            <p:cNvSpPr/>
            <p:nvPr/>
          </p:nvSpPr>
          <p:spPr>
            <a:xfrm>
              <a:off x="5779354" y="3483127"/>
              <a:ext cx="1612733" cy="1019640"/>
            </a:xfrm>
            <a:prstGeom prst="rect">
              <a:avLst/>
            </a:prstGeom>
            <a:solidFill>
              <a:srgbClr val="EBEBEB">
                <a:alpha val="100000"/>
              </a:srgbClr>
            </a:solidFill>
          </p:spPr>
          <p:txBody>
            <a:bodyPr/>
            <a:lstStyle/>
            <a:p/>
          </p:txBody>
        </p:sp>
        <p:sp>
          <p:nvSpPr>
            <p:cNvPr id="440" name="pl440"/>
            <p:cNvSpPr/>
            <p:nvPr/>
          </p:nvSpPr>
          <p:spPr>
            <a:xfrm>
              <a:off x="5779354" y="426759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5779354" y="398150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369540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44106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412455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38384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779354" y="355236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52660" y="3838456"/>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BEBEBE">
                  <a:alpha val="69803"/>
                </a:srgbClr>
              </a:solidFill>
              <a:prstDash val="solid"/>
              <a:round/>
            </a:ln>
          </p:spPr>
          <p:txBody>
            <a:bodyPr/>
            <a:lstStyle/>
            <a:p/>
          </p:txBody>
        </p:sp>
        <p:sp>
          <p:nvSpPr>
            <p:cNvPr id="456" name="pl456"/>
            <p:cNvSpPr/>
            <p:nvPr/>
          </p:nvSpPr>
          <p:spPr>
            <a:xfrm>
              <a:off x="5852660" y="3758350"/>
              <a:ext cx="1466121" cy="228875"/>
            </a:xfrm>
            <a:custGeom>
              <a:avLst/>
              <a:pathLst>
                <a:path w="1466121" h="228875">
                  <a:moveTo>
                    <a:pt x="0" y="57218"/>
                  </a:moveTo>
                  <a:lnTo>
                    <a:pt x="209445" y="80106"/>
                  </a:lnTo>
                  <a:lnTo>
                    <a:pt x="418891" y="11443"/>
                  </a:lnTo>
                  <a:lnTo>
                    <a:pt x="628337" y="0"/>
                  </a:lnTo>
                  <a:lnTo>
                    <a:pt x="837783" y="114437"/>
                  </a:lnTo>
                  <a:lnTo>
                    <a:pt x="1047229" y="125881"/>
                  </a:lnTo>
                  <a:lnTo>
                    <a:pt x="1256675" y="228875"/>
                  </a:lnTo>
                  <a:lnTo>
                    <a:pt x="1466121" y="137325"/>
                  </a:lnTo>
                </a:path>
              </a:pathLst>
            </a:custGeom>
            <a:ln w="40651" cap="flat">
              <a:solidFill>
                <a:srgbClr val="BEBEBE">
                  <a:alpha val="69803"/>
                </a:srgbClr>
              </a:solidFill>
              <a:prstDash val="solid"/>
              <a:round/>
            </a:ln>
          </p:spPr>
          <p:txBody>
            <a:bodyPr/>
            <a:lstStyle/>
            <a:p/>
          </p:txBody>
        </p:sp>
        <p:sp>
          <p:nvSpPr>
            <p:cNvPr id="457" name="pl457"/>
            <p:cNvSpPr/>
            <p:nvPr/>
          </p:nvSpPr>
          <p:spPr>
            <a:xfrm>
              <a:off x="5852660" y="3758350"/>
              <a:ext cx="1466121" cy="228875"/>
            </a:xfrm>
            <a:custGeom>
              <a:avLst/>
              <a:pathLst>
                <a:path w="1466121" h="228875">
                  <a:moveTo>
                    <a:pt x="0" y="57218"/>
                  </a:moveTo>
                  <a:lnTo>
                    <a:pt x="209445" y="80106"/>
                  </a:lnTo>
                  <a:lnTo>
                    <a:pt x="418891" y="11443"/>
                  </a:lnTo>
                  <a:lnTo>
                    <a:pt x="628337" y="0"/>
                  </a:lnTo>
                  <a:lnTo>
                    <a:pt x="837783" y="114437"/>
                  </a:lnTo>
                  <a:lnTo>
                    <a:pt x="1047229" y="125881"/>
                  </a:lnTo>
                  <a:lnTo>
                    <a:pt x="1256675" y="228875"/>
                  </a:lnTo>
                  <a:lnTo>
                    <a:pt x="1466121" y="137325"/>
                  </a:lnTo>
                </a:path>
              </a:pathLst>
            </a:custGeom>
            <a:ln w="35231" cap="flat">
              <a:solidFill>
                <a:srgbClr val="BEBEBE">
                  <a:alpha val="69803"/>
                </a:srgbClr>
              </a:solidFill>
              <a:prstDash val="solid"/>
              <a:round/>
            </a:ln>
          </p:spPr>
          <p:txBody>
            <a:bodyPr/>
            <a:lstStyle/>
            <a:p/>
          </p:txBody>
        </p:sp>
        <p:sp>
          <p:nvSpPr>
            <p:cNvPr id="458" name="pl458"/>
            <p:cNvSpPr/>
            <p:nvPr/>
          </p:nvSpPr>
          <p:spPr>
            <a:xfrm>
              <a:off x="5852660" y="3838456"/>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6B6B6B">
                  <a:alpha val="100000"/>
                </a:srgbClr>
              </a:solidFill>
              <a:prstDash val="solid"/>
              <a:round/>
            </a:ln>
          </p:spPr>
          <p:txBody>
            <a:bodyPr/>
            <a:lstStyle/>
            <a:p/>
          </p:txBody>
        </p:sp>
        <p:sp>
          <p:nvSpPr>
            <p:cNvPr id="459" name="pl459"/>
            <p:cNvSpPr/>
            <p:nvPr/>
          </p:nvSpPr>
          <p:spPr>
            <a:xfrm>
              <a:off x="5852660" y="3758350"/>
              <a:ext cx="1466121" cy="228875"/>
            </a:xfrm>
            <a:custGeom>
              <a:avLst/>
              <a:pathLst>
                <a:path w="1466121" h="228875">
                  <a:moveTo>
                    <a:pt x="0" y="57218"/>
                  </a:moveTo>
                  <a:lnTo>
                    <a:pt x="209445" y="80106"/>
                  </a:lnTo>
                  <a:lnTo>
                    <a:pt x="418891" y="11443"/>
                  </a:lnTo>
                  <a:lnTo>
                    <a:pt x="628337" y="0"/>
                  </a:lnTo>
                  <a:lnTo>
                    <a:pt x="837783" y="114437"/>
                  </a:lnTo>
                  <a:lnTo>
                    <a:pt x="1047229" y="125881"/>
                  </a:lnTo>
                  <a:lnTo>
                    <a:pt x="1256675" y="228875"/>
                  </a:lnTo>
                  <a:lnTo>
                    <a:pt x="1466121" y="137325"/>
                  </a:lnTo>
                </a:path>
              </a:pathLst>
            </a:custGeom>
            <a:ln w="40651" cap="flat">
              <a:solidFill>
                <a:srgbClr val="000000">
                  <a:alpha val="100000"/>
                </a:srgbClr>
              </a:solidFill>
              <a:prstDash val="solid"/>
              <a:round/>
            </a:ln>
          </p:spPr>
          <p:txBody>
            <a:bodyPr/>
            <a:lstStyle/>
            <a:p/>
          </p:txBody>
        </p:sp>
        <p:sp>
          <p:nvSpPr>
            <p:cNvPr id="460" name="pl460"/>
            <p:cNvSpPr/>
            <p:nvPr/>
          </p:nvSpPr>
          <p:spPr>
            <a:xfrm>
              <a:off x="5852660" y="3758350"/>
              <a:ext cx="1466121" cy="228875"/>
            </a:xfrm>
            <a:custGeom>
              <a:avLst/>
              <a:pathLst>
                <a:path w="1466121" h="228875">
                  <a:moveTo>
                    <a:pt x="0" y="57218"/>
                  </a:moveTo>
                  <a:lnTo>
                    <a:pt x="209445" y="80106"/>
                  </a:lnTo>
                  <a:lnTo>
                    <a:pt x="418891" y="11443"/>
                  </a:lnTo>
                  <a:lnTo>
                    <a:pt x="628337" y="0"/>
                  </a:lnTo>
                  <a:lnTo>
                    <a:pt x="837783" y="114437"/>
                  </a:lnTo>
                  <a:lnTo>
                    <a:pt x="1047229" y="125881"/>
                  </a:lnTo>
                  <a:lnTo>
                    <a:pt x="1256675" y="228875"/>
                  </a:lnTo>
                  <a:lnTo>
                    <a:pt x="1466121" y="137325"/>
                  </a:lnTo>
                </a:path>
              </a:pathLst>
            </a:custGeom>
            <a:ln w="35231" cap="flat">
              <a:solidFill>
                <a:srgbClr val="80BD41">
                  <a:alpha val="100000"/>
                </a:srgbClr>
              </a:solidFill>
              <a:prstDash val="solid"/>
              <a:round/>
            </a:ln>
          </p:spPr>
          <p:txBody>
            <a:bodyPr/>
            <a:lstStyle/>
            <a:p/>
          </p:txBody>
        </p:sp>
        <p:sp>
          <p:nvSpPr>
            <p:cNvPr id="461" name="pl461"/>
            <p:cNvSpPr/>
            <p:nvPr/>
          </p:nvSpPr>
          <p:spPr>
            <a:xfrm>
              <a:off x="5779354" y="383845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5822531" y="3637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3" name="tx463"/>
            <p:cNvSpPr/>
            <p:nvPr/>
          </p:nvSpPr>
          <p:spPr>
            <a:xfrm>
              <a:off x="6031977"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241423" y="35912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65" name="tx465"/>
            <p:cNvSpPr/>
            <p:nvPr/>
          </p:nvSpPr>
          <p:spPr>
            <a:xfrm>
              <a:off x="6450869" y="35797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66" name="tx466"/>
            <p:cNvSpPr/>
            <p:nvPr/>
          </p:nvSpPr>
          <p:spPr>
            <a:xfrm>
              <a:off x="6642255" y="36942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7" name="tx467"/>
            <p:cNvSpPr/>
            <p:nvPr/>
          </p:nvSpPr>
          <p:spPr>
            <a:xfrm>
              <a:off x="6851701" y="37056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68" name="tx468"/>
            <p:cNvSpPr/>
            <p:nvPr/>
          </p:nvSpPr>
          <p:spPr>
            <a:xfrm>
              <a:off x="7031018" y="380867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69" name="tx469"/>
            <p:cNvSpPr/>
            <p:nvPr/>
          </p:nvSpPr>
          <p:spPr>
            <a:xfrm>
              <a:off x="7270593" y="371712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70" name="rc470"/>
            <p:cNvSpPr/>
            <p:nvPr/>
          </p:nvSpPr>
          <p:spPr>
            <a:xfrm>
              <a:off x="5779354" y="4787209"/>
              <a:ext cx="1612733" cy="1019640"/>
            </a:xfrm>
            <a:prstGeom prst="rect">
              <a:avLst/>
            </a:prstGeom>
            <a:solidFill>
              <a:srgbClr val="EBEBEB">
                <a:alpha val="100000"/>
              </a:srgbClr>
            </a:solidFill>
          </p:spPr>
          <p:txBody>
            <a:bodyPr/>
            <a:lstStyle/>
            <a:p/>
          </p:txBody>
        </p:sp>
        <p:sp>
          <p:nvSpPr>
            <p:cNvPr id="471" name="pl471"/>
            <p:cNvSpPr/>
            <p:nvPr/>
          </p:nvSpPr>
          <p:spPr>
            <a:xfrm>
              <a:off x="5779354" y="55716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5779354" y="528558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5779354" y="499949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5779354" y="57147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5779354" y="542863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5779354" y="51425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5779354" y="485644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5852660" y="5142538"/>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BEBEBE">
                  <a:alpha val="69803"/>
                </a:srgbClr>
              </a:solidFill>
              <a:prstDash val="solid"/>
              <a:round/>
            </a:ln>
          </p:spPr>
          <p:txBody>
            <a:bodyPr/>
            <a:lstStyle/>
            <a:p/>
          </p:txBody>
        </p:sp>
        <p:sp>
          <p:nvSpPr>
            <p:cNvPr id="487" name="pl487"/>
            <p:cNvSpPr/>
            <p:nvPr/>
          </p:nvSpPr>
          <p:spPr>
            <a:xfrm>
              <a:off x="5852660" y="5142538"/>
              <a:ext cx="1466121" cy="617963"/>
            </a:xfrm>
            <a:custGeom>
              <a:avLst/>
              <a:pathLst>
                <a:path w="1466121" h="617963">
                  <a:moveTo>
                    <a:pt x="0" y="0"/>
                  </a:moveTo>
                  <a:lnTo>
                    <a:pt x="209445" y="0"/>
                  </a:lnTo>
                  <a:lnTo>
                    <a:pt x="418891" y="34331"/>
                  </a:lnTo>
                  <a:lnTo>
                    <a:pt x="628337" y="102993"/>
                  </a:lnTo>
                  <a:lnTo>
                    <a:pt x="837783" y="102993"/>
                  </a:lnTo>
                  <a:lnTo>
                    <a:pt x="1047229" y="480638"/>
                  </a:lnTo>
                  <a:lnTo>
                    <a:pt x="1256675" y="617963"/>
                  </a:lnTo>
                  <a:lnTo>
                    <a:pt x="1466121" y="251763"/>
                  </a:lnTo>
                </a:path>
              </a:pathLst>
            </a:custGeom>
            <a:ln w="40651" cap="flat">
              <a:solidFill>
                <a:srgbClr val="BEBEBE">
                  <a:alpha val="69803"/>
                </a:srgbClr>
              </a:solidFill>
              <a:prstDash val="solid"/>
              <a:round/>
            </a:ln>
          </p:spPr>
          <p:txBody>
            <a:bodyPr/>
            <a:lstStyle/>
            <a:p/>
          </p:txBody>
        </p:sp>
        <p:sp>
          <p:nvSpPr>
            <p:cNvPr id="488" name="pl488"/>
            <p:cNvSpPr/>
            <p:nvPr/>
          </p:nvSpPr>
          <p:spPr>
            <a:xfrm>
              <a:off x="5852660" y="5142538"/>
              <a:ext cx="1466121" cy="617963"/>
            </a:xfrm>
            <a:custGeom>
              <a:avLst/>
              <a:pathLst>
                <a:path w="1466121" h="617963">
                  <a:moveTo>
                    <a:pt x="0" y="0"/>
                  </a:moveTo>
                  <a:lnTo>
                    <a:pt x="209445" y="0"/>
                  </a:lnTo>
                  <a:lnTo>
                    <a:pt x="418891" y="34331"/>
                  </a:lnTo>
                  <a:lnTo>
                    <a:pt x="628337" y="102993"/>
                  </a:lnTo>
                  <a:lnTo>
                    <a:pt x="837783" y="102993"/>
                  </a:lnTo>
                  <a:lnTo>
                    <a:pt x="1047229" y="480638"/>
                  </a:lnTo>
                  <a:lnTo>
                    <a:pt x="1256675" y="617963"/>
                  </a:lnTo>
                  <a:lnTo>
                    <a:pt x="1466121" y="251763"/>
                  </a:lnTo>
                </a:path>
              </a:pathLst>
            </a:custGeom>
            <a:ln w="35231" cap="flat">
              <a:solidFill>
                <a:srgbClr val="BEBEBE">
                  <a:alpha val="69803"/>
                </a:srgbClr>
              </a:solidFill>
              <a:prstDash val="solid"/>
              <a:round/>
            </a:ln>
          </p:spPr>
          <p:txBody>
            <a:bodyPr/>
            <a:lstStyle/>
            <a:p/>
          </p:txBody>
        </p:sp>
        <p:sp>
          <p:nvSpPr>
            <p:cNvPr id="489" name="pl489"/>
            <p:cNvSpPr/>
            <p:nvPr/>
          </p:nvSpPr>
          <p:spPr>
            <a:xfrm>
              <a:off x="5852660" y="5142538"/>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6B6B6B">
                  <a:alpha val="100000"/>
                </a:srgbClr>
              </a:solidFill>
              <a:prstDash val="solid"/>
              <a:round/>
            </a:ln>
          </p:spPr>
          <p:txBody>
            <a:bodyPr/>
            <a:lstStyle/>
            <a:p/>
          </p:txBody>
        </p:sp>
        <p:sp>
          <p:nvSpPr>
            <p:cNvPr id="490" name="pl490"/>
            <p:cNvSpPr/>
            <p:nvPr/>
          </p:nvSpPr>
          <p:spPr>
            <a:xfrm>
              <a:off x="5852660" y="5142538"/>
              <a:ext cx="1466121" cy="617963"/>
            </a:xfrm>
            <a:custGeom>
              <a:avLst/>
              <a:pathLst>
                <a:path w="1466121" h="617963">
                  <a:moveTo>
                    <a:pt x="0" y="0"/>
                  </a:moveTo>
                  <a:lnTo>
                    <a:pt x="209445" y="0"/>
                  </a:lnTo>
                  <a:lnTo>
                    <a:pt x="418891" y="34331"/>
                  </a:lnTo>
                  <a:lnTo>
                    <a:pt x="628337" y="102993"/>
                  </a:lnTo>
                  <a:lnTo>
                    <a:pt x="837783" y="102993"/>
                  </a:lnTo>
                  <a:lnTo>
                    <a:pt x="1047229" y="480638"/>
                  </a:lnTo>
                  <a:lnTo>
                    <a:pt x="1256675" y="617963"/>
                  </a:lnTo>
                  <a:lnTo>
                    <a:pt x="1466121" y="251763"/>
                  </a:lnTo>
                </a:path>
              </a:pathLst>
            </a:custGeom>
            <a:ln w="40651" cap="flat">
              <a:solidFill>
                <a:srgbClr val="000000">
                  <a:alpha val="100000"/>
                </a:srgbClr>
              </a:solidFill>
              <a:prstDash val="solid"/>
              <a:round/>
            </a:ln>
          </p:spPr>
          <p:txBody>
            <a:bodyPr/>
            <a:lstStyle/>
            <a:p/>
          </p:txBody>
        </p:sp>
        <p:sp>
          <p:nvSpPr>
            <p:cNvPr id="491" name="pl491"/>
            <p:cNvSpPr/>
            <p:nvPr/>
          </p:nvSpPr>
          <p:spPr>
            <a:xfrm>
              <a:off x="5852660" y="5142538"/>
              <a:ext cx="1466121" cy="617963"/>
            </a:xfrm>
            <a:custGeom>
              <a:avLst/>
              <a:pathLst>
                <a:path w="1466121" h="617963">
                  <a:moveTo>
                    <a:pt x="0" y="0"/>
                  </a:moveTo>
                  <a:lnTo>
                    <a:pt x="209445" y="0"/>
                  </a:lnTo>
                  <a:lnTo>
                    <a:pt x="418891" y="34331"/>
                  </a:lnTo>
                  <a:lnTo>
                    <a:pt x="628337" y="102993"/>
                  </a:lnTo>
                  <a:lnTo>
                    <a:pt x="837783" y="102993"/>
                  </a:lnTo>
                  <a:lnTo>
                    <a:pt x="1047229" y="480638"/>
                  </a:lnTo>
                  <a:lnTo>
                    <a:pt x="1256675" y="617963"/>
                  </a:lnTo>
                  <a:lnTo>
                    <a:pt x="1466121" y="251763"/>
                  </a:lnTo>
                </a:path>
              </a:pathLst>
            </a:custGeom>
            <a:ln w="35231" cap="flat">
              <a:solidFill>
                <a:srgbClr val="80BD41">
                  <a:alpha val="100000"/>
                </a:srgbClr>
              </a:solidFill>
              <a:prstDash val="solid"/>
              <a:round/>
            </a:ln>
          </p:spPr>
          <p:txBody>
            <a:bodyPr/>
            <a:lstStyle/>
            <a:p/>
          </p:txBody>
        </p:sp>
        <p:sp>
          <p:nvSpPr>
            <p:cNvPr id="492" name="pl492"/>
            <p:cNvSpPr/>
            <p:nvPr/>
          </p:nvSpPr>
          <p:spPr>
            <a:xfrm>
              <a:off x="5779354" y="514253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5822531"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4" name="tx494"/>
            <p:cNvSpPr/>
            <p:nvPr/>
          </p:nvSpPr>
          <p:spPr>
            <a:xfrm>
              <a:off x="6031977"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6223363" y="49983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96" name="tx496"/>
            <p:cNvSpPr/>
            <p:nvPr/>
          </p:nvSpPr>
          <p:spPr>
            <a:xfrm>
              <a:off x="6432809" y="5066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97" name="tx497"/>
            <p:cNvSpPr/>
            <p:nvPr/>
          </p:nvSpPr>
          <p:spPr>
            <a:xfrm>
              <a:off x="6642255" y="5066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98" name="tx498"/>
            <p:cNvSpPr/>
            <p:nvPr/>
          </p:nvSpPr>
          <p:spPr>
            <a:xfrm>
              <a:off x="6821572" y="544462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499" name="tx499"/>
            <p:cNvSpPr/>
            <p:nvPr/>
          </p:nvSpPr>
          <p:spPr>
            <a:xfrm>
              <a:off x="7031018"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500" name="tx500"/>
            <p:cNvSpPr/>
            <p:nvPr/>
          </p:nvSpPr>
          <p:spPr>
            <a:xfrm>
              <a:off x="7240463" y="521574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01" name="rc501"/>
            <p:cNvSpPr/>
            <p:nvPr/>
          </p:nvSpPr>
          <p:spPr>
            <a:xfrm>
              <a:off x="7461677" y="874964"/>
              <a:ext cx="1612733" cy="1019640"/>
            </a:xfrm>
            <a:prstGeom prst="rect">
              <a:avLst/>
            </a:prstGeom>
            <a:solidFill>
              <a:srgbClr val="EBEBEB">
                <a:alpha val="100000"/>
              </a:srgbClr>
            </a:solidFill>
          </p:spPr>
          <p:txBody>
            <a:bodyPr/>
            <a:lstStyle/>
            <a:p/>
          </p:txBody>
        </p:sp>
        <p:sp>
          <p:nvSpPr>
            <p:cNvPr id="502" name="pl502"/>
            <p:cNvSpPr/>
            <p:nvPr/>
          </p:nvSpPr>
          <p:spPr>
            <a:xfrm>
              <a:off x="7461677" y="165943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137334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108724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180248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1516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12302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9441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1230293"/>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BEBEBE">
                  <a:alpha val="69803"/>
                </a:srgbClr>
              </a:solidFill>
              <a:prstDash val="solid"/>
              <a:round/>
            </a:ln>
          </p:spPr>
          <p:txBody>
            <a:bodyPr/>
            <a:lstStyle/>
            <a:p/>
          </p:txBody>
        </p:sp>
        <p:sp>
          <p:nvSpPr>
            <p:cNvPr id="518" name="pl518"/>
            <p:cNvSpPr/>
            <p:nvPr/>
          </p:nvSpPr>
          <p:spPr>
            <a:xfrm>
              <a:off x="7534983" y="1230293"/>
              <a:ext cx="1466121" cy="148769"/>
            </a:xfrm>
            <a:custGeom>
              <a:avLst/>
              <a:pathLst>
                <a:path w="1466121" h="148769">
                  <a:moveTo>
                    <a:pt x="0" y="22887"/>
                  </a:moveTo>
                  <a:lnTo>
                    <a:pt x="209445" y="0"/>
                  </a:lnTo>
                  <a:lnTo>
                    <a:pt x="418891" y="34331"/>
                  </a:lnTo>
                  <a:lnTo>
                    <a:pt x="628337" y="91550"/>
                  </a:lnTo>
                  <a:lnTo>
                    <a:pt x="837783" y="91550"/>
                  </a:lnTo>
                  <a:lnTo>
                    <a:pt x="1047229" y="148769"/>
                  </a:lnTo>
                  <a:lnTo>
                    <a:pt x="1256675" y="91550"/>
                  </a:lnTo>
                  <a:lnTo>
                    <a:pt x="1466121" y="91550"/>
                  </a:lnTo>
                </a:path>
              </a:pathLst>
            </a:custGeom>
            <a:ln w="40651" cap="flat">
              <a:solidFill>
                <a:srgbClr val="BEBEBE">
                  <a:alpha val="69803"/>
                </a:srgbClr>
              </a:solidFill>
              <a:prstDash val="solid"/>
              <a:round/>
            </a:ln>
          </p:spPr>
          <p:txBody>
            <a:bodyPr/>
            <a:lstStyle/>
            <a:p/>
          </p:txBody>
        </p:sp>
        <p:sp>
          <p:nvSpPr>
            <p:cNvPr id="519" name="pl519"/>
            <p:cNvSpPr/>
            <p:nvPr/>
          </p:nvSpPr>
          <p:spPr>
            <a:xfrm>
              <a:off x="7534983" y="1230293"/>
              <a:ext cx="1466121" cy="148769"/>
            </a:xfrm>
            <a:custGeom>
              <a:avLst/>
              <a:pathLst>
                <a:path w="1466121" h="148769">
                  <a:moveTo>
                    <a:pt x="0" y="22887"/>
                  </a:moveTo>
                  <a:lnTo>
                    <a:pt x="209445" y="0"/>
                  </a:lnTo>
                  <a:lnTo>
                    <a:pt x="418891" y="34331"/>
                  </a:lnTo>
                  <a:lnTo>
                    <a:pt x="628337" y="91550"/>
                  </a:lnTo>
                  <a:lnTo>
                    <a:pt x="837783" y="91550"/>
                  </a:lnTo>
                  <a:lnTo>
                    <a:pt x="1047229" y="148769"/>
                  </a:lnTo>
                  <a:lnTo>
                    <a:pt x="1256675" y="91550"/>
                  </a:lnTo>
                  <a:lnTo>
                    <a:pt x="1466121" y="91550"/>
                  </a:lnTo>
                </a:path>
              </a:pathLst>
            </a:custGeom>
            <a:ln w="35231" cap="flat">
              <a:solidFill>
                <a:srgbClr val="BEBEBE">
                  <a:alpha val="69803"/>
                </a:srgbClr>
              </a:solidFill>
              <a:prstDash val="solid"/>
              <a:round/>
            </a:ln>
          </p:spPr>
          <p:txBody>
            <a:bodyPr/>
            <a:lstStyle/>
            <a:p/>
          </p:txBody>
        </p:sp>
        <p:sp>
          <p:nvSpPr>
            <p:cNvPr id="520" name="pl520"/>
            <p:cNvSpPr/>
            <p:nvPr/>
          </p:nvSpPr>
          <p:spPr>
            <a:xfrm>
              <a:off x="7534983" y="1230293"/>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1230293"/>
              <a:ext cx="1466121" cy="148769"/>
            </a:xfrm>
            <a:custGeom>
              <a:avLst/>
              <a:pathLst>
                <a:path w="1466121" h="148769">
                  <a:moveTo>
                    <a:pt x="0" y="22887"/>
                  </a:moveTo>
                  <a:lnTo>
                    <a:pt x="209445" y="0"/>
                  </a:lnTo>
                  <a:lnTo>
                    <a:pt x="418891" y="34331"/>
                  </a:lnTo>
                  <a:lnTo>
                    <a:pt x="628337" y="91550"/>
                  </a:lnTo>
                  <a:lnTo>
                    <a:pt x="837783" y="91550"/>
                  </a:lnTo>
                  <a:lnTo>
                    <a:pt x="1047229" y="148769"/>
                  </a:lnTo>
                  <a:lnTo>
                    <a:pt x="1256675" y="91550"/>
                  </a:lnTo>
                  <a:lnTo>
                    <a:pt x="1466121" y="91550"/>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1230293"/>
              <a:ext cx="1466121" cy="148769"/>
            </a:xfrm>
            <a:custGeom>
              <a:avLst/>
              <a:pathLst>
                <a:path w="1466121" h="148769">
                  <a:moveTo>
                    <a:pt x="0" y="22887"/>
                  </a:moveTo>
                  <a:lnTo>
                    <a:pt x="209445" y="0"/>
                  </a:lnTo>
                  <a:lnTo>
                    <a:pt x="418891" y="34331"/>
                  </a:lnTo>
                  <a:lnTo>
                    <a:pt x="628337" y="91550"/>
                  </a:lnTo>
                  <a:lnTo>
                    <a:pt x="837783" y="91550"/>
                  </a:lnTo>
                  <a:lnTo>
                    <a:pt x="1047229" y="148769"/>
                  </a:lnTo>
                  <a:lnTo>
                    <a:pt x="1256675" y="91550"/>
                  </a:lnTo>
                  <a:lnTo>
                    <a:pt x="1466121" y="91550"/>
                  </a:lnTo>
                </a:path>
              </a:pathLst>
            </a:custGeom>
            <a:ln w="35231" cap="flat">
              <a:solidFill>
                <a:srgbClr val="80BD41">
                  <a:alpha val="100000"/>
                </a:srgbClr>
              </a:solidFill>
              <a:prstDash val="solid"/>
              <a:round/>
            </a:ln>
          </p:spPr>
          <p:txBody>
            <a:bodyPr/>
            <a:lstStyle/>
            <a:p/>
          </p:txBody>
        </p:sp>
        <p:sp>
          <p:nvSpPr>
            <p:cNvPr id="523" name="pl523"/>
            <p:cNvSpPr/>
            <p:nvPr/>
          </p:nvSpPr>
          <p:spPr>
            <a:xfrm>
              <a:off x="7461677" y="12302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486794" y="10746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5" name="tx525"/>
            <p:cNvSpPr/>
            <p:nvPr/>
          </p:nvSpPr>
          <p:spPr>
            <a:xfrm>
              <a:off x="7714299" y="1051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6" name="tx526"/>
            <p:cNvSpPr/>
            <p:nvPr/>
          </p:nvSpPr>
          <p:spPr>
            <a:xfrm>
              <a:off x="7905686" y="10860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27" name="tx527"/>
            <p:cNvSpPr/>
            <p:nvPr/>
          </p:nvSpPr>
          <p:spPr>
            <a:xfrm>
              <a:off x="8115132" y="11432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28" name="tx528"/>
            <p:cNvSpPr/>
            <p:nvPr/>
          </p:nvSpPr>
          <p:spPr>
            <a:xfrm>
              <a:off x="8324578" y="11432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29" name="tx529"/>
            <p:cNvSpPr/>
            <p:nvPr/>
          </p:nvSpPr>
          <p:spPr>
            <a:xfrm>
              <a:off x="8503894" y="12005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30" name="tx530"/>
            <p:cNvSpPr/>
            <p:nvPr/>
          </p:nvSpPr>
          <p:spPr>
            <a:xfrm>
              <a:off x="8743470" y="11432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31" name="tx531"/>
            <p:cNvSpPr/>
            <p:nvPr/>
          </p:nvSpPr>
          <p:spPr>
            <a:xfrm>
              <a:off x="8952916" y="11432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32" name="rc532"/>
            <p:cNvSpPr/>
            <p:nvPr/>
          </p:nvSpPr>
          <p:spPr>
            <a:xfrm>
              <a:off x="7461677" y="2179046"/>
              <a:ext cx="1612733" cy="1019640"/>
            </a:xfrm>
            <a:prstGeom prst="rect">
              <a:avLst/>
            </a:prstGeom>
            <a:solidFill>
              <a:srgbClr val="EBEBEB">
                <a:alpha val="100000"/>
              </a:srgbClr>
            </a:solidFill>
          </p:spPr>
          <p:txBody>
            <a:bodyPr/>
            <a:lstStyle/>
            <a:p/>
          </p:txBody>
        </p:sp>
        <p:sp>
          <p:nvSpPr>
            <p:cNvPr id="533" name="pl533"/>
            <p:cNvSpPr/>
            <p:nvPr/>
          </p:nvSpPr>
          <p:spPr>
            <a:xfrm>
              <a:off x="7461677" y="29635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4" name="pl534"/>
            <p:cNvSpPr/>
            <p:nvPr/>
          </p:nvSpPr>
          <p:spPr>
            <a:xfrm>
              <a:off x="7461677" y="267742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5" name="pl535"/>
            <p:cNvSpPr/>
            <p:nvPr/>
          </p:nvSpPr>
          <p:spPr>
            <a:xfrm>
              <a:off x="7461677" y="23913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6" name="pl536"/>
            <p:cNvSpPr/>
            <p:nvPr/>
          </p:nvSpPr>
          <p:spPr>
            <a:xfrm>
              <a:off x="7461677" y="31065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7" name="pl537"/>
            <p:cNvSpPr/>
            <p:nvPr/>
          </p:nvSpPr>
          <p:spPr>
            <a:xfrm>
              <a:off x="7461677" y="2820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8" name="pl538"/>
            <p:cNvSpPr/>
            <p:nvPr/>
          </p:nvSpPr>
          <p:spPr>
            <a:xfrm>
              <a:off x="7461677" y="25343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9" name="pl539"/>
            <p:cNvSpPr/>
            <p:nvPr/>
          </p:nvSpPr>
          <p:spPr>
            <a:xfrm>
              <a:off x="7461677" y="22482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40" name="pl540"/>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534983" y="2534375"/>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BEBEBE">
                  <a:alpha val="69803"/>
                </a:srgbClr>
              </a:solidFill>
              <a:prstDash val="solid"/>
              <a:round/>
            </a:ln>
          </p:spPr>
          <p:txBody>
            <a:bodyPr/>
            <a:lstStyle/>
            <a:p/>
          </p:txBody>
        </p:sp>
        <p:sp>
          <p:nvSpPr>
            <p:cNvPr id="549" name="pl549"/>
            <p:cNvSpPr/>
            <p:nvPr/>
          </p:nvSpPr>
          <p:spPr>
            <a:xfrm>
              <a:off x="7534983" y="2500043"/>
              <a:ext cx="1466121" cy="102993"/>
            </a:xfrm>
            <a:custGeom>
              <a:avLst/>
              <a:pathLst>
                <a:path w="1466121" h="102993">
                  <a:moveTo>
                    <a:pt x="0" y="57218"/>
                  </a:moveTo>
                  <a:lnTo>
                    <a:pt x="209445" y="34331"/>
                  </a:lnTo>
                  <a:lnTo>
                    <a:pt x="418891" y="22887"/>
                  </a:lnTo>
                  <a:lnTo>
                    <a:pt x="628337" y="0"/>
                  </a:lnTo>
                  <a:lnTo>
                    <a:pt x="837783" y="34331"/>
                  </a:lnTo>
                  <a:lnTo>
                    <a:pt x="1047229" y="57218"/>
                  </a:lnTo>
                  <a:lnTo>
                    <a:pt x="1256675" y="102993"/>
                  </a:lnTo>
                  <a:lnTo>
                    <a:pt x="1466121" y="80106"/>
                  </a:lnTo>
                </a:path>
              </a:pathLst>
            </a:custGeom>
            <a:ln w="40651" cap="flat">
              <a:solidFill>
                <a:srgbClr val="BEBEBE">
                  <a:alpha val="69803"/>
                </a:srgbClr>
              </a:solidFill>
              <a:prstDash val="solid"/>
              <a:round/>
            </a:ln>
          </p:spPr>
          <p:txBody>
            <a:bodyPr/>
            <a:lstStyle/>
            <a:p/>
          </p:txBody>
        </p:sp>
        <p:sp>
          <p:nvSpPr>
            <p:cNvPr id="550" name="pl550"/>
            <p:cNvSpPr/>
            <p:nvPr/>
          </p:nvSpPr>
          <p:spPr>
            <a:xfrm>
              <a:off x="7534983" y="2500043"/>
              <a:ext cx="1466121" cy="102993"/>
            </a:xfrm>
            <a:custGeom>
              <a:avLst/>
              <a:pathLst>
                <a:path w="1466121" h="102993">
                  <a:moveTo>
                    <a:pt x="0" y="57218"/>
                  </a:moveTo>
                  <a:lnTo>
                    <a:pt x="209445" y="34331"/>
                  </a:lnTo>
                  <a:lnTo>
                    <a:pt x="418891" y="22887"/>
                  </a:lnTo>
                  <a:lnTo>
                    <a:pt x="628337" y="0"/>
                  </a:lnTo>
                  <a:lnTo>
                    <a:pt x="837783" y="34331"/>
                  </a:lnTo>
                  <a:lnTo>
                    <a:pt x="1047229" y="57218"/>
                  </a:lnTo>
                  <a:lnTo>
                    <a:pt x="1256675" y="102993"/>
                  </a:lnTo>
                  <a:lnTo>
                    <a:pt x="1466121" y="80106"/>
                  </a:lnTo>
                </a:path>
              </a:pathLst>
            </a:custGeom>
            <a:ln w="35231" cap="flat">
              <a:solidFill>
                <a:srgbClr val="BEBEBE">
                  <a:alpha val="69803"/>
                </a:srgbClr>
              </a:solidFill>
              <a:prstDash val="solid"/>
              <a:round/>
            </a:ln>
          </p:spPr>
          <p:txBody>
            <a:bodyPr/>
            <a:lstStyle/>
            <a:p/>
          </p:txBody>
        </p:sp>
        <p:sp>
          <p:nvSpPr>
            <p:cNvPr id="551" name="pl551"/>
            <p:cNvSpPr/>
            <p:nvPr/>
          </p:nvSpPr>
          <p:spPr>
            <a:xfrm>
              <a:off x="7534983" y="2534375"/>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6B6B6B">
                  <a:alpha val="100000"/>
                </a:srgbClr>
              </a:solidFill>
              <a:prstDash val="solid"/>
              <a:round/>
            </a:ln>
          </p:spPr>
          <p:txBody>
            <a:bodyPr/>
            <a:lstStyle/>
            <a:p/>
          </p:txBody>
        </p:sp>
        <p:sp>
          <p:nvSpPr>
            <p:cNvPr id="552" name="pl552"/>
            <p:cNvSpPr/>
            <p:nvPr/>
          </p:nvSpPr>
          <p:spPr>
            <a:xfrm>
              <a:off x="7534983" y="2500043"/>
              <a:ext cx="1466121" cy="102993"/>
            </a:xfrm>
            <a:custGeom>
              <a:avLst/>
              <a:pathLst>
                <a:path w="1466121" h="102993">
                  <a:moveTo>
                    <a:pt x="0" y="57218"/>
                  </a:moveTo>
                  <a:lnTo>
                    <a:pt x="209445" y="34331"/>
                  </a:lnTo>
                  <a:lnTo>
                    <a:pt x="418891" y="22887"/>
                  </a:lnTo>
                  <a:lnTo>
                    <a:pt x="628337" y="0"/>
                  </a:lnTo>
                  <a:lnTo>
                    <a:pt x="837783" y="34331"/>
                  </a:lnTo>
                  <a:lnTo>
                    <a:pt x="1047229" y="57218"/>
                  </a:lnTo>
                  <a:lnTo>
                    <a:pt x="1256675" y="102993"/>
                  </a:lnTo>
                  <a:lnTo>
                    <a:pt x="1466121" y="80106"/>
                  </a:lnTo>
                </a:path>
              </a:pathLst>
            </a:custGeom>
            <a:ln w="40651" cap="flat">
              <a:solidFill>
                <a:srgbClr val="000000">
                  <a:alpha val="100000"/>
                </a:srgbClr>
              </a:solidFill>
              <a:prstDash val="solid"/>
              <a:round/>
            </a:ln>
          </p:spPr>
          <p:txBody>
            <a:bodyPr/>
            <a:lstStyle/>
            <a:p/>
          </p:txBody>
        </p:sp>
        <p:sp>
          <p:nvSpPr>
            <p:cNvPr id="553" name="pl553"/>
            <p:cNvSpPr/>
            <p:nvPr/>
          </p:nvSpPr>
          <p:spPr>
            <a:xfrm>
              <a:off x="7534983" y="2500043"/>
              <a:ext cx="1466121" cy="102993"/>
            </a:xfrm>
            <a:custGeom>
              <a:avLst/>
              <a:pathLst>
                <a:path w="1466121" h="102993">
                  <a:moveTo>
                    <a:pt x="0" y="57218"/>
                  </a:moveTo>
                  <a:lnTo>
                    <a:pt x="209445" y="34331"/>
                  </a:lnTo>
                  <a:lnTo>
                    <a:pt x="418891" y="22887"/>
                  </a:lnTo>
                  <a:lnTo>
                    <a:pt x="628337" y="0"/>
                  </a:lnTo>
                  <a:lnTo>
                    <a:pt x="837783" y="34331"/>
                  </a:lnTo>
                  <a:lnTo>
                    <a:pt x="1047229" y="57218"/>
                  </a:lnTo>
                  <a:lnTo>
                    <a:pt x="1256675" y="102993"/>
                  </a:lnTo>
                  <a:lnTo>
                    <a:pt x="1466121" y="80106"/>
                  </a:lnTo>
                </a:path>
              </a:pathLst>
            </a:custGeom>
            <a:ln w="35231" cap="flat">
              <a:solidFill>
                <a:srgbClr val="80BD41">
                  <a:alpha val="100000"/>
                </a:srgbClr>
              </a:solidFill>
              <a:prstDash val="solid"/>
              <a:round/>
            </a:ln>
          </p:spPr>
          <p:txBody>
            <a:bodyPr/>
            <a:lstStyle/>
            <a:p/>
          </p:txBody>
        </p:sp>
        <p:sp>
          <p:nvSpPr>
            <p:cNvPr id="554" name="pl554"/>
            <p:cNvSpPr/>
            <p:nvPr/>
          </p:nvSpPr>
          <p:spPr>
            <a:xfrm>
              <a:off x="7461677" y="253437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5" name="tx555"/>
            <p:cNvSpPr/>
            <p:nvPr/>
          </p:nvSpPr>
          <p:spPr>
            <a:xfrm>
              <a:off x="7486794" y="23787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56" name="tx556"/>
            <p:cNvSpPr/>
            <p:nvPr/>
          </p:nvSpPr>
          <p:spPr>
            <a:xfrm>
              <a:off x="7714299" y="2355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7" name="tx557"/>
            <p:cNvSpPr/>
            <p:nvPr/>
          </p:nvSpPr>
          <p:spPr>
            <a:xfrm>
              <a:off x="7923745" y="2344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8" name="tx558"/>
            <p:cNvSpPr/>
            <p:nvPr/>
          </p:nvSpPr>
          <p:spPr>
            <a:xfrm>
              <a:off x="8133191" y="23214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59" name="tx559"/>
            <p:cNvSpPr/>
            <p:nvPr/>
          </p:nvSpPr>
          <p:spPr>
            <a:xfrm>
              <a:off x="8342637" y="23558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0" name="tx560"/>
            <p:cNvSpPr/>
            <p:nvPr/>
          </p:nvSpPr>
          <p:spPr>
            <a:xfrm>
              <a:off x="8534024" y="23787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1" name="tx561"/>
            <p:cNvSpPr/>
            <p:nvPr/>
          </p:nvSpPr>
          <p:spPr>
            <a:xfrm>
              <a:off x="8743470" y="24244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62" name="tx562"/>
            <p:cNvSpPr/>
            <p:nvPr/>
          </p:nvSpPr>
          <p:spPr>
            <a:xfrm>
              <a:off x="8952916" y="24015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63" name="rc563"/>
            <p:cNvSpPr/>
            <p:nvPr/>
          </p:nvSpPr>
          <p:spPr>
            <a:xfrm>
              <a:off x="7461677" y="3483127"/>
              <a:ext cx="1612733" cy="1019640"/>
            </a:xfrm>
            <a:prstGeom prst="rect">
              <a:avLst/>
            </a:prstGeom>
            <a:solidFill>
              <a:srgbClr val="EBEBEB">
                <a:alpha val="100000"/>
              </a:srgbClr>
            </a:solidFill>
          </p:spPr>
          <p:txBody>
            <a:bodyPr/>
            <a:lstStyle/>
            <a:p/>
          </p:txBody>
        </p:sp>
        <p:sp>
          <p:nvSpPr>
            <p:cNvPr id="564" name="pl564"/>
            <p:cNvSpPr/>
            <p:nvPr/>
          </p:nvSpPr>
          <p:spPr>
            <a:xfrm>
              <a:off x="7461677" y="426759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5" name="pl565"/>
            <p:cNvSpPr/>
            <p:nvPr/>
          </p:nvSpPr>
          <p:spPr>
            <a:xfrm>
              <a:off x="7461677" y="398150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6" name="pl566"/>
            <p:cNvSpPr/>
            <p:nvPr/>
          </p:nvSpPr>
          <p:spPr>
            <a:xfrm>
              <a:off x="7461677" y="369540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7" name="pl567"/>
            <p:cNvSpPr/>
            <p:nvPr/>
          </p:nvSpPr>
          <p:spPr>
            <a:xfrm>
              <a:off x="7461677" y="44106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8" name="pl568"/>
            <p:cNvSpPr/>
            <p:nvPr/>
          </p:nvSpPr>
          <p:spPr>
            <a:xfrm>
              <a:off x="7461677" y="412455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9" name="pl569"/>
            <p:cNvSpPr/>
            <p:nvPr/>
          </p:nvSpPr>
          <p:spPr>
            <a:xfrm>
              <a:off x="7461677" y="383845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0" name="pl570"/>
            <p:cNvSpPr/>
            <p:nvPr/>
          </p:nvSpPr>
          <p:spPr>
            <a:xfrm>
              <a:off x="7461677" y="355236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1" name="pl571"/>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7534983" y="3838456"/>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BEBEBE">
                  <a:alpha val="69803"/>
                </a:srgbClr>
              </a:solidFill>
              <a:prstDash val="solid"/>
              <a:round/>
            </a:ln>
          </p:spPr>
          <p:txBody>
            <a:bodyPr/>
            <a:lstStyle/>
            <a:p/>
          </p:txBody>
        </p:sp>
        <p:sp>
          <p:nvSpPr>
            <p:cNvPr id="580" name="pl580"/>
            <p:cNvSpPr/>
            <p:nvPr/>
          </p:nvSpPr>
          <p:spPr>
            <a:xfrm>
              <a:off x="7534983" y="3838456"/>
              <a:ext cx="1466121" cy="183100"/>
            </a:xfrm>
            <a:custGeom>
              <a:avLst/>
              <a:pathLst>
                <a:path w="1466121" h="183100">
                  <a:moveTo>
                    <a:pt x="0" y="57218"/>
                  </a:moveTo>
                  <a:lnTo>
                    <a:pt x="209445" y="0"/>
                  </a:lnTo>
                  <a:lnTo>
                    <a:pt x="418891" y="45775"/>
                  </a:lnTo>
                  <a:lnTo>
                    <a:pt x="628337" y="183100"/>
                  </a:lnTo>
                  <a:lnTo>
                    <a:pt x="837783" y="125881"/>
                  </a:lnTo>
                  <a:lnTo>
                    <a:pt x="1047229" y="34331"/>
                  </a:lnTo>
                  <a:lnTo>
                    <a:pt x="1256675" y="34331"/>
                  </a:lnTo>
                  <a:lnTo>
                    <a:pt x="1466121" y="45775"/>
                  </a:lnTo>
                </a:path>
              </a:pathLst>
            </a:custGeom>
            <a:ln w="40651" cap="flat">
              <a:solidFill>
                <a:srgbClr val="BEBEBE">
                  <a:alpha val="69803"/>
                </a:srgbClr>
              </a:solidFill>
              <a:prstDash val="solid"/>
              <a:round/>
            </a:ln>
          </p:spPr>
          <p:txBody>
            <a:bodyPr/>
            <a:lstStyle/>
            <a:p/>
          </p:txBody>
        </p:sp>
        <p:sp>
          <p:nvSpPr>
            <p:cNvPr id="581" name="pl581"/>
            <p:cNvSpPr/>
            <p:nvPr/>
          </p:nvSpPr>
          <p:spPr>
            <a:xfrm>
              <a:off x="7534983" y="3838456"/>
              <a:ext cx="1466121" cy="183100"/>
            </a:xfrm>
            <a:custGeom>
              <a:avLst/>
              <a:pathLst>
                <a:path w="1466121" h="183100">
                  <a:moveTo>
                    <a:pt x="0" y="57218"/>
                  </a:moveTo>
                  <a:lnTo>
                    <a:pt x="209445" y="0"/>
                  </a:lnTo>
                  <a:lnTo>
                    <a:pt x="418891" y="45775"/>
                  </a:lnTo>
                  <a:lnTo>
                    <a:pt x="628337" y="183100"/>
                  </a:lnTo>
                  <a:lnTo>
                    <a:pt x="837783" y="125881"/>
                  </a:lnTo>
                  <a:lnTo>
                    <a:pt x="1047229" y="34331"/>
                  </a:lnTo>
                  <a:lnTo>
                    <a:pt x="1256675" y="34331"/>
                  </a:lnTo>
                  <a:lnTo>
                    <a:pt x="1466121" y="45775"/>
                  </a:lnTo>
                </a:path>
              </a:pathLst>
            </a:custGeom>
            <a:ln w="35231" cap="flat">
              <a:solidFill>
                <a:srgbClr val="BEBEBE">
                  <a:alpha val="69803"/>
                </a:srgbClr>
              </a:solidFill>
              <a:prstDash val="solid"/>
              <a:round/>
            </a:ln>
          </p:spPr>
          <p:txBody>
            <a:bodyPr/>
            <a:lstStyle/>
            <a:p/>
          </p:txBody>
        </p:sp>
        <p:sp>
          <p:nvSpPr>
            <p:cNvPr id="582" name="pl582"/>
            <p:cNvSpPr/>
            <p:nvPr/>
          </p:nvSpPr>
          <p:spPr>
            <a:xfrm>
              <a:off x="7534983" y="3838456"/>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6B6B6B">
                  <a:alpha val="100000"/>
                </a:srgbClr>
              </a:solidFill>
              <a:prstDash val="solid"/>
              <a:round/>
            </a:ln>
          </p:spPr>
          <p:txBody>
            <a:bodyPr/>
            <a:lstStyle/>
            <a:p/>
          </p:txBody>
        </p:sp>
        <p:sp>
          <p:nvSpPr>
            <p:cNvPr id="583" name="pl583"/>
            <p:cNvSpPr/>
            <p:nvPr/>
          </p:nvSpPr>
          <p:spPr>
            <a:xfrm>
              <a:off x="7534983" y="3838456"/>
              <a:ext cx="1466121" cy="183100"/>
            </a:xfrm>
            <a:custGeom>
              <a:avLst/>
              <a:pathLst>
                <a:path w="1466121" h="183100">
                  <a:moveTo>
                    <a:pt x="0" y="57218"/>
                  </a:moveTo>
                  <a:lnTo>
                    <a:pt x="209445" y="0"/>
                  </a:lnTo>
                  <a:lnTo>
                    <a:pt x="418891" y="45775"/>
                  </a:lnTo>
                  <a:lnTo>
                    <a:pt x="628337" y="183100"/>
                  </a:lnTo>
                  <a:lnTo>
                    <a:pt x="837783" y="125881"/>
                  </a:lnTo>
                  <a:lnTo>
                    <a:pt x="1047229" y="34331"/>
                  </a:lnTo>
                  <a:lnTo>
                    <a:pt x="1256675" y="34331"/>
                  </a:lnTo>
                  <a:lnTo>
                    <a:pt x="1466121" y="45775"/>
                  </a:lnTo>
                </a:path>
              </a:pathLst>
            </a:custGeom>
            <a:ln w="40651" cap="flat">
              <a:solidFill>
                <a:srgbClr val="000000">
                  <a:alpha val="100000"/>
                </a:srgbClr>
              </a:solidFill>
              <a:prstDash val="solid"/>
              <a:round/>
            </a:ln>
          </p:spPr>
          <p:txBody>
            <a:bodyPr/>
            <a:lstStyle/>
            <a:p/>
          </p:txBody>
        </p:sp>
        <p:sp>
          <p:nvSpPr>
            <p:cNvPr id="584" name="pl584"/>
            <p:cNvSpPr/>
            <p:nvPr/>
          </p:nvSpPr>
          <p:spPr>
            <a:xfrm>
              <a:off x="7534983" y="3838456"/>
              <a:ext cx="1466121" cy="183100"/>
            </a:xfrm>
            <a:custGeom>
              <a:avLst/>
              <a:pathLst>
                <a:path w="1466121" h="183100">
                  <a:moveTo>
                    <a:pt x="0" y="57218"/>
                  </a:moveTo>
                  <a:lnTo>
                    <a:pt x="209445" y="0"/>
                  </a:lnTo>
                  <a:lnTo>
                    <a:pt x="418891" y="45775"/>
                  </a:lnTo>
                  <a:lnTo>
                    <a:pt x="628337" y="183100"/>
                  </a:lnTo>
                  <a:lnTo>
                    <a:pt x="837783" y="125881"/>
                  </a:lnTo>
                  <a:lnTo>
                    <a:pt x="1047229" y="34331"/>
                  </a:lnTo>
                  <a:lnTo>
                    <a:pt x="1256675" y="34331"/>
                  </a:lnTo>
                  <a:lnTo>
                    <a:pt x="1466121" y="45775"/>
                  </a:lnTo>
                </a:path>
              </a:pathLst>
            </a:custGeom>
            <a:ln w="35231" cap="flat">
              <a:solidFill>
                <a:srgbClr val="80BD41">
                  <a:alpha val="100000"/>
                </a:srgbClr>
              </a:solidFill>
              <a:prstDash val="solid"/>
              <a:round/>
            </a:ln>
          </p:spPr>
          <p:txBody>
            <a:bodyPr/>
            <a:lstStyle/>
            <a:p/>
          </p:txBody>
        </p:sp>
        <p:sp>
          <p:nvSpPr>
            <p:cNvPr id="585" name="pl585"/>
            <p:cNvSpPr/>
            <p:nvPr/>
          </p:nvSpPr>
          <p:spPr>
            <a:xfrm>
              <a:off x="7461677" y="383845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86" name="tx586"/>
            <p:cNvSpPr/>
            <p:nvPr/>
          </p:nvSpPr>
          <p:spPr>
            <a:xfrm>
              <a:off x="7486794" y="371712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87" name="tx587"/>
            <p:cNvSpPr/>
            <p:nvPr/>
          </p:nvSpPr>
          <p:spPr>
            <a:xfrm>
              <a:off x="7714299" y="3659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8" name="tx588"/>
            <p:cNvSpPr/>
            <p:nvPr/>
          </p:nvSpPr>
          <p:spPr>
            <a:xfrm>
              <a:off x="7905686" y="37056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89" name="tx589"/>
            <p:cNvSpPr/>
            <p:nvPr/>
          </p:nvSpPr>
          <p:spPr>
            <a:xfrm>
              <a:off x="8085002" y="384300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590" name="tx590"/>
            <p:cNvSpPr/>
            <p:nvPr/>
          </p:nvSpPr>
          <p:spPr>
            <a:xfrm>
              <a:off x="8298472" y="3785783"/>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91" name="tx591"/>
            <p:cNvSpPr/>
            <p:nvPr/>
          </p:nvSpPr>
          <p:spPr>
            <a:xfrm>
              <a:off x="8534024" y="36942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92" name="tx592"/>
            <p:cNvSpPr/>
            <p:nvPr/>
          </p:nvSpPr>
          <p:spPr>
            <a:xfrm>
              <a:off x="8743470" y="36942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93" name="tx593"/>
            <p:cNvSpPr/>
            <p:nvPr/>
          </p:nvSpPr>
          <p:spPr>
            <a:xfrm>
              <a:off x="8952916" y="37056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94" name="rc594"/>
            <p:cNvSpPr/>
            <p:nvPr/>
          </p:nvSpPr>
          <p:spPr>
            <a:xfrm>
              <a:off x="7461677" y="4787209"/>
              <a:ext cx="1612733" cy="1019640"/>
            </a:xfrm>
            <a:prstGeom prst="rect">
              <a:avLst/>
            </a:prstGeom>
            <a:solidFill>
              <a:srgbClr val="EBEBEB">
                <a:alpha val="100000"/>
              </a:srgbClr>
            </a:solidFill>
          </p:spPr>
          <p:txBody>
            <a:bodyPr/>
            <a:lstStyle/>
            <a:p/>
          </p:txBody>
        </p:sp>
        <p:sp>
          <p:nvSpPr>
            <p:cNvPr id="595" name="pl595"/>
            <p:cNvSpPr/>
            <p:nvPr/>
          </p:nvSpPr>
          <p:spPr>
            <a:xfrm>
              <a:off x="7461677" y="55716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6" name="pl596"/>
            <p:cNvSpPr/>
            <p:nvPr/>
          </p:nvSpPr>
          <p:spPr>
            <a:xfrm>
              <a:off x="7461677" y="528558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7" name="pl597"/>
            <p:cNvSpPr/>
            <p:nvPr/>
          </p:nvSpPr>
          <p:spPr>
            <a:xfrm>
              <a:off x="7461677" y="499949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8" name="pl598"/>
            <p:cNvSpPr/>
            <p:nvPr/>
          </p:nvSpPr>
          <p:spPr>
            <a:xfrm>
              <a:off x="7461677" y="57147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9" name="pl599"/>
            <p:cNvSpPr/>
            <p:nvPr/>
          </p:nvSpPr>
          <p:spPr>
            <a:xfrm>
              <a:off x="7461677" y="542863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0" name="pl600"/>
            <p:cNvSpPr/>
            <p:nvPr/>
          </p:nvSpPr>
          <p:spPr>
            <a:xfrm>
              <a:off x="7461677" y="514253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1" name="pl601"/>
            <p:cNvSpPr/>
            <p:nvPr/>
          </p:nvSpPr>
          <p:spPr>
            <a:xfrm>
              <a:off x="7461677" y="485644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2" name="pl60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7534983" y="5142538"/>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BEBEBE">
                  <a:alpha val="69803"/>
                </a:srgbClr>
              </a:solidFill>
              <a:prstDash val="solid"/>
              <a:round/>
            </a:ln>
          </p:spPr>
          <p:txBody>
            <a:bodyPr/>
            <a:lstStyle/>
            <a:p/>
          </p:txBody>
        </p:sp>
        <p:sp>
          <p:nvSpPr>
            <p:cNvPr id="611" name="pl611"/>
            <p:cNvSpPr/>
            <p:nvPr/>
          </p:nvSpPr>
          <p:spPr>
            <a:xfrm>
              <a:off x="7534983" y="5142538"/>
              <a:ext cx="1466121" cy="91550"/>
            </a:xfrm>
            <a:custGeom>
              <a:avLst/>
              <a:pathLst>
                <a:path w="1466121" h="91550">
                  <a:moveTo>
                    <a:pt x="0" y="22887"/>
                  </a:moveTo>
                  <a:lnTo>
                    <a:pt x="209445" y="0"/>
                  </a:lnTo>
                  <a:lnTo>
                    <a:pt x="418891" y="0"/>
                  </a:lnTo>
                  <a:lnTo>
                    <a:pt x="628337" y="57218"/>
                  </a:lnTo>
                  <a:lnTo>
                    <a:pt x="837783" y="45775"/>
                  </a:lnTo>
                  <a:lnTo>
                    <a:pt x="1047229" y="91550"/>
                  </a:lnTo>
                  <a:lnTo>
                    <a:pt x="1256675" y="91550"/>
                  </a:lnTo>
                  <a:lnTo>
                    <a:pt x="1466121" y="91550"/>
                  </a:lnTo>
                </a:path>
              </a:pathLst>
            </a:custGeom>
            <a:ln w="40651" cap="flat">
              <a:solidFill>
                <a:srgbClr val="BEBEBE">
                  <a:alpha val="69803"/>
                </a:srgbClr>
              </a:solidFill>
              <a:prstDash val="solid"/>
              <a:round/>
            </a:ln>
          </p:spPr>
          <p:txBody>
            <a:bodyPr/>
            <a:lstStyle/>
            <a:p/>
          </p:txBody>
        </p:sp>
        <p:sp>
          <p:nvSpPr>
            <p:cNvPr id="612" name="pl612"/>
            <p:cNvSpPr/>
            <p:nvPr/>
          </p:nvSpPr>
          <p:spPr>
            <a:xfrm>
              <a:off x="7534983" y="5142538"/>
              <a:ext cx="1466121" cy="91550"/>
            </a:xfrm>
            <a:custGeom>
              <a:avLst/>
              <a:pathLst>
                <a:path w="1466121" h="91550">
                  <a:moveTo>
                    <a:pt x="0" y="22887"/>
                  </a:moveTo>
                  <a:lnTo>
                    <a:pt x="209445" y="0"/>
                  </a:lnTo>
                  <a:lnTo>
                    <a:pt x="418891" y="0"/>
                  </a:lnTo>
                  <a:lnTo>
                    <a:pt x="628337" y="57218"/>
                  </a:lnTo>
                  <a:lnTo>
                    <a:pt x="837783" y="45775"/>
                  </a:lnTo>
                  <a:lnTo>
                    <a:pt x="1047229" y="91550"/>
                  </a:lnTo>
                  <a:lnTo>
                    <a:pt x="1256675" y="91550"/>
                  </a:lnTo>
                  <a:lnTo>
                    <a:pt x="1466121" y="91550"/>
                  </a:lnTo>
                </a:path>
              </a:pathLst>
            </a:custGeom>
            <a:ln w="35231" cap="flat">
              <a:solidFill>
                <a:srgbClr val="BEBEBE">
                  <a:alpha val="69803"/>
                </a:srgbClr>
              </a:solidFill>
              <a:prstDash val="solid"/>
              <a:round/>
            </a:ln>
          </p:spPr>
          <p:txBody>
            <a:bodyPr/>
            <a:lstStyle/>
            <a:p/>
          </p:txBody>
        </p:sp>
        <p:sp>
          <p:nvSpPr>
            <p:cNvPr id="613" name="pl613"/>
            <p:cNvSpPr/>
            <p:nvPr/>
          </p:nvSpPr>
          <p:spPr>
            <a:xfrm>
              <a:off x="7534983" y="5142538"/>
              <a:ext cx="1466121" cy="68662"/>
            </a:xfrm>
            <a:custGeom>
              <a:avLst/>
              <a:pathLst>
                <a:path w="1466121" h="68662">
                  <a:moveTo>
                    <a:pt x="0" y="22887"/>
                  </a:moveTo>
                  <a:lnTo>
                    <a:pt x="209445" y="0"/>
                  </a:lnTo>
                  <a:lnTo>
                    <a:pt x="418891" y="34331"/>
                  </a:lnTo>
                  <a:lnTo>
                    <a:pt x="628337" y="68662"/>
                  </a:lnTo>
                  <a:lnTo>
                    <a:pt x="837783" y="57218"/>
                  </a:lnTo>
                  <a:lnTo>
                    <a:pt x="1047229" y="45775"/>
                  </a:lnTo>
                  <a:lnTo>
                    <a:pt x="1256675" y="45775"/>
                  </a:lnTo>
                  <a:lnTo>
                    <a:pt x="1466121" y="22887"/>
                  </a:lnTo>
                </a:path>
              </a:pathLst>
            </a:custGeom>
            <a:ln w="20325" cap="flat">
              <a:solidFill>
                <a:srgbClr val="6B6B6B">
                  <a:alpha val="100000"/>
                </a:srgbClr>
              </a:solidFill>
              <a:prstDash val="solid"/>
              <a:round/>
            </a:ln>
          </p:spPr>
          <p:txBody>
            <a:bodyPr/>
            <a:lstStyle/>
            <a:p/>
          </p:txBody>
        </p:sp>
        <p:sp>
          <p:nvSpPr>
            <p:cNvPr id="614" name="pl614"/>
            <p:cNvSpPr/>
            <p:nvPr/>
          </p:nvSpPr>
          <p:spPr>
            <a:xfrm>
              <a:off x="7534983" y="5142538"/>
              <a:ext cx="1466121" cy="91550"/>
            </a:xfrm>
            <a:custGeom>
              <a:avLst/>
              <a:pathLst>
                <a:path w="1466121" h="91550">
                  <a:moveTo>
                    <a:pt x="0" y="22887"/>
                  </a:moveTo>
                  <a:lnTo>
                    <a:pt x="209445" y="0"/>
                  </a:lnTo>
                  <a:lnTo>
                    <a:pt x="418891" y="0"/>
                  </a:lnTo>
                  <a:lnTo>
                    <a:pt x="628337" y="57218"/>
                  </a:lnTo>
                  <a:lnTo>
                    <a:pt x="837783" y="45775"/>
                  </a:lnTo>
                  <a:lnTo>
                    <a:pt x="1047229" y="91550"/>
                  </a:lnTo>
                  <a:lnTo>
                    <a:pt x="1256675" y="91550"/>
                  </a:lnTo>
                  <a:lnTo>
                    <a:pt x="1466121" y="91550"/>
                  </a:lnTo>
                </a:path>
              </a:pathLst>
            </a:custGeom>
            <a:ln w="40651" cap="flat">
              <a:solidFill>
                <a:srgbClr val="000000">
                  <a:alpha val="100000"/>
                </a:srgbClr>
              </a:solidFill>
              <a:prstDash val="solid"/>
              <a:round/>
            </a:ln>
          </p:spPr>
          <p:txBody>
            <a:bodyPr/>
            <a:lstStyle/>
            <a:p/>
          </p:txBody>
        </p:sp>
        <p:sp>
          <p:nvSpPr>
            <p:cNvPr id="615" name="pl615"/>
            <p:cNvSpPr/>
            <p:nvPr/>
          </p:nvSpPr>
          <p:spPr>
            <a:xfrm>
              <a:off x="7534983" y="5142538"/>
              <a:ext cx="1466121" cy="91550"/>
            </a:xfrm>
            <a:custGeom>
              <a:avLst/>
              <a:pathLst>
                <a:path w="1466121" h="91550">
                  <a:moveTo>
                    <a:pt x="0" y="22887"/>
                  </a:moveTo>
                  <a:lnTo>
                    <a:pt x="209445" y="0"/>
                  </a:lnTo>
                  <a:lnTo>
                    <a:pt x="418891" y="0"/>
                  </a:lnTo>
                  <a:lnTo>
                    <a:pt x="628337" y="57218"/>
                  </a:lnTo>
                  <a:lnTo>
                    <a:pt x="837783" y="45775"/>
                  </a:lnTo>
                  <a:lnTo>
                    <a:pt x="1047229" y="91550"/>
                  </a:lnTo>
                  <a:lnTo>
                    <a:pt x="1256675" y="91550"/>
                  </a:lnTo>
                  <a:lnTo>
                    <a:pt x="1466121" y="91550"/>
                  </a:lnTo>
                </a:path>
              </a:pathLst>
            </a:custGeom>
            <a:ln w="35231" cap="flat">
              <a:solidFill>
                <a:srgbClr val="80BD41">
                  <a:alpha val="100000"/>
                </a:srgbClr>
              </a:solidFill>
              <a:prstDash val="solid"/>
              <a:round/>
            </a:ln>
          </p:spPr>
          <p:txBody>
            <a:bodyPr/>
            <a:lstStyle/>
            <a:p/>
          </p:txBody>
        </p:sp>
        <p:sp>
          <p:nvSpPr>
            <p:cNvPr id="616" name="pl616"/>
            <p:cNvSpPr/>
            <p:nvPr/>
          </p:nvSpPr>
          <p:spPr>
            <a:xfrm>
              <a:off x="7461677" y="514253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7" name="tx617"/>
            <p:cNvSpPr/>
            <p:nvPr/>
          </p:nvSpPr>
          <p:spPr>
            <a:xfrm>
              <a:off x="7486794" y="49868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18" name="tx618"/>
            <p:cNvSpPr/>
            <p:nvPr/>
          </p:nvSpPr>
          <p:spPr>
            <a:xfrm>
              <a:off x="7714299"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9" name="tx619"/>
            <p:cNvSpPr/>
            <p:nvPr/>
          </p:nvSpPr>
          <p:spPr>
            <a:xfrm>
              <a:off x="7923745" y="49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0" name="tx620"/>
            <p:cNvSpPr/>
            <p:nvPr/>
          </p:nvSpPr>
          <p:spPr>
            <a:xfrm>
              <a:off x="8115132" y="50212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21" name="tx621"/>
            <p:cNvSpPr/>
            <p:nvPr/>
          </p:nvSpPr>
          <p:spPr>
            <a:xfrm>
              <a:off x="8324578" y="50097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22" name="tx622"/>
            <p:cNvSpPr/>
            <p:nvPr/>
          </p:nvSpPr>
          <p:spPr>
            <a:xfrm>
              <a:off x="8534024" y="50555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23" name="tx623"/>
            <p:cNvSpPr/>
            <p:nvPr/>
          </p:nvSpPr>
          <p:spPr>
            <a:xfrm>
              <a:off x="8743470" y="50555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24" name="tx624"/>
            <p:cNvSpPr/>
            <p:nvPr/>
          </p:nvSpPr>
          <p:spPr>
            <a:xfrm>
              <a:off x="8952916" y="50555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25" name="tx625"/>
            <p:cNvSpPr/>
            <p:nvPr/>
          </p:nvSpPr>
          <p:spPr>
            <a:xfrm>
              <a:off x="961904" y="4639778"/>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626" name="tx626"/>
            <p:cNvSpPr/>
            <p:nvPr/>
          </p:nvSpPr>
          <p:spPr>
            <a:xfrm>
              <a:off x="2901036" y="4639778"/>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627" name="tx627"/>
            <p:cNvSpPr/>
            <p:nvPr/>
          </p:nvSpPr>
          <p:spPr>
            <a:xfrm>
              <a:off x="4602012" y="463977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8" name="tx628"/>
            <p:cNvSpPr/>
            <p:nvPr/>
          </p:nvSpPr>
          <p:spPr>
            <a:xfrm>
              <a:off x="6424101"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9" name="tx629"/>
            <p:cNvSpPr/>
            <p:nvPr/>
          </p:nvSpPr>
          <p:spPr>
            <a:xfrm>
              <a:off x="8044336" y="4639778"/>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Tanzania</a:t>
              </a:r>
            </a:p>
          </p:txBody>
        </p:sp>
        <p:sp>
          <p:nvSpPr>
            <p:cNvPr id="630" name="tx630"/>
            <p:cNvSpPr/>
            <p:nvPr/>
          </p:nvSpPr>
          <p:spPr>
            <a:xfrm>
              <a:off x="1231195" y="3335696"/>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31" name="tx631"/>
            <p:cNvSpPr/>
            <p:nvPr/>
          </p:nvSpPr>
          <p:spPr>
            <a:xfrm>
              <a:off x="3047249" y="3335696"/>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632" name="tx632"/>
            <p:cNvSpPr/>
            <p:nvPr/>
          </p:nvSpPr>
          <p:spPr>
            <a:xfrm>
              <a:off x="4583450" y="3335696"/>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33" name="tx633"/>
            <p:cNvSpPr/>
            <p:nvPr/>
          </p:nvSpPr>
          <p:spPr>
            <a:xfrm>
              <a:off x="6380804" y="3335696"/>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634" name="tx634"/>
            <p:cNvSpPr/>
            <p:nvPr/>
          </p:nvSpPr>
          <p:spPr>
            <a:xfrm>
              <a:off x="8091062" y="333569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35" name="tx635"/>
            <p:cNvSpPr/>
            <p:nvPr/>
          </p:nvSpPr>
          <p:spPr>
            <a:xfrm>
              <a:off x="1330727" y="2031614"/>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636" name="tx636"/>
            <p:cNvSpPr/>
            <p:nvPr/>
          </p:nvSpPr>
          <p:spPr>
            <a:xfrm>
              <a:off x="3053238" y="203161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37" name="tx637"/>
            <p:cNvSpPr/>
            <p:nvPr/>
          </p:nvSpPr>
          <p:spPr>
            <a:xfrm>
              <a:off x="4707717" y="2031614"/>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638" name="tx638"/>
            <p:cNvSpPr/>
            <p:nvPr/>
          </p:nvSpPr>
          <p:spPr>
            <a:xfrm>
              <a:off x="6427256" y="2031614"/>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Kenya</a:t>
              </a:r>
            </a:p>
          </p:txBody>
        </p:sp>
        <p:sp>
          <p:nvSpPr>
            <p:cNvPr id="639" name="tx639"/>
            <p:cNvSpPr/>
            <p:nvPr/>
          </p:nvSpPr>
          <p:spPr>
            <a:xfrm>
              <a:off x="8069116" y="2031614"/>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Lesotho</a:t>
              </a:r>
            </a:p>
          </p:txBody>
        </p:sp>
        <p:sp>
          <p:nvSpPr>
            <p:cNvPr id="640" name="tx640"/>
            <p:cNvSpPr/>
            <p:nvPr/>
          </p:nvSpPr>
          <p:spPr>
            <a:xfrm>
              <a:off x="1364743" y="727533"/>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41" name="tx641"/>
            <p:cNvSpPr/>
            <p:nvPr/>
          </p:nvSpPr>
          <p:spPr>
            <a:xfrm>
              <a:off x="3078155"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642" name="tx642"/>
            <p:cNvSpPr/>
            <p:nvPr/>
          </p:nvSpPr>
          <p:spPr>
            <a:xfrm>
              <a:off x="4710780"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643" name="tx643"/>
            <p:cNvSpPr/>
            <p:nvPr/>
          </p:nvSpPr>
          <p:spPr>
            <a:xfrm>
              <a:off x="6273728" y="727533"/>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644" name="tx644"/>
            <p:cNvSpPr/>
            <p:nvPr/>
          </p:nvSpPr>
          <p:spPr>
            <a:xfrm>
              <a:off x="8147069" y="727533"/>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645" name="pl64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08182" y="176247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08182" y="147638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7" name="tx727"/>
            <p:cNvSpPr/>
            <p:nvPr/>
          </p:nvSpPr>
          <p:spPr>
            <a:xfrm>
              <a:off x="607577" y="119028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45398" y="90419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pl729"/>
            <p:cNvSpPr/>
            <p:nvPr/>
          </p:nvSpPr>
          <p:spPr>
            <a:xfrm>
              <a:off x="697592" y="180248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697592" y="15163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97592" y="12302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97592" y="94419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08182" y="306655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4" name="tx734"/>
            <p:cNvSpPr/>
            <p:nvPr/>
          </p:nvSpPr>
          <p:spPr>
            <a:xfrm>
              <a:off x="508182" y="278046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607577" y="24943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6" name="tx736"/>
            <p:cNvSpPr/>
            <p:nvPr/>
          </p:nvSpPr>
          <p:spPr>
            <a:xfrm>
              <a:off x="545398" y="220827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7" name="pl737"/>
            <p:cNvSpPr/>
            <p:nvPr/>
          </p:nvSpPr>
          <p:spPr>
            <a:xfrm>
              <a:off x="697592" y="310656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97592" y="28204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pl739"/>
            <p:cNvSpPr/>
            <p:nvPr/>
          </p:nvSpPr>
          <p:spPr>
            <a:xfrm>
              <a:off x="697592" y="25343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97592" y="22482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tx741"/>
            <p:cNvSpPr/>
            <p:nvPr/>
          </p:nvSpPr>
          <p:spPr>
            <a:xfrm>
              <a:off x="508182" y="437064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tx742"/>
            <p:cNvSpPr/>
            <p:nvPr/>
          </p:nvSpPr>
          <p:spPr>
            <a:xfrm>
              <a:off x="508182" y="408454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3" name="tx743"/>
            <p:cNvSpPr/>
            <p:nvPr/>
          </p:nvSpPr>
          <p:spPr>
            <a:xfrm>
              <a:off x="607577" y="379845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4" name="tx744"/>
            <p:cNvSpPr/>
            <p:nvPr/>
          </p:nvSpPr>
          <p:spPr>
            <a:xfrm>
              <a:off x="545398" y="35123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5" name="pl745"/>
            <p:cNvSpPr/>
            <p:nvPr/>
          </p:nvSpPr>
          <p:spPr>
            <a:xfrm>
              <a:off x="697592" y="441064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97592" y="41245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97592" y="38384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697592" y="35523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a:off x="508182" y="567472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0" name="tx750"/>
            <p:cNvSpPr/>
            <p:nvPr/>
          </p:nvSpPr>
          <p:spPr>
            <a:xfrm>
              <a:off x="508182" y="538862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1" name="tx751"/>
            <p:cNvSpPr/>
            <p:nvPr/>
          </p:nvSpPr>
          <p:spPr>
            <a:xfrm>
              <a:off x="607577" y="510253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2" name="tx752"/>
            <p:cNvSpPr/>
            <p:nvPr/>
          </p:nvSpPr>
          <p:spPr>
            <a:xfrm>
              <a:off x="545398" y="481643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3" name="pl753"/>
            <p:cNvSpPr/>
            <p:nvPr/>
          </p:nvSpPr>
          <p:spPr>
            <a:xfrm>
              <a:off x="697592" y="571472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pl754"/>
            <p:cNvSpPr/>
            <p:nvPr/>
          </p:nvSpPr>
          <p:spPr>
            <a:xfrm>
              <a:off x="697592" y="542863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5" name="pl755"/>
            <p:cNvSpPr/>
            <p:nvPr/>
          </p:nvSpPr>
          <p:spPr>
            <a:xfrm>
              <a:off x="697592" y="51425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6" name="pl756"/>
            <p:cNvSpPr/>
            <p:nvPr/>
          </p:nvSpPr>
          <p:spPr>
            <a:xfrm>
              <a:off x="697592" y="48564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58" name="tx758"/>
            <p:cNvSpPr/>
            <p:nvPr/>
          </p:nvSpPr>
          <p:spPr>
            <a:xfrm>
              <a:off x="732387" y="435349"/>
              <a:ext cx="560005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Africa, 2018-2025</a:t>
              </a:r>
            </a:p>
          </p:txBody>
        </p:sp>
        <p:sp>
          <p:nvSpPr>
            <p:cNvPr id="759" name="tx75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not higher in 2025 compared to 2019 in any of these 20 countries. Coverage was lower than in 2019 in 20 of these 20 countries (Angola, Benin, Burundi, Cote d'Ivoire, DRC, Eswatini, Gabon, Gambia, Kenya, Lesotho, Madagascar, Malawi, Mozambique, Namibia, Nigeria, Sao Tome and Principe, Sierra Leone, South Africa, Sudan, and Tanzania). The largest decline in coverage was 22% points in Sudan from 93% in 2019 to 71% in 2025.</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2808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1759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0710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9661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612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47563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66515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5466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04417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3368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2319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59906" y="1969590"/>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6" name="pl16"/>
            <p:cNvSpPr/>
            <p:nvPr/>
          </p:nvSpPr>
          <p:spPr>
            <a:xfrm>
              <a:off x="1703053" y="3588975"/>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7" name="pl17"/>
            <p:cNvSpPr/>
            <p:nvPr/>
          </p:nvSpPr>
          <p:spPr>
            <a:xfrm>
              <a:off x="2176832" y="5208360"/>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8" name="pt18"/>
            <p:cNvSpPr/>
            <p:nvPr/>
          </p:nvSpPr>
          <p:spPr>
            <a:xfrm>
              <a:off x="1862738"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 name="pt19"/>
            <p:cNvSpPr/>
            <p:nvPr/>
          </p:nvSpPr>
          <p:spPr>
            <a:xfrm>
              <a:off x="1711129"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0" name="pt20"/>
            <p:cNvSpPr/>
            <p:nvPr/>
          </p:nvSpPr>
          <p:spPr>
            <a:xfrm>
              <a:off x="1805885"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1" name="pt21"/>
            <p:cNvSpPr/>
            <p:nvPr/>
          </p:nvSpPr>
          <p:spPr>
            <a:xfrm>
              <a:off x="1654276"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 name="pt22"/>
            <p:cNvSpPr/>
            <p:nvPr/>
          </p:nvSpPr>
          <p:spPr>
            <a:xfrm>
              <a:off x="2279664"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3" name="pt23"/>
            <p:cNvSpPr/>
            <p:nvPr/>
          </p:nvSpPr>
          <p:spPr>
            <a:xfrm>
              <a:off x="2128054"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4" name="tx24"/>
            <p:cNvSpPr/>
            <p:nvPr/>
          </p:nvSpPr>
          <p:spPr>
            <a:xfrm>
              <a:off x="547032" y="1934706"/>
              <a:ext cx="438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DRC: -8%</a:t>
              </a:r>
            </a:p>
          </p:txBody>
        </p:sp>
        <p:sp>
          <p:nvSpPr>
            <p:cNvPr id="25" name="tx25"/>
            <p:cNvSpPr/>
            <p:nvPr/>
          </p:nvSpPr>
          <p:spPr>
            <a:xfrm>
              <a:off x="547032" y="3554091"/>
              <a:ext cx="52020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Gabon: -8%</a:t>
              </a:r>
            </a:p>
          </p:txBody>
        </p:sp>
        <p:sp>
          <p:nvSpPr>
            <p:cNvPr id="26" name="tx26"/>
            <p:cNvSpPr/>
            <p:nvPr/>
          </p:nvSpPr>
          <p:spPr>
            <a:xfrm>
              <a:off x="547032" y="5173476"/>
              <a:ext cx="123370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Sao Tome and Principe: -8%</a:t>
              </a:r>
            </a:p>
          </p:txBody>
        </p:sp>
        <p:sp>
          <p:nvSpPr>
            <p:cNvPr id="27" name="rc27"/>
            <p:cNvSpPr/>
            <p:nvPr/>
          </p:nvSpPr>
          <p:spPr>
            <a:xfrm>
              <a:off x="508182" y="1807652"/>
              <a:ext cx="2089365" cy="3562646"/>
            </a:xfrm>
            <a:prstGeom prst="rect">
              <a:avLst/>
            </a:prstGeom>
            <a:noFill/>
            <a:ln w="13550" cap="rnd">
              <a:solidFill>
                <a:srgbClr val="999999">
                  <a:alpha val="100000"/>
                </a:srgbClr>
              </a:solidFill>
              <a:prstDash val="solid"/>
              <a:round/>
            </a:ln>
          </p:spPr>
          <p:txBody>
            <a:bodyPr/>
            <a:lstStyle/>
            <a:p/>
          </p:txBody>
        </p:sp>
        <p:sp>
          <p:nvSpPr>
            <p:cNvPr id="28" name="pl28"/>
            <p:cNvSpPr/>
            <p:nvPr/>
          </p:nvSpPr>
          <p:spPr>
            <a:xfrm>
              <a:off x="268703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287654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06605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325557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344508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363459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82410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401361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420312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39264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458215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4032567" y="1969590"/>
              <a:ext cx="416925" cy="0"/>
            </a:xfrm>
            <a:custGeom>
              <a:avLst/>
              <a:pathLst>
                <a:path w="416925" h="0">
                  <a:moveTo>
                    <a:pt x="0" y="0"/>
                  </a:moveTo>
                  <a:lnTo>
                    <a:pt x="416925" y="0"/>
                  </a:lnTo>
                </a:path>
              </a:pathLst>
            </a:custGeom>
            <a:ln w="32521" cap="flat">
              <a:solidFill>
                <a:srgbClr val="BFBFBF">
                  <a:alpha val="100000"/>
                </a:srgbClr>
              </a:solidFill>
              <a:prstDash val="solid"/>
              <a:round/>
            </a:ln>
          </p:spPr>
          <p:txBody>
            <a:bodyPr/>
            <a:lstStyle/>
            <a:p/>
          </p:txBody>
        </p:sp>
        <p:sp>
          <p:nvSpPr>
            <p:cNvPr id="40" name="pl40"/>
            <p:cNvSpPr/>
            <p:nvPr/>
          </p:nvSpPr>
          <p:spPr>
            <a:xfrm>
              <a:off x="4259981" y="5208360"/>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41" name="pt41"/>
            <p:cNvSpPr/>
            <p:nvPr/>
          </p:nvSpPr>
          <p:spPr>
            <a:xfrm>
              <a:off x="4400716"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2" name="pt42"/>
            <p:cNvSpPr/>
            <p:nvPr/>
          </p:nvSpPr>
          <p:spPr>
            <a:xfrm>
              <a:off x="3983790"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3" name="pt43"/>
            <p:cNvSpPr/>
            <p:nvPr/>
          </p:nvSpPr>
          <p:spPr>
            <a:xfrm>
              <a:off x="4362813"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4" name="pt44"/>
            <p:cNvSpPr/>
            <p:nvPr/>
          </p:nvSpPr>
          <p:spPr>
            <a:xfrm>
              <a:off x="4211204"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5" name="tx45"/>
            <p:cNvSpPr/>
            <p:nvPr/>
          </p:nvSpPr>
          <p:spPr>
            <a:xfrm>
              <a:off x="2705986" y="1934706"/>
              <a:ext cx="56363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Sudan: -22%</a:t>
              </a:r>
            </a:p>
          </p:txBody>
        </p:sp>
        <p:sp>
          <p:nvSpPr>
            <p:cNvPr id="46" name="tx46"/>
            <p:cNvSpPr/>
            <p:nvPr/>
          </p:nvSpPr>
          <p:spPr>
            <a:xfrm>
              <a:off x="2705986" y="5173476"/>
              <a:ext cx="6177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Tanzania: -8%</a:t>
              </a:r>
            </a:p>
          </p:txBody>
        </p:sp>
        <p:sp>
          <p:nvSpPr>
            <p:cNvPr id="47" name="rc47"/>
            <p:cNvSpPr/>
            <p:nvPr/>
          </p:nvSpPr>
          <p:spPr>
            <a:xfrm>
              <a:off x="2667136" y="1807652"/>
              <a:ext cx="2089365" cy="3562646"/>
            </a:xfrm>
            <a:prstGeom prst="rect">
              <a:avLst/>
            </a:prstGeom>
            <a:noFill/>
            <a:ln w="13550" cap="rnd">
              <a:solidFill>
                <a:srgbClr val="999999">
                  <a:alpha val="100000"/>
                </a:srgbClr>
              </a:solidFill>
              <a:prstDash val="solid"/>
              <a:round/>
            </a:ln>
          </p:spPr>
          <p:txBody>
            <a:bodyPr/>
            <a:lstStyle/>
            <a:p/>
          </p:txBody>
        </p:sp>
        <p:sp>
          <p:nvSpPr>
            <p:cNvPr id="48" name="pl48"/>
            <p:cNvSpPr/>
            <p:nvPr/>
          </p:nvSpPr>
          <p:spPr>
            <a:xfrm>
              <a:off x="484599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503550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52250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541452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560403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579354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598305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617257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636208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655159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674110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5831450" y="4128770"/>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60" name="pl60"/>
            <p:cNvSpPr/>
            <p:nvPr/>
          </p:nvSpPr>
          <p:spPr>
            <a:xfrm>
              <a:off x="6437887" y="520836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61" name="pl61"/>
            <p:cNvSpPr/>
            <p:nvPr/>
          </p:nvSpPr>
          <p:spPr>
            <a:xfrm>
              <a:off x="6172571" y="3049180"/>
              <a:ext cx="284267" cy="0"/>
            </a:xfrm>
            <a:custGeom>
              <a:avLst/>
              <a:pathLst>
                <a:path w="284267" h="0">
                  <a:moveTo>
                    <a:pt x="0" y="0"/>
                  </a:moveTo>
                  <a:lnTo>
                    <a:pt x="284267" y="0"/>
                  </a:lnTo>
                </a:path>
              </a:pathLst>
            </a:custGeom>
            <a:ln w="32521" cap="flat">
              <a:solidFill>
                <a:srgbClr val="BFBFBF">
                  <a:alpha val="100000"/>
                </a:srgbClr>
              </a:solidFill>
              <a:prstDash val="solid"/>
              <a:round/>
            </a:ln>
          </p:spPr>
          <p:txBody>
            <a:bodyPr/>
            <a:lstStyle/>
            <a:p/>
          </p:txBody>
        </p:sp>
        <p:sp>
          <p:nvSpPr>
            <p:cNvPr id="62" name="pl62"/>
            <p:cNvSpPr/>
            <p:nvPr/>
          </p:nvSpPr>
          <p:spPr>
            <a:xfrm>
              <a:off x="6077815" y="1969590"/>
              <a:ext cx="379023" cy="0"/>
            </a:xfrm>
            <a:custGeom>
              <a:avLst/>
              <a:pathLst>
                <a:path w="379023" h="0">
                  <a:moveTo>
                    <a:pt x="0" y="0"/>
                  </a:moveTo>
                  <a:lnTo>
                    <a:pt x="379023" y="0"/>
                  </a:lnTo>
                </a:path>
              </a:pathLst>
            </a:custGeom>
            <a:ln w="32521" cap="flat">
              <a:solidFill>
                <a:srgbClr val="BFBFBF">
                  <a:alpha val="100000"/>
                </a:srgbClr>
              </a:solidFill>
              <a:prstDash val="solid"/>
              <a:round/>
            </a:ln>
          </p:spPr>
          <p:txBody>
            <a:bodyPr/>
            <a:lstStyle/>
            <a:p/>
          </p:txBody>
        </p:sp>
        <p:sp>
          <p:nvSpPr>
            <p:cNvPr id="63" name="pt63"/>
            <p:cNvSpPr/>
            <p:nvPr/>
          </p:nvSpPr>
          <p:spPr>
            <a:xfrm>
              <a:off x="6408061"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4" name="pt64"/>
            <p:cNvSpPr/>
            <p:nvPr/>
          </p:nvSpPr>
          <p:spPr>
            <a:xfrm>
              <a:off x="6029038"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5" name="pt65"/>
            <p:cNvSpPr/>
            <p:nvPr/>
          </p:nvSpPr>
          <p:spPr>
            <a:xfrm>
              <a:off x="6408061" y="30004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6" name="pt66"/>
            <p:cNvSpPr/>
            <p:nvPr/>
          </p:nvSpPr>
          <p:spPr>
            <a:xfrm>
              <a:off x="6123793" y="30004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7" name="pt67"/>
            <p:cNvSpPr/>
            <p:nvPr/>
          </p:nvSpPr>
          <p:spPr>
            <a:xfrm>
              <a:off x="5953233" y="407999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8" name="pt68"/>
            <p:cNvSpPr/>
            <p:nvPr/>
          </p:nvSpPr>
          <p:spPr>
            <a:xfrm>
              <a:off x="5782673" y="407999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9" name="pt69"/>
            <p:cNvSpPr/>
            <p:nvPr/>
          </p:nvSpPr>
          <p:spPr>
            <a:xfrm>
              <a:off x="6502817"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0" name="pt70"/>
            <p:cNvSpPr/>
            <p:nvPr/>
          </p:nvSpPr>
          <p:spPr>
            <a:xfrm>
              <a:off x="6389110"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1" name="tx71"/>
            <p:cNvSpPr/>
            <p:nvPr/>
          </p:nvSpPr>
          <p:spPr>
            <a:xfrm>
              <a:off x="4864941" y="1934706"/>
              <a:ext cx="8073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Africa: -20%</a:t>
              </a:r>
            </a:p>
          </p:txBody>
        </p:sp>
        <p:sp>
          <p:nvSpPr>
            <p:cNvPr id="72" name="tx72"/>
            <p:cNvSpPr/>
            <p:nvPr/>
          </p:nvSpPr>
          <p:spPr>
            <a:xfrm>
              <a:off x="4864941" y="3014296"/>
              <a:ext cx="83987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Mozambique: -15%</a:t>
              </a:r>
            </a:p>
          </p:txBody>
        </p:sp>
        <p:sp>
          <p:nvSpPr>
            <p:cNvPr id="73" name="tx73"/>
            <p:cNvSpPr/>
            <p:nvPr/>
          </p:nvSpPr>
          <p:spPr>
            <a:xfrm>
              <a:off x="4864941" y="4093886"/>
              <a:ext cx="53108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Angola: -9%</a:t>
              </a:r>
            </a:p>
          </p:txBody>
        </p:sp>
        <p:sp>
          <p:nvSpPr>
            <p:cNvPr id="74" name="tx74"/>
            <p:cNvSpPr/>
            <p:nvPr/>
          </p:nvSpPr>
          <p:spPr>
            <a:xfrm>
              <a:off x="4864941" y="5173476"/>
              <a:ext cx="59051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Eswatini: -6%</a:t>
              </a:r>
            </a:p>
          </p:txBody>
        </p:sp>
        <p:sp>
          <p:nvSpPr>
            <p:cNvPr id="75" name="rc75"/>
            <p:cNvSpPr/>
            <p:nvPr/>
          </p:nvSpPr>
          <p:spPr>
            <a:xfrm>
              <a:off x="4826091" y="1807652"/>
              <a:ext cx="2089365" cy="3562646"/>
            </a:xfrm>
            <a:prstGeom prst="rect">
              <a:avLst/>
            </a:prstGeom>
            <a:noFill/>
            <a:ln w="13550" cap="rnd">
              <a:solidFill>
                <a:srgbClr val="999999">
                  <a:alpha val="100000"/>
                </a:srgbClr>
              </a:solidFill>
              <a:prstDash val="solid"/>
              <a:round/>
            </a:ln>
          </p:spPr>
          <p:txBody>
            <a:bodyPr/>
            <a:lstStyle/>
            <a:p/>
          </p:txBody>
        </p:sp>
        <p:sp>
          <p:nvSpPr>
            <p:cNvPr id="76" name="pl76"/>
            <p:cNvSpPr/>
            <p:nvPr/>
          </p:nvSpPr>
          <p:spPr>
            <a:xfrm>
              <a:off x="700494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19445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38396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57347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76299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5250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1420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33152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52103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71054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90006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331525" y="1969590"/>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88" name="pl88"/>
            <p:cNvSpPr/>
            <p:nvPr/>
          </p:nvSpPr>
          <p:spPr>
            <a:xfrm>
              <a:off x="8558939" y="520836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89" name="pt89"/>
            <p:cNvSpPr/>
            <p:nvPr/>
          </p:nvSpPr>
          <p:spPr>
            <a:xfrm>
              <a:off x="8453308"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0" name="pt90"/>
            <p:cNvSpPr/>
            <p:nvPr/>
          </p:nvSpPr>
          <p:spPr>
            <a:xfrm>
              <a:off x="8282748"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1" name="pt91"/>
            <p:cNvSpPr/>
            <p:nvPr/>
          </p:nvSpPr>
          <p:spPr>
            <a:xfrm>
              <a:off x="8623869"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2" name="pt92"/>
            <p:cNvSpPr/>
            <p:nvPr/>
          </p:nvSpPr>
          <p:spPr>
            <a:xfrm>
              <a:off x="8510162"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3" name="tx93"/>
            <p:cNvSpPr/>
            <p:nvPr/>
          </p:nvSpPr>
          <p:spPr>
            <a:xfrm>
              <a:off x="7023895" y="1934706"/>
              <a:ext cx="77175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Cote d'Ivoire: -9%</a:t>
              </a:r>
            </a:p>
          </p:txBody>
        </p:sp>
        <p:sp>
          <p:nvSpPr>
            <p:cNvPr id="94" name="tx94"/>
            <p:cNvSpPr/>
            <p:nvPr/>
          </p:nvSpPr>
          <p:spPr>
            <a:xfrm>
              <a:off x="7023895" y="5173476"/>
              <a:ext cx="56884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Gambia: -6%</a:t>
              </a:r>
            </a:p>
          </p:txBody>
        </p:sp>
        <p:sp>
          <p:nvSpPr>
            <p:cNvPr id="95" name="rc95"/>
            <p:cNvSpPr/>
            <p:nvPr/>
          </p:nvSpPr>
          <p:spPr>
            <a:xfrm>
              <a:off x="6985045" y="1807652"/>
              <a:ext cx="2089365" cy="3562646"/>
            </a:xfrm>
            <a:prstGeom prst="rect">
              <a:avLst/>
            </a:prstGeom>
            <a:noFill/>
            <a:ln w="13550" cap="rnd">
              <a:solidFill>
                <a:srgbClr val="999999">
                  <a:alpha val="100000"/>
                </a:srgbClr>
              </a:solidFill>
              <a:prstDash val="solid"/>
              <a:round/>
            </a:ln>
          </p:spPr>
          <p:txBody>
            <a:bodyPr/>
            <a:lstStyle/>
            <a:p/>
          </p:txBody>
        </p:sp>
        <p:sp>
          <p:nvSpPr>
            <p:cNvPr id="96" name="rc96"/>
            <p:cNvSpPr/>
            <p:nvPr/>
          </p:nvSpPr>
          <p:spPr>
            <a:xfrm>
              <a:off x="508182"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7" name="tx97"/>
            <p:cNvSpPr/>
            <p:nvPr/>
          </p:nvSpPr>
          <p:spPr>
            <a:xfrm>
              <a:off x="926867" y="1660221"/>
              <a:ext cx="12519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Central Africa (n=3, 33%)</a:t>
              </a:r>
            </a:p>
          </p:txBody>
        </p:sp>
        <p:sp>
          <p:nvSpPr>
            <p:cNvPr id="98" name="rc98"/>
            <p:cNvSpPr/>
            <p:nvPr/>
          </p:nvSpPr>
          <p:spPr>
            <a:xfrm>
              <a:off x="2667136"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9" name="tx99"/>
            <p:cNvSpPr/>
            <p:nvPr/>
          </p:nvSpPr>
          <p:spPr>
            <a:xfrm>
              <a:off x="3073339" y="1660221"/>
              <a:ext cx="1276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Eastern Africa (n=2, 14%)</a:t>
              </a:r>
            </a:p>
          </p:txBody>
        </p:sp>
        <p:sp>
          <p:nvSpPr>
            <p:cNvPr id="100" name="rc100"/>
            <p:cNvSpPr/>
            <p:nvPr/>
          </p:nvSpPr>
          <p:spPr>
            <a:xfrm>
              <a:off x="4826091"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01" name="tx101"/>
            <p:cNvSpPr/>
            <p:nvPr/>
          </p:nvSpPr>
          <p:spPr>
            <a:xfrm>
              <a:off x="5198049" y="1660221"/>
              <a:ext cx="13454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Southern Africa (n=4, 40%)</a:t>
              </a:r>
            </a:p>
          </p:txBody>
        </p:sp>
        <p:sp>
          <p:nvSpPr>
            <p:cNvPr id="102" name="rc102"/>
            <p:cNvSpPr/>
            <p:nvPr/>
          </p:nvSpPr>
          <p:spPr>
            <a:xfrm>
              <a:off x="6985045"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03" name="tx103"/>
            <p:cNvSpPr/>
            <p:nvPr/>
          </p:nvSpPr>
          <p:spPr>
            <a:xfrm>
              <a:off x="7376800" y="1660221"/>
              <a:ext cx="13058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Western Africa (n=2, 13%)</a:t>
              </a:r>
            </a:p>
          </p:txBody>
        </p:sp>
        <p:sp>
          <p:nvSpPr>
            <p:cNvPr id="104" name="pl104"/>
            <p:cNvSpPr/>
            <p:nvPr/>
          </p:nvSpPr>
          <p:spPr>
            <a:xfrm>
              <a:off x="508182"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105" name="pl105"/>
            <p:cNvSpPr/>
            <p:nvPr/>
          </p:nvSpPr>
          <p:spPr>
            <a:xfrm>
              <a:off x="52808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6" name="pl106"/>
            <p:cNvSpPr/>
            <p:nvPr/>
          </p:nvSpPr>
          <p:spPr>
            <a:xfrm>
              <a:off x="71759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7" name="pl107"/>
            <p:cNvSpPr/>
            <p:nvPr/>
          </p:nvSpPr>
          <p:spPr>
            <a:xfrm>
              <a:off x="90710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8" name="pl108"/>
            <p:cNvSpPr/>
            <p:nvPr/>
          </p:nvSpPr>
          <p:spPr>
            <a:xfrm>
              <a:off x="109661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9" name="pl109"/>
            <p:cNvSpPr/>
            <p:nvPr/>
          </p:nvSpPr>
          <p:spPr>
            <a:xfrm>
              <a:off x="12861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0" name="pl110"/>
            <p:cNvSpPr/>
            <p:nvPr/>
          </p:nvSpPr>
          <p:spPr>
            <a:xfrm>
              <a:off x="147563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1" name="pl111"/>
            <p:cNvSpPr/>
            <p:nvPr/>
          </p:nvSpPr>
          <p:spPr>
            <a:xfrm>
              <a:off x="166515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2" name="pl112"/>
            <p:cNvSpPr/>
            <p:nvPr/>
          </p:nvSpPr>
          <p:spPr>
            <a:xfrm>
              <a:off x="185466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3" name="pl113"/>
            <p:cNvSpPr/>
            <p:nvPr/>
          </p:nvSpPr>
          <p:spPr>
            <a:xfrm>
              <a:off x="204417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4" name="pl114"/>
            <p:cNvSpPr/>
            <p:nvPr/>
          </p:nvSpPr>
          <p:spPr>
            <a:xfrm>
              <a:off x="223368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5" name="pl115"/>
            <p:cNvSpPr/>
            <p:nvPr/>
          </p:nvSpPr>
          <p:spPr>
            <a:xfrm>
              <a:off x="242319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6" name="tx116"/>
            <p:cNvSpPr/>
            <p:nvPr/>
          </p:nvSpPr>
          <p:spPr>
            <a:xfrm rot="-5400000">
              <a:off x="49699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7" name="tx117"/>
            <p:cNvSpPr/>
            <p:nvPr/>
          </p:nvSpPr>
          <p:spPr>
            <a:xfrm rot="-5400000">
              <a:off x="65541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18" name="tx118"/>
            <p:cNvSpPr/>
            <p:nvPr/>
          </p:nvSpPr>
          <p:spPr>
            <a:xfrm rot="-5400000">
              <a:off x="84492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19" name="tx119"/>
            <p:cNvSpPr/>
            <p:nvPr/>
          </p:nvSpPr>
          <p:spPr>
            <a:xfrm rot="-5400000">
              <a:off x="103443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20" name="tx120"/>
            <p:cNvSpPr/>
            <p:nvPr/>
          </p:nvSpPr>
          <p:spPr>
            <a:xfrm rot="-5400000">
              <a:off x="122394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21" name="tx121"/>
            <p:cNvSpPr/>
            <p:nvPr/>
          </p:nvSpPr>
          <p:spPr>
            <a:xfrm rot="-5400000">
              <a:off x="141346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22" name="tx122"/>
            <p:cNvSpPr/>
            <p:nvPr/>
          </p:nvSpPr>
          <p:spPr>
            <a:xfrm rot="-5400000">
              <a:off x="160297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23" name="tx123"/>
            <p:cNvSpPr/>
            <p:nvPr/>
          </p:nvSpPr>
          <p:spPr>
            <a:xfrm rot="-5400000">
              <a:off x="179248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24" name="tx124"/>
            <p:cNvSpPr/>
            <p:nvPr/>
          </p:nvSpPr>
          <p:spPr>
            <a:xfrm rot="-5400000">
              <a:off x="198199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25" name="tx125"/>
            <p:cNvSpPr/>
            <p:nvPr/>
          </p:nvSpPr>
          <p:spPr>
            <a:xfrm rot="-5400000">
              <a:off x="217150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26" name="tx126"/>
            <p:cNvSpPr/>
            <p:nvPr/>
          </p:nvSpPr>
          <p:spPr>
            <a:xfrm rot="-5400000">
              <a:off x="2329928"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27" name="pl127"/>
            <p:cNvSpPr/>
            <p:nvPr/>
          </p:nvSpPr>
          <p:spPr>
            <a:xfrm>
              <a:off x="2667136"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128" name="pl128"/>
            <p:cNvSpPr/>
            <p:nvPr/>
          </p:nvSpPr>
          <p:spPr>
            <a:xfrm>
              <a:off x="26870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9" name="pl129"/>
            <p:cNvSpPr/>
            <p:nvPr/>
          </p:nvSpPr>
          <p:spPr>
            <a:xfrm>
              <a:off x="287654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306605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325557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344508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36345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pl134"/>
            <p:cNvSpPr/>
            <p:nvPr/>
          </p:nvSpPr>
          <p:spPr>
            <a:xfrm>
              <a:off x="38241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5" name="pl135"/>
            <p:cNvSpPr/>
            <p:nvPr/>
          </p:nvSpPr>
          <p:spPr>
            <a:xfrm>
              <a:off x="401361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6" name="pl136"/>
            <p:cNvSpPr/>
            <p:nvPr/>
          </p:nvSpPr>
          <p:spPr>
            <a:xfrm>
              <a:off x="420312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7" name="pl137"/>
            <p:cNvSpPr/>
            <p:nvPr/>
          </p:nvSpPr>
          <p:spPr>
            <a:xfrm>
              <a:off x="439264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8" name="pl138"/>
            <p:cNvSpPr/>
            <p:nvPr/>
          </p:nvSpPr>
          <p:spPr>
            <a:xfrm>
              <a:off x="45821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9" name="tx139"/>
            <p:cNvSpPr/>
            <p:nvPr/>
          </p:nvSpPr>
          <p:spPr>
            <a:xfrm rot="-5400000">
              <a:off x="2655946"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0" name="tx140"/>
            <p:cNvSpPr/>
            <p:nvPr/>
          </p:nvSpPr>
          <p:spPr>
            <a:xfrm rot="-5400000">
              <a:off x="28143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41" name="tx141"/>
            <p:cNvSpPr/>
            <p:nvPr/>
          </p:nvSpPr>
          <p:spPr>
            <a:xfrm rot="-5400000">
              <a:off x="300387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42" name="tx142"/>
            <p:cNvSpPr/>
            <p:nvPr/>
          </p:nvSpPr>
          <p:spPr>
            <a:xfrm rot="-5400000">
              <a:off x="319339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43" name="tx143"/>
            <p:cNvSpPr/>
            <p:nvPr/>
          </p:nvSpPr>
          <p:spPr>
            <a:xfrm rot="-5400000">
              <a:off x="338290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44" name="tx144"/>
            <p:cNvSpPr/>
            <p:nvPr/>
          </p:nvSpPr>
          <p:spPr>
            <a:xfrm rot="-5400000">
              <a:off x="357241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45" name="tx145"/>
            <p:cNvSpPr/>
            <p:nvPr/>
          </p:nvSpPr>
          <p:spPr>
            <a:xfrm rot="-5400000">
              <a:off x="376192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6" name="tx146"/>
            <p:cNvSpPr/>
            <p:nvPr/>
          </p:nvSpPr>
          <p:spPr>
            <a:xfrm rot="-5400000">
              <a:off x="395143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47" name="tx147"/>
            <p:cNvSpPr/>
            <p:nvPr/>
          </p:nvSpPr>
          <p:spPr>
            <a:xfrm rot="-5400000">
              <a:off x="414094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8" name="tx148"/>
            <p:cNvSpPr/>
            <p:nvPr/>
          </p:nvSpPr>
          <p:spPr>
            <a:xfrm rot="-5400000">
              <a:off x="433046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49" name="tx149"/>
            <p:cNvSpPr/>
            <p:nvPr/>
          </p:nvSpPr>
          <p:spPr>
            <a:xfrm rot="-5400000">
              <a:off x="4488882"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50" name="pl150"/>
            <p:cNvSpPr/>
            <p:nvPr/>
          </p:nvSpPr>
          <p:spPr>
            <a:xfrm>
              <a:off x="4826091"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151" name="pl151"/>
            <p:cNvSpPr/>
            <p:nvPr/>
          </p:nvSpPr>
          <p:spPr>
            <a:xfrm>
              <a:off x="484599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2" name="pl152"/>
            <p:cNvSpPr/>
            <p:nvPr/>
          </p:nvSpPr>
          <p:spPr>
            <a:xfrm>
              <a:off x="503550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52250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pl154"/>
            <p:cNvSpPr/>
            <p:nvPr/>
          </p:nvSpPr>
          <p:spPr>
            <a:xfrm>
              <a:off x="541452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5" name="pl155"/>
            <p:cNvSpPr/>
            <p:nvPr/>
          </p:nvSpPr>
          <p:spPr>
            <a:xfrm>
              <a:off x="560403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6" name="pl156"/>
            <p:cNvSpPr/>
            <p:nvPr/>
          </p:nvSpPr>
          <p:spPr>
            <a:xfrm>
              <a:off x="579354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7" name="pl157"/>
            <p:cNvSpPr/>
            <p:nvPr/>
          </p:nvSpPr>
          <p:spPr>
            <a:xfrm>
              <a:off x="598305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8" name="pl158"/>
            <p:cNvSpPr/>
            <p:nvPr/>
          </p:nvSpPr>
          <p:spPr>
            <a:xfrm>
              <a:off x="617257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9" name="pl159"/>
            <p:cNvSpPr/>
            <p:nvPr/>
          </p:nvSpPr>
          <p:spPr>
            <a:xfrm>
              <a:off x="636208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0" name="pl160"/>
            <p:cNvSpPr/>
            <p:nvPr/>
          </p:nvSpPr>
          <p:spPr>
            <a:xfrm>
              <a:off x="655159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1" name="pl161"/>
            <p:cNvSpPr/>
            <p:nvPr/>
          </p:nvSpPr>
          <p:spPr>
            <a:xfrm>
              <a:off x="67411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2" name="tx162"/>
            <p:cNvSpPr/>
            <p:nvPr/>
          </p:nvSpPr>
          <p:spPr>
            <a:xfrm rot="-5400000">
              <a:off x="4814900"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63" name="tx163"/>
            <p:cNvSpPr/>
            <p:nvPr/>
          </p:nvSpPr>
          <p:spPr>
            <a:xfrm rot="-5400000">
              <a:off x="497332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64" name="tx164"/>
            <p:cNvSpPr/>
            <p:nvPr/>
          </p:nvSpPr>
          <p:spPr>
            <a:xfrm rot="-5400000">
              <a:off x="516283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65" name="tx165"/>
            <p:cNvSpPr/>
            <p:nvPr/>
          </p:nvSpPr>
          <p:spPr>
            <a:xfrm rot="-5400000">
              <a:off x="535234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66" name="tx166"/>
            <p:cNvSpPr/>
            <p:nvPr/>
          </p:nvSpPr>
          <p:spPr>
            <a:xfrm rot="-5400000">
              <a:off x="554185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67" name="tx167"/>
            <p:cNvSpPr/>
            <p:nvPr/>
          </p:nvSpPr>
          <p:spPr>
            <a:xfrm rot="-5400000">
              <a:off x="57313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68" name="tx168"/>
            <p:cNvSpPr/>
            <p:nvPr/>
          </p:nvSpPr>
          <p:spPr>
            <a:xfrm rot="-5400000">
              <a:off x="592088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9" name="tx169"/>
            <p:cNvSpPr/>
            <p:nvPr/>
          </p:nvSpPr>
          <p:spPr>
            <a:xfrm rot="-5400000">
              <a:off x="611039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70" name="tx170"/>
            <p:cNvSpPr/>
            <p:nvPr/>
          </p:nvSpPr>
          <p:spPr>
            <a:xfrm rot="-5400000">
              <a:off x="629990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71" name="tx171"/>
            <p:cNvSpPr/>
            <p:nvPr/>
          </p:nvSpPr>
          <p:spPr>
            <a:xfrm rot="-5400000">
              <a:off x="648941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72" name="tx172"/>
            <p:cNvSpPr/>
            <p:nvPr/>
          </p:nvSpPr>
          <p:spPr>
            <a:xfrm rot="-5400000">
              <a:off x="6647837"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73" name="pl173"/>
            <p:cNvSpPr/>
            <p:nvPr/>
          </p:nvSpPr>
          <p:spPr>
            <a:xfrm>
              <a:off x="6985045"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174" name="pl174"/>
            <p:cNvSpPr/>
            <p:nvPr/>
          </p:nvSpPr>
          <p:spPr>
            <a:xfrm>
              <a:off x="700494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5" name="pl175"/>
            <p:cNvSpPr/>
            <p:nvPr/>
          </p:nvSpPr>
          <p:spPr>
            <a:xfrm>
              <a:off x="719445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6" name="pl176"/>
            <p:cNvSpPr/>
            <p:nvPr/>
          </p:nvSpPr>
          <p:spPr>
            <a:xfrm>
              <a:off x="738396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7" name="pl177"/>
            <p:cNvSpPr/>
            <p:nvPr/>
          </p:nvSpPr>
          <p:spPr>
            <a:xfrm>
              <a:off x="757347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pl178"/>
            <p:cNvSpPr/>
            <p:nvPr/>
          </p:nvSpPr>
          <p:spPr>
            <a:xfrm>
              <a:off x="776299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9" name="pl179"/>
            <p:cNvSpPr/>
            <p:nvPr/>
          </p:nvSpPr>
          <p:spPr>
            <a:xfrm>
              <a:off x="795250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81420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833152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852103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pl183"/>
            <p:cNvSpPr/>
            <p:nvPr/>
          </p:nvSpPr>
          <p:spPr>
            <a:xfrm>
              <a:off x="871054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4" name="pl184"/>
            <p:cNvSpPr/>
            <p:nvPr/>
          </p:nvSpPr>
          <p:spPr>
            <a:xfrm>
              <a:off x="890006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5" name="tx185"/>
            <p:cNvSpPr/>
            <p:nvPr/>
          </p:nvSpPr>
          <p:spPr>
            <a:xfrm rot="-5400000">
              <a:off x="6973854"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6" name="tx186"/>
            <p:cNvSpPr/>
            <p:nvPr/>
          </p:nvSpPr>
          <p:spPr>
            <a:xfrm rot="-5400000">
              <a:off x="713227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87" name="tx187"/>
            <p:cNvSpPr/>
            <p:nvPr/>
          </p:nvSpPr>
          <p:spPr>
            <a:xfrm rot="-5400000">
              <a:off x="732178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8" name="tx188"/>
            <p:cNvSpPr/>
            <p:nvPr/>
          </p:nvSpPr>
          <p:spPr>
            <a:xfrm rot="-5400000">
              <a:off x="751129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89" name="tx189"/>
            <p:cNvSpPr/>
            <p:nvPr/>
          </p:nvSpPr>
          <p:spPr>
            <a:xfrm rot="-5400000">
              <a:off x="770081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90" name="tx190"/>
            <p:cNvSpPr/>
            <p:nvPr/>
          </p:nvSpPr>
          <p:spPr>
            <a:xfrm rot="-5400000">
              <a:off x="789032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91" name="tx191"/>
            <p:cNvSpPr/>
            <p:nvPr/>
          </p:nvSpPr>
          <p:spPr>
            <a:xfrm rot="-5400000">
              <a:off x="807983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92" name="tx192"/>
            <p:cNvSpPr/>
            <p:nvPr/>
          </p:nvSpPr>
          <p:spPr>
            <a:xfrm rot="-5400000">
              <a:off x="826934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93" name="tx193"/>
            <p:cNvSpPr/>
            <p:nvPr/>
          </p:nvSpPr>
          <p:spPr>
            <a:xfrm rot="-5400000">
              <a:off x="845885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4" name="tx194"/>
            <p:cNvSpPr/>
            <p:nvPr/>
          </p:nvSpPr>
          <p:spPr>
            <a:xfrm rot="-5400000">
              <a:off x="864836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95" name="tx195"/>
            <p:cNvSpPr/>
            <p:nvPr/>
          </p:nvSpPr>
          <p:spPr>
            <a:xfrm rot="-5400000">
              <a:off x="8806791"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6" name="pt196"/>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7" name="pt197"/>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8" name="tx198"/>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99" name="tx199"/>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00" name="tx200"/>
            <p:cNvSpPr/>
            <p:nvPr/>
          </p:nvSpPr>
          <p:spPr>
            <a:xfrm>
              <a:off x="508182" y="1368037"/>
              <a:ext cx="683093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decline of &gt;5 percentage points compared to 2019, by region</a:t>
              </a:r>
            </a:p>
          </p:txBody>
        </p:sp>
        <p:sp>
          <p:nvSpPr>
            <p:cNvPr id="201" name="tx201"/>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3640040" y="6491048"/>
              <a:ext cx="54343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decline &gt;5pp in each region.</a:t>
              </a:r>
            </a:p>
          </p:txBody>
        </p:sp>
        <p:sp>
          <p:nvSpPr>
            <p:cNvPr id="203" name="tx203"/>
            <p:cNvSpPr/>
            <p:nvPr/>
          </p:nvSpPr>
          <p:spPr>
            <a:xfrm>
              <a:off x="2825949" y="6611748"/>
              <a:ext cx="62484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Central Africa (N=9), Eastern Africa (N=14), Southern Africa (N=10), and Western Africa (N=15).</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DTP3 coverage decline of more than 5 percentage points in 2025 compared to in 2019.
Overall, 11 out of 54 (20%) countries in Africa had a decline of more than 5 percentage points.
The largest decline was in Sudan (-22 percentage points), followed by South Africa (-20 percentage points).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11 countries saw large declines in DTP3 coverage, with Sudan and South Africa among those with the largest declines.</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4864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3397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31931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0464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08998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47531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86065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324598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3132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16658"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401993"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30388" y="2627203"/>
              <a:ext cx="616536" cy="0"/>
            </a:xfrm>
            <a:custGeom>
              <a:avLst/>
              <a:pathLst>
                <a:path w="616536" h="0">
                  <a:moveTo>
                    <a:pt x="0" y="0"/>
                  </a:moveTo>
                  <a:lnTo>
                    <a:pt x="616536" y="0"/>
                  </a:lnTo>
                </a:path>
              </a:pathLst>
            </a:custGeom>
            <a:ln w="32521" cap="flat">
              <a:solidFill>
                <a:srgbClr val="BFBFBF">
                  <a:alpha val="100000"/>
                </a:srgbClr>
              </a:solidFill>
              <a:prstDash val="solid"/>
              <a:round/>
            </a:ln>
          </p:spPr>
          <p:txBody>
            <a:bodyPr/>
            <a:lstStyle/>
            <a:p/>
          </p:txBody>
        </p:sp>
        <p:sp>
          <p:nvSpPr>
            <p:cNvPr id="16" name="pl16"/>
            <p:cNvSpPr/>
            <p:nvPr/>
          </p:nvSpPr>
          <p:spPr>
            <a:xfrm>
              <a:off x="2012916" y="2254680"/>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17" name="pl17"/>
            <p:cNvSpPr/>
            <p:nvPr/>
          </p:nvSpPr>
          <p:spPr>
            <a:xfrm>
              <a:off x="2590918" y="3372250"/>
              <a:ext cx="693603" cy="0"/>
            </a:xfrm>
            <a:custGeom>
              <a:avLst/>
              <a:pathLst>
                <a:path w="693603" h="0">
                  <a:moveTo>
                    <a:pt x="0" y="0"/>
                  </a:moveTo>
                  <a:lnTo>
                    <a:pt x="693603" y="0"/>
                  </a:lnTo>
                </a:path>
              </a:pathLst>
            </a:custGeom>
            <a:ln w="32521" cap="flat">
              <a:solidFill>
                <a:srgbClr val="BFBFBF">
                  <a:alpha val="100000"/>
                </a:srgbClr>
              </a:solidFill>
              <a:prstDash val="solid"/>
              <a:round/>
            </a:ln>
          </p:spPr>
          <p:txBody>
            <a:bodyPr/>
            <a:lstStyle/>
            <a:p/>
          </p:txBody>
        </p:sp>
        <p:sp>
          <p:nvSpPr>
            <p:cNvPr id="18" name="pl18"/>
            <p:cNvSpPr/>
            <p:nvPr/>
          </p:nvSpPr>
          <p:spPr>
            <a:xfrm>
              <a:off x="3592790" y="1882156"/>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19" name="pl19"/>
            <p:cNvSpPr/>
            <p:nvPr/>
          </p:nvSpPr>
          <p:spPr>
            <a:xfrm>
              <a:off x="2937720" y="2999726"/>
              <a:ext cx="616536" cy="0"/>
            </a:xfrm>
            <a:custGeom>
              <a:avLst/>
              <a:pathLst>
                <a:path w="616536" h="0">
                  <a:moveTo>
                    <a:pt x="0" y="0"/>
                  </a:moveTo>
                  <a:lnTo>
                    <a:pt x="616536" y="0"/>
                  </a:lnTo>
                </a:path>
              </a:pathLst>
            </a:custGeom>
            <a:ln w="32521" cap="flat">
              <a:solidFill>
                <a:srgbClr val="BFBFBF">
                  <a:alpha val="100000"/>
                </a:srgbClr>
              </a:solidFill>
              <a:prstDash val="solid"/>
              <a:round/>
            </a:ln>
          </p:spPr>
          <p:txBody>
            <a:bodyPr/>
            <a:lstStyle/>
            <a:p/>
          </p:txBody>
        </p:sp>
        <p:sp>
          <p:nvSpPr>
            <p:cNvPr id="20" name="pt20"/>
            <p:cNvSpPr/>
            <p:nvPr/>
          </p:nvSpPr>
          <p:spPr>
            <a:xfrm>
              <a:off x="3544013"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1" name="pt21"/>
            <p:cNvSpPr/>
            <p:nvPr/>
          </p:nvSpPr>
          <p:spPr>
            <a:xfrm>
              <a:off x="3775214"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 name="pt22"/>
            <p:cNvSpPr/>
            <p:nvPr/>
          </p:nvSpPr>
          <p:spPr>
            <a:xfrm>
              <a:off x="1964139" y="22059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3" name="pt23"/>
            <p:cNvSpPr/>
            <p:nvPr/>
          </p:nvSpPr>
          <p:spPr>
            <a:xfrm>
              <a:off x="2272407" y="22059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4" name="pt24"/>
            <p:cNvSpPr/>
            <p:nvPr/>
          </p:nvSpPr>
          <p:spPr>
            <a:xfrm>
              <a:off x="3081610" y="257842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5" name="pt25"/>
            <p:cNvSpPr/>
            <p:nvPr/>
          </p:nvSpPr>
          <p:spPr>
            <a:xfrm>
              <a:off x="3698147" y="25784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 name="pt26"/>
            <p:cNvSpPr/>
            <p:nvPr/>
          </p:nvSpPr>
          <p:spPr>
            <a:xfrm>
              <a:off x="2888943" y="295094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7" name="pt27"/>
            <p:cNvSpPr/>
            <p:nvPr/>
          </p:nvSpPr>
          <p:spPr>
            <a:xfrm>
              <a:off x="3505479" y="295094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8" name="pt28"/>
            <p:cNvSpPr/>
            <p:nvPr/>
          </p:nvSpPr>
          <p:spPr>
            <a:xfrm>
              <a:off x="2542141"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9" name="pt29"/>
            <p:cNvSpPr/>
            <p:nvPr/>
          </p:nvSpPr>
          <p:spPr>
            <a:xfrm>
              <a:off x="3235744"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0" name="tx30"/>
            <p:cNvSpPr/>
            <p:nvPr/>
          </p:nvSpPr>
          <p:spPr>
            <a:xfrm>
              <a:off x="587176" y="1847272"/>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Congo: +6%</a:t>
              </a:r>
            </a:p>
          </p:txBody>
        </p:sp>
        <p:sp>
          <p:nvSpPr>
            <p:cNvPr id="31" name="tx31"/>
            <p:cNvSpPr/>
            <p:nvPr/>
          </p:nvSpPr>
          <p:spPr>
            <a:xfrm>
              <a:off x="587176" y="2219795"/>
              <a:ext cx="45784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CAR: +8%</a:t>
              </a:r>
            </a:p>
          </p:txBody>
        </p:sp>
        <p:sp>
          <p:nvSpPr>
            <p:cNvPr id="32" name="tx32"/>
            <p:cNvSpPr/>
            <p:nvPr/>
          </p:nvSpPr>
          <p:spPr>
            <a:xfrm>
              <a:off x="587176" y="2592319"/>
              <a:ext cx="76142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Cameroon: +16%</a:t>
              </a:r>
            </a:p>
          </p:txBody>
        </p:sp>
        <p:sp>
          <p:nvSpPr>
            <p:cNvPr id="33" name="tx33"/>
            <p:cNvSpPr/>
            <p:nvPr/>
          </p:nvSpPr>
          <p:spPr>
            <a:xfrm>
              <a:off x="587176" y="2964842"/>
              <a:ext cx="108667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Equatorial Guinea: +16%</a:t>
              </a:r>
            </a:p>
          </p:txBody>
        </p:sp>
        <p:sp>
          <p:nvSpPr>
            <p:cNvPr id="34" name="tx34"/>
            <p:cNvSpPr/>
            <p:nvPr/>
          </p:nvSpPr>
          <p:spPr>
            <a:xfrm>
              <a:off x="587176" y="3337365"/>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Chad: +18%</a:t>
              </a:r>
            </a:p>
          </p:txBody>
        </p:sp>
        <p:sp>
          <p:nvSpPr>
            <p:cNvPr id="35" name="rc35"/>
            <p:cNvSpPr/>
            <p:nvPr/>
          </p:nvSpPr>
          <p:spPr>
            <a:xfrm>
              <a:off x="508182" y="1807652"/>
              <a:ext cx="4248319" cy="1639102"/>
            </a:xfrm>
            <a:prstGeom prst="rect">
              <a:avLst/>
            </a:prstGeom>
            <a:noFill/>
            <a:ln w="13550" cap="rnd">
              <a:solidFill>
                <a:srgbClr val="999999">
                  <a:alpha val="100000"/>
                </a:srgbClr>
              </a:solidFill>
              <a:prstDash val="solid"/>
              <a:round/>
            </a:ln>
          </p:spPr>
          <p:txBody>
            <a:bodyPr/>
            <a:lstStyle/>
            <a:p/>
          </p:txBody>
        </p:sp>
        <p:sp>
          <p:nvSpPr>
            <p:cNvPr id="36" name="pl36"/>
            <p:cNvSpPr/>
            <p:nvPr/>
          </p:nvSpPr>
          <p:spPr>
            <a:xfrm>
              <a:off x="54864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93397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31931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1704648"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208998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2475318"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286065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3245988"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363132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4016658"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4401993"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3939591" y="3805701"/>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48" name="pl48"/>
            <p:cNvSpPr/>
            <p:nvPr/>
          </p:nvSpPr>
          <p:spPr>
            <a:xfrm>
              <a:off x="3361589" y="5295794"/>
              <a:ext cx="655069" cy="0"/>
            </a:xfrm>
            <a:custGeom>
              <a:avLst/>
              <a:pathLst>
                <a:path w="655069" h="0">
                  <a:moveTo>
                    <a:pt x="0" y="0"/>
                  </a:moveTo>
                  <a:lnTo>
                    <a:pt x="655069" y="0"/>
                  </a:lnTo>
                </a:path>
              </a:pathLst>
            </a:custGeom>
            <a:ln w="32521" cap="flat">
              <a:solidFill>
                <a:srgbClr val="BFBFBF">
                  <a:alpha val="100000"/>
                </a:srgbClr>
              </a:solidFill>
              <a:prstDash val="solid"/>
              <a:round/>
            </a:ln>
          </p:spPr>
          <p:txBody>
            <a:bodyPr/>
            <a:lstStyle/>
            <a:p/>
          </p:txBody>
        </p:sp>
        <p:sp>
          <p:nvSpPr>
            <p:cNvPr id="49" name="pl49"/>
            <p:cNvSpPr/>
            <p:nvPr/>
          </p:nvSpPr>
          <p:spPr>
            <a:xfrm>
              <a:off x="3631323" y="4550747"/>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50" name="pt50"/>
            <p:cNvSpPr/>
            <p:nvPr/>
          </p:nvSpPr>
          <p:spPr>
            <a:xfrm>
              <a:off x="3890814"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1" name="pt51"/>
            <p:cNvSpPr/>
            <p:nvPr/>
          </p:nvSpPr>
          <p:spPr>
            <a:xfrm>
              <a:off x="4122015"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2" name="pt52"/>
            <p:cNvSpPr/>
            <p:nvPr/>
          </p:nvSpPr>
          <p:spPr>
            <a:xfrm>
              <a:off x="3582546" y="450197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3" name="pt53"/>
            <p:cNvSpPr/>
            <p:nvPr/>
          </p:nvSpPr>
          <p:spPr>
            <a:xfrm>
              <a:off x="3813747" y="450197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4" name="pt54"/>
            <p:cNvSpPr/>
            <p:nvPr/>
          </p:nvSpPr>
          <p:spPr>
            <a:xfrm>
              <a:off x="3312811"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5" name="pt55"/>
            <p:cNvSpPr/>
            <p:nvPr/>
          </p:nvSpPr>
          <p:spPr>
            <a:xfrm>
              <a:off x="3967881"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6" name="tx56"/>
            <p:cNvSpPr/>
            <p:nvPr/>
          </p:nvSpPr>
          <p:spPr>
            <a:xfrm>
              <a:off x="587176" y="3770816"/>
              <a:ext cx="55549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Algeria: +6%</a:t>
              </a:r>
            </a:p>
          </p:txBody>
        </p:sp>
        <p:sp>
          <p:nvSpPr>
            <p:cNvPr id="57" name="tx57"/>
            <p:cNvSpPr/>
            <p:nvPr/>
          </p:nvSpPr>
          <p:spPr>
            <a:xfrm>
              <a:off x="587176" y="4515863"/>
              <a:ext cx="70719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Mauritania: +6%</a:t>
              </a:r>
            </a:p>
          </p:txBody>
        </p:sp>
        <p:sp>
          <p:nvSpPr>
            <p:cNvPr id="58" name="tx58"/>
            <p:cNvSpPr/>
            <p:nvPr/>
          </p:nvSpPr>
          <p:spPr>
            <a:xfrm>
              <a:off x="587176" y="5260910"/>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Libya: +17%</a:t>
              </a:r>
            </a:p>
          </p:txBody>
        </p:sp>
        <p:sp>
          <p:nvSpPr>
            <p:cNvPr id="59" name="rc59"/>
            <p:cNvSpPr/>
            <p:nvPr/>
          </p:nvSpPr>
          <p:spPr>
            <a:xfrm>
              <a:off x="508182" y="3731196"/>
              <a:ext cx="4248319" cy="1639102"/>
            </a:xfrm>
            <a:prstGeom prst="rect">
              <a:avLst/>
            </a:prstGeom>
            <a:noFill/>
            <a:ln w="13550" cap="rnd">
              <a:solidFill>
                <a:srgbClr val="999999">
                  <a:alpha val="100000"/>
                </a:srgbClr>
              </a:solidFill>
              <a:prstDash val="solid"/>
              <a:round/>
            </a:ln>
          </p:spPr>
          <p:txBody>
            <a:bodyPr/>
            <a:lstStyle/>
            <a:p/>
          </p:txBody>
        </p:sp>
        <p:sp>
          <p:nvSpPr>
            <p:cNvPr id="60" name="pl60"/>
            <p:cNvSpPr/>
            <p:nvPr/>
          </p:nvSpPr>
          <p:spPr>
            <a:xfrm>
              <a:off x="486655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5251886"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563722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6022556"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6407891"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79322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717856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56389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94923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334567"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719902" y="1807652"/>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7563897" y="1882156"/>
              <a:ext cx="423868" cy="0"/>
            </a:xfrm>
            <a:custGeom>
              <a:avLst/>
              <a:pathLst>
                <a:path w="423868" h="0">
                  <a:moveTo>
                    <a:pt x="0" y="0"/>
                  </a:moveTo>
                  <a:lnTo>
                    <a:pt x="423868" y="0"/>
                  </a:lnTo>
                </a:path>
              </a:pathLst>
            </a:custGeom>
            <a:ln w="32521" cap="flat">
              <a:solidFill>
                <a:srgbClr val="BFBFBF">
                  <a:alpha val="100000"/>
                </a:srgbClr>
              </a:solidFill>
              <a:prstDash val="solid"/>
              <a:round/>
            </a:ln>
          </p:spPr>
          <p:txBody>
            <a:bodyPr/>
            <a:lstStyle/>
            <a:p/>
          </p:txBody>
        </p:sp>
        <p:sp>
          <p:nvSpPr>
            <p:cNvPr id="72" name="pl72"/>
            <p:cNvSpPr/>
            <p:nvPr/>
          </p:nvSpPr>
          <p:spPr>
            <a:xfrm>
              <a:off x="7062961" y="3372250"/>
              <a:ext cx="578002" cy="0"/>
            </a:xfrm>
            <a:custGeom>
              <a:avLst/>
              <a:pathLst>
                <a:path w="578002" h="0">
                  <a:moveTo>
                    <a:pt x="0" y="0"/>
                  </a:moveTo>
                  <a:lnTo>
                    <a:pt x="578002" y="0"/>
                  </a:lnTo>
                </a:path>
              </a:pathLst>
            </a:custGeom>
            <a:ln w="32521" cap="flat">
              <a:solidFill>
                <a:srgbClr val="BFBFBF">
                  <a:alpha val="100000"/>
                </a:srgbClr>
              </a:solidFill>
              <a:prstDash val="solid"/>
              <a:round/>
            </a:ln>
          </p:spPr>
          <p:txBody>
            <a:bodyPr/>
            <a:lstStyle/>
            <a:p/>
          </p:txBody>
        </p:sp>
        <p:sp>
          <p:nvSpPr>
            <p:cNvPr id="73" name="pl73"/>
            <p:cNvSpPr/>
            <p:nvPr/>
          </p:nvSpPr>
          <p:spPr>
            <a:xfrm>
              <a:off x="7217095" y="2627203"/>
              <a:ext cx="462402" cy="0"/>
            </a:xfrm>
            <a:custGeom>
              <a:avLst/>
              <a:pathLst>
                <a:path w="462402" h="0">
                  <a:moveTo>
                    <a:pt x="0" y="0"/>
                  </a:moveTo>
                  <a:lnTo>
                    <a:pt x="462402" y="0"/>
                  </a:lnTo>
                </a:path>
              </a:pathLst>
            </a:custGeom>
            <a:ln w="32521" cap="flat">
              <a:solidFill>
                <a:srgbClr val="BFBFBF">
                  <a:alpha val="100000"/>
                </a:srgbClr>
              </a:solidFill>
              <a:prstDash val="solid"/>
              <a:round/>
            </a:ln>
          </p:spPr>
          <p:txBody>
            <a:bodyPr/>
            <a:lstStyle/>
            <a:p/>
          </p:txBody>
        </p:sp>
        <p:sp>
          <p:nvSpPr>
            <p:cNvPr id="74" name="pt74"/>
            <p:cNvSpPr/>
            <p:nvPr/>
          </p:nvSpPr>
          <p:spPr>
            <a:xfrm>
              <a:off x="7515120" y="183337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5" name="pt75"/>
            <p:cNvSpPr/>
            <p:nvPr/>
          </p:nvSpPr>
          <p:spPr>
            <a:xfrm>
              <a:off x="7938988" y="183337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6" name="pt76"/>
            <p:cNvSpPr/>
            <p:nvPr/>
          </p:nvSpPr>
          <p:spPr>
            <a:xfrm>
              <a:off x="7168318" y="257842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7" name="pt77"/>
            <p:cNvSpPr/>
            <p:nvPr/>
          </p:nvSpPr>
          <p:spPr>
            <a:xfrm>
              <a:off x="7630720" y="25784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8" name="pt78"/>
            <p:cNvSpPr/>
            <p:nvPr/>
          </p:nvSpPr>
          <p:spPr>
            <a:xfrm>
              <a:off x="7014184" y="332347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9" name="pt79"/>
            <p:cNvSpPr/>
            <p:nvPr/>
          </p:nvSpPr>
          <p:spPr>
            <a:xfrm>
              <a:off x="7592187" y="332347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0" name="tx80"/>
            <p:cNvSpPr/>
            <p:nvPr/>
          </p:nvSpPr>
          <p:spPr>
            <a:xfrm>
              <a:off x="4905084" y="1847272"/>
              <a:ext cx="65132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Ethiopia: +11%</a:t>
              </a:r>
            </a:p>
          </p:txBody>
        </p:sp>
        <p:sp>
          <p:nvSpPr>
            <p:cNvPr id="81" name="tx81"/>
            <p:cNvSpPr/>
            <p:nvPr/>
          </p:nvSpPr>
          <p:spPr>
            <a:xfrm>
              <a:off x="4905084" y="2592319"/>
              <a:ext cx="86996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Sudan: +12%</a:t>
              </a:r>
            </a:p>
          </p:txBody>
        </p:sp>
        <p:sp>
          <p:nvSpPr>
            <p:cNvPr id="82" name="tx82"/>
            <p:cNvSpPr/>
            <p:nvPr/>
          </p:nvSpPr>
          <p:spPr>
            <a:xfrm>
              <a:off x="4905084" y="3337365"/>
              <a:ext cx="6584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Somalia: +15%</a:t>
              </a:r>
            </a:p>
          </p:txBody>
        </p:sp>
        <p:sp>
          <p:nvSpPr>
            <p:cNvPr id="83" name="rc83"/>
            <p:cNvSpPr/>
            <p:nvPr/>
          </p:nvSpPr>
          <p:spPr>
            <a:xfrm>
              <a:off x="4826091" y="1807652"/>
              <a:ext cx="4248319" cy="1639102"/>
            </a:xfrm>
            <a:prstGeom prst="rect">
              <a:avLst/>
            </a:prstGeom>
            <a:noFill/>
            <a:ln w="13550" cap="rnd">
              <a:solidFill>
                <a:srgbClr val="999999">
                  <a:alpha val="100000"/>
                </a:srgbClr>
              </a:solidFill>
              <a:prstDash val="solid"/>
              <a:round/>
            </a:ln>
          </p:spPr>
          <p:txBody>
            <a:bodyPr/>
            <a:lstStyle/>
            <a:p/>
          </p:txBody>
        </p:sp>
        <p:sp>
          <p:nvSpPr>
            <p:cNvPr id="84" name="pl84"/>
            <p:cNvSpPr/>
            <p:nvPr/>
          </p:nvSpPr>
          <p:spPr>
            <a:xfrm>
              <a:off x="486655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251886"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63722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022556"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6407891"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679322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717856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756389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794923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8334567"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8719902" y="3731196"/>
              <a:ext cx="0" cy="1639102"/>
            </a:xfrm>
            <a:custGeom>
              <a:avLst/>
              <a:pathLst>
                <a:path w="0" h="1639102">
                  <a:moveTo>
                    <a:pt x="0" y="16391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6908827" y="4799096"/>
              <a:ext cx="462402" cy="0"/>
            </a:xfrm>
            <a:custGeom>
              <a:avLst/>
              <a:pathLst>
                <a:path w="462402" h="0">
                  <a:moveTo>
                    <a:pt x="0" y="0"/>
                  </a:moveTo>
                  <a:lnTo>
                    <a:pt x="462402" y="0"/>
                  </a:lnTo>
                </a:path>
              </a:pathLst>
            </a:custGeom>
            <a:ln w="32521" cap="flat">
              <a:solidFill>
                <a:srgbClr val="BFBFBF">
                  <a:alpha val="100000"/>
                </a:srgbClr>
              </a:solidFill>
              <a:prstDash val="solid"/>
              <a:round/>
            </a:ln>
          </p:spPr>
          <p:txBody>
            <a:bodyPr/>
            <a:lstStyle/>
            <a:p/>
          </p:txBody>
        </p:sp>
        <p:sp>
          <p:nvSpPr>
            <p:cNvPr id="96" name="pl96"/>
            <p:cNvSpPr/>
            <p:nvPr/>
          </p:nvSpPr>
          <p:spPr>
            <a:xfrm>
              <a:off x="7602430" y="5295794"/>
              <a:ext cx="462402" cy="0"/>
            </a:xfrm>
            <a:custGeom>
              <a:avLst/>
              <a:pathLst>
                <a:path w="462402" h="0">
                  <a:moveTo>
                    <a:pt x="0" y="0"/>
                  </a:moveTo>
                  <a:lnTo>
                    <a:pt x="462402" y="0"/>
                  </a:lnTo>
                </a:path>
              </a:pathLst>
            </a:custGeom>
            <a:ln w="32521" cap="flat">
              <a:solidFill>
                <a:srgbClr val="BFBFBF">
                  <a:alpha val="100000"/>
                </a:srgbClr>
              </a:solidFill>
              <a:prstDash val="solid"/>
              <a:round/>
            </a:ln>
          </p:spPr>
          <p:txBody>
            <a:bodyPr/>
            <a:lstStyle/>
            <a:p/>
          </p:txBody>
        </p:sp>
        <p:sp>
          <p:nvSpPr>
            <p:cNvPr id="97" name="pl97"/>
            <p:cNvSpPr/>
            <p:nvPr/>
          </p:nvSpPr>
          <p:spPr>
            <a:xfrm>
              <a:off x="7795098" y="4302399"/>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98" name="pl98"/>
            <p:cNvSpPr/>
            <p:nvPr/>
          </p:nvSpPr>
          <p:spPr>
            <a:xfrm>
              <a:off x="7987765" y="3805701"/>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99" name="pt99"/>
            <p:cNvSpPr/>
            <p:nvPr/>
          </p:nvSpPr>
          <p:spPr>
            <a:xfrm>
              <a:off x="7938988" y="375692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0" name="pt100"/>
            <p:cNvSpPr/>
            <p:nvPr/>
          </p:nvSpPr>
          <p:spPr>
            <a:xfrm>
              <a:off x="8170189" y="375692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1" name="pt101"/>
            <p:cNvSpPr/>
            <p:nvPr/>
          </p:nvSpPr>
          <p:spPr>
            <a:xfrm>
              <a:off x="7746321" y="425362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2" name="pt102"/>
            <p:cNvSpPr/>
            <p:nvPr/>
          </p:nvSpPr>
          <p:spPr>
            <a:xfrm>
              <a:off x="8054589" y="425362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3" name="pt103"/>
            <p:cNvSpPr/>
            <p:nvPr/>
          </p:nvSpPr>
          <p:spPr>
            <a:xfrm>
              <a:off x="6860050" y="475031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4" name="pt104"/>
            <p:cNvSpPr/>
            <p:nvPr/>
          </p:nvSpPr>
          <p:spPr>
            <a:xfrm>
              <a:off x="7322452" y="475031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5" name="pt105"/>
            <p:cNvSpPr/>
            <p:nvPr/>
          </p:nvSpPr>
          <p:spPr>
            <a:xfrm>
              <a:off x="7553653" y="52470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6" name="pt106"/>
            <p:cNvSpPr/>
            <p:nvPr/>
          </p:nvSpPr>
          <p:spPr>
            <a:xfrm>
              <a:off x="8016055" y="52470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7" name="tx107"/>
            <p:cNvSpPr/>
            <p:nvPr/>
          </p:nvSpPr>
          <p:spPr>
            <a:xfrm>
              <a:off x="4905084" y="3770816"/>
              <a:ext cx="48499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Niger: +6%</a:t>
              </a:r>
            </a:p>
          </p:txBody>
        </p:sp>
        <p:sp>
          <p:nvSpPr>
            <p:cNvPr id="108" name="tx108"/>
            <p:cNvSpPr/>
            <p:nvPr/>
          </p:nvSpPr>
          <p:spPr>
            <a:xfrm>
              <a:off x="4905084" y="4267514"/>
              <a:ext cx="43077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Mali: +8%</a:t>
              </a:r>
            </a:p>
          </p:txBody>
        </p:sp>
        <p:sp>
          <p:nvSpPr>
            <p:cNvPr id="109" name="tx109"/>
            <p:cNvSpPr/>
            <p:nvPr/>
          </p:nvSpPr>
          <p:spPr>
            <a:xfrm>
              <a:off x="4905084" y="4764212"/>
              <a:ext cx="62060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Guinea: +12%</a:t>
              </a:r>
            </a:p>
          </p:txBody>
        </p:sp>
        <p:sp>
          <p:nvSpPr>
            <p:cNvPr id="110" name="tx110"/>
            <p:cNvSpPr/>
            <p:nvPr/>
          </p:nvSpPr>
          <p:spPr>
            <a:xfrm>
              <a:off x="4905084" y="5260910"/>
              <a:ext cx="5989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Liberia: +12%</a:t>
              </a:r>
            </a:p>
          </p:txBody>
        </p:sp>
        <p:sp>
          <p:nvSpPr>
            <p:cNvPr id="111" name="rc111"/>
            <p:cNvSpPr/>
            <p:nvPr/>
          </p:nvSpPr>
          <p:spPr>
            <a:xfrm>
              <a:off x="4826091" y="3731196"/>
              <a:ext cx="4248319" cy="1639102"/>
            </a:xfrm>
            <a:prstGeom prst="rect">
              <a:avLst/>
            </a:prstGeom>
            <a:noFill/>
            <a:ln w="13550" cap="rnd">
              <a:solidFill>
                <a:srgbClr val="999999">
                  <a:alpha val="100000"/>
                </a:srgbClr>
              </a:solidFill>
              <a:prstDash val="solid"/>
              <a:round/>
            </a:ln>
          </p:spPr>
          <p:txBody>
            <a:bodyPr/>
            <a:lstStyle/>
            <a:p/>
          </p:txBody>
        </p:sp>
        <p:sp>
          <p:nvSpPr>
            <p:cNvPr id="112" name="rc112"/>
            <p:cNvSpPr/>
            <p:nvPr/>
          </p:nvSpPr>
          <p:spPr>
            <a:xfrm>
              <a:off x="508182" y="3516344"/>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13" name="tx113"/>
            <p:cNvSpPr/>
            <p:nvPr/>
          </p:nvSpPr>
          <p:spPr>
            <a:xfrm>
              <a:off x="1969036" y="3583765"/>
              <a:ext cx="13266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Northern Africa (n=3, 50%)</a:t>
              </a:r>
            </a:p>
          </p:txBody>
        </p:sp>
        <p:sp>
          <p:nvSpPr>
            <p:cNvPr id="114" name="rc114"/>
            <p:cNvSpPr/>
            <p:nvPr/>
          </p:nvSpPr>
          <p:spPr>
            <a:xfrm>
              <a:off x="4826091" y="3516344"/>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15" name="tx115"/>
            <p:cNvSpPr/>
            <p:nvPr/>
          </p:nvSpPr>
          <p:spPr>
            <a:xfrm>
              <a:off x="6297323" y="3583765"/>
              <a:ext cx="13058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Western Africa (n=4, 27%)</a:t>
              </a:r>
            </a:p>
          </p:txBody>
        </p:sp>
        <p:sp>
          <p:nvSpPr>
            <p:cNvPr id="116" name="rc116"/>
            <p:cNvSpPr/>
            <p:nvPr/>
          </p:nvSpPr>
          <p:spPr>
            <a:xfrm>
              <a:off x="508182" y="1592799"/>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17" name="tx117"/>
            <p:cNvSpPr/>
            <p:nvPr/>
          </p:nvSpPr>
          <p:spPr>
            <a:xfrm>
              <a:off x="2006344" y="1660221"/>
              <a:ext cx="12519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Central Africa (n=5, 56%)</a:t>
              </a:r>
            </a:p>
          </p:txBody>
        </p:sp>
        <p:sp>
          <p:nvSpPr>
            <p:cNvPr id="118" name="rc118"/>
            <p:cNvSpPr/>
            <p:nvPr/>
          </p:nvSpPr>
          <p:spPr>
            <a:xfrm>
              <a:off x="4826091" y="1592799"/>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19" name="tx119"/>
            <p:cNvSpPr/>
            <p:nvPr/>
          </p:nvSpPr>
          <p:spPr>
            <a:xfrm>
              <a:off x="6311771" y="1660221"/>
              <a:ext cx="1276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Eastern Africa (n=3, 21%)</a:t>
              </a:r>
            </a:p>
          </p:txBody>
        </p:sp>
        <p:sp>
          <p:nvSpPr>
            <p:cNvPr id="120" name="pl120"/>
            <p:cNvSpPr/>
            <p:nvPr/>
          </p:nvSpPr>
          <p:spPr>
            <a:xfrm>
              <a:off x="508182" y="5370299"/>
              <a:ext cx="4248319" cy="0"/>
            </a:xfrm>
            <a:custGeom>
              <a:avLst/>
              <a:pathLst>
                <a:path w="4248319" h="0">
                  <a:moveTo>
                    <a:pt x="0" y="0"/>
                  </a:moveTo>
                  <a:lnTo>
                    <a:pt x="4248319" y="0"/>
                  </a:lnTo>
                </a:path>
              </a:pathLst>
            </a:custGeom>
            <a:ln w="8130" cap="flat">
              <a:solidFill>
                <a:srgbClr val="000000">
                  <a:alpha val="100000"/>
                </a:srgbClr>
              </a:solidFill>
              <a:prstDash val="solid"/>
              <a:round/>
            </a:ln>
          </p:spPr>
          <p:txBody>
            <a:bodyPr/>
            <a:lstStyle/>
            <a:p/>
          </p:txBody>
        </p:sp>
        <p:sp>
          <p:nvSpPr>
            <p:cNvPr id="121" name="pl121"/>
            <p:cNvSpPr/>
            <p:nvPr/>
          </p:nvSpPr>
          <p:spPr>
            <a:xfrm>
              <a:off x="54864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2" name="pl122"/>
            <p:cNvSpPr/>
            <p:nvPr/>
          </p:nvSpPr>
          <p:spPr>
            <a:xfrm>
              <a:off x="93397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3" name="pl123"/>
            <p:cNvSpPr/>
            <p:nvPr/>
          </p:nvSpPr>
          <p:spPr>
            <a:xfrm>
              <a:off x="13193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4" name="pl124"/>
            <p:cNvSpPr/>
            <p:nvPr/>
          </p:nvSpPr>
          <p:spPr>
            <a:xfrm>
              <a:off x="170464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5" name="pl125"/>
            <p:cNvSpPr/>
            <p:nvPr/>
          </p:nvSpPr>
          <p:spPr>
            <a:xfrm>
              <a:off x="208998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6" name="pl126"/>
            <p:cNvSpPr/>
            <p:nvPr/>
          </p:nvSpPr>
          <p:spPr>
            <a:xfrm>
              <a:off x="247531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7" name="pl127"/>
            <p:cNvSpPr/>
            <p:nvPr/>
          </p:nvSpPr>
          <p:spPr>
            <a:xfrm>
              <a:off x="286065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8" name="pl128"/>
            <p:cNvSpPr/>
            <p:nvPr/>
          </p:nvSpPr>
          <p:spPr>
            <a:xfrm>
              <a:off x="324598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9" name="pl129"/>
            <p:cNvSpPr/>
            <p:nvPr/>
          </p:nvSpPr>
          <p:spPr>
            <a:xfrm>
              <a:off x="363132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401665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44019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tx132"/>
            <p:cNvSpPr/>
            <p:nvPr/>
          </p:nvSpPr>
          <p:spPr>
            <a:xfrm rot="-5400000">
              <a:off x="517553"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3" name="tx133"/>
            <p:cNvSpPr/>
            <p:nvPr/>
          </p:nvSpPr>
          <p:spPr>
            <a:xfrm rot="-5400000">
              <a:off x="87179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34" name="tx134"/>
            <p:cNvSpPr/>
            <p:nvPr/>
          </p:nvSpPr>
          <p:spPr>
            <a:xfrm rot="-5400000">
              <a:off x="125713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35" name="tx135"/>
            <p:cNvSpPr/>
            <p:nvPr/>
          </p:nvSpPr>
          <p:spPr>
            <a:xfrm rot="-5400000">
              <a:off x="16424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36" name="tx136"/>
            <p:cNvSpPr/>
            <p:nvPr/>
          </p:nvSpPr>
          <p:spPr>
            <a:xfrm rot="-5400000">
              <a:off x="202780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37" name="tx137"/>
            <p:cNvSpPr/>
            <p:nvPr/>
          </p:nvSpPr>
          <p:spPr>
            <a:xfrm rot="-5400000">
              <a:off x="241313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38" name="tx138"/>
            <p:cNvSpPr/>
            <p:nvPr/>
          </p:nvSpPr>
          <p:spPr>
            <a:xfrm rot="-5400000">
              <a:off x="279847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39" name="tx139"/>
            <p:cNvSpPr/>
            <p:nvPr/>
          </p:nvSpPr>
          <p:spPr>
            <a:xfrm rot="-5400000">
              <a:off x="318380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40" name="tx140"/>
            <p:cNvSpPr/>
            <p:nvPr/>
          </p:nvSpPr>
          <p:spPr>
            <a:xfrm rot="-5400000">
              <a:off x="356914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1" name="tx141"/>
            <p:cNvSpPr/>
            <p:nvPr/>
          </p:nvSpPr>
          <p:spPr>
            <a:xfrm rot="-5400000">
              <a:off x="395447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42" name="tx142"/>
            <p:cNvSpPr/>
            <p:nvPr/>
          </p:nvSpPr>
          <p:spPr>
            <a:xfrm rot="-5400000">
              <a:off x="4308725"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3" name="pl143"/>
            <p:cNvSpPr/>
            <p:nvPr/>
          </p:nvSpPr>
          <p:spPr>
            <a:xfrm>
              <a:off x="4826091" y="5370299"/>
              <a:ext cx="4248319" cy="0"/>
            </a:xfrm>
            <a:custGeom>
              <a:avLst/>
              <a:pathLst>
                <a:path w="4248319" h="0">
                  <a:moveTo>
                    <a:pt x="0" y="0"/>
                  </a:moveTo>
                  <a:lnTo>
                    <a:pt x="4248319" y="0"/>
                  </a:lnTo>
                </a:path>
              </a:pathLst>
            </a:custGeom>
            <a:ln w="8130" cap="flat">
              <a:solidFill>
                <a:srgbClr val="000000">
                  <a:alpha val="100000"/>
                </a:srgbClr>
              </a:solidFill>
              <a:prstDash val="solid"/>
              <a:round/>
            </a:ln>
          </p:spPr>
          <p:txBody>
            <a:bodyPr/>
            <a:lstStyle/>
            <a:p/>
          </p:txBody>
        </p:sp>
        <p:sp>
          <p:nvSpPr>
            <p:cNvPr id="144" name="pl144"/>
            <p:cNvSpPr/>
            <p:nvPr/>
          </p:nvSpPr>
          <p:spPr>
            <a:xfrm>
              <a:off x="48665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5" name="pl145"/>
            <p:cNvSpPr/>
            <p:nvPr/>
          </p:nvSpPr>
          <p:spPr>
            <a:xfrm>
              <a:off x="525188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6" name="pl146"/>
            <p:cNvSpPr/>
            <p:nvPr/>
          </p:nvSpPr>
          <p:spPr>
            <a:xfrm>
              <a:off x="56372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7" name="pl147"/>
            <p:cNvSpPr/>
            <p:nvPr/>
          </p:nvSpPr>
          <p:spPr>
            <a:xfrm>
              <a:off x="602255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8" name="pl148"/>
            <p:cNvSpPr/>
            <p:nvPr/>
          </p:nvSpPr>
          <p:spPr>
            <a:xfrm>
              <a:off x="640789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9" name="pl149"/>
            <p:cNvSpPr/>
            <p:nvPr/>
          </p:nvSpPr>
          <p:spPr>
            <a:xfrm>
              <a:off x="67932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0" name="pl150"/>
            <p:cNvSpPr/>
            <p:nvPr/>
          </p:nvSpPr>
          <p:spPr>
            <a:xfrm>
              <a:off x="717856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1" name="pl151"/>
            <p:cNvSpPr/>
            <p:nvPr/>
          </p:nvSpPr>
          <p:spPr>
            <a:xfrm>
              <a:off x="756389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2" name="pl152"/>
            <p:cNvSpPr/>
            <p:nvPr/>
          </p:nvSpPr>
          <p:spPr>
            <a:xfrm>
              <a:off x="794923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833456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pl154"/>
            <p:cNvSpPr/>
            <p:nvPr/>
          </p:nvSpPr>
          <p:spPr>
            <a:xfrm>
              <a:off x="871990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5" name="tx155"/>
            <p:cNvSpPr/>
            <p:nvPr/>
          </p:nvSpPr>
          <p:spPr>
            <a:xfrm rot="-5400000">
              <a:off x="483546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56" name="tx156"/>
            <p:cNvSpPr/>
            <p:nvPr/>
          </p:nvSpPr>
          <p:spPr>
            <a:xfrm rot="-5400000">
              <a:off x="518970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57" name="tx157"/>
            <p:cNvSpPr/>
            <p:nvPr/>
          </p:nvSpPr>
          <p:spPr>
            <a:xfrm rot="-5400000">
              <a:off x="55750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58" name="tx158"/>
            <p:cNvSpPr/>
            <p:nvPr/>
          </p:nvSpPr>
          <p:spPr>
            <a:xfrm rot="-5400000">
              <a:off x="596037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59" name="tx159"/>
            <p:cNvSpPr/>
            <p:nvPr/>
          </p:nvSpPr>
          <p:spPr>
            <a:xfrm rot="-5400000">
              <a:off x="634571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60" name="tx160"/>
            <p:cNvSpPr/>
            <p:nvPr/>
          </p:nvSpPr>
          <p:spPr>
            <a:xfrm rot="-5400000">
              <a:off x="673104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61" name="tx161"/>
            <p:cNvSpPr/>
            <p:nvPr/>
          </p:nvSpPr>
          <p:spPr>
            <a:xfrm rot="-5400000">
              <a:off x="711638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2" name="tx162"/>
            <p:cNvSpPr/>
            <p:nvPr/>
          </p:nvSpPr>
          <p:spPr>
            <a:xfrm rot="-5400000">
              <a:off x="750171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63" name="tx163"/>
            <p:cNvSpPr/>
            <p:nvPr/>
          </p:nvSpPr>
          <p:spPr>
            <a:xfrm rot="-5400000">
              <a:off x="788705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64" name="tx164"/>
            <p:cNvSpPr/>
            <p:nvPr/>
          </p:nvSpPr>
          <p:spPr>
            <a:xfrm rot="-5400000">
              <a:off x="827238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65" name="tx165"/>
            <p:cNvSpPr/>
            <p:nvPr/>
          </p:nvSpPr>
          <p:spPr>
            <a:xfrm rot="-5400000">
              <a:off x="8626633"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6" name="pt166"/>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67" name="pt167"/>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8" name="tx168"/>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69" name="tx169"/>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70" name="tx170"/>
            <p:cNvSpPr/>
            <p:nvPr/>
          </p:nvSpPr>
          <p:spPr>
            <a:xfrm>
              <a:off x="508182" y="1368037"/>
              <a:ext cx="69332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increase of &gt;5 percentage points compared to 2019, by region</a:t>
              </a:r>
            </a:p>
          </p:txBody>
        </p:sp>
        <p:sp>
          <p:nvSpPr>
            <p:cNvPr id="171" name="tx171"/>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2" name="tx172"/>
            <p:cNvSpPr/>
            <p:nvPr/>
          </p:nvSpPr>
          <p:spPr>
            <a:xfrm>
              <a:off x="3571734" y="6491048"/>
              <a:ext cx="550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increase &gt;5pp in each region.</a:t>
              </a:r>
            </a:p>
          </p:txBody>
        </p:sp>
        <p:sp>
          <p:nvSpPr>
            <p:cNvPr id="173" name="tx173"/>
            <p:cNvSpPr/>
            <p:nvPr/>
          </p:nvSpPr>
          <p:spPr>
            <a:xfrm>
              <a:off x="1704621" y="6611748"/>
              <a:ext cx="73697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Central Africa (N=9), Eastern Africa (N=14), Northern Africa (N=6), Southern Africa (N=10), and Western Africa (N=15).</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DTP3 coverage increase of more than 5 percentage points in 2025 compared to in 2019.
Overall, 15 out of 54 (28%) countries in Africa had an improvement of more than 5 percentage points.
The largest increase was in Chad (+18 percentage points), followed by Libya (+17 percentage points).</a:t>
            </a:r>
          </a:p>
        </p:txBody>
      </p:sp>
      <p:sp>
        <p:nvSpPr>
          <p:cNvPr id="1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15 countries saw large gains in DTP3 coverage, with CAR, Congo, Algeria, Mauritania, Mali, and Niger among those with the largest improvements.</a:t>
            </a:r>
          </a:p>
        </p:txBody>
      </p:sp>
      <p:grpSp xmlns:pic="http://schemas.openxmlformats.org/drawingml/2006/picture">
        <p:nvGrpSpPr>
          <p:cNvPr id="176" name=""/>
          <p:cNvGrpSpPr/>
          <p:nvPr/>
        </p:nvGrpSpPr>
        <p:grpSpPr>
          <a:xfrm>
            <a:off x="292608" y="1005840"/>
            <a:ext cx="8595360" cy="28575"/>
            <a:chOff x="292608" y="1005840"/>
            <a:chExt cx="8595360" cy="28575"/>
          </a:xfrm>
        </p:grpSpPr>
        <p:sp>
          <p:nvSpPr>
            <p:cNvPr id="17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790" y="4546834"/>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5" name="pl5"/>
            <p:cNvSpPr/>
            <p:nvPr/>
          </p:nvSpPr>
          <p:spPr>
            <a:xfrm>
              <a:off x="1192790" y="2834845"/>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6" name="pl6"/>
            <p:cNvSpPr/>
            <p:nvPr/>
          </p:nvSpPr>
          <p:spPr>
            <a:xfrm>
              <a:off x="13481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86597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3838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9016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341946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393729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031089" y="2834845"/>
              <a:ext cx="233023" cy="0"/>
            </a:xfrm>
            <a:custGeom>
              <a:avLst/>
              <a:pathLst>
                <a:path w="233023" h="0">
                  <a:moveTo>
                    <a:pt x="0" y="0"/>
                  </a:moveTo>
                  <a:lnTo>
                    <a:pt x="233023" y="0"/>
                  </a:lnTo>
                </a:path>
              </a:pathLst>
            </a:custGeom>
            <a:ln w="81303" cap="flat">
              <a:solidFill>
                <a:srgbClr val="E8E8E8">
                  <a:alpha val="100000"/>
                </a:srgbClr>
              </a:solidFill>
              <a:prstDash val="solid"/>
              <a:round/>
            </a:ln>
          </p:spPr>
          <p:txBody>
            <a:bodyPr/>
            <a:lstStyle/>
            <a:p/>
          </p:txBody>
        </p:sp>
        <p:sp>
          <p:nvSpPr>
            <p:cNvPr id="13" name="pl13"/>
            <p:cNvSpPr/>
            <p:nvPr/>
          </p:nvSpPr>
          <p:spPr>
            <a:xfrm>
              <a:off x="2694499" y="4546834"/>
              <a:ext cx="155349" cy="0"/>
            </a:xfrm>
            <a:custGeom>
              <a:avLst/>
              <a:pathLst>
                <a:path w="155349" h="0">
                  <a:moveTo>
                    <a:pt x="0" y="0"/>
                  </a:moveTo>
                  <a:lnTo>
                    <a:pt x="155349" y="0"/>
                  </a:lnTo>
                </a:path>
              </a:pathLst>
            </a:custGeom>
            <a:ln w="81303" cap="flat">
              <a:solidFill>
                <a:srgbClr val="E8E8E8">
                  <a:alpha val="100000"/>
                </a:srgbClr>
              </a:solidFill>
              <a:prstDash val="solid"/>
              <a:round/>
            </a:ln>
          </p:spPr>
          <p:txBody>
            <a:bodyPr/>
            <a:lstStyle/>
            <a:p/>
          </p:txBody>
        </p:sp>
        <p:sp>
          <p:nvSpPr>
            <p:cNvPr id="14" name="pt14"/>
            <p:cNvSpPr/>
            <p:nvPr/>
          </p:nvSpPr>
          <p:spPr>
            <a:xfrm>
              <a:off x="2845348"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 name="pt15"/>
            <p:cNvSpPr/>
            <p:nvPr/>
          </p:nvSpPr>
          <p:spPr>
            <a:xfrm>
              <a:off x="2689999"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 name="pt16"/>
            <p:cNvSpPr/>
            <p:nvPr/>
          </p:nvSpPr>
          <p:spPr>
            <a:xfrm>
              <a:off x="3259613"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3026589"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2804696" y="45016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 name="pt19"/>
            <p:cNvSpPr/>
            <p:nvPr/>
          </p:nvSpPr>
          <p:spPr>
            <a:xfrm>
              <a:off x="2649347"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 name="pt20"/>
            <p:cNvSpPr/>
            <p:nvPr/>
          </p:nvSpPr>
          <p:spPr>
            <a:xfrm>
              <a:off x="3218961" y="27896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 name="pt21"/>
            <p:cNvSpPr/>
            <p:nvPr/>
          </p:nvSpPr>
          <p:spPr>
            <a:xfrm>
              <a:off x="2985937"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 name="tx22"/>
            <p:cNvSpPr/>
            <p:nvPr/>
          </p:nvSpPr>
          <p:spPr>
            <a:xfrm>
              <a:off x="4229287" y="4508018"/>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 name="tx23"/>
            <p:cNvSpPr/>
            <p:nvPr/>
          </p:nvSpPr>
          <p:spPr>
            <a:xfrm>
              <a:off x="4229287" y="2796029"/>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4" name="rc24"/>
            <p:cNvSpPr/>
            <p:nvPr/>
          </p:nvSpPr>
          <p:spPr>
            <a:xfrm>
              <a:off x="1192790" y="1807652"/>
              <a:ext cx="3417681" cy="3766375"/>
            </a:xfrm>
            <a:prstGeom prst="rect">
              <a:avLst/>
            </a:prstGeom>
            <a:noFill/>
            <a:ln w="13550" cap="rnd">
              <a:solidFill>
                <a:srgbClr val="999999">
                  <a:alpha val="100000"/>
                </a:srgbClr>
              </a:solidFill>
              <a:prstDash val="solid"/>
              <a:round/>
            </a:ln>
          </p:spPr>
          <p:txBody>
            <a:bodyPr/>
            <a:lstStyle/>
            <a:p/>
          </p:txBody>
        </p:sp>
        <p:sp>
          <p:nvSpPr>
            <p:cNvPr id="25" name="pl25"/>
            <p:cNvSpPr/>
            <p:nvPr/>
          </p:nvSpPr>
          <p:spPr>
            <a:xfrm>
              <a:off x="5656729" y="5260163"/>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26" name="pl26"/>
            <p:cNvSpPr/>
            <p:nvPr/>
          </p:nvSpPr>
          <p:spPr>
            <a:xfrm>
              <a:off x="5656729" y="4737055"/>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27" name="pl27"/>
            <p:cNvSpPr/>
            <p:nvPr/>
          </p:nvSpPr>
          <p:spPr>
            <a:xfrm>
              <a:off x="5656729" y="4213947"/>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28" name="pl28"/>
            <p:cNvSpPr/>
            <p:nvPr/>
          </p:nvSpPr>
          <p:spPr>
            <a:xfrm>
              <a:off x="5656729" y="3690839"/>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29" name="pl29"/>
            <p:cNvSpPr/>
            <p:nvPr/>
          </p:nvSpPr>
          <p:spPr>
            <a:xfrm>
              <a:off x="5656729" y="3167732"/>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30" name="pl30"/>
            <p:cNvSpPr/>
            <p:nvPr/>
          </p:nvSpPr>
          <p:spPr>
            <a:xfrm>
              <a:off x="5656729" y="2644624"/>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31" name="pl31"/>
            <p:cNvSpPr/>
            <p:nvPr/>
          </p:nvSpPr>
          <p:spPr>
            <a:xfrm>
              <a:off x="5656729" y="2121516"/>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32" name="pl32"/>
            <p:cNvSpPr/>
            <p:nvPr/>
          </p:nvSpPr>
          <p:spPr>
            <a:xfrm>
              <a:off x="581207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2990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477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6557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88340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4012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821847" y="2121516"/>
              <a:ext cx="828528" cy="0"/>
            </a:xfrm>
            <a:custGeom>
              <a:avLst/>
              <a:pathLst>
                <a:path w="828528" h="0">
                  <a:moveTo>
                    <a:pt x="0" y="0"/>
                  </a:moveTo>
                  <a:lnTo>
                    <a:pt x="828528" y="0"/>
                  </a:lnTo>
                </a:path>
              </a:pathLst>
            </a:custGeom>
            <a:ln w="81303" cap="flat">
              <a:solidFill>
                <a:srgbClr val="E8E8E8">
                  <a:alpha val="100000"/>
                </a:srgbClr>
              </a:solidFill>
              <a:prstDash val="solid"/>
              <a:round/>
            </a:ln>
          </p:spPr>
          <p:txBody>
            <a:bodyPr/>
            <a:lstStyle/>
            <a:p/>
          </p:txBody>
        </p:sp>
        <p:sp>
          <p:nvSpPr>
            <p:cNvPr id="39" name="pl39"/>
            <p:cNvSpPr/>
            <p:nvPr/>
          </p:nvSpPr>
          <p:spPr>
            <a:xfrm>
              <a:off x="7572702" y="2644624"/>
              <a:ext cx="258915" cy="0"/>
            </a:xfrm>
            <a:custGeom>
              <a:avLst/>
              <a:pathLst>
                <a:path w="258915" h="0">
                  <a:moveTo>
                    <a:pt x="0" y="0"/>
                  </a:moveTo>
                  <a:lnTo>
                    <a:pt x="258915" y="0"/>
                  </a:lnTo>
                </a:path>
              </a:pathLst>
            </a:custGeom>
            <a:ln w="81303" cap="flat">
              <a:solidFill>
                <a:srgbClr val="E8E8E8">
                  <a:alpha val="100000"/>
                </a:srgbClr>
              </a:solidFill>
              <a:prstDash val="solid"/>
              <a:round/>
            </a:ln>
          </p:spPr>
          <p:txBody>
            <a:bodyPr/>
            <a:lstStyle/>
            <a:p/>
          </p:txBody>
        </p:sp>
        <p:sp>
          <p:nvSpPr>
            <p:cNvPr id="40" name="pl40"/>
            <p:cNvSpPr/>
            <p:nvPr/>
          </p:nvSpPr>
          <p:spPr>
            <a:xfrm>
              <a:off x="7728051" y="3167732"/>
              <a:ext cx="207132" cy="0"/>
            </a:xfrm>
            <a:custGeom>
              <a:avLst/>
              <a:pathLst>
                <a:path w="207132" h="0">
                  <a:moveTo>
                    <a:pt x="0" y="0"/>
                  </a:moveTo>
                  <a:lnTo>
                    <a:pt x="207132" y="0"/>
                  </a:lnTo>
                </a:path>
              </a:pathLst>
            </a:custGeom>
            <a:ln w="81303" cap="flat">
              <a:solidFill>
                <a:srgbClr val="E8E8E8">
                  <a:alpha val="100000"/>
                </a:srgbClr>
              </a:solidFill>
              <a:prstDash val="solid"/>
              <a:round/>
            </a:ln>
          </p:spPr>
          <p:txBody>
            <a:bodyPr/>
            <a:lstStyle/>
            <a:p/>
          </p:txBody>
        </p:sp>
        <p:sp>
          <p:nvSpPr>
            <p:cNvPr id="41" name="pl41"/>
            <p:cNvSpPr/>
            <p:nvPr/>
          </p:nvSpPr>
          <p:spPr>
            <a:xfrm>
              <a:off x="7805726" y="3690839"/>
              <a:ext cx="155349" cy="0"/>
            </a:xfrm>
            <a:custGeom>
              <a:avLst/>
              <a:pathLst>
                <a:path w="155349" h="0">
                  <a:moveTo>
                    <a:pt x="0" y="0"/>
                  </a:moveTo>
                  <a:lnTo>
                    <a:pt x="155349" y="0"/>
                  </a:lnTo>
                </a:path>
              </a:pathLst>
            </a:custGeom>
            <a:ln w="81303" cap="flat">
              <a:solidFill>
                <a:srgbClr val="E8E8E8">
                  <a:alpha val="100000"/>
                </a:srgbClr>
              </a:solidFill>
              <a:prstDash val="solid"/>
              <a:round/>
            </a:ln>
          </p:spPr>
          <p:txBody>
            <a:bodyPr/>
            <a:lstStyle/>
            <a:p/>
          </p:txBody>
        </p:sp>
        <p:sp>
          <p:nvSpPr>
            <p:cNvPr id="42" name="pl42"/>
            <p:cNvSpPr/>
            <p:nvPr/>
          </p:nvSpPr>
          <p:spPr>
            <a:xfrm>
              <a:off x="7805726" y="4213947"/>
              <a:ext cx="155349" cy="0"/>
            </a:xfrm>
            <a:custGeom>
              <a:avLst/>
              <a:pathLst>
                <a:path w="155349" h="0">
                  <a:moveTo>
                    <a:pt x="0" y="0"/>
                  </a:moveTo>
                  <a:lnTo>
                    <a:pt x="155349" y="0"/>
                  </a:lnTo>
                </a:path>
              </a:pathLst>
            </a:custGeom>
            <a:ln w="81303" cap="flat">
              <a:solidFill>
                <a:srgbClr val="E8E8E8">
                  <a:alpha val="100000"/>
                </a:srgbClr>
              </a:solidFill>
              <a:prstDash val="solid"/>
              <a:round/>
            </a:ln>
          </p:spPr>
          <p:txBody>
            <a:bodyPr/>
            <a:lstStyle/>
            <a:p/>
          </p:txBody>
        </p:sp>
        <p:sp>
          <p:nvSpPr>
            <p:cNvPr id="43" name="pl43"/>
            <p:cNvSpPr/>
            <p:nvPr/>
          </p:nvSpPr>
          <p:spPr>
            <a:xfrm>
              <a:off x="7753942" y="4737055"/>
              <a:ext cx="155349" cy="0"/>
            </a:xfrm>
            <a:custGeom>
              <a:avLst/>
              <a:pathLst>
                <a:path w="155349" h="0">
                  <a:moveTo>
                    <a:pt x="0" y="0"/>
                  </a:moveTo>
                  <a:lnTo>
                    <a:pt x="155349" y="0"/>
                  </a:lnTo>
                </a:path>
              </a:pathLst>
            </a:custGeom>
            <a:ln w="81303" cap="flat">
              <a:solidFill>
                <a:srgbClr val="E8E8E8">
                  <a:alpha val="100000"/>
                </a:srgbClr>
              </a:solidFill>
              <a:prstDash val="solid"/>
              <a:round/>
            </a:ln>
          </p:spPr>
          <p:txBody>
            <a:bodyPr/>
            <a:lstStyle/>
            <a:p/>
          </p:txBody>
        </p:sp>
        <p:sp>
          <p:nvSpPr>
            <p:cNvPr id="44" name="pl44"/>
            <p:cNvSpPr/>
            <p:nvPr/>
          </p:nvSpPr>
          <p:spPr>
            <a:xfrm>
              <a:off x="8219990" y="5260163"/>
              <a:ext cx="129457" cy="0"/>
            </a:xfrm>
            <a:custGeom>
              <a:avLst/>
              <a:pathLst>
                <a:path w="129457" h="0">
                  <a:moveTo>
                    <a:pt x="0" y="0"/>
                  </a:moveTo>
                  <a:lnTo>
                    <a:pt x="129457" y="0"/>
                  </a:lnTo>
                </a:path>
              </a:pathLst>
            </a:custGeom>
            <a:ln w="81303" cap="flat">
              <a:solidFill>
                <a:srgbClr val="E8E8E8">
                  <a:alpha val="100000"/>
                </a:srgbClr>
              </a:solidFill>
              <a:prstDash val="solid"/>
              <a:round/>
            </a:ln>
          </p:spPr>
          <p:txBody>
            <a:bodyPr/>
            <a:lstStyle/>
            <a:p/>
          </p:txBody>
        </p:sp>
        <p:sp>
          <p:nvSpPr>
            <p:cNvPr id="45" name="pt45"/>
            <p:cNvSpPr/>
            <p:nvPr/>
          </p:nvSpPr>
          <p:spPr>
            <a:xfrm>
              <a:off x="780122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95657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568202"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827117"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801226"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56575"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749442"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04792"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15490"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4948"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817347"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45876"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723551"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30683"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760574"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0" name="pt60"/>
            <p:cNvSpPr/>
            <p:nvPr/>
          </p:nvSpPr>
          <p:spPr>
            <a:xfrm>
              <a:off x="791592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1" name="pt61"/>
            <p:cNvSpPr/>
            <p:nvPr/>
          </p:nvSpPr>
          <p:spPr>
            <a:xfrm>
              <a:off x="7527550" y="259947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2" name="pt62"/>
            <p:cNvSpPr/>
            <p:nvPr/>
          </p:nvSpPr>
          <p:spPr>
            <a:xfrm>
              <a:off x="7786465"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3" name="pt63"/>
            <p:cNvSpPr/>
            <p:nvPr/>
          </p:nvSpPr>
          <p:spPr>
            <a:xfrm>
              <a:off x="7760574" y="41687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4" name="pt64"/>
            <p:cNvSpPr/>
            <p:nvPr/>
          </p:nvSpPr>
          <p:spPr>
            <a:xfrm>
              <a:off x="7915923"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5" name="pt65"/>
            <p:cNvSpPr/>
            <p:nvPr/>
          </p:nvSpPr>
          <p:spPr>
            <a:xfrm>
              <a:off x="7708791" y="46919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6" name="pt66"/>
            <p:cNvSpPr/>
            <p:nvPr/>
          </p:nvSpPr>
          <p:spPr>
            <a:xfrm>
              <a:off x="7864140"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7" name="pt67"/>
            <p:cNvSpPr/>
            <p:nvPr/>
          </p:nvSpPr>
          <p:spPr>
            <a:xfrm>
              <a:off x="8174838" y="52150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8" name="pt68"/>
            <p:cNvSpPr/>
            <p:nvPr/>
          </p:nvSpPr>
          <p:spPr>
            <a:xfrm>
              <a:off x="8304296"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9" name="pt69"/>
            <p:cNvSpPr/>
            <p:nvPr/>
          </p:nvSpPr>
          <p:spPr>
            <a:xfrm>
              <a:off x="6776696" y="20763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0" name="pt70"/>
            <p:cNvSpPr/>
            <p:nvPr/>
          </p:nvSpPr>
          <p:spPr>
            <a:xfrm>
              <a:off x="7605224"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1" name="pt71"/>
            <p:cNvSpPr/>
            <p:nvPr/>
          </p:nvSpPr>
          <p:spPr>
            <a:xfrm>
              <a:off x="7682899" y="31225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2" name="pt72"/>
            <p:cNvSpPr/>
            <p:nvPr/>
          </p:nvSpPr>
          <p:spPr>
            <a:xfrm>
              <a:off x="7890031"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3" name="tx73"/>
            <p:cNvSpPr/>
            <p:nvPr/>
          </p:nvSpPr>
          <p:spPr>
            <a:xfrm>
              <a:off x="8679647" y="3652023"/>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4" name="tx74"/>
            <p:cNvSpPr/>
            <p:nvPr/>
          </p:nvSpPr>
          <p:spPr>
            <a:xfrm>
              <a:off x="8649518" y="2605808"/>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75" name="tx75"/>
            <p:cNvSpPr/>
            <p:nvPr/>
          </p:nvSpPr>
          <p:spPr>
            <a:xfrm>
              <a:off x="8679647" y="4175131"/>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6" name="tx76"/>
            <p:cNvSpPr/>
            <p:nvPr/>
          </p:nvSpPr>
          <p:spPr>
            <a:xfrm>
              <a:off x="8679647" y="4698239"/>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7" name="tx77"/>
            <p:cNvSpPr/>
            <p:nvPr/>
          </p:nvSpPr>
          <p:spPr>
            <a:xfrm>
              <a:off x="8679647" y="5221346"/>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8" name="tx78"/>
            <p:cNvSpPr/>
            <p:nvPr/>
          </p:nvSpPr>
          <p:spPr>
            <a:xfrm>
              <a:off x="8649518" y="2082700"/>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79" name="tx79"/>
            <p:cNvSpPr/>
            <p:nvPr/>
          </p:nvSpPr>
          <p:spPr>
            <a:xfrm>
              <a:off x="8679647" y="3128916"/>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0" name="rc80"/>
            <p:cNvSpPr/>
            <p:nvPr/>
          </p:nvSpPr>
          <p:spPr>
            <a:xfrm>
              <a:off x="5656729" y="1807652"/>
              <a:ext cx="3417681" cy="3766375"/>
            </a:xfrm>
            <a:prstGeom prst="rect">
              <a:avLst/>
            </a:prstGeom>
            <a:noFill/>
            <a:ln w="13550" cap="rnd">
              <a:solidFill>
                <a:srgbClr val="999999">
                  <a:alpha val="100000"/>
                </a:srgbClr>
              </a:solidFill>
              <a:prstDash val="solid"/>
              <a:round/>
            </a:ln>
          </p:spPr>
          <p:txBody>
            <a:bodyPr/>
            <a:lstStyle/>
            <a:p/>
          </p:txBody>
        </p:sp>
        <p:sp>
          <p:nvSpPr>
            <p:cNvPr id="81" name="rc81"/>
            <p:cNvSpPr/>
            <p:nvPr/>
          </p:nvSpPr>
          <p:spPr>
            <a:xfrm>
              <a:off x="1192790" y="1592799"/>
              <a:ext cx="341768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2" name="tx82"/>
            <p:cNvSpPr/>
            <p:nvPr/>
          </p:nvSpPr>
          <p:spPr>
            <a:xfrm>
              <a:off x="2662470"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83" name="rc83"/>
            <p:cNvSpPr/>
            <p:nvPr/>
          </p:nvSpPr>
          <p:spPr>
            <a:xfrm>
              <a:off x="5656729" y="1592799"/>
              <a:ext cx="341768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4" name="tx84"/>
            <p:cNvSpPr/>
            <p:nvPr/>
          </p:nvSpPr>
          <p:spPr>
            <a:xfrm>
              <a:off x="7151188"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85" name="pl85"/>
            <p:cNvSpPr/>
            <p:nvPr/>
          </p:nvSpPr>
          <p:spPr>
            <a:xfrm>
              <a:off x="1192790" y="5574027"/>
              <a:ext cx="3417681" cy="0"/>
            </a:xfrm>
            <a:custGeom>
              <a:avLst/>
              <a:pathLst>
                <a:path w="3417681" h="0">
                  <a:moveTo>
                    <a:pt x="0" y="0"/>
                  </a:moveTo>
                  <a:lnTo>
                    <a:pt x="3417681" y="0"/>
                  </a:lnTo>
                </a:path>
              </a:pathLst>
            </a:custGeom>
            <a:ln w="8130" cap="flat">
              <a:solidFill>
                <a:srgbClr val="000000">
                  <a:alpha val="100000"/>
                </a:srgbClr>
              </a:solidFill>
              <a:prstDash val="solid"/>
              <a:round/>
            </a:ln>
          </p:spPr>
          <p:txBody>
            <a:bodyPr/>
            <a:lstStyle/>
            <a:p/>
          </p:txBody>
        </p:sp>
        <p:sp>
          <p:nvSpPr>
            <p:cNvPr id="86" name="pl86"/>
            <p:cNvSpPr/>
            <p:nvPr/>
          </p:nvSpPr>
          <p:spPr>
            <a:xfrm>
              <a:off x="13481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7" name="pl87"/>
            <p:cNvSpPr/>
            <p:nvPr/>
          </p:nvSpPr>
          <p:spPr>
            <a:xfrm>
              <a:off x="186597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8" name="pl88"/>
            <p:cNvSpPr/>
            <p:nvPr/>
          </p:nvSpPr>
          <p:spPr>
            <a:xfrm>
              <a:off x="23838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9" name="pl89"/>
            <p:cNvSpPr/>
            <p:nvPr/>
          </p:nvSpPr>
          <p:spPr>
            <a:xfrm>
              <a:off x="29016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0" name="pl90"/>
            <p:cNvSpPr/>
            <p:nvPr/>
          </p:nvSpPr>
          <p:spPr>
            <a:xfrm>
              <a:off x="341946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1" name="pl91"/>
            <p:cNvSpPr/>
            <p:nvPr/>
          </p:nvSpPr>
          <p:spPr>
            <a:xfrm>
              <a:off x="393729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2" name="tx92"/>
            <p:cNvSpPr/>
            <p:nvPr/>
          </p:nvSpPr>
          <p:spPr>
            <a:xfrm>
              <a:off x="131705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3" name="tx93"/>
            <p:cNvSpPr/>
            <p:nvPr/>
          </p:nvSpPr>
          <p:spPr>
            <a:xfrm>
              <a:off x="180379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94" name="tx94"/>
            <p:cNvSpPr/>
            <p:nvPr/>
          </p:nvSpPr>
          <p:spPr>
            <a:xfrm>
              <a:off x="232162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95" name="tx95"/>
            <p:cNvSpPr/>
            <p:nvPr/>
          </p:nvSpPr>
          <p:spPr>
            <a:xfrm>
              <a:off x="283945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96" name="tx96"/>
            <p:cNvSpPr/>
            <p:nvPr/>
          </p:nvSpPr>
          <p:spPr>
            <a:xfrm>
              <a:off x="335728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97" name="tx97"/>
            <p:cNvSpPr/>
            <p:nvPr/>
          </p:nvSpPr>
          <p:spPr>
            <a:xfrm>
              <a:off x="384402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98" name="pl98"/>
            <p:cNvSpPr/>
            <p:nvPr/>
          </p:nvSpPr>
          <p:spPr>
            <a:xfrm>
              <a:off x="5656729" y="5574027"/>
              <a:ext cx="3417681" cy="0"/>
            </a:xfrm>
            <a:custGeom>
              <a:avLst/>
              <a:pathLst>
                <a:path w="3417681" h="0">
                  <a:moveTo>
                    <a:pt x="0" y="0"/>
                  </a:moveTo>
                  <a:lnTo>
                    <a:pt x="3417681" y="0"/>
                  </a:lnTo>
                </a:path>
              </a:pathLst>
            </a:custGeom>
            <a:ln w="8130" cap="flat">
              <a:solidFill>
                <a:srgbClr val="000000">
                  <a:alpha val="100000"/>
                </a:srgbClr>
              </a:solidFill>
              <a:prstDash val="solid"/>
              <a:round/>
            </a:ln>
          </p:spPr>
          <p:txBody>
            <a:bodyPr/>
            <a:lstStyle/>
            <a:p/>
          </p:txBody>
        </p:sp>
        <p:sp>
          <p:nvSpPr>
            <p:cNvPr id="99" name="pl99"/>
            <p:cNvSpPr/>
            <p:nvPr/>
          </p:nvSpPr>
          <p:spPr>
            <a:xfrm>
              <a:off x="581207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0" name="pl100"/>
            <p:cNvSpPr/>
            <p:nvPr/>
          </p:nvSpPr>
          <p:spPr>
            <a:xfrm>
              <a:off x="632990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1" name="pl101"/>
            <p:cNvSpPr/>
            <p:nvPr/>
          </p:nvSpPr>
          <p:spPr>
            <a:xfrm>
              <a:off x="68477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2" name="pl102"/>
            <p:cNvSpPr/>
            <p:nvPr/>
          </p:nvSpPr>
          <p:spPr>
            <a:xfrm>
              <a:off x="736557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3" name="pl103"/>
            <p:cNvSpPr/>
            <p:nvPr/>
          </p:nvSpPr>
          <p:spPr>
            <a:xfrm>
              <a:off x="788340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4" name="pl104"/>
            <p:cNvSpPr/>
            <p:nvPr/>
          </p:nvSpPr>
          <p:spPr>
            <a:xfrm>
              <a:off x="84012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5" name="tx105"/>
            <p:cNvSpPr/>
            <p:nvPr/>
          </p:nvSpPr>
          <p:spPr>
            <a:xfrm>
              <a:off x="5780988"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6" name="tx106"/>
            <p:cNvSpPr/>
            <p:nvPr/>
          </p:nvSpPr>
          <p:spPr>
            <a:xfrm>
              <a:off x="626772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07" name="tx107"/>
            <p:cNvSpPr/>
            <p:nvPr/>
          </p:nvSpPr>
          <p:spPr>
            <a:xfrm>
              <a:off x="678556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08" name="tx108"/>
            <p:cNvSpPr/>
            <p:nvPr/>
          </p:nvSpPr>
          <p:spPr>
            <a:xfrm>
              <a:off x="730339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09" name="tx109"/>
            <p:cNvSpPr/>
            <p:nvPr/>
          </p:nvSpPr>
          <p:spPr>
            <a:xfrm>
              <a:off x="782122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10" name="tx110"/>
            <p:cNvSpPr/>
            <p:nvPr/>
          </p:nvSpPr>
          <p:spPr>
            <a:xfrm>
              <a:off x="830796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1" name="tx111"/>
            <p:cNvSpPr/>
            <p:nvPr/>
          </p:nvSpPr>
          <p:spPr>
            <a:xfrm>
              <a:off x="5034483" y="5220158"/>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Seychelles</a:t>
              </a:r>
            </a:p>
          </p:txBody>
        </p:sp>
        <p:sp>
          <p:nvSpPr>
            <p:cNvPr id="112" name="tx112"/>
            <p:cNvSpPr/>
            <p:nvPr/>
          </p:nvSpPr>
          <p:spPr>
            <a:xfrm>
              <a:off x="5171002" y="469705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113" name="tx113"/>
            <p:cNvSpPr/>
            <p:nvPr/>
          </p:nvSpPr>
          <p:spPr>
            <a:xfrm>
              <a:off x="5202275" y="4173942"/>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114" name="tx114"/>
            <p:cNvSpPr/>
            <p:nvPr/>
          </p:nvSpPr>
          <p:spPr>
            <a:xfrm>
              <a:off x="5053045" y="3650834"/>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115" name="tx115"/>
            <p:cNvSpPr/>
            <p:nvPr/>
          </p:nvSpPr>
          <p:spPr>
            <a:xfrm>
              <a:off x="5165059" y="3127727"/>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116" name="tx116"/>
            <p:cNvSpPr/>
            <p:nvPr/>
          </p:nvSpPr>
          <p:spPr>
            <a:xfrm>
              <a:off x="4680061" y="2604619"/>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117" name="tx117"/>
            <p:cNvSpPr/>
            <p:nvPr/>
          </p:nvSpPr>
          <p:spPr>
            <a:xfrm>
              <a:off x="5251653" y="2081511"/>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118" name="tx118"/>
            <p:cNvSpPr/>
            <p:nvPr/>
          </p:nvSpPr>
          <p:spPr>
            <a:xfrm>
              <a:off x="762934" y="4506829"/>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119" name="tx119"/>
            <p:cNvSpPr/>
            <p:nvPr/>
          </p:nvSpPr>
          <p:spPr>
            <a:xfrm>
              <a:off x="508182" y="279484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120" name="tx120"/>
            <p:cNvSpPr/>
            <p:nvPr/>
          </p:nvSpPr>
          <p:spPr>
            <a:xfrm>
              <a:off x="4001978"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21" name="pt121"/>
            <p:cNvSpPr/>
            <p:nvPr/>
          </p:nvSpPr>
          <p:spPr>
            <a:xfrm>
              <a:off x="5157585"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2" name="pt122"/>
            <p:cNvSpPr/>
            <p:nvPr/>
          </p:nvSpPr>
          <p:spPr>
            <a:xfrm>
              <a:off x="5764935"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3" name="tx123"/>
            <p:cNvSpPr/>
            <p:nvPr/>
          </p:nvSpPr>
          <p:spPr>
            <a:xfrm>
              <a:off x="540915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24" name="tx124"/>
            <p:cNvSpPr/>
            <p:nvPr/>
          </p:nvSpPr>
          <p:spPr>
            <a:xfrm>
              <a:off x="6016506"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25" name="tx125"/>
            <p:cNvSpPr/>
            <p:nvPr/>
          </p:nvSpPr>
          <p:spPr>
            <a:xfrm>
              <a:off x="1192790" y="1368037"/>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change of 5 percentage points or more since 2024</a:t>
              </a:r>
            </a:p>
          </p:txBody>
        </p:sp>
        <p:sp>
          <p:nvSpPr>
            <p:cNvPr id="126" name="tx12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with DTP3 coverage change of 5 percentage points or more between 2024 and 2025.
Overall, 2 out of 54 (4%) countries in Africa had a decline of 5 percentage points or more.
The largest decline was in South Africa (-9 percentage points), followed by Angola (-6 percentage points).
There were 7 (4%) countries with an increase of at least 5 percentage points in DTP3 coverage.
</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by at least 5 percentage points in seven countries and decreased by the same amount in two countries.</a:t>
            </a:r>
          </a:p>
        </p:txBody>
      </p:sp>
      <p:grpSp xmlns:pic="http://schemas.openxmlformats.org/drawingml/2006/picture">
        <p:nvGrpSpPr>
          <p:cNvPr id="130" name=""/>
          <p:cNvGrpSpPr/>
          <p:nvPr/>
        </p:nvGrpSpPr>
        <p:grpSpPr>
          <a:xfrm>
            <a:off x="292608" y="1005840"/>
            <a:ext cx="8595360" cy="28575"/>
            <a:chOff x="292608" y="1005840"/>
            <a:chExt cx="8595360" cy="28575"/>
          </a:xfrm>
        </p:grpSpPr>
        <p:sp>
          <p:nvSpPr>
            <p:cNvPr id="1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globally with the lowest DTP3 coverage (based on tied ranks) and/or the top 20 countries with the highest absolute number of un- and undervaccinated children.
In 2025, CAR had the lowest DTP3 coverage (46%), followed by Angola (52%).
Nigeria had the highest absolute number of un- and undervaccinated children, followed by DRC.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CAR and Angola had the lowest DTP3 coverage, while Nigeria and DRC had the highest number of un- and undervaccinated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399728" y="2246452"/>
              <a:ext cx="1700086" cy="1847707"/>
            </a:xfrm>
            <a:custGeom>
              <a:avLst/>
              <a:pathLst>
                <a:path w="1700086" h="1847707">
                  <a:moveTo>
                    <a:pt x="439166" y="1738536"/>
                  </a:moveTo>
                  <a:lnTo>
                    <a:pt x="498916" y="1743735"/>
                  </a:lnTo>
                  <a:lnTo>
                    <a:pt x="558667" y="1748933"/>
                  </a:lnTo>
                  <a:lnTo>
                    <a:pt x="618417" y="1754132"/>
                  </a:lnTo>
                  <a:lnTo>
                    <a:pt x="678168" y="1759331"/>
                  </a:lnTo>
                  <a:lnTo>
                    <a:pt x="737918" y="1764529"/>
                  </a:lnTo>
                  <a:lnTo>
                    <a:pt x="797669" y="1769728"/>
                  </a:lnTo>
                  <a:lnTo>
                    <a:pt x="857419" y="1774926"/>
                  </a:lnTo>
                  <a:lnTo>
                    <a:pt x="917170" y="1780125"/>
                  </a:lnTo>
                  <a:lnTo>
                    <a:pt x="976920" y="1785324"/>
                  </a:lnTo>
                  <a:lnTo>
                    <a:pt x="1036671" y="1790522"/>
                  </a:lnTo>
                  <a:lnTo>
                    <a:pt x="1096421" y="1795721"/>
                  </a:lnTo>
                  <a:lnTo>
                    <a:pt x="1156172" y="1800920"/>
                  </a:lnTo>
                  <a:lnTo>
                    <a:pt x="1215923" y="1806118"/>
                  </a:lnTo>
                  <a:lnTo>
                    <a:pt x="1275673" y="1811317"/>
                  </a:lnTo>
                  <a:lnTo>
                    <a:pt x="1335424" y="1816516"/>
                  </a:lnTo>
                  <a:lnTo>
                    <a:pt x="1395174" y="1821714"/>
                  </a:lnTo>
                  <a:lnTo>
                    <a:pt x="1454925" y="1826913"/>
                  </a:lnTo>
                  <a:lnTo>
                    <a:pt x="1514675" y="1832111"/>
                  </a:lnTo>
                  <a:lnTo>
                    <a:pt x="1574426" y="1837310"/>
                  </a:lnTo>
                  <a:lnTo>
                    <a:pt x="1634176" y="1842509"/>
                  </a:lnTo>
                  <a:lnTo>
                    <a:pt x="1693927" y="1847707"/>
                  </a:lnTo>
                  <a:lnTo>
                    <a:pt x="1698005" y="1789135"/>
                  </a:lnTo>
                  <a:lnTo>
                    <a:pt x="1700059" y="1730456"/>
                  </a:lnTo>
                  <a:lnTo>
                    <a:pt x="1700086" y="1671742"/>
                  </a:lnTo>
                  <a:lnTo>
                    <a:pt x="1698085" y="1613061"/>
                  </a:lnTo>
                  <a:lnTo>
                    <a:pt x="1694060" y="1554485"/>
                  </a:lnTo>
                  <a:lnTo>
                    <a:pt x="1688015" y="1496083"/>
                  </a:lnTo>
                  <a:lnTo>
                    <a:pt x="1679956" y="1437924"/>
                  </a:lnTo>
                  <a:lnTo>
                    <a:pt x="1669895" y="1380078"/>
                  </a:lnTo>
                  <a:lnTo>
                    <a:pt x="1657843" y="1322614"/>
                  </a:lnTo>
                  <a:lnTo>
                    <a:pt x="1643813" y="1265600"/>
                  </a:lnTo>
                  <a:lnTo>
                    <a:pt x="1627824" y="1209105"/>
                  </a:lnTo>
                  <a:lnTo>
                    <a:pt x="1609893" y="1153195"/>
                  </a:lnTo>
                  <a:lnTo>
                    <a:pt x="1590043" y="1097938"/>
                  </a:lnTo>
                  <a:lnTo>
                    <a:pt x="1568297" y="1043399"/>
                  </a:lnTo>
                  <a:lnTo>
                    <a:pt x="1544681" y="989644"/>
                  </a:lnTo>
                  <a:lnTo>
                    <a:pt x="1519223" y="936735"/>
                  </a:lnTo>
                  <a:lnTo>
                    <a:pt x="1491953" y="884738"/>
                  </a:lnTo>
                  <a:lnTo>
                    <a:pt x="1462905" y="833713"/>
                  </a:lnTo>
                  <a:lnTo>
                    <a:pt x="1432112" y="783721"/>
                  </a:lnTo>
                  <a:lnTo>
                    <a:pt x="1399611" y="734822"/>
                  </a:lnTo>
                  <a:lnTo>
                    <a:pt x="1365441" y="687075"/>
                  </a:lnTo>
                  <a:lnTo>
                    <a:pt x="1329644" y="640535"/>
                  </a:lnTo>
                  <a:lnTo>
                    <a:pt x="1292260" y="595260"/>
                  </a:lnTo>
                  <a:lnTo>
                    <a:pt x="1253336" y="551302"/>
                  </a:lnTo>
                  <a:lnTo>
                    <a:pt x="1212918" y="508714"/>
                  </a:lnTo>
                  <a:lnTo>
                    <a:pt x="1171053" y="467547"/>
                  </a:lnTo>
                  <a:lnTo>
                    <a:pt x="1127792" y="427850"/>
                  </a:lnTo>
                  <a:lnTo>
                    <a:pt x="1083186" y="389670"/>
                  </a:lnTo>
                  <a:lnTo>
                    <a:pt x="1037288" y="353054"/>
                  </a:lnTo>
                  <a:lnTo>
                    <a:pt x="990153" y="318043"/>
                  </a:lnTo>
                  <a:lnTo>
                    <a:pt x="941838" y="284681"/>
                  </a:lnTo>
                  <a:lnTo>
                    <a:pt x="892400" y="253007"/>
                  </a:lnTo>
                  <a:lnTo>
                    <a:pt x="841898" y="223059"/>
                  </a:lnTo>
                  <a:lnTo>
                    <a:pt x="790391" y="194872"/>
                  </a:lnTo>
                  <a:lnTo>
                    <a:pt x="737943" y="168481"/>
                  </a:lnTo>
                  <a:lnTo>
                    <a:pt x="684614" y="143916"/>
                  </a:lnTo>
                  <a:lnTo>
                    <a:pt x="630469" y="121206"/>
                  </a:lnTo>
                  <a:lnTo>
                    <a:pt x="575572" y="100380"/>
                  </a:lnTo>
                  <a:lnTo>
                    <a:pt x="519989" y="81462"/>
                  </a:lnTo>
                  <a:lnTo>
                    <a:pt x="463786" y="64474"/>
                  </a:lnTo>
                  <a:lnTo>
                    <a:pt x="407030" y="49436"/>
                  </a:lnTo>
                  <a:lnTo>
                    <a:pt x="349788" y="36367"/>
                  </a:lnTo>
                  <a:lnTo>
                    <a:pt x="292130" y="25283"/>
                  </a:lnTo>
                  <a:lnTo>
                    <a:pt x="234123" y="16195"/>
                  </a:lnTo>
                  <a:lnTo>
                    <a:pt x="175837" y="9116"/>
                  </a:lnTo>
                  <a:lnTo>
                    <a:pt x="117341" y="4053"/>
                  </a:lnTo>
                  <a:lnTo>
                    <a:pt x="58705" y="1013"/>
                  </a:lnTo>
                  <a:lnTo>
                    <a:pt x="0" y="0"/>
                  </a:lnTo>
                  <a:lnTo>
                    <a:pt x="0" y="59976"/>
                  </a:lnTo>
                  <a:lnTo>
                    <a:pt x="0" y="119952"/>
                  </a:lnTo>
                  <a:lnTo>
                    <a:pt x="0" y="179928"/>
                  </a:lnTo>
                  <a:lnTo>
                    <a:pt x="0" y="239904"/>
                  </a:lnTo>
                  <a:lnTo>
                    <a:pt x="0" y="299881"/>
                  </a:lnTo>
                  <a:lnTo>
                    <a:pt x="0" y="359857"/>
                  </a:lnTo>
                  <a:lnTo>
                    <a:pt x="0" y="419833"/>
                  </a:lnTo>
                  <a:lnTo>
                    <a:pt x="0" y="479809"/>
                  </a:lnTo>
                  <a:lnTo>
                    <a:pt x="0" y="539786"/>
                  </a:lnTo>
                  <a:lnTo>
                    <a:pt x="0" y="599762"/>
                  </a:lnTo>
                  <a:lnTo>
                    <a:pt x="0" y="659738"/>
                  </a:lnTo>
                  <a:lnTo>
                    <a:pt x="0" y="719714"/>
                  </a:lnTo>
                  <a:lnTo>
                    <a:pt x="0" y="779691"/>
                  </a:lnTo>
                  <a:lnTo>
                    <a:pt x="0" y="839667"/>
                  </a:lnTo>
                  <a:lnTo>
                    <a:pt x="0" y="899643"/>
                  </a:lnTo>
                  <a:lnTo>
                    <a:pt x="0" y="959619"/>
                  </a:lnTo>
                  <a:lnTo>
                    <a:pt x="0" y="1019596"/>
                  </a:lnTo>
                  <a:lnTo>
                    <a:pt x="0" y="1079572"/>
                  </a:lnTo>
                  <a:lnTo>
                    <a:pt x="0" y="1139548"/>
                  </a:lnTo>
                  <a:lnTo>
                    <a:pt x="0" y="1199524"/>
                  </a:lnTo>
                  <a:lnTo>
                    <a:pt x="0" y="1259501"/>
                  </a:lnTo>
                  <a:lnTo>
                    <a:pt x="60698" y="1263700"/>
                  </a:lnTo>
                  <a:lnTo>
                    <a:pt x="120240" y="1276216"/>
                  </a:lnTo>
                  <a:lnTo>
                    <a:pt x="177492" y="1296812"/>
                  </a:lnTo>
                  <a:lnTo>
                    <a:pt x="231363" y="1325095"/>
                  </a:lnTo>
                  <a:lnTo>
                    <a:pt x="280826" y="1360526"/>
                  </a:lnTo>
                  <a:lnTo>
                    <a:pt x="324939" y="1402431"/>
                  </a:lnTo>
                  <a:lnTo>
                    <a:pt x="362862" y="1450010"/>
                  </a:lnTo>
                  <a:lnTo>
                    <a:pt x="393872" y="1502358"/>
                  </a:lnTo>
                  <a:lnTo>
                    <a:pt x="417379" y="1558477"/>
                  </a:lnTo>
                  <a:lnTo>
                    <a:pt x="432935" y="1617299"/>
                  </a:lnTo>
                  <a:lnTo>
                    <a:pt x="440244" y="1677702"/>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634286" y="3984988"/>
              <a:ext cx="1459369" cy="1401437"/>
            </a:xfrm>
            <a:custGeom>
              <a:avLst/>
              <a:pathLst>
                <a:path w="1459369" h="1401437">
                  <a:moveTo>
                    <a:pt x="0" y="335032"/>
                  </a:moveTo>
                  <a:lnTo>
                    <a:pt x="31912" y="385813"/>
                  </a:lnTo>
                  <a:lnTo>
                    <a:pt x="63825" y="436594"/>
                  </a:lnTo>
                  <a:lnTo>
                    <a:pt x="95737" y="487375"/>
                  </a:lnTo>
                  <a:lnTo>
                    <a:pt x="127650" y="538156"/>
                  </a:lnTo>
                  <a:lnTo>
                    <a:pt x="159563" y="588938"/>
                  </a:lnTo>
                  <a:lnTo>
                    <a:pt x="191475" y="639719"/>
                  </a:lnTo>
                  <a:lnTo>
                    <a:pt x="223388" y="690500"/>
                  </a:lnTo>
                  <a:lnTo>
                    <a:pt x="255301" y="741281"/>
                  </a:lnTo>
                  <a:lnTo>
                    <a:pt x="287213" y="792062"/>
                  </a:lnTo>
                  <a:lnTo>
                    <a:pt x="319126" y="842844"/>
                  </a:lnTo>
                  <a:lnTo>
                    <a:pt x="351039" y="893625"/>
                  </a:lnTo>
                  <a:lnTo>
                    <a:pt x="382951" y="944406"/>
                  </a:lnTo>
                  <a:lnTo>
                    <a:pt x="414864" y="995187"/>
                  </a:lnTo>
                  <a:lnTo>
                    <a:pt x="446777" y="1045969"/>
                  </a:lnTo>
                  <a:lnTo>
                    <a:pt x="478689" y="1096750"/>
                  </a:lnTo>
                  <a:lnTo>
                    <a:pt x="510602" y="1147531"/>
                  </a:lnTo>
                  <a:lnTo>
                    <a:pt x="542515" y="1198312"/>
                  </a:lnTo>
                  <a:lnTo>
                    <a:pt x="574427" y="1249093"/>
                  </a:lnTo>
                  <a:lnTo>
                    <a:pt x="606340" y="1299875"/>
                  </a:lnTo>
                  <a:lnTo>
                    <a:pt x="638253" y="1350656"/>
                  </a:lnTo>
                  <a:lnTo>
                    <a:pt x="670165" y="1401437"/>
                  </a:lnTo>
                  <a:lnTo>
                    <a:pt x="718839" y="1369676"/>
                  </a:lnTo>
                  <a:lnTo>
                    <a:pt x="766398" y="1336270"/>
                  </a:lnTo>
                  <a:lnTo>
                    <a:pt x="812789" y="1301257"/>
                  </a:lnTo>
                  <a:lnTo>
                    <a:pt x="857955" y="1264680"/>
                  </a:lnTo>
                  <a:lnTo>
                    <a:pt x="901845" y="1226581"/>
                  </a:lnTo>
                  <a:lnTo>
                    <a:pt x="944407" y="1187004"/>
                  </a:lnTo>
                  <a:lnTo>
                    <a:pt x="985592" y="1145995"/>
                  </a:lnTo>
                  <a:lnTo>
                    <a:pt x="1025351" y="1103603"/>
                  </a:lnTo>
                  <a:lnTo>
                    <a:pt x="1063638" y="1059877"/>
                  </a:lnTo>
                  <a:lnTo>
                    <a:pt x="1100409" y="1014867"/>
                  </a:lnTo>
                  <a:lnTo>
                    <a:pt x="1135619" y="968628"/>
                  </a:lnTo>
                  <a:lnTo>
                    <a:pt x="1169229" y="921212"/>
                  </a:lnTo>
                  <a:lnTo>
                    <a:pt x="1201199" y="872675"/>
                  </a:lnTo>
                  <a:lnTo>
                    <a:pt x="1231491" y="823074"/>
                  </a:lnTo>
                  <a:lnTo>
                    <a:pt x="1260070" y="772466"/>
                  </a:lnTo>
                  <a:lnTo>
                    <a:pt x="1286903" y="720911"/>
                  </a:lnTo>
                  <a:lnTo>
                    <a:pt x="1311958" y="668470"/>
                  </a:lnTo>
                  <a:lnTo>
                    <a:pt x="1335206" y="615203"/>
                  </a:lnTo>
                  <a:lnTo>
                    <a:pt x="1356621" y="561172"/>
                  </a:lnTo>
                  <a:lnTo>
                    <a:pt x="1376176" y="506441"/>
                  </a:lnTo>
                  <a:lnTo>
                    <a:pt x="1393849" y="451073"/>
                  </a:lnTo>
                  <a:lnTo>
                    <a:pt x="1409620" y="395134"/>
                  </a:lnTo>
                  <a:lnTo>
                    <a:pt x="1423470" y="338689"/>
                  </a:lnTo>
                  <a:lnTo>
                    <a:pt x="1435382" y="281803"/>
                  </a:lnTo>
                  <a:lnTo>
                    <a:pt x="1445343" y="224544"/>
                  </a:lnTo>
                  <a:lnTo>
                    <a:pt x="1453342" y="166977"/>
                  </a:lnTo>
                  <a:lnTo>
                    <a:pt x="1459369" y="109171"/>
                  </a:lnTo>
                  <a:lnTo>
                    <a:pt x="1399618" y="103972"/>
                  </a:lnTo>
                  <a:lnTo>
                    <a:pt x="1339868" y="98774"/>
                  </a:lnTo>
                  <a:lnTo>
                    <a:pt x="1280117" y="93575"/>
                  </a:lnTo>
                  <a:lnTo>
                    <a:pt x="1220367" y="88376"/>
                  </a:lnTo>
                  <a:lnTo>
                    <a:pt x="1160616" y="83178"/>
                  </a:lnTo>
                  <a:lnTo>
                    <a:pt x="1100866" y="77979"/>
                  </a:lnTo>
                  <a:lnTo>
                    <a:pt x="1041115" y="72780"/>
                  </a:lnTo>
                  <a:lnTo>
                    <a:pt x="981364" y="67582"/>
                  </a:lnTo>
                  <a:lnTo>
                    <a:pt x="921614" y="62383"/>
                  </a:lnTo>
                  <a:lnTo>
                    <a:pt x="861863" y="57184"/>
                  </a:lnTo>
                  <a:lnTo>
                    <a:pt x="802113" y="51986"/>
                  </a:lnTo>
                  <a:lnTo>
                    <a:pt x="742362" y="46787"/>
                  </a:lnTo>
                  <a:lnTo>
                    <a:pt x="682612" y="41589"/>
                  </a:lnTo>
                  <a:lnTo>
                    <a:pt x="622861" y="36390"/>
                  </a:lnTo>
                  <a:lnTo>
                    <a:pt x="563111" y="31191"/>
                  </a:lnTo>
                  <a:lnTo>
                    <a:pt x="503360" y="25993"/>
                  </a:lnTo>
                  <a:lnTo>
                    <a:pt x="443610" y="20794"/>
                  </a:lnTo>
                  <a:lnTo>
                    <a:pt x="383859" y="15595"/>
                  </a:lnTo>
                  <a:lnTo>
                    <a:pt x="324109" y="10397"/>
                  </a:lnTo>
                  <a:lnTo>
                    <a:pt x="264358" y="5198"/>
                  </a:lnTo>
                  <a:lnTo>
                    <a:pt x="204608" y="0"/>
                  </a:lnTo>
                  <a:lnTo>
                    <a:pt x="195773" y="57404"/>
                  </a:lnTo>
                  <a:lnTo>
                    <a:pt x="179467" y="113149"/>
                  </a:lnTo>
                  <a:lnTo>
                    <a:pt x="155975" y="166266"/>
                  </a:lnTo>
                  <a:lnTo>
                    <a:pt x="125703" y="215834"/>
                  </a:lnTo>
                  <a:lnTo>
                    <a:pt x="89178" y="260991"/>
                  </a:lnTo>
                  <a:lnTo>
                    <a:pt x="47033" y="300955"/>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442049" y="4320020"/>
              <a:ext cx="862402" cy="1319230"/>
            </a:xfrm>
            <a:custGeom>
              <a:avLst/>
              <a:pathLst>
                <a:path w="862402" h="1319230">
                  <a:moveTo>
                    <a:pt x="0" y="65547"/>
                  </a:moveTo>
                  <a:lnTo>
                    <a:pt x="5758" y="125246"/>
                  </a:lnTo>
                  <a:lnTo>
                    <a:pt x="11516" y="184945"/>
                  </a:lnTo>
                  <a:lnTo>
                    <a:pt x="17274" y="244644"/>
                  </a:lnTo>
                  <a:lnTo>
                    <a:pt x="23032" y="304344"/>
                  </a:lnTo>
                  <a:lnTo>
                    <a:pt x="28790" y="364043"/>
                  </a:lnTo>
                  <a:lnTo>
                    <a:pt x="34548" y="423742"/>
                  </a:lnTo>
                  <a:lnTo>
                    <a:pt x="40306" y="483441"/>
                  </a:lnTo>
                  <a:lnTo>
                    <a:pt x="46064" y="543140"/>
                  </a:lnTo>
                  <a:lnTo>
                    <a:pt x="51822" y="602840"/>
                  </a:lnTo>
                  <a:lnTo>
                    <a:pt x="57580" y="662539"/>
                  </a:lnTo>
                  <a:lnTo>
                    <a:pt x="63338" y="722238"/>
                  </a:lnTo>
                  <a:lnTo>
                    <a:pt x="69096" y="781937"/>
                  </a:lnTo>
                  <a:lnTo>
                    <a:pt x="74854" y="841636"/>
                  </a:lnTo>
                  <a:lnTo>
                    <a:pt x="80612" y="901336"/>
                  </a:lnTo>
                  <a:lnTo>
                    <a:pt x="86370" y="961035"/>
                  </a:lnTo>
                  <a:lnTo>
                    <a:pt x="92128" y="1020734"/>
                  </a:lnTo>
                  <a:lnTo>
                    <a:pt x="97886" y="1080433"/>
                  </a:lnTo>
                  <a:lnTo>
                    <a:pt x="103644" y="1140132"/>
                  </a:lnTo>
                  <a:lnTo>
                    <a:pt x="109402" y="1199832"/>
                  </a:lnTo>
                  <a:lnTo>
                    <a:pt x="115160" y="1259531"/>
                  </a:lnTo>
                  <a:lnTo>
                    <a:pt x="120918" y="1319230"/>
                  </a:lnTo>
                  <a:lnTo>
                    <a:pt x="181327" y="1312311"/>
                  </a:lnTo>
                  <a:lnTo>
                    <a:pt x="241451" y="1303237"/>
                  </a:lnTo>
                  <a:lnTo>
                    <a:pt x="301212" y="1292019"/>
                  </a:lnTo>
                  <a:lnTo>
                    <a:pt x="360533" y="1278671"/>
                  </a:lnTo>
                  <a:lnTo>
                    <a:pt x="419340" y="1263211"/>
                  </a:lnTo>
                  <a:lnTo>
                    <a:pt x="477556" y="1245658"/>
                  </a:lnTo>
                  <a:lnTo>
                    <a:pt x="535107" y="1226034"/>
                  </a:lnTo>
                  <a:lnTo>
                    <a:pt x="591920" y="1204366"/>
                  </a:lnTo>
                  <a:lnTo>
                    <a:pt x="647921" y="1180680"/>
                  </a:lnTo>
                  <a:lnTo>
                    <a:pt x="703040" y="1155007"/>
                  </a:lnTo>
                  <a:lnTo>
                    <a:pt x="757206" y="1127379"/>
                  </a:lnTo>
                  <a:lnTo>
                    <a:pt x="810349" y="1097833"/>
                  </a:lnTo>
                  <a:lnTo>
                    <a:pt x="862402" y="1066405"/>
                  </a:lnTo>
                  <a:lnTo>
                    <a:pt x="830489" y="1015624"/>
                  </a:lnTo>
                  <a:lnTo>
                    <a:pt x="798577" y="964843"/>
                  </a:lnTo>
                  <a:lnTo>
                    <a:pt x="766664" y="914061"/>
                  </a:lnTo>
                  <a:lnTo>
                    <a:pt x="734751" y="863280"/>
                  </a:lnTo>
                  <a:lnTo>
                    <a:pt x="702839" y="812499"/>
                  </a:lnTo>
                  <a:lnTo>
                    <a:pt x="670926" y="761718"/>
                  </a:lnTo>
                  <a:lnTo>
                    <a:pt x="639013" y="710937"/>
                  </a:lnTo>
                  <a:lnTo>
                    <a:pt x="607101" y="660155"/>
                  </a:lnTo>
                  <a:lnTo>
                    <a:pt x="575188" y="609374"/>
                  </a:lnTo>
                  <a:lnTo>
                    <a:pt x="543275" y="558593"/>
                  </a:lnTo>
                  <a:lnTo>
                    <a:pt x="511363" y="507812"/>
                  </a:lnTo>
                  <a:lnTo>
                    <a:pt x="479450" y="457030"/>
                  </a:lnTo>
                  <a:lnTo>
                    <a:pt x="447537" y="406249"/>
                  </a:lnTo>
                  <a:lnTo>
                    <a:pt x="415625" y="355468"/>
                  </a:lnTo>
                  <a:lnTo>
                    <a:pt x="383712" y="304687"/>
                  </a:lnTo>
                  <a:lnTo>
                    <a:pt x="351799" y="253906"/>
                  </a:lnTo>
                  <a:lnTo>
                    <a:pt x="319887" y="203124"/>
                  </a:lnTo>
                  <a:lnTo>
                    <a:pt x="287974" y="152343"/>
                  </a:lnTo>
                  <a:lnTo>
                    <a:pt x="256062" y="101562"/>
                  </a:lnTo>
                  <a:lnTo>
                    <a:pt x="224149" y="50781"/>
                  </a:lnTo>
                  <a:lnTo>
                    <a:pt x="192236" y="0"/>
                  </a:lnTo>
                  <a:lnTo>
                    <a:pt x="131815" y="31731"/>
                  </a:lnTo>
                  <a:lnTo>
                    <a:pt x="67220" y="53756"/>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1895140" y="4367746"/>
              <a:ext cx="667826" cy="1279231"/>
            </a:xfrm>
            <a:custGeom>
              <a:avLst/>
              <a:pathLst>
                <a:path w="667826" h="1279231">
                  <a:moveTo>
                    <a:pt x="373768" y="0"/>
                  </a:moveTo>
                  <a:lnTo>
                    <a:pt x="355969" y="57274"/>
                  </a:lnTo>
                  <a:lnTo>
                    <a:pt x="338171" y="114548"/>
                  </a:lnTo>
                  <a:lnTo>
                    <a:pt x="320372" y="171823"/>
                  </a:lnTo>
                  <a:lnTo>
                    <a:pt x="302574" y="229097"/>
                  </a:lnTo>
                  <a:lnTo>
                    <a:pt x="284775" y="286372"/>
                  </a:lnTo>
                  <a:lnTo>
                    <a:pt x="266977" y="343646"/>
                  </a:lnTo>
                  <a:lnTo>
                    <a:pt x="249178" y="400921"/>
                  </a:lnTo>
                  <a:lnTo>
                    <a:pt x="231380" y="458195"/>
                  </a:lnTo>
                  <a:lnTo>
                    <a:pt x="213581" y="515470"/>
                  </a:lnTo>
                  <a:lnTo>
                    <a:pt x="195783" y="572744"/>
                  </a:lnTo>
                  <a:lnTo>
                    <a:pt x="177984" y="630019"/>
                  </a:lnTo>
                  <a:lnTo>
                    <a:pt x="160186" y="687293"/>
                  </a:lnTo>
                  <a:lnTo>
                    <a:pt x="142387" y="744567"/>
                  </a:lnTo>
                  <a:lnTo>
                    <a:pt x="124589" y="801842"/>
                  </a:lnTo>
                  <a:lnTo>
                    <a:pt x="106790" y="859116"/>
                  </a:lnTo>
                  <a:lnTo>
                    <a:pt x="88992" y="916391"/>
                  </a:lnTo>
                  <a:lnTo>
                    <a:pt x="71193" y="973665"/>
                  </a:lnTo>
                  <a:lnTo>
                    <a:pt x="53395" y="1030940"/>
                  </a:lnTo>
                  <a:lnTo>
                    <a:pt x="35596" y="1088214"/>
                  </a:lnTo>
                  <a:lnTo>
                    <a:pt x="17798" y="1145489"/>
                  </a:lnTo>
                  <a:lnTo>
                    <a:pt x="0" y="1202763"/>
                  </a:lnTo>
                  <a:lnTo>
                    <a:pt x="58984" y="1219931"/>
                  </a:lnTo>
                  <a:lnTo>
                    <a:pt x="118551" y="1234957"/>
                  </a:lnTo>
                  <a:lnTo>
                    <a:pt x="178621" y="1247821"/>
                  </a:lnTo>
                  <a:lnTo>
                    <a:pt x="239117" y="1258507"/>
                  </a:lnTo>
                  <a:lnTo>
                    <a:pt x="299960" y="1267001"/>
                  </a:lnTo>
                  <a:lnTo>
                    <a:pt x="361070" y="1273291"/>
                  </a:lnTo>
                  <a:lnTo>
                    <a:pt x="422367" y="1277370"/>
                  </a:lnTo>
                  <a:lnTo>
                    <a:pt x="483771" y="1279231"/>
                  </a:lnTo>
                  <a:lnTo>
                    <a:pt x="545202" y="1278874"/>
                  </a:lnTo>
                  <a:lnTo>
                    <a:pt x="606581" y="1276297"/>
                  </a:lnTo>
                  <a:lnTo>
                    <a:pt x="667826" y="1271505"/>
                  </a:lnTo>
                  <a:lnTo>
                    <a:pt x="662068" y="1211806"/>
                  </a:lnTo>
                  <a:lnTo>
                    <a:pt x="656310" y="1152106"/>
                  </a:lnTo>
                  <a:lnTo>
                    <a:pt x="650552" y="1092407"/>
                  </a:lnTo>
                  <a:lnTo>
                    <a:pt x="644794" y="1032708"/>
                  </a:lnTo>
                  <a:lnTo>
                    <a:pt x="639036" y="973009"/>
                  </a:lnTo>
                  <a:lnTo>
                    <a:pt x="633278" y="913310"/>
                  </a:lnTo>
                  <a:lnTo>
                    <a:pt x="627520" y="853610"/>
                  </a:lnTo>
                  <a:lnTo>
                    <a:pt x="621762" y="793911"/>
                  </a:lnTo>
                  <a:lnTo>
                    <a:pt x="616004" y="734212"/>
                  </a:lnTo>
                  <a:lnTo>
                    <a:pt x="610246" y="674513"/>
                  </a:lnTo>
                  <a:lnTo>
                    <a:pt x="604488" y="614813"/>
                  </a:lnTo>
                  <a:lnTo>
                    <a:pt x="598730" y="555114"/>
                  </a:lnTo>
                  <a:lnTo>
                    <a:pt x="592972" y="495415"/>
                  </a:lnTo>
                  <a:lnTo>
                    <a:pt x="587214" y="435716"/>
                  </a:lnTo>
                  <a:lnTo>
                    <a:pt x="581456" y="376017"/>
                  </a:lnTo>
                  <a:lnTo>
                    <a:pt x="575698" y="316317"/>
                  </a:lnTo>
                  <a:lnTo>
                    <a:pt x="569940" y="256618"/>
                  </a:lnTo>
                  <a:lnTo>
                    <a:pt x="564182" y="196919"/>
                  </a:lnTo>
                  <a:lnTo>
                    <a:pt x="558424" y="137220"/>
                  </a:lnTo>
                  <a:lnTo>
                    <a:pt x="552666" y="77521"/>
                  </a:lnTo>
                  <a:lnTo>
                    <a:pt x="546908" y="17821"/>
                  </a:lnTo>
                  <a:lnTo>
                    <a:pt x="488575" y="19567"/>
                  </a:lnTo>
                  <a:lnTo>
                    <a:pt x="430522" y="13591"/>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1465849" y="4315162"/>
              <a:ext cx="803059" cy="1255347"/>
            </a:xfrm>
            <a:custGeom>
              <a:avLst/>
              <a:pathLst>
                <a:path w="803059" h="1255347">
                  <a:moveTo>
                    <a:pt x="691762" y="0"/>
                  </a:moveTo>
                  <a:lnTo>
                    <a:pt x="658821" y="50120"/>
                  </a:lnTo>
                  <a:lnTo>
                    <a:pt x="625880" y="100240"/>
                  </a:lnTo>
                  <a:lnTo>
                    <a:pt x="592938" y="150360"/>
                  </a:lnTo>
                  <a:lnTo>
                    <a:pt x="559997" y="200480"/>
                  </a:lnTo>
                  <a:lnTo>
                    <a:pt x="527056" y="250601"/>
                  </a:lnTo>
                  <a:lnTo>
                    <a:pt x="494115" y="300721"/>
                  </a:lnTo>
                  <a:lnTo>
                    <a:pt x="461174" y="350841"/>
                  </a:lnTo>
                  <a:lnTo>
                    <a:pt x="428233" y="400961"/>
                  </a:lnTo>
                  <a:lnTo>
                    <a:pt x="395292" y="451082"/>
                  </a:lnTo>
                  <a:lnTo>
                    <a:pt x="362351" y="501202"/>
                  </a:lnTo>
                  <a:lnTo>
                    <a:pt x="329410" y="551322"/>
                  </a:lnTo>
                  <a:lnTo>
                    <a:pt x="296469" y="601442"/>
                  </a:lnTo>
                  <a:lnTo>
                    <a:pt x="263528" y="651562"/>
                  </a:lnTo>
                  <a:lnTo>
                    <a:pt x="230587" y="701683"/>
                  </a:lnTo>
                  <a:lnTo>
                    <a:pt x="197646" y="751803"/>
                  </a:lnTo>
                  <a:lnTo>
                    <a:pt x="164705" y="801923"/>
                  </a:lnTo>
                  <a:lnTo>
                    <a:pt x="131764" y="852043"/>
                  </a:lnTo>
                  <a:lnTo>
                    <a:pt x="98823" y="902164"/>
                  </a:lnTo>
                  <a:lnTo>
                    <a:pt x="65882" y="952284"/>
                  </a:lnTo>
                  <a:lnTo>
                    <a:pt x="32941" y="1002404"/>
                  </a:lnTo>
                  <a:lnTo>
                    <a:pt x="0" y="1052524"/>
                  </a:lnTo>
                  <a:lnTo>
                    <a:pt x="50321" y="1084350"/>
                  </a:lnTo>
                  <a:lnTo>
                    <a:pt x="101725" y="1114394"/>
                  </a:lnTo>
                  <a:lnTo>
                    <a:pt x="154150" y="1142620"/>
                  </a:lnTo>
                  <a:lnTo>
                    <a:pt x="207531" y="1168993"/>
                  </a:lnTo>
                  <a:lnTo>
                    <a:pt x="261803" y="1193482"/>
                  </a:lnTo>
                  <a:lnTo>
                    <a:pt x="316898" y="1216055"/>
                  </a:lnTo>
                  <a:lnTo>
                    <a:pt x="372751" y="1236685"/>
                  </a:lnTo>
                  <a:lnTo>
                    <a:pt x="429291" y="1255347"/>
                  </a:lnTo>
                  <a:lnTo>
                    <a:pt x="447090" y="1198072"/>
                  </a:lnTo>
                  <a:lnTo>
                    <a:pt x="464888" y="1140798"/>
                  </a:lnTo>
                  <a:lnTo>
                    <a:pt x="482687" y="1083523"/>
                  </a:lnTo>
                  <a:lnTo>
                    <a:pt x="500485" y="1026249"/>
                  </a:lnTo>
                  <a:lnTo>
                    <a:pt x="518283" y="968974"/>
                  </a:lnTo>
                  <a:lnTo>
                    <a:pt x="536082" y="911700"/>
                  </a:lnTo>
                  <a:lnTo>
                    <a:pt x="553880" y="854426"/>
                  </a:lnTo>
                  <a:lnTo>
                    <a:pt x="571679" y="797151"/>
                  </a:lnTo>
                  <a:lnTo>
                    <a:pt x="589477" y="739877"/>
                  </a:lnTo>
                  <a:lnTo>
                    <a:pt x="607276" y="682602"/>
                  </a:lnTo>
                  <a:lnTo>
                    <a:pt x="625074" y="625328"/>
                  </a:lnTo>
                  <a:lnTo>
                    <a:pt x="642873" y="568053"/>
                  </a:lnTo>
                  <a:lnTo>
                    <a:pt x="660671" y="510779"/>
                  </a:lnTo>
                  <a:lnTo>
                    <a:pt x="678470" y="453504"/>
                  </a:lnTo>
                  <a:lnTo>
                    <a:pt x="696268" y="396230"/>
                  </a:lnTo>
                  <a:lnTo>
                    <a:pt x="714067" y="338955"/>
                  </a:lnTo>
                  <a:lnTo>
                    <a:pt x="731865" y="281681"/>
                  </a:lnTo>
                  <a:lnTo>
                    <a:pt x="749664" y="224406"/>
                  </a:lnTo>
                  <a:lnTo>
                    <a:pt x="767462" y="167132"/>
                  </a:lnTo>
                  <a:lnTo>
                    <a:pt x="785261" y="109858"/>
                  </a:lnTo>
                  <a:lnTo>
                    <a:pt x="803059" y="52583"/>
                  </a:lnTo>
                  <a:lnTo>
                    <a:pt x="745566" y="30195"/>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1151663" y="4246158"/>
              <a:ext cx="1005947" cy="1121529"/>
            </a:xfrm>
            <a:custGeom>
              <a:avLst/>
              <a:pathLst>
                <a:path w="1005947" h="1121529">
                  <a:moveTo>
                    <a:pt x="924492" y="0"/>
                  </a:moveTo>
                  <a:lnTo>
                    <a:pt x="880468" y="40731"/>
                  </a:lnTo>
                  <a:lnTo>
                    <a:pt x="836445" y="81463"/>
                  </a:lnTo>
                  <a:lnTo>
                    <a:pt x="792421" y="122195"/>
                  </a:lnTo>
                  <a:lnTo>
                    <a:pt x="748398" y="162927"/>
                  </a:lnTo>
                  <a:lnTo>
                    <a:pt x="704375" y="203659"/>
                  </a:lnTo>
                  <a:lnTo>
                    <a:pt x="660351" y="244391"/>
                  </a:lnTo>
                  <a:lnTo>
                    <a:pt x="616328" y="285123"/>
                  </a:lnTo>
                  <a:lnTo>
                    <a:pt x="572304" y="325855"/>
                  </a:lnTo>
                  <a:lnTo>
                    <a:pt x="528281" y="366586"/>
                  </a:lnTo>
                  <a:lnTo>
                    <a:pt x="484257" y="407318"/>
                  </a:lnTo>
                  <a:lnTo>
                    <a:pt x="440234" y="448050"/>
                  </a:lnTo>
                  <a:lnTo>
                    <a:pt x="396210" y="488782"/>
                  </a:lnTo>
                  <a:lnTo>
                    <a:pt x="352187" y="529514"/>
                  </a:lnTo>
                  <a:lnTo>
                    <a:pt x="308164" y="570246"/>
                  </a:lnTo>
                  <a:lnTo>
                    <a:pt x="264140" y="610978"/>
                  </a:lnTo>
                  <a:lnTo>
                    <a:pt x="220117" y="651710"/>
                  </a:lnTo>
                  <a:lnTo>
                    <a:pt x="176093" y="692442"/>
                  </a:lnTo>
                  <a:lnTo>
                    <a:pt x="132070" y="733173"/>
                  </a:lnTo>
                  <a:lnTo>
                    <a:pt x="88046" y="773905"/>
                  </a:lnTo>
                  <a:lnTo>
                    <a:pt x="44023" y="814637"/>
                  </a:lnTo>
                  <a:lnTo>
                    <a:pt x="0" y="855369"/>
                  </a:lnTo>
                  <a:lnTo>
                    <a:pt x="40790" y="897950"/>
                  </a:lnTo>
                  <a:lnTo>
                    <a:pt x="83032" y="939091"/>
                  </a:lnTo>
                  <a:lnTo>
                    <a:pt x="126675" y="978743"/>
                  </a:lnTo>
                  <a:lnTo>
                    <a:pt x="171667" y="1016857"/>
                  </a:lnTo>
                  <a:lnTo>
                    <a:pt x="217953" y="1053388"/>
                  </a:lnTo>
                  <a:lnTo>
                    <a:pt x="265478" y="1088293"/>
                  </a:lnTo>
                  <a:lnTo>
                    <a:pt x="314185" y="1121529"/>
                  </a:lnTo>
                  <a:lnTo>
                    <a:pt x="347126" y="1071408"/>
                  </a:lnTo>
                  <a:lnTo>
                    <a:pt x="380067" y="1021288"/>
                  </a:lnTo>
                  <a:lnTo>
                    <a:pt x="413008" y="971168"/>
                  </a:lnTo>
                  <a:lnTo>
                    <a:pt x="445949" y="921048"/>
                  </a:lnTo>
                  <a:lnTo>
                    <a:pt x="478891" y="870927"/>
                  </a:lnTo>
                  <a:lnTo>
                    <a:pt x="511832" y="820807"/>
                  </a:lnTo>
                  <a:lnTo>
                    <a:pt x="544773" y="770687"/>
                  </a:lnTo>
                  <a:lnTo>
                    <a:pt x="577714" y="720567"/>
                  </a:lnTo>
                  <a:lnTo>
                    <a:pt x="610655" y="670447"/>
                  </a:lnTo>
                  <a:lnTo>
                    <a:pt x="643596" y="620326"/>
                  </a:lnTo>
                  <a:lnTo>
                    <a:pt x="676537" y="570206"/>
                  </a:lnTo>
                  <a:lnTo>
                    <a:pt x="709478" y="520086"/>
                  </a:lnTo>
                  <a:lnTo>
                    <a:pt x="742419" y="469966"/>
                  </a:lnTo>
                  <a:lnTo>
                    <a:pt x="775360" y="419845"/>
                  </a:lnTo>
                  <a:lnTo>
                    <a:pt x="808301" y="369725"/>
                  </a:lnTo>
                  <a:lnTo>
                    <a:pt x="841242" y="319605"/>
                  </a:lnTo>
                  <a:lnTo>
                    <a:pt x="874183" y="269485"/>
                  </a:lnTo>
                  <a:lnTo>
                    <a:pt x="907124" y="219364"/>
                  </a:lnTo>
                  <a:lnTo>
                    <a:pt x="940065" y="169244"/>
                  </a:lnTo>
                  <a:lnTo>
                    <a:pt x="973006" y="119124"/>
                  </a:lnTo>
                  <a:lnTo>
                    <a:pt x="1005947" y="69004"/>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911633" y="4160047"/>
              <a:ext cx="1164522" cy="941480"/>
            </a:xfrm>
            <a:custGeom>
              <a:avLst/>
              <a:pathLst>
                <a:path w="1164522" h="941480">
                  <a:moveTo>
                    <a:pt x="1102292" y="0"/>
                  </a:moveTo>
                  <a:lnTo>
                    <a:pt x="1049802" y="29016"/>
                  </a:lnTo>
                  <a:lnTo>
                    <a:pt x="997312" y="58032"/>
                  </a:lnTo>
                  <a:lnTo>
                    <a:pt x="944821" y="87048"/>
                  </a:lnTo>
                  <a:lnTo>
                    <a:pt x="892331" y="116064"/>
                  </a:lnTo>
                  <a:lnTo>
                    <a:pt x="839841" y="145080"/>
                  </a:lnTo>
                  <a:lnTo>
                    <a:pt x="787351" y="174097"/>
                  </a:lnTo>
                  <a:lnTo>
                    <a:pt x="734861" y="203113"/>
                  </a:lnTo>
                  <a:lnTo>
                    <a:pt x="682371" y="232129"/>
                  </a:lnTo>
                  <a:lnTo>
                    <a:pt x="629881" y="261145"/>
                  </a:lnTo>
                  <a:lnTo>
                    <a:pt x="577391" y="290161"/>
                  </a:lnTo>
                  <a:lnTo>
                    <a:pt x="524901" y="319177"/>
                  </a:lnTo>
                  <a:lnTo>
                    <a:pt x="472410" y="348194"/>
                  </a:lnTo>
                  <a:lnTo>
                    <a:pt x="419920" y="377210"/>
                  </a:lnTo>
                  <a:lnTo>
                    <a:pt x="367430" y="406226"/>
                  </a:lnTo>
                  <a:lnTo>
                    <a:pt x="314940" y="435242"/>
                  </a:lnTo>
                  <a:lnTo>
                    <a:pt x="262450" y="464258"/>
                  </a:lnTo>
                  <a:lnTo>
                    <a:pt x="209960" y="493275"/>
                  </a:lnTo>
                  <a:lnTo>
                    <a:pt x="157470" y="522291"/>
                  </a:lnTo>
                  <a:lnTo>
                    <a:pt x="104980" y="551307"/>
                  </a:lnTo>
                  <a:lnTo>
                    <a:pt x="52490" y="580323"/>
                  </a:lnTo>
                  <a:lnTo>
                    <a:pt x="0" y="609339"/>
                  </a:lnTo>
                  <a:lnTo>
                    <a:pt x="29271" y="660199"/>
                  </a:lnTo>
                  <a:lnTo>
                    <a:pt x="60281" y="710018"/>
                  </a:lnTo>
                  <a:lnTo>
                    <a:pt x="92991" y="758738"/>
                  </a:lnTo>
                  <a:lnTo>
                    <a:pt x="127363" y="806300"/>
                  </a:lnTo>
                  <a:lnTo>
                    <a:pt x="163355" y="852647"/>
                  </a:lnTo>
                  <a:lnTo>
                    <a:pt x="200926" y="897725"/>
                  </a:lnTo>
                  <a:lnTo>
                    <a:pt x="240029" y="941480"/>
                  </a:lnTo>
                  <a:lnTo>
                    <a:pt x="284053" y="900748"/>
                  </a:lnTo>
                  <a:lnTo>
                    <a:pt x="328076" y="860016"/>
                  </a:lnTo>
                  <a:lnTo>
                    <a:pt x="372100" y="819284"/>
                  </a:lnTo>
                  <a:lnTo>
                    <a:pt x="416123" y="778552"/>
                  </a:lnTo>
                  <a:lnTo>
                    <a:pt x="460147" y="737820"/>
                  </a:lnTo>
                  <a:lnTo>
                    <a:pt x="504170" y="697088"/>
                  </a:lnTo>
                  <a:lnTo>
                    <a:pt x="548194" y="656356"/>
                  </a:lnTo>
                  <a:lnTo>
                    <a:pt x="592217" y="615624"/>
                  </a:lnTo>
                  <a:lnTo>
                    <a:pt x="636240" y="574893"/>
                  </a:lnTo>
                  <a:lnTo>
                    <a:pt x="680264" y="534161"/>
                  </a:lnTo>
                  <a:lnTo>
                    <a:pt x="724287" y="493429"/>
                  </a:lnTo>
                  <a:lnTo>
                    <a:pt x="768311" y="452697"/>
                  </a:lnTo>
                  <a:lnTo>
                    <a:pt x="812334" y="411965"/>
                  </a:lnTo>
                  <a:lnTo>
                    <a:pt x="856358" y="371233"/>
                  </a:lnTo>
                  <a:lnTo>
                    <a:pt x="900381" y="330501"/>
                  </a:lnTo>
                  <a:lnTo>
                    <a:pt x="944405" y="289769"/>
                  </a:lnTo>
                  <a:lnTo>
                    <a:pt x="988428" y="249037"/>
                  </a:lnTo>
                  <a:lnTo>
                    <a:pt x="1032451" y="208306"/>
                  </a:lnTo>
                  <a:lnTo>
                    <a:pt x="1076475" y="167574"/>
                  </a:lnTo>
                  <a:lnTo>
                    <a:pt x="1120498" y="126842"/>
                  </a:lnTo>
                  <a:lnTo>
                    <a:pt x="1164522" y="8611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764929" y="4067979"/>
              <a:ext cx="1248996" cy="701408"/>
            </a:xfrm>
            <a:custGeom>
              <a:avLst/>
              <a:pathLst>
                <a:path w="1248996" h="701408">
                  <a:moveTo>
                    <a:pt x="1210961" y="0"/>
                  </a:moveTo>
                  <a:lnTo>
                    <a:pt x="1153296" y="16489"/>
                  </a:lnTo>
                  <a:lnTo>
                    <a:pt x="1095632" y="32979"/>
                  </a:lnTo>
                  <a:lnTo>
                    <a:pt x="1037967" y="49469"/>
                  </a:lnTo>
                  <a:lnTo>
                    <a:pt x="980302" y="65959"/>
                  </a:lnTo>
                  <a:lnTo>
                    <a:pt x="922637" y="82449"/>
                  </a:lnTo>
                  <a:lnTo>
                    <a:pt x="864972" y="98939"/>
                  </a:lnTo>
                  <a:lnTo>
                    <a:pt x="807307" y="115428"/>
                  </a:lnTo>
                  <a:lnTo>
                    <a:pt x="749643" y="131918"/>
                  </a:lnTo>
                  <a:lnTo>
                    <a:pt x="691978" y="148408"/>
                  </a:lnTo>
                  <a:lnTo>
                    <a:pt x="634313" y="164898"/>
                  </a:lnTo>
                  <a:lnTo>
                    <a:pt x="576648" y="181388"/>
                  </a:lnTo>
                  <a:lnTo>
                    <a:pt x="518983" y="197878"/>
                  </a:lnTo>
                  <a:lnTo>
                    <a:pt x="461318" y="214368"/>
                  </a:lnTo>
                  <a:lnTo>
                    <a:pt x="403653" y="230857"/>
                  </a:lnTo>
                  <a:lnTo>
                    <a:pt x="345989" y="247347"/>
                  </a:lnTo>
                  <a:lnTo>
                    <a:pt x="288324" y="263837"/>
                  </a:lnTo>
                  <a:lnTo>
                    <a:pt x="230659" y="280327"/>
                  </a:lnTo>
                  <a:lnTo>
                    <a:pt x="172994" y="296817"/>
                  </a:lnTo>
                  <a:lnTo>
                    <a:pt x="115329" y="313307"/>
                  </a:lnTo>
                  <a:lnTo>
                    <a:pt x="57664" y="329796"/>
                  </a:lnTo>
                  <a:lnTo>
                    <a:pt x="0" y="346286"/>
                  </a:lnTo>
                  <a:lnTo>
                    <a:pt x="18804" y="407641"/>
                  </a:lnTo>
                  <a:lnTo>
                    <a:pt x="39910" y="468242"/>
                  </a:lnTo>
                  <a:lnTo>
                    <a:pt x="63288" y="528004"/>
                  </a:lnTo>
                  <a:lnTo>
                    <a:pt x="88905" y="586841"/>
                  </a:lnTo>
                  <a:lnTo>
                    <a:pt x="116723" y="644670"/>
                  </a:lnTo>
                  <a:lnTo>
                    <a:pt x="146703" y="701408"/>
                  </a:lnTo>
                  <a:lnTo>
                    <a:pt x="199194" y="672392"/>
                  </a:lnTo>
                  <a:lnTo>
                    <a:pt x="251684" y="643375"/>
                  </a:lnTo>
                  <a:lnTo>
                    <a:pt x="304174" y="614359"/>
                  </a:lnTo>
                  <a:lnTo>
                    <a:pt x="356664" y="585343"/>
                  </a:lnTo>
                  <a:lnTo>
                    <a:pt x="409154" y="556327"/>
                  </a:lnTo>
                  <a:lnTo>
                    <a:pt x="461644" y="527311"/>
                  </a:lnTo>
                  <a:lnTo>
                    <a:pt x="514134" y="498295"/>
                  </a:lnTo>
                  <a:lnTo>
                    <a:pt x="566624" y="469278"/>
                  </a:lnTo>
                  <a:lnTo>
                    <a:pt x="619114" y="440262"/>
                  </a:lnTo>
                  <a:lnTo>
                    <a:pt x="671605" y="411246"/>
                  </a:lnTo>
                  <a:lnTo>
                    <a:pt x="724095" y="382230"/>
                  </a:lnTo>
                  <a:lnTo>
                    <a:pt x="776585" y="353214"/>
                  </a:lnTo>
                  <a:lnTo>
                    <a:pt x="829075" y="324197"/>
                  </a:lnTo>
                  <a:lnTo>
                    <a:pt x="881565" y="295181"/>
                  </a:lnTo>
                  <a:lnTo>
                    <a:pt x="934055" y="266165"/>
                  </a:lnTo>
                  <a:lnTo>
                    <a:pt x="986545" y="237149"/>
                  </a:lnTo>
                  <a:lnTo>
                    <a:pt x="1039035" y="208133"/>
                  </a:lnTo>
                  <a:lnTo>
                    <a:pt x="1091525" y="179117"/>
                  </a:lnTo>
                  <a:lnTo>
                    <a:pt x="1144015" y="150100"/>
                  </a:lnTo>
                  <a:lnTo>
                    <a:pt x="1196506" y="121084"/>
                  </a:lnTo>
                  <a:lnTo>
                    <a:pt x="1248996" y="92068"/>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702966" y="3975308"/>
              <a:ext cx="1272925" cy="438957"/>
            </a:xfrm>
            <a:custGeom>
              <a:avLst/>
              <a:pathLst>
                <a:path w="1272925" h="438957">
                  <a:moveTo>
                    <a:pt x="1256860" y="0"/>
                  </a:moveTo>
                  <a:lnTo>
                    <a:pt x="1197010" y="3881"/>
                  </a:lnTo>
                  <a:lnTo>
                    <a:pt x="1137159" y="7763"/>
                  </a:lnTo>
                  <a:lnTo>
                    <a:pt x="1077309" y="11644"/>
                  </a:lnTo>
                  <a:lnTo>
                    <a:pt x="1017458" y="15526"/>
                  </a:lnTo>
                  <a:lnTo>
                    <a:pt x="957608" y="19407"/>
                  </a:lnTo>
                  <a:lnTo>
                    <a:pt x="897757" y="23289"/>
                  </a:lnTo>
                  <a:lnTo>
                    <a:pt x="837907" y="27170"/>
                  </a:lnTo>
                  <a:lnTo>
                    <a:pt x="778056" y="31052"/>
                  </a:lnTo>
                  <a:lnTo>
                    <a:pt x="718206" y="34933"/>
                  </a:lnTo>
                  <a:lnTo>
                    <a:pt x="658355" y="38815"/>
                  </a:lnTo>
                  <a:lnTo>
                    <a:pt x="598505" y="42696"/>
                  </a:lnTo>
                  <a:lnTo>
                    <a:pt x="538654" y="46578"/>
                  </a:lnTo>
                  <a:lnTo>
                    <a:pt x="478804" y="50460"/>
                  </a:lnTo>
                  <a:lnTo>
                    <a:pt x="418953" y="54341"/>
                  </a:lnTo>
                  <a:lnTo>
                    <a:pt x="359103" y="58223"/>
                  </a:lnTo>
                  <a:lnTo>
                    <a:pt x="299252" y="62104"/>
                  </a:lnTo>
                  <a:lnTo>
                    <a:pt x="239402" y="65986"/>
                  </a:lnTo>
                  <a:lnTo>
                    <a:pt x="179551" y="69867"/>
                  </a:lnTo>
                  <a:lnTo>
                    <a:pt x="119701" y="73749"/>
                  </a:lnTo>
                  <a:lnTo>
                    <a:pt x="59850" y="77630"/>
                  </a:lnTo>
                  <a:lnTo>
                    <a:pt x="0" y="81512"/>
                  </a:lnTo>
                  <a:lnTo>
                    <a:pt x="4996" y="141880"/>
                  </a:lnTo>
                  <a:lnTo>
                    <a:pt x="12139" y="202032"/>
                  </a:lnTo>
                  <a:lnTo>
                    <a:pt x="21421" y="261892"/>
                  </a:lnTo>
                  <a:lnTo>
                    <a:pt x="32829" y="321383"/>
                  </a:lnTo>
                  <a:lnTo>
                    <a:pt x="46349" y="380430"/>
                  </a:lnTo>
                  <a:lnTo>
                    <a:pt x="61963" y="438957"/>
                  </a:lnTo>
                  <a:lnTo>
                    <a:pt x="119628" y="422468"/>
                  </a:lnTo>
                  <a:lnTo>
                    <a:pt x="177293" y="405978"/>
                  </a:lnTo>
                  <a:lnTo>
                    <a:pt x="234958" y="389488"/>
                  </a:lnTo>
                  <a:lnTo>
                    <a:pt x="292622" y="372998"/>
                  </a:lnTo>
                  <a:lnTo>
                    <a:pt x="350287" y="356508"/>
                  </a:lnTo>
                  <a:lnTo>
                    <a:pt x="407952" y="340018"/>
                  </a:lnTo>
                  <a:lnTo>
                    <a:pt x="465617" y="323528"/>
                  </a:lnTo>
                  <a:lnTo>
                    <a:pt x="523282" y="307039"/>
                  </a:lnTo>
                  <a:lnTo>
                    <a:pt x="580947" y="290549"/>
                  </a:lnTo>
                  <a:lnTo>
                    <a:pt x="638611" y="274059"/>
                  </a:lnTo>
                  <a:lnTo>
                    <a:pt x="696276" y="257569"/>
                  </a:lnTo>
                  <a:lnTo>
                    <a:pt x="753941" y="241079"/>
                  </a:lnTo>
                  <a:lnTo>
                    <a:pt x="811606" y="224589"/>
                  </a:lnTo>
                  <a:lnTo>
                    <a:pt x="869271" y="208100"/>
                  </a:lnTo>
                  <a:lnTo>
                    <a:pt x="926936" y="191610"/>
                  </a:lnTo>
                  <a:lnTo>
                    <a:pt x="984601" y="175120"/>
                  </a:lnTo>
                  <a:lnTo>
                    <a:pt x="1042265" y="158630"/>
                  </a:lnTo>
                  <a:lnTo>
                    <a:pt x="1099930" y="142140"/>
                  </a:lnTo>
                  <a:lnTo>
                    <a:pt x="1157595" y="125650"/>
                  </a:lnTo>
                  <a:lnTo>
                    <a:pt x="1215260" y="109160"/>
                  </a:lnTo>
                  <a:lnTo>
                    <a:pt x="1272925" y="92671"/>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699430" y="3757362"/>
              <a:ext cx="1262216" cy="299458"/>
            </a:xfrm>
            <a:custGeom>
              <a:avLst/>
              <a:pathLst>
                <a:path w="1262216" h="299458">
                  <a:moveTo>
                    <a:pt x="1262216" y="140308"/>
                  </a:moveTo>
                  <a:lnTo>
                    <a:pt x="1202613" y="133627"/>
                  </a:lnTo>
                  <a:lnTo>
                    <a:pt x="1143010" y="126946"/>
                  </a:lnTo>
                  <a:lnTo>
                    <a:pt x="1083407" y="120264"/>
                  </a:lnTo>
                  <a:lnTo>
                    <a:pt x="1023804" y="113583"/>
                  </a:lnTo>
                  <a:lnTo>
                    <a:pt x="964201" y="106901"/>
                  </a:lnTo>
                  <a:lnTo>
                    <a:pt x="904598" y="100220"/>
                  </a:lnTo>
                  <a:lnTo>
                    <a:pt x="844995" y="93539"/>
                  </a:lnTo>
                  <a:lnTo>
                    <a:pt x="785393" y="86857"/>
                  </a:lnTo>
                  <a:lnTo>
                    <a:pt x="725790" y="80176"/>
                  </a:lnTo>
                  <a:lnTo>
                    <a:pt x="666187" y="73495"/>
                  </a:lnTo>
                  <a:lnTo>
                    <a:pt x="606584" y="66813"/>
                  </a:lnTo>
                  <a:lnTo>
                    <a:pt x="546981" y="60132"/>
                  </a:lnTo>
                  <a:lnTo>
                    <a:pt x="487378" y="53450"/>
                  </a:lnTo>
                  <a:lnTo>
                    <a:pt x="427775" y="46769"/>
                  </a:lnTo>
                  <a:lnTo>
                    <a:pt x="368172" y="40088"/>
                  </a:lnTo>
                  <a:lnTo>
                    <a:pt x="308569" y="33406"/>
                  </a:lnTo>
                  <a:lnTo>
                    <a:pt x="248966" y="26725"/>
                  </a:lnTo>
                  <a:lnTo>
                    <a:pt x="189363" y="20044"/>
                  </a:lnTo>
                  <a:lnTo>
                    <a:pt x="129760" y="13362"/>
                  </a:lnTo>
                  <a:lnTo>
                    <a:pt x="70157" y="6681"/>
                  </a:lnTo>
                  <a:lnTo>
                    <a:pt x="10554" y="0"/>
                  </a:lnTo>
                  <a:lnTo>
                    <a:pt x="4925" y="59718"/>
                  </a:lnTo>
                  <a:lnTo>
                    <a:pt x="1405" y="119597"/>
                  </a:lnTo>
                  <a:lnTo>
                    <a:pt x="0" y="179563"/>
                  </a:lnTo>
                  <a:lnTo>
                    <a:pt x="710" y="239542"/>
                  </a:lnTo>
                  <a:lnTo>
                    <a:pt x="3536" y="299458"/>
                  </a:lnTo>
                  <a:lnTo>
                    <a:pt x="63386" y="295577"/>
                  </a:lnTo>
                  <a:lnTo>
                    <a:pt x="123237" y="291695"/>
                  </a:lnTo>
                  <a:lnTo>
                    <a:pt x="183087" y="287813"/>
                  </a:lnTo>
                  <a:lnTo>
                    <a:pt x="242938" y="283932"/>
                  </a:lnTo>
                  <a:lnTo>
                    <a:pt x="302788" y="280050"/>
                  </a:lnTo>
                  <a:lnTo>
                    <a:pt x="362639" y="276169"/>
                  </a:lnTo>
                  <a:lnTo>
                    <a:pt x="422489" y="272287"/>
                  </a:lnTo>
                  <a:lnTo>
                    <a:pt x="482340" y="268406"/>
                  </a:lnTo>
                  <a:lnTo>
                    <a:pt x="542190" y="264524"/>
                  </a:lnTo>
                  <a:lnTo>
                    <a:pt x="602041" y="260643"/>
                  </a:lnTo>
                  <a:lnTo>
                    <a:pt x="661891" y="256761"/>
                  </a:lnTo>
                  <a:lnTo>
                    <a:pt x="721742" y="252880"/>
                  </a:lnTo>
                  <a:lnTo>
                    <a:pt x="781592" y="248998"/>
                  </a:lnTo>
                  <a:lnTo>
                    <a:pt x="841443" y="245117"/>
                  </a:lnTo>
                  <a:lnTo>
                    <a:pt x="901293" y="241235"/>
                  </a:lnTo>
                  <a:lnTo>
                    <a:pt x="961144" y="237353"/>
                  </a:lnTo>
                  <a:lnTo>
                    <a:pt x="1020994" y="233472"/>
                  </a:lnTo>
                  <a:lnTo>
                    <a:pt x="1080845" y="229590"/>
                  </a:lnTo>
                  <a:lnTo>
                    <a:pt x="1140695" y="225709"/>
                  </a:lnTo>
                  <a:lnTo>
                    <a:pt x="1200546" y="221827"/>
                  </a:lnTo>
                  <a:lnTo>
                    <a:pt x="1260396" y="217946"/>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709985" y="3505807"/>
              <a:ext cx="1264000" cy="391863"/>
            </a:xfrm>
            <a:custGeom>
              <a:avLst/>
              <a:pathLst>
                <a:path w="1264000" h="391863">
                  <a:moveTo>
                    <a:pt x="1264000" y="326645"/>
                  </a:moveTo>
                  <a:lnTo>
                    <a:pt x="1206076" y="311091"/>
                  </a:lnTo>
                  <a:lnTo>
                    <a:pt x="1148152" y="295536"/>
                  </a:lnTo>
                  <a:lnTo>
                    <a:pt x="1090228" y="279982"/>
                  </a:lnTo>
                  <a:lnTo>
                    <a:pt x="1032304" y="264427"/>
                  </a:lnTo>
                  <a:lnTo>
                    <a:pt x="974379" y="248873"/>
                  </a:lnTo>
                  <a:lnTo>
                    <a:pt x="916455" y="233318"/>
                  </a:lnTo>
                  <a:lnTo>
                    <a:pt x="858531" y="217763"/>
                  </a:lnTo>
                  <a:lnTo>
                    <a:pt x="800607" y="202209"/>
                  </a:lnTo>
                  <a:lnTo>
                    <a:pt x="742683" y="186654"/>
                  </a:lnTo>
                  <a:lnTo>
                    <a:pt x="684759" y="171100"/>
                  </a:lnTo>
                  <a:lnTo>
                    <a:pt x="626835" y="155545"/>
                  </a:lnTo>
                  <a:lnTo>
                    <a:pt x="568911" y="139991"/>
                  </a:lnTo>
                  <a:lnTo>
                    <a:pt x="510986" y="124436"/>
                  </a:lnTo>
                  <a:lnTo>
                    <a:pt x="453062" y="108881"/>
                  </a:lnTo>
                  <a:lnTo>
                    <a:pt x="395138" y="93327"/>
                  </a:lnTo>
                  <a:lnTo>
                    <a:pt x="337214" y="77772"/>
                  </a:lnTo>
                  <a:lnTo>
                    <a:pt x="279290" y="62218"/>
                  </a:lnTo>
                  <a:lnTo>
                    <a:pt x="221366" y="46663"/>
                  </a:lnTo>
                  <a:lnTo>
                    <a:pt x="163442" y="31109"/>
                  </a:lnTo>
                  <a:lnTo>
                    <a:pt x="105517" y="15554"/>
                  </a:lnTo>
                  <a:lnTo>
                    <a:pt x="47593" y="0"/>
                  </a:lnTo>
                  <a:lnTo>
                    <a:pt x="32148" y="62171"/>
                  </a:lnTo>
                  <a:lnTo>
                    <a:pt x="19055" y="124880"/>
                  </a:lnTo>
                  <a:lnTo>
                    <a:pt x="8334" y="188038"/>
                  </a:lnTo>
                  <a:lnTo>
                    <a:pt x="0" y="251554"/>
                  </a:lnTo>
                  <a:lnTo>
                    <a:pt x="59602" y="258236"/>
                  </a:lnTo>
                  <a:lnTo>
                    <a:pt x="119205" y="264917"/>
                  </a:lnTo>
                  <a:lnTo>
                    <a:pt x="178808" y="271599"/>
                  </a:lnTo>
                  <a:lnTo>
                    <a:pt x="238411" y="278280"/>
                  </a:lnTo>
                  <a:lnTo>
                    <a:pt x="298014" y="284961"/>
                  </a:lnTo>
                  <a:lnTo>
                    <a:pt x="357617" y="291643"/>
                  </a:lnTo>
                  <a:lnTo>
                    <a:pt x="417220" y="298324"/>
                  </a:lnTo>
                  <a:lnTo>
                    <a:pt x="476823" y="305005"/>
                  </a:lnTo>
                  <a:lnTo>
                    <a:pt x="536426" y="311687"/>
                  </a:lnTo>
                  <a:lnTo>
                    <a:pt x="596029" y="318368"/>
                  </a:lnTo>
                  <a:lnTo>
                    <a:pt x="655632" y="325050"/>
                  </a:lnTo>
                  <a:lnTo>
                    <a:pt x="715235" y="331731"/>
                  </a:lnTo>
                  <a:lnTo>
                    <a:pt x="774838" y="338412"/>
                  </a:lnTo>
                  <a:lnTo>
                    <a:pt x="834441" y="345094"/>
                  </a:lnTo>
                  <a:lnTo>
                    <a:pt x="894043" y="351775"/>
                  </a:lnTo>
                  <a:lnTo>
                    <a:pt x="953646" y="358456"/>
                  </a:lnTo>
                  <a:lnTo>
                    <a:pt x="1013249" y="365138"/>
                  </a:lnTo>
                  <a:lnTo>
                    <a:pt x="1072852" y="371819"/>
                  </a:lnTo>
                  <a:lnTo>
                    <a:pt x="1132455" y="378501"/>
                  </a:lnTo>
                  <a:lnTo>
                    <a:pt x="1192058" y="385182"/>
                  </a:lnTo>
                  <a:lnTo>
                    <a:pt x="1251661" y="391863"/>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757578" y="3294052"/>
              <a:ext cx="1235099" cy="538400"/>
            </a:xfrm>
            <a:custGeom>
              <a:avLst/>
              <a:pathLst>
                <a:path w="1235099" h="538400">
                  <a:moveTo>
                    <a:pt x="1235099" y="483500"/>
                  </a:moveTo>
                  <a:lnTo>
                    <a:pt x="1179718" y="460477"/>
                  </a:lnTo>
                  <a:lnTo>
                    <a:pt x="1124337" y="437453"/>
                  </a:lnTo>
                  <a:lnTo>
                    <a:pt x="1068956" y="414429"/>
                  </a:lnTo>
                  <a:lnTo>
                    <a:pt x="1013575" y="391405"/>
                  </a:lnTo>
                  <a:lnTo>
                    <a:pt x="958194" y="368381"/>
                  </a:lnTo>
                  <a:lnTo>
                    <a:pt x="902813" y="345357"/>
                  </a:lnTo>
                  <a:lnTo>
                    <a:pt x="847432" y="322333"/>
                  </a:lnTo>
                  <a:lnTo>
                    <a:pt x="792051" y="299310"/>
                  </a:lnTo>
                  <a:lnTo>
                    <a:pt x="736670" y="276286"/>
                  </a:lnTo>
                  <a:lnTo>
                    <a:pt x="681289" y="253262"/>
                  </a:lnTo>
                  <a:lnTo>
                    <a:pt x="625908" y="230238"/>
                  </a:lnTo>
                  <a:lnTo>
                    <a:pt x="570527" y="207214"/>
                  </a:lnTo>
                  <a:lnTo>
                    <a:pt x="515146" y="184190"/>
                  </a:lnTo>
                  <a:lnTo>
                    <a:pt x="459765" y="161166"/>
                  </a:lnTo>
                  <a:lnTo>
                    <a:pt x="404384" y="138143"/>
                  </a:lnTo>
                  <a:lnTo>
                    <a:pt x="349003" y="115119"/>
                  </a:lnTo>
                  <a:lnTo>
                    <a:pt x="293622" y="92095"/>
                  </a:lnTo>
                  <a:lnTo>
                    <a:pt x="238241" y="69071"/>
                  </a:lnTo>
                  <a:lnTo>
                    <a:pt x="182860" y="46047"/>
                  </a:lnTo>
                  <a:lnTo>
                    <a:pt x="127479" y="23023"/>
                  </a:lnTo>
                  <a:lnTo>
                    <a:pt x="72098" y="0"/>
                  </a:lnTo>
                  <a:lnTo>
                    <a:pt x="44974" y="69507"/>
                  </a:lnTo>
                  <a:lnTo>
                    <a:pt x="20926" y="140137"/>
                  </a:lnTo>
                  <a:lnTo>
                    <a:pt x="0" y="211754"/>
                  </a:lnTo>
                  <a:lnTo>
                    <a:pt x="57924" y="227308"/>
                  </a:lnTo>
                  <a:lnTo>
                    <a:pt x="115848" y="242863"/>
                  </a:lnTo>
                  <a:lnTo>
                    <a:pt x="173772" y="258418"/>
                  </a:lnTo>
                  <a:lnTo>
                    <a:pt x="231696" y="273972"/>
                  </a:lnTo>
                  <a:lnTo>
                    <a:pt x="289620" y="289527"/>
                  </a:lnTo>
                  <a:lnTo>
                    <a:pt x="347544" y="305081"/>
                  </a:lnTo>
                  <a:lnTo>
                    <a:pt x="405468" y="320636"/>
                  </a:lnTo>
                  <a:lnTo>
                    <a:pt x="463393" y="336190"/>
                  </a:lnTo>
                  <a:lnTo>
                    <a:pt x="521317" y="351745"/>
                  </a:lnTo>
                  <a:lnTo>
                    <a:pt x="579241" y="367299"/>
                  </a:lnTo>
                  <a:lnTo>
                    <a:pt x="637165" y="382854"/>
                  </a:lnTo>
                  <a:lnTo>
                    <a:pt x="695089" y="398409"/>
                  </a:lnTo>
                  <a:lnTo>
                    <a:pt x="753013" y="413963"/>
                  </a:lnTo>
                  <a:lnTo>
                    <a:pt x="810937" y="429518"/>
                  </a:lnTo>
                  <a:lnTo>
                    <a:pt x="868862" y="445072"/>
                  </a:lnTo>
                  <a:lnTo>
                    <a:pt x="926786" y="460627"/>
                  </a:lnTo>
                  <a:lnTo>
                    <a:pt x="984710" y="476181"/>
                  </a:lnTo>
                  <a:lnTo>
                    <a:pt x="1042634" y="491736"/>
                  </a:lnTo>
                  <a:lnTo>
                    <a:pt x="1100558" y="507291"/>
                  </a:lnTo>
                  <a:lnTo>
                    <a:pt x="1158482" y="522845"/>
                  </a:lnTo>
                  <a:lnTo>
                    <a:pt x="1216406" y="538400"/>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829677" y="3127840"/>
              <a:ext cx="1183723" cy="649713"/>
            </a:xfrm>
            <a:custGeom>
              <a:avLst/>
              <a:pathLst>
                <a:path w="1183723" h="649713">
                  <a:moveTo>
                    <a:pt x="1183723" y="606621"/>
                  </a:moveTo>
                  <a:lnTo>
                    <a:pt x="1131162" y="577734"/>
                  </a:lnTo>
                  <a:lnTo>
                    <a:pt x="1078600" y="548847"/>
                  </a:lnTo>
                  <a:lnTo>
                    <a:pt x="1026039" y="519961"/>
                  </a:lnTo>
                  <a:lnTo>
                    <a:pt x="973478" y="491074"/>
                  </a:lnTo>
                  <a:lnTo>
                    <a:pt x="920916" y="462187"/>
                  </a:lnTo>
                  <a:lnTo>
                    <a:pt x="868355" y="433300"/>
                  </a:lnTo>
                  <a:lnTo>
                    <a:pt x="815793" y="404414"/>
                  </a:lnTo>
                  <a:lnTo>
                    <a:pt x="763232" y="375527"/>
                  </a:lnTo>
                  <a:lnTo>
                    <a:pt x="710670" y="346640"/>
                  </a:lnTo>
                  <a:lnTo>
                    <a:pt x="658109" y="317753"/>
                  </a:lnTo>
                  <a:lnTo>
                    <a:pt x="605547" y="288867"/>
                  </a:lnTo>
                  <a:lnTo>
                    <a:pt x="552986" y="259980"/>
                  </a:lnTo>
                  <a:lnTo>
                    <a:pt x="500424" y="231093"/>
                  </a:lnTo>
                  <a:lnTo>
                    <a:pt x="447863" y="202207"/>
                  </a:lnTo>
                  <a:lnTo>
                    <a:pt x="395301" y="173320"/>
                  </a:lnTo>
                  <a:lnTo>
                    <a:pt x="342740" y="144433"/>
                  </a:lnTo>
                  <a:lnTo>
                    <a:pt x="290179" y="115546"/>
                  </a:lnTo>
                  <a:lnTo>
                    <a:pt x="237617" y="86660"/>
                  </a:lnTo>
                  <a:lnTo>
                    <a:pt x="185056" y="57773"/>
                  </a:lnTo>
                  <a:lnTo>
                    <a:pt x="132494" y="28886"/>
                  </a:lnTo>
                  <a:lnTo>
                    <a:pt x="79933" y="0"/>
                  </a:lnTo>
                  <a:lnTo>
                    <a:pt x="51289" y="54427"/>
                  </a:lnTo>
                  <a:lnTo>
                    <a:pt x="24633" y="109856"/>
                  </a:lnTo>
                  <a:lnTo>
                    <a:pt x="0" y="166212"/>
                  </a:lnTo>
                  <a:lnTo>
                    <a:pt x="55380" y="189236"/>
                  </a:lnTo>
                  <a:lnTo>
                    <a:pt x="110761" y="212260"/>
                  </a:lnTo>
                  <a:lnTo>
                    <a:pt x="166142" y="235283"/>
                  </a:lnTo>
                  <a:lnTo>
                    <a:pt x="221523" y="258307"/>
                  </a:lnTo>
                  <a:lnTo>
                    <a:pt x="276904" y="281331"/>
                  </a:lnTo>
                  <a:lnTo>
                    <a:pt x="332285" y="304355"/>
                  </a:lnTo>
                  <a:lnTo>
                    <a:pt x="387666" y="327379"/>
                  </a:lnTo>
                  <a:lnTo>
                    <a:pt x="443047" y="350403"/>
                  </a:lnTo>
                  <a:lnTo>
                    <a:pt x="498428" y="373427"/>
                  </a:lnTo>
                  <a:lnTo>
                    <a:pt x="553809" y="396450"/>
                  </a:lnTo>
                  <a:lnTo>
                    <a:pt x="609190" y="419474"/>
                  </a:lnTo>
                  <a:lnTo>
                    <a:pt x="664571" y="442498"/>
                  </a:lnTo>
                  <a:lnTo>
                    <a:pt x="719952" y="465522"/>
                  </a:lnTo>
                  <a:lnTo>
                    <a:pt x="775333" y="488546"/>
                  </a:lnTo>
                  <a:lnTo>
                    <a:pt x="830714" y="511570"/>
                  </a:lnTo>
                  <a:lnTo>
                    <a:pt x="886095" y="534594"/>
                  </a:lnTo>
                  <a:lnTo>
                    <a:pt x="941476" y="557617"/>
                  </a:lnTo>
                  <a:lnTo>
                    <a:pt x="996857" y="580641"/>
                  </a:lnTo>
                  <a:lnTo>
                    <a:pt x="1052238" y="603665"/>
                  </a:lnTo>
                  <a:lnTo>
                    <a:pt x="1107619" y="626689"/>
                  </a:lnTo>
                  <a:lnTo>
                    <a:pt x="1163000" y="649713"/>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909610" y="2984494"/>
              <a:ext cx="1126680" cy="749966"/>
            </a:xfrm>
            <a:custGeom>
              <a:avLst/>
              <a:pathLst>
                <a:path w="1126680" h="749966">
                  <a:moveTo>
                    <a:pt x="1126680" y="712803"/>
                  </a:moveTo>
                  <a:lnTo>
                    <a:pt x="1077233" y="678860"/>
                  </a:lnTo>
                  <a:lnTo>
                    <a:pt x="1027786" y="644917"/>
                  </a:lnTo>
                  <a:lnTo>
                    <a:pt x="978339" y="610974"/>
                  </a:lnTo>
                  <a:lnTo>
                    <a:pt x="928892" y="577031"/>
                  </a:lnTo>
                  <a:lnTo>
                    <a:pt x="879444" y="543088"/>
                  </a:lnTo>
                  <a:lnTo>
                    <a:pt x="829997" y="509145"/>
                  </a:lnTo>
                  <a:lnTo>
                    <a:pt x="780550" y="475202"/>
                  </a:lnTo>
                  <a:lnTo>
                    <a:pt x="731103" y="441259"/>
                  </a:lnTo>
                  <a:lnTo>
                    <a:pt x="681656" y="407316"/>
                  </a:lnTo>
                  <a:lnTo>
                    <a:pt x="632209" y="373373"/>
                  </a:lnTo>
                  <a:lnTo>
                    <a:pt x="582761" y="339430"/>
                  </a:lnTo>
                  <a:lnTo>
                    <a:pt x="533314" y="305487"/>
                  </a:lnTo>
                  <a:lnTo>
                    <a:pt x="483867" y="271544"/>
                  </a:lnTo>
                  <a:lnTo>
                    <a:pt x="434420" y="237601"/>
                  </a:lnTo>
                  <a:lnTo>
                    <a:pt x="384973" y="203658"/>
                  </a:lnTo>
                  <a:lnTo>
                    <a:pt x="335526" y="169715"/>
                  </a:lnTo>
                  <a:lnTo>
                    <a:pt x="286078" y="135772"/>
                  </a:lnTo>
                  <a:lnTo>
                    <a:pt x="236631" y="101829"/>
                  </a:lnTo>
                  <a:lnTo>
                    <a:pt x="187184" y="67886"/>
                  </a:lnTo>
                  <a:lnTo>
                    <a:pt x="137737" y="33943"/>
                  </a:lnTo>
                  <a:lnTo>
                    <a:pt x="88290" y="0"/>
                  </a:lnTo>
                  <a:lnTo>
                    <a:pt x="42369" y="70579"/>
                  </a:lnTo>
                  <a:lnTo>
                    <a:pt x="0" y="143345"/>
                  </a:lnTo>
                  <a:lnTo>
                    <a:pt x="52561" y="172232"/>
                  </a:lnTo>
                  <a:lnTo>
                    <a:pt x="105122" y="201119"/>
                  </a:lnTo>
                  <a:lnTo>
                    <a:pt x="157684" y="230005"/>
                  </a:lnTo>
                  <a:lnTo>
                    <a:pt x="210245" y="258892"/>
                  </a:lnTo>
                  <a:lnTo>
                    <a:pt x="262807" y="287779"/>
                  </a:lnTo>
                  <a:lnTo>
                    <a:pt x="315368" y="316665"/>
                  </a:lnTo>
                  <a:lnTo>
                    <a:pt x="367930" y="345552"/>
                  </a:lnTo>
                  <a:lnTo>
                    <a:pt x="420491" y="374439"/>
                  </a:lnTo>
                  <a:lnTo>
                    <a:pt x="473053" y="403326"/>
                  </a:lnTo>
                  <a:lnTo>
                    <a:pt x="525614" y="432212"/>
                  </a:lnTo>
                  <a:lnTo>
                    <a:pt x="578176" y="461099"/>
                  </a:lnTo>
                  <a:lnTo>
                    <a:pt x="630737" y="489986"/>
                  </a:lnTo>
                  <a:lnTo>
                    <a:pt x="683298" y="518873"/>
                  </a:lnTo>
                  <a:lnTo>
                    <a:pt x="735860" y="547759"/>
                  </a:lnTo>
                  <a:lnTo>
                    <a:pt x="788421" y="576646"/>
                  </a:lnTo>
                  <a:lnTo>
                    <a:pt x="840983" y="605533"/>
                  </a:lnTo>
                  <a:lnTo>
                    <a:pt x="893544" y="634419"/>
                  </a:lnTo>
                  <a:lnTo>
                    <a:pt x="946106" y="663306"/>
                  </a:lnTo>
                  <a:lnTo>
                    <a:pt x="998667" y="692193"/>
                  </a:lnTo>
                  <a:lnTo>
                    <a:pt x="1051229" y="721080"/>
                  </a:lnTo>
                  <a:lnTo>
                    <a:pt x="1103790" y="749966"/>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997901" y="2853680"/>
              <a:ext cx="1064168" cy="843617"/>
            </a:xfrm>
            <a:custGeom>
              <a:avLst/>
              <a:pathLst>
                <a:path w="1064168" h="843617">
                  <a:moveTo>
                    <a:pt x="1064168" y="809702"/>
                  </a:moveTo>
                  <a:lnTo>
                    <a:pt x="1018227" y="771145"/>
                  </a:lnTo>
                  <a:lnTo>
                    <a:pt x="972287" y="732588"/>
                  </a:lnTo>
                  <a:lnTo>
                    <a:pt x="926347" y="694031"/>
                  </a:lnTo>
                  <a:lnTo>
                    <a:pt x="880407" y="655473"/>
                  </a:lnTo>
                  <a:lnTo>
                    <a:pt x="834467" y="616916"/>
                  </a:lnTo>
                  <a:lnTo>
                    <a:pt x="788527" y="578359"/>
                  </a:lnTo>
                  <a:lnTo>
                    <a:pt x="742587" y="539801"/>
                  </a:lnTo>
                  <a:lnTo>
                    <a:pt x="696647" y="501244"/>
                  </a:lnTo>
                  <a:lnTo>
                    <a:pt x="650707" y="462687"/>
                  </a:lnTo>
                  <a:lnTo>
                    <a:pt x="604767" y="424130"/>
                  </a:lnTo>
                  <a:lnTo>
                    <a:pt x="558827" y="385572"/>
                  </a:lnTo>
                  <a:lnTo>
                    <a:pt x="512887" y="347015"/>
                  </a:lnTo>
                  <a:lnTo>
                    <a:pt x="466947" y="308458"/>
                  </a:lnTo>
                  <a:lnTo>
                    <a:pt x="421007" y="269900"/>
                  </a:lnTo>
                  <a:lnTo>
                    <a:pt x="375067" y="231343"/>
                  </a:lnTo>
                  <a:lnTo>
                    <a:pt x="329127" y="192786"/>
                  </a:lnTo>
                  <a:lnTo>
                    <a:pt x="283187" y="154229"/>
                  </a:lnTo>
                  <a:lnTo>
                    <a:pt x="237247" y="115671"/>
                  </a:lnTo>
                  <a:lnTo>
                    <a:pt x="191307" y="77114"/>
                  </a:lnTo>
                  <a:lnTo>
                    <a:pt x="145367" y="38557"/>
                  </a:lnTo>
                  <a:lnTo>
                    <a:pt x="99427" y="0"/>
                  </a:lnTo>
                  <a:lnTo>
                    <a:pt x="48132" y="64205"/>
                  </a:lnTo>
                  <a:lnTo>
                    <a:pt x="0" y="130814"/>
                  </a:lnTo>
                  <a:lnTo>
                    <a:pt x="49447" y="164757"/>
                  </a:lnTo>
                  <a:lnTo>
                    <a:pt x="98894" y="198700"/>
                  </a:lnTo>
                  <a:lnTo>
                    <a:pt x="148341" y="232643"/>
                  </a:lnTo>
                  <a:lnTo>
                    <a:pt x="197788" y="266586"/>
                  </a:lnTo>
                  <a:lnTo>
                    <a:pt x="247235" y="300529"/>
                  </a:lnTo>
                  <a:lnTo>
                    <a:pt x="296683" y="334472"/>
                  </a:lnTo>
                  <a:lnTo>
                    <a:pt x="346130" y="368415"/>
                  </a:lnTo>
                  <a:lnTo>
                    <a:pt x="395577" y="402358"/>
                  </a:lnTo>
                  <a:lnTo>
                    <a:pt x="445024" y="436301"/>
                  </a:lnTo>
                  <a:lnTo>
                    <a:pt x="494471" y="470244"/>
                  </a:lnTo>
                  <a:lnTo>
                    <a:pt x="543918" y="504187"/>
                  </a:lnTo>
                  <a:lnTo>
                    <a:pt x="593366" y="538130"/>
                  </a:lnTo>
                  <a:lnTo>
                    <a:pt x="642813" y="572073"/>
                  </a:lnTo>
                  <a:lnTo>
                    <a:pt x="692260" y="606016"/>
                  </a:lnTo>
                  <a:lnTo>
                    <a:pt x="741707" y="639959"/>
                  </a:lnTo>
                  <a:lnTo>
                    <a:pt x="791154" y="673902"/>
                  </a:lnTo>
                  <a:lnTo>
                    <a:pt x="840601" y="707845"/>
                  </a:lnTo>
                  <a:lnTo>
                    <a:pt x="890049" y="741788"/>
                  </a:lnTo>
                  <a:lnTo>
                    <a:pt x="939496" y="775731"/>
                  </a:lnTo>
                  <a:lnTo>
                    <a:pt x="988943" y="809674"/>
                  </a:lnTo>
                  <a:lnTo>
                    <a:pt x="1038390" y="843617"/>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1097328" y="2740255"/>
              <a:ext cx="991784" cy="923127"/>
            </a:xfrm>
            <a:custGeom>
              <a:avLst/>
              <a:pathLst>
                <a:path w="991784" h="923127">
                  <a:moveTo>
                    <a:pt x="991784" y="893721"/>
                  </a:moveTo>
                  <a:lnTo>
                    <a:pt x="949524" y="851163"/>
                  </a:lnTo>
                  <a:lnTo>
                    <a:pt x="907263" y="808605"/>
                  </a:lnTo>
                  <a:lnTo>
                    <a:pt x="865003" y="766046"/>
                  </a:lnTo>
                  <a:lnTo>
                    <a:pt x="822742" y="723488"/>
                  </a:lnTo>
                  <a:lnTo>
                    <a:pt x="780482" y="680930"/>
                  </a:lnTo>
                  <a:lnTo>
                    <a:pt x="738221" y="638372"/>
                  </a:lnTo>
                  <a:lnTo>
                    <a:pt x="695961" y="595814"/>
                  </a:lnTo>
                  <a:lnTo>
                    <a:pt x="653700" y="553256"/>
                  </a:lnTo>
                  <a:lnTo>
                    <a:pt x="611439" y="510697"/>
                  </a:lnTo>
                  <a:lnTo>
                    <a:pt x="569179" y="468139"/>
                  </a:lnTo>
                  <a:lnTo>
                    <a:pt x="526918" y="425581"/>
                  </a:lnTo>
                  <a:lnTo>
                    <a:pt x="484658" y="383023"/>
                  </a:lnTo>
                  <a:lnTo>
                    <a:pt x="442397" y="340465"/>
                  </a:lnTo>
                  <a:lnTo>
                    <a:pt x="400137" y="297907"/>
                  </a:lnTo>
                  <a:lnTo>
                    <a:pt x="357876" y="255348"/>
                  </a:lnTo>
                  <a:lnTo>
                    <a:pt x="315616" y="212790"/>
                  </a:lnTo>
                  <a:lnTo>
                    <a:pt x="273355" y="170232"/>
                  </a:lnTo>
                  <a:lnTo>
                    <a:pt x="231095" y="127674"/>
                  </a:lnTo>
                  <a:lnTo>
                    <a:pt x="188834" y="85116"/>
                  </a:lnTo>
                  <a:lnTo>
                    <a:pt x="146574" y="42558"/>
                  </a:lnTo>
                  <a:lnTo>
                    <a:pt x="104313" y="0"/>
                  </a:lnTo>
                  <a:lnTo>
                    <a:pt x="50871" y="55530"/>
                  </a:lnTo>
                  <a:lnTo>
                    <a:pt x="0" y="113424"/>
                  </a:lnTo>
                  <a:lnTo>
                    <a:pt x="45940" y="151982"/>
                  </a:lnTo>
                  <a:lnTo>
                    <a:pt x="91880" y="190539"/>
                  </a:lnTo>
                  <a:lnTo>
                    <a:pt x="137820" y="229096"/>
                  </a:lnTo>
                  <a:lnTo>
                    <a:pt x="183760" y="267654"/>
                  </a:lnTo>
                  <a:lnTo>
                    <a:pt x="229700" y="306211"/>
                  </a:lnTo>
                  <a:lnTo>
                    <a:pt x="275640" y="344768"/>
                  </a:lnTo>
                  <a:lnTo>
                    <a:pt x="321580" y="383325"/>
                  </a:lnTo>
                  <a:lnTo>
                    <a:pt x="367520" y="421883"/>
                  </a:lnTo>
                  <a:lnTo>
                    <a:pt x="413460" y="460440"/>
                  </a:lnTo>
                  <a:lnTo>
                    <a:pt x="459400" y="498997"/>
                  </a:lnTo>
                  <a:lnTo>
                    <a:pt x="505340" y="537555"/>
                  </a:lnTo>
                  <a:lnTo>
                    <a:pt x="551280" y="576112"/>
                  </a:lnTo>
                  <a:lnTo>
                    <a:pt x="597220" y="614669"/>
                  </a:lnTo>
                  <a:lnTo>
                    <a:pt x="643160" y="653226"/>
                  </a:lnTo>
                  <a:lnTo>
                    <a:pt x="689100" y="691784"/>
                  </a:lnTo>
                  <a:lnTo>
                    <a:pt x="735040" y="730341"/>
                  </a:lnTo>
                  <a:lnTo>
                    <a:pt x="780980" y="768898"/>
                  </a:lnTo>
                  <a:lnTo>
                    <a:pt x="826920" y="807456"/>
                  </a:lnTo>
                  <a:lnTo>
                    <a:pt x="872860" y="846013"/>
                  </a:lnTo>
                  <a:lnTo>
                    <a:pt x="918800" y="884570"/>
                  </a:lnTo>
                  <a:lnTo>
                    <a:pt x="964740" y="923127"/>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1201642" y="2640072"/>
              <a:ext cx="916025" cy="993904"/>
            </a:xfrm>
            <a:custGeom>
              <a:avLst/>
              <a:pathLst>
                <a:path w="916025" h="993904">
                  <a:moveTo>
                    <a:pt x="916025" y="967930"/>
                  </a:moveTo>
                  <a:lnTo>
                    <a:pt x="877650" y="921838"/>
                  </a:lnTo>
                  <a:lnTo>
                    <a:pt x="839274" y="875746"/>
                  </a:lnTo>
                  <a:lnTo>
                    <a:pt x="800899" y="829655"/>
                  </a:lnTo>
                  <a:lnTo>
                    <a:pt x="762523" y="783563"/>
                  </a:lnTo>
                  <a:lnTo>
                    <a:pt x="724148" y="737471"/>
                  </a:lnTo>
                  <a:lnTo>
                    <a:pt x="685772" y="691379"/>
                  </a:lnTo>
                  <a:lnTo>
                    <a:pt x="647397" y="645287"/>
                  </a:lnTo>
                  <a:lnTo>
                    <a:pt x="609021" y="599195"/>
                  </a:lnTo>
                  <a:lnTo>
                    <a:pt x="570646" y="553103"/>
                  </a:lnTo>
                  <a:lnTo>
                    <a:pt x="532270" y="507011"/>
                  </a:lnTo>
                  <a:lnTo>
                    <a:pt x="493894" y="460919"/>
                  </a:lnTo>
                  <a:lnTo>
                    <a:pt x="455519" y="414827"/>
                  </a:lnTo>
                  <a:lnTo>
                    <a:pt x="417143" y="368735"/>
                  </a:lnTo>
                  <a:lnTo>
                    <a:pt x="378768" y="322643"/>
                  </a:lnTo>
                  <a:lnTo>
                    <a:pt x="340392" y="276551"/>
                  </a:lnTo>
                  <a:lnTo>
                    <a:pt x="302017" y="230459"/>
                  </a:lnTo>
                  <a:lnTo>
                    <a:pt x="263641" y="184367"/>
                  </a:lnTo>
                  <a:lnTo>
                    <a:pt x="225266" y="138275"/>
                  </a:lnTo>
                  <a:lnTo>
                    <a:pt x="186890" y="92183"/>
                  </a:lnTo>
                  <a:lnTo>
                    <a:pt x="148515" y="46091"/>
                  </a:lnTo>
                  <a:lnTo>
                    <a:pt x="110139" y="0"/>
                  </a:lnTo>
                  <a:lnTo>
                    <a:pt x="53972" y="48885"/>
                  </a:lnTo>
                  <a:lnTo>
                    <a:pt x="0" y="100182"/>
                  </a:lnTo>
                  <a:lnTo>
                    <a:pt x="42260" y="142740"/>
                  </a:lnTo>
                  <a:lnTo>
                    <a:pt x="84521" y="185299"/>
                  </a:lnTo>
                  <a:lnTo>
                    <a:pt x="126781" y="227857"/>
                  </a:lnTo>
                  <a:lnTo>
                    <a:pt x="169042" y="270415"/>
                  </a:lnTo>
                  <a:lnTo>
                    <a:pt x="211302" y="312973"/>
                  </a:lnTo>
                  <a:lnTo>
                    <a:pt x="253563" y="355531"/>
                  </a:lnTo>
                  <a:lnTo>
                    <a:pt x="295823" y="398089"/>
                  </a:lnTo>
                  <a:lnTo>
                    <a:pt x="338084" y="440648"/>
                  </a:lnTo>
                  <a:lnTo>
                    <a:pt x="380344" y="483206"/>
                  </a:lnTo>
                  <a:lnTo>
                    <a:pt x="422605" y="525764"/>
                  </a:lnTo>
                  <a:lnTo>
                    <a:pt x="464865" y="568322"/>
                  </a:lnTo>
                  <a:lnTo>
                    <a:pt x="507126" y="610880"/>
                  </a:lnTo>
                  <a:lnTo>
                    <a:pt x="549386" y="653438"/>
                  </a:lnTo>
                  <a:lnTo>
                    <a:pt x="591647" y="695997"/>
                  </a:lnTo>
                  <a:lnTo>
                    <a:pt x="633908" y="738555"/>
                  </a:lnTo>
                  <a:lnTo>
                    <a:pt x="676168" y="781113"/>
                  </a:lnTo>
                  <a:lnTo>
                    <a:pt x="718429" y="823671"/>
                  </a:lnTo>
                  <a:lnTo>
                    <a:pt x="760689" y="866229"/>
                  </a:lnTo>
                  <a:lnTo>
                    <a:pt x="802950" y="908787"/>
                  </a:lnTo>
                  <a:lnTo>
                    <a:pt x="845210" y="951346"/>
                  </a:lnTo>
                  <a:lnTo>
                    <a:pt x="887471" y="993904"/>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1311781" y="2552654"/>
              <a:ext cx="835580" cy="1055348"/>
            </a:xfrm>
            <a:custGeom>
              <a:avLst/>
              <a:pathLst>
                <a:path w="835580" h="1055348">
                  <a:moveTo>
                    <a:pt x="835580" y="1032684"/>
                  </a:moveTo>
                  <a:lnTo>
                    <a:pt x="801245" y="983509"/>
                  </a:lnTo>
                  <a:lnTo>
                    <a:pt x="766910" y="934333"/>
                  </a:lnTo>
                  <a:lnTo>
                    <a:pt x="732574" y="885158"/>
                  </a:lnTo>
                  <a:lnTo>
                    <a:pt x="698239" y="835982"/>
                  </a:lnTo>
                  <a:lnTo>
                    <a:pt x="663903" y="786807"/>
                  </a:lnTo>
                  <a:lnTo>
                    <a:pt x="629568" y="737631"/>
                  </a:lnTo>
                  <a:lnTo>
                    <a:pt x="595232" y="688456"/>
                  </a:lnTo>
                  <a:lnTo>
                    <a:pt x="560897" y="639280"/>
                  </a:lnTo>
                  <a:lnTo>
                    <a:pt x="526561" y="590105"/>
                  </a:lnTo>
                  <a:lnTo>
                    <a:pt x="492226" y="540930"/>
                  </a:lnTo>
                  <a:lnTo>
                    <a:pt x="457890" y="491754"/>
                  </a:lnTo>
                  <a:lnTo>
                    <a:pt x="423555" y="442579"/>
                  </a:lnTo>
                  <a:lnTo>
                    <a:pt x="389219" y="393403"/>
                  </a:lnTo>
                  <a:lnTo>
                    <a:pt x="354884" y="344228"/>
                  </a:lnTo>
                  <a:lnTo>
                    <a:pt x="320548" y="295052"/>
                  </a:lnTo>
                  <a:lnTo>
                    <a:pt x="286213" y="245877"/>
                  </a:lnTo>
                  <a:lnTo>
                    <a:pt x="251877" y="196701"/>
                  </a:lnTo>
                  <a:lnTo>
                    <a:pt x="217542" y="147526"/>
                  </a:lnTo>
                  <a:lnTo>
                    <a:pt x="183207" y="98350"/>
                  </a:lnTo>
                  <a:lnTo>
                    <a:pt x="148871" y="49175"/>
                  </a:lnTo>
                  <a:lnTo>
                    <a:pt x="114536" y="0"/>
                  </a:lnTo>
                  <a:lnTo>
                    <a:pt x="56341" y="42494"/>
                  </a:lnTo>
                  <a:lnTo>
                    <a:pt x="0" y="87417"/>
                  </a:lnTo>
                  <a:lnTo>
                    <a:pt x="38375" y="133509"/>
                  </a:lnTo>
                  <a:lnTo>
                    <a:pt x="76751" y="179601"/>
                  </a:lnTo>
                  <a:lnTo>
                    <a:pt x="115126" y="225693"/>
                  </a:lnTo>
                  <a:lnTo>
                    <a:pt x="153502" y="271785"/>
                  </a:lnTo>
                  <a:lnTo>
                    <a:pt x="191877" y="317877"/>
                  </a:lnTo>
                  <a:lnTo>
                    <a:pt x="230253" y="363969"/>
                  </a:lnTo>
                  <a:lnTo>
                    <a:pt x="268628" y="410061"/>
                  </a:lnTo>
                  <a:lnTo>
                    <a:pt x="307004" y="456153"/>
                  </a:lnTo>
                  <a:lnTo>
                    <a:pt x="345379" y="502245"/>
                  </a:lnTo>
                  <a:lnTo>
                    <a:pt x="383755" y="548336"/>
                  </a:lnTo>
                  <a:lnTo>
                    <a:pt x="422130" y="594428"/>
                  </a:lnTo>
                  <a:lnTo>
                    <a:pt x="460506" y="640520"/>
                  </a:lnTo>
                  <a:lnTo>
                    <a:pt x="498882" y="686612"/>
                  </a:lnTo>
                  <a:lnTo>
                    <a:pt x="537257" y="732704"/>
                  </a:lnTo>
                  <a:lnTo>
                    <a:pt x="575633" y="778796"/>
                  </a:lnTo>
                  <a:lnTo>
                    <a:pt x="614008" y="824888"/>
                  </a:lnTo>
                  <a:lnTo>
                    <a:pt x="652384" y="870980"/>
                  </a:lnTo>
                  <a:lnTo>
                    <a:pt x="690759" y="917072"/>
                  </a:lnTo>
                  <a:lnTo>
                    <a:pt x="729135" y="963164"/>
                  </a:lnTo>
                  <a:lnTo>
                    <a:pt x="767510" y="1009256"/>
                  </a:lnTo>
                  <a:lnTo>
                    <a:pt x="805886" y="1055348"/>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1426317" y="2481645"/>
              <a:ext cx="749710" cy="1103693"/>
            </a:xfrm>
            <a:custGeom>
              <a:avLst/>
              <a:pathLst>
                <a:path w="749710" h="1103693">
                  <a:moveTo>
                    <a:pt x="749710" y="1085283"/>
                  </a:moveTo>
                  <a:lnTo>
                    <a:pt x="719275" y="1033603"/>
                  </a:lnTo>
                  <a:lnTo>
                    <a:pt x="688840" y="981923"/>
                  </a:lnTo>
                  <a:lnTo>
                    <a:pt x="658405" y="930243"/>
                  </a:lnTo>
                  <a:lnTo>
                    <a:pt x="627969" y="878563"/>
                  </a:lnTo>
                  <a:lnTo>
                    <a:pt x="597534" y="826882"/>
                  </a:lnTo>
                  <a:lnTo>
                    <a:pt x="567099" y="775202"/>
                  </a:lnTo>
                  <a:lnTo>
                    <a:pt x="536663" y="723522"/>
                  </a:lnTo>
                  <a:lnTo>
                    <a:pt x="506228" y="671842"/>
                  </a:lnTo>
                  <a:lnTo>
                    <a:pt x="475793" y="620162"/>
                  </a:lnTo>
                  <a:lnTo>
                    <a:pt x="445357" y="568482"/>
                  </a:lnTo>
                  <a:lnTo>
                    <a:pt x="414922" y="516801"/>
                  </a:lnTo>
                  <a:lnTo>
                    <a:pt x="384487" y="465121"/>
                  </a:lnTo>
                  <a:lnTo>
                    <a:pt x="354051" y="413441"/>
                  </a:lnTo>
                  <a:lnTo>
                    <a:pt x="323616" y="361761"/>
                  </a:lnTo>
                  <a:lnTo>
                    <a:pt x="293181" y="310081"/>
                  </a:lnTo>
                  <a:lnTo>
                    <a:pt x="262745" y="258400"/>
                  </a:lnTo>
                  <a:lnTo>
                    <a:pt x="232310" y="206720"/>
                  </a:lnTo>
                  <a:lnTo>
                    <a:pt x="201875" y="155040"/>
                  </a:lnTo>
                  <a:lnTo>
                    <a:pt x="171439" y="103360"/>
                  </a:lnTo>
                  <a:lnTo>
                    <a:pt x="141004" y="51680"/>
                  </a:lnTo>
                  <a:lnTo>
                    <a:pt x="110569" y="0"/>
                  </a:lnTo>
                  <a:lnTo>
                    <a:pt x="54598" y="34435"/>
                  </a:lnTo>
                  <a:lnTo>
                    <a:pt x="0" y="71009"/>
                  </a:lnTo>
                  <a:lnTo>
                    <a:pt x="34335" y="120184"/>
                  </a:lnTo>
                  <a:lnTo>
                    <a:pt x="68670" y="169359"/>
                  </a:lnTo>
                  <a:lnTo>
                    <a:pt x="103006" y="218535"/>
                  </a:lnTo>
                  <a:lnTo>
                    <a:pt x="137341" y="267710"/>
                  </a:lnTo>
                  <a:lnTo>
                    <a:pt x="171677" y="316886"/>
                  </a:lnTo>
                  <a:lnTo>
                    <a:pt x="206012" y="366061"/>
                  </a:lnTo>
                  <a:lnTo>
                    <a:pt x="240348" y="415237"/>
                  </a:lnTo>
                  <a:lnTo>
                    <a:pt x="274683" y="464412"/>
                  </a:lnTo>
                  <a:lnTo>
                    <a:pt x="309019" y="513588"/>
                  </a:lnTo>
                  <a:lnTo>
                    <a:pt x="343354" y="562763"/>
                  </a:lnTo>
                  <a:lnTo>
                    <a:pt x="377690" y="611939"/>
                  </a:lnTo>
                  <a:lnTo>
                    <a:pt x="412025" y="661114"/>
                  </a:lnTo>
                  <a:lnTo>
                    <a:pt x="446361" y="710289"/>
                  </a:lnTo>
                  <a:lnTo>
                    <a:pt x="480696" y="759465"/>
                  </a:lnTo>
                  <a:lnTo>
                    <a:pt x="515032" y="808640"/>
                  </a:lnTo>
                  <a:lnTo>
                    <a:pt x="549367" y="857816"/>
                  </a:lnTo>
                  <a:lnTo>
                    <a:pt x="583702" y="906991"/>
                  </a:lnTo>
                  <a:lnTo>
                    <a:pt x="618038" y="956167"/>
                  </a:lnTo>
                  <a:lnTo>
                    <a:pt x="652373" y="1005342"/>
                  </a:lnTo>
                  <a:lnTo>
                    <a:pt x="686709" y="1054518"/>
                  </a:lnTo>
                  <a:lnTo>
                    <a:pt x="721044" y="1103693"/>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1536886" y="2436186"/>
              <a:ext cx="660482" cy="1130743"/>
            </a:xfrm>
            <a:custGeom>
              <a:avLst/>
              <a:pathLst>
                <a:path w="660482" h="1130743">
                  <a:moveTo>
                    <a:pt x="660482" y="1118957"/>
                  </a:moveTo>
                  <a:lnTo>
                    <a:pt x="632951" y="1065673"/>
                  </a:lnTo>
                  <a:lnTo>
                    <a:pt x="605419" y="1012390"/>
                  </a:lnTo>
                  <a:lnTo>
                    <a:pt x="577887" y="959106"/>
                  </a:lnTo>
                  <a:lnTo>
                    <a:pt x="550355" y="905822"/>
                  </a:lnTo>
                  <a:lnTo>
                    <a:pt x="522824" y="852539"/>
                  </a:lnTo>
                  <a:lnTo>
                    <a:pt x="495292" y="799255"/>
                  </a:lnTo>
                  <a:lnTo>
                    <a:pt x="467760" y="745971"/>
                  </a:lnTo>
                  <a:lnTo>
                    <a:pt x="440228" y="692688"/>
                  </a:lnTo>
                  <a:lnTo>
                    <a:pt x="412696" y="639404"/>
                  </a:lnTo>
                  <a:lnTo>
                    <a:pt x="385165" y="586120"/>
                  </a:lnTo>
                  <a:lnTo>
                    <a:pt x="357633" y="532836"/>
                  </a:lnTo>
                  <a:lnTo>
                    <a:pt x="330101" y="479553"/>
                  </a:lnTo>
                  <a:lnTo>
                    <a:pt x="302569" y="426269"/>
                  </a:lnTo>
                  <a:lnTo>
                    <a:pt x="275038" y="372985"/>
                  </a:lnTo>
                  <a:lnTo>
                    <a:pt x="247506" y="319702"/>
                  </a:lnTo>
                  <a:lnTo>
                    <a:pt x="219974" y="266418"/>
                  </a:lnTo>
                  <a:lnTo>
                    <a:pt x="192442" y="213134"/>
                  </a:lnTo>
                  <a:lnTo>
                    <a:pt x="164911" y="159851"/>
                  </a:lnTo>
                  <a:lnTo>
                    <a:pt x="137379" y="106567"/>
                  </a:lnTo>
                  <a:lnTo>
                    <a:pt x="109847" y="53283"/>
                  </a:lnTo>
                  <a:lnTo>
                    <a:pt x="82315" y="0"/>
                  </a:lnTo>
                  <a:lnTo>
                    <a:pt x="0" y="45459"/>
                  </a:lnTo>
                  <a:lnTo>
                    <a:pt x="30435" y="97139"/>
                  </a:lnTo>
                  <a:lnTo>
                    <a:pt x="60870" y="148819"/>
                  </a:lnTo>
                  <a:lnTo>
                    <a:pt x="91305" y="200500"/>
                  </a:lnTo>
                  <a:lnTo>
                    <a:pt x="121741" y="252180"/>
                  </a:lnTo>
                  <a:lnTo>
                    <a:pt x="152176" y="303860"/>
                  </a:lnTo>
                  <a:lnTo>
                    <a:pt x="182611" y="355540"/>
                  </a:lnTo>
                  <a:lnTo>
                    <a:pt x="213047" y="407220"/>
                  </a:lnTo>
                  <a:lnTo>
                    <a:pt x="243482" y="458901"/>
                  </a:lnTo>
                  <a:lnTo>
                    <a:pt x="273917" y="510581"/>
                  </a:lnTo>
                  <a:lnTo>
                    <a:pt x="304353" y="562261"/>
                  </a:lnTo>
                  <a:lnTo>
                    <a:pt x="334788" y="613941"/>
                  </a:lnTo>
                  <a:lnTo>
                    <a:pt x="365223" y="665621"/>
                  </a:lnTo>
                  <a:lnTo>
                    <a:pt x="395659" y="717301"/>
                  </a:lnTo>
                  <a:lnTo>
                    <a:pt x="426094" y="768982"/>
                  </a:lnTo>
                  <a:lnTo>
                    <a:pt x="456529" y="820662"/>
                  </a:lnTo>
                  <a:lnTo>
                    <a:pt x="486965" y="872342"/>
                  </a:lnTo>
                  <a:lnTo>
                    <a:pt x="517400" y="924022"/>
                  </a:lnTo>
                  <a:lnTo>
                    <a:pt x="547835" y="975702"/>
                  </a:lnTo>
                  <a:lnTo>
                    <a:pt x="578271" y="1027383"/>
                  </a:lnTo>
                  <a:lnTo>
                    <a:pt x="608706" y="1079063"/>
                  </a:lnTo>
                  <a:lnTo>
                    <a:pt x="639141" y="1130743"/>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1619202" y="2406010"/>
              <a:ext cx="594085" cy="1149133"/>
            </a:xfrm>
            <a:custGeom>
              <a:avLst/>
              <a:pathLst>
                <a:path w="594085" h="1149133">
                  <a:moveTo>
                    <a:pt x="594085" y="1141310"/>
                  </a:moveTo>
                  <a:lnTo>
                    <a:pt x="568719" y="1086961"/>
                  </a:lnTo>
                  <a:lnTo>
                    <a:pt x="543353" y="1032613"/>
                  </a:lnTo>
                  <a:lnTo>
                    <a:pt x="517987" y="978265"/>
                  </a:lnTo>
                  <a:lnTo>
                    <a:pt x="492621" y="923917"/>
                  </a:lnTo>
                  <a:lnTo>
                    <a:pt x="467255" y="869569"/>
                  </a:lnTo>
                  <a:lnTo>
                    <a:pt x="441889" y="815221"/>
                  </a:lnTo>
                  <a:lnTo>
                    <a:pt x="416523" y="760873"/>
                  </a:lnTo>
                  <a:lnTo>
                    <a:pt x="391157" y="706525"/>
                  </a:lnTo>
                  <a:lnTo>
                    <a:pt x="365791" y="652177"/>
                  </a:lnTo>
                  <a:lnTo>
                    <a:pt x="340425" y="597829"/>
                  </a:lnTo>
                  <a:lnTo>
                    <a:pt x="315059" y="543480"/>
                  </a:lnTo>
                  <a:lnTo>
                    <a:pt x="289693" y="489132"/>
                  </a:lnTo>
                  <a:lnTo>
                    <a:pt x="264327" y="434784"/>
                  </a:lnTo>
                  <a:lnTo>
                    <a:pt x="238961" y="380436"/>
                  </a:lnTo>
                  <a:lnTo>
                    <a:pt x="213595" y="326088"/>
                  </a:lnTo>
                  <a:lnTo>
                    <a:pt x="188229" y="271740"/>
                  </a:lnTo>
                  <a:lnTo>
                    <a:pt x="162863" y="217392"/>
                  </a:lnTo>
                  <a:lnTo>
                    <a:pt x="137497" y="163044"/>
                  </a:lnTo>
                  <a:lnTo>
                    <a:pt x="112131" y="108696"/>
                  </a:lnTo>
                  <a:lnTo>
                    <a:pt x="86765" y="54348"/>
                  </a:lnTo>
                  <a:lnTo>
                    <a:pt x="61399" y="0"/>
                  </a:lnTo>
                  <a:lnTo>
                    <a:pt x="0" y="30175"/>
                  </a:lnTo>
                  <a:lnTo>
                    <a:pt x="27531" y="83459"/>
                  </a:lnTo>
                  <a:lnTo>
                    <a:pt x="55063" y="136743"/>
                  </a:lnTo>
                  <a:lnTo>
                    <a:pt x="82595" y="190026"/>
                  </a:lnTo>
                  <a:lnTo>
                    <a:pt x="110127" y="243310"/>
                  </a:lnTo>
                  <a:lnTo>
                    <a:pt x="137658" y="296594"/>
                  </a:lnTo>
                  <a:lnTo>
                    <a:pt x="165190" y="349877"/>
                  </a:lnTo>
                  <a:lnTo>
                    <a:pt x="192722" y="403161"/>
                  </a:lnTo>
                  <a:lnTo>
                    <a:pt x="220254" y="456445"/>
                  </a:lnTo>
                  <a:lnTo>
                    <a:pt x="247785" y="509729"/>
                  </a:lnTo>
                  <a:lnTo>
                    <a:pt x="275317" y="563012"/>
                  </a:lnTo>
                  <a:lnTo>
                    <a:pt x="302849" y="616296"/>
                  </a:lnTo>
                  <a:lnTo>
                    <a:pt x="330381" y="669580"/>
                  </a:lnTo>
                  <a:lnTo>
                    <a:pt x="357912" y="722863"/>
                  </a:lnTo>
                  <a:lnTo>
                    <a:pt x="385444" y="776147"/>
                  </a:lnTo>
                  <a:lnTo>
                    <a:pt x="412976" y="829431"/>
                  </a:lnTo>
                  <a:lnTo>
                    <a:pt x="440508" y="882714"/>
                  </a:lnTo>
                  <a:lnTo>
                    <a:pt x="468039" y="935998"/>
                  </a:lnTo>
                  <a:lnTo>
                    <a:pt x="495571" y="989282"/>
                  </a:lnTo>
                  <a:lnTo>
                    <a:pt x="523103" y="1042565"/>
                  </a:lnTo>
                  <a:lnTo>
                    <a:pt x="550635" y="1095849"/>
                  </a:lnTo>
                  <a:lnTo>
                    <a:pt x="578166" y="1149133"/>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1680601" y="2379499"/>
              <a:ext cx="548183" cy="1167821"/>
            </a:xfrm>
            <a:custGeom>
              <a:avLst/>
              <a:pathLst>
                <a:path w="548183" h="1167821">
                  <a:moveTo>
                    <a:pt x="548183" y="1160948"/>
                  </a:moveTo>
                  <a:lnTo>
                    <a:pt x="524925" y="1105664"/>
                  </a:lnTo>
                  <a:lnTo>
                    <a:pt x="501668" y="1050381"/>
                  </a:lnTo>
                  <a:lnTo>
                    <a:pt x="478410" y="995098"/>
                  </a:lnTo>
                  <a:lnTo>
                    <a:pt x="455153" y="939815"/>
                  </a:lnTo>
                  <a:lnTo>
                    <a:pt x="431895" y="884531"/>
                  </a:lnTo>
                  <a:lnTo>
                    <a:pt x="408638" y="829248"/>
                  </a:lnTo>
                  <a:lnTo>
                    <a:pt x="385380" y="773965"/>
                  </a:lnTo>
                  <a:lnTo>
                    <a:pt x="362123" y="718682"/>
                  </a:lnTo>
                  <a:lnTo>
                    <a:pt x="338865" y="663398"/>
                  </a:lnTo>
                  <a:lnTo>
                    <a:pt x="315608" y="608115"/>
                  </a:lnTo>
                  <a:lnTo>
                    <a:pt x="292350" y="552832"/>
                  </a:lnTo>
                  <a:lnTo>
                    <a:pt x="269092" y="497549"/>
                  </a:lnTo>
                  <a:lnTo>
                    <a:pt x="245835" y="442265"/>
                  </a:lnTo>
                  <a:lnTo>
                    <a:pt x="222577" y="386982"/>
                  </a:lnTo>
                  <a:lnTo>
                    <a:pt x="199320" y="331699"/>
                  </a:lnTo>
                  <a:lnTo>
                    <a:pt x="176062" y="276416"/>
                  </a:lnTo>
                  <a:lnTo>
                    <a:pt x="152805" y="221132"/>
                  </a:lnTo>
                  <a:lnTo>
                    <a:pt x="129547" y="165849"/>
                  </a:lnTo>
                  <a:lnTo>
                    <a:pt x="106290" y="110566"/>
                  </a:lnTo>
                  <a:lnTo>
                    <a:pt x="83032" y="55283"/>
                  </a:lnTo>
                  <a:lnTo>
                    <a:pt x="59775" y="0"/>
                  </a:lnTo>
                  <a:lnTo>
                    <a:pt x="0" y="26511"/>
                  </a:lnTo>
                  <a:lnTo>
                    <a:pt x="25366" y="80859"/>
                  </a:lnTo>
                  <a:lnTo>
                    <a:pt x="50732" y="135207"/>
                  </a:lnTo>
                  <a:lnTo>
                    <a:pt x="76098" y="189555"/>
                  </a:lnTo>
                  <a:lnTo>
                    <a:pt x="101464" y="243903"/>
                  </a:lnTo>
                  <a:lnTo>
                    <a:pt x="126830" y="298251"/>
                  </a:lnTo>
                  <a:lnTo>
                    <a:pt x="152196" y="352599"/>
                  </a:lnTo>
                  <a:lnTo>
                    <a:pt x="177562" y="406948"/>
                  </a:lnTo>
                  <a:lnTo>
                    <a:pt x="202928" y="461296"/>
                  </a:lnTo>
                  <a:lnTo>
                    <a:pt x="228294" y="515644"/>
                  </a:lnTo>
                  <a:lnTo>
                    <a:pt x="253660" y="569992"/>
                  </a:lnTo>
                  <a:lnTo>
                    <a:pt x="279026" y="624340"/>
                  </a:lnTo>
                  <a:lnTo>
                    <a:pt x="304392" y="678688"/>
                  </a:lnTo>
                  <a:lnTo>
                    <a:pt x="329758" y="733036"/>
                  </a:lnTo>
                  <a:lnTo>
                    <a:pt x="355124" y="787384"/>
                  </a:lnTo>
                  <a:lnTo>
                    <a:pt x="380490" y="841732"/>
                  </a:lnTo>
                  <a:lnTo>
                    <a:pt x="405856" y="896080"/>
                  </a:lnTo>
                  <a:lnTo>
                    <a:pt x="431222" y="950428"/>
                  </a:lnTo>
                  <a:lnTo>
                    <a:pt x="456588" y="1004777"/>
                  </a:lnTo>
                  <a:lnTo>
                    <a:pt x="481954" y="1059125"/>
                  </a:lnTo>
                  <a:lnTo>
                    <a:pt x="507320" y="1113473"/>
                  </a:lnTo>
                  <a:lnTo>
                    <a:pt x="532686" y="1167821"/>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1740376" y="2356050"/>
              <a:ext cx="503646" cy="1184397"/>
            </a:xfrm>
            <a:custGeom>
              <a:avLst/>
              <a:pathLst>
                <a:path w="503646" h="1184397">
                  <a:moveTo>
                    <a:pt x="503646" y="1178317"/>
                  </a:moveTo>
                  <a:lnTo>
                    <a:pt x="482462" y="1122207"/>
                  </a:lnTo>
                  <a:lnTo>
                    <a:pt x="461277" y="1066097"/>
                  </a:lnTo>
                  <a:lnTo>
                    <a:pt x="440093" y="1009986"/>
                  </a:lnTo>
                  <a:lnTo>
                    <a:pt x="418909" y="953876"/>
                  </a:lnTo>
                  <a:lnTo>
                    <a:pt x="397724" y="897765"/>
                  </a:lnTo>
                  <a:lnTo>
                    <a:pt x="376540" y="841655"/>
                  </a:lnTo>
                  <a:lnTo>
                    <a:pt x="355355" y="785545"/>
                  </a:lnTo>
                  <a:lnTo>
                    <a:pt x="334171" y="729434"/>
                  </a:lnTo>
                  <a:lnTo>
                    <a:pt x="312987" y="673324"/>
                  </a:lnTo>
                  <a:lnTo>
                    <a:pt x="291802" y="617214"/>
                  </a:lnTo>
                  <a:lnTo>
                    <a:pt x="270618" y="561103"/>
                  </a:lnTo>
                  <a:lnTo>
                    <a:pt x="249434" y="504993"/>
                  </a:lnTo>
                  <a:lnTo>
                    <a:pt x="228249" y="448882"/>
                  </a:lnTo>
                  <a:lnTo>
                    <a:pt x="207065" y="392772"/>
                  </a:lnTo>
                  <a:lnTo>
                    <a:pt x="185881" y="336662"/>
                  </a:lnTo>
                  <a:lnTo>
                    <a:pt x="164696" y="280551"/>
                  </a:lnTo>
                  <a:lnTo>
                    <a:pt x="143512" y="224441"/>
                  </a:lnTo>
                  <a:lnTo>
                    <a:pt x="122328" y="168331"/>
                  </a:lnTo>
                  <a:lnTo>
                    <a:pt x="101143" y="112220"/>
                  </a:lnTo>
                  <a:lnTo>
                    <a:pt x="79959" y="56110"/>
                  </a:lnTo>
                  <a:lnTo>
                    <a:pt x="58775" y="0"/>
                  </a:lnTo>
                  <a:lnTo>
                    <a:pt x="0" y="23449"/>
                  </a:lnTo>
                  <a:lnTo>
                    <a:pt x="23257" y="78732"/>
                  </a:lnTo>
                  <a:lnTo>
                    <a:pt x="46515" y="134015"/>
                  </a:lnTo>
                  <a:lnTo>
                    <a:pt x="69772" y="189298"/>
                  </a:lnTo>
                  <a:lnTo>
                    <a:pt x="93030" y="244582"/>
                  </a:lnTo>
                  <a:lnTo>
                    <a:pt x="116287" y="299865"/>
                  </a:lnTo>
                  <a:lnTo>
                    <a:pt x="139545" y="355148"/>
                  </a:lnTo>
                  <a:lnTo>
                    <a:pt x="162802" y="410431"/>
                  </a:lnTo>
                  <a:lnTo>
                    <a:pt x="186060" y="465715"/>
                  </a:lnTo>
                  <a:lnTo>
                    <a:pt x="209317" y="520998"/>
                  </a:lnTo>
                  <a:lnTo>
                    <a:pt x="232575" y="576281"/>
                  </a:lnTo>
                  <a:lnTo>
                    <a:pt x="255832" y="631564"/>
                  </a:lnTo>
                  <a:lnTo>
                    <a:pt x="279090" y="686847"/>
                  </a:lnTo>
                  <a:lnTo>
                    <a:pt x="302348" y="742131"/>
                  </a:lnTo>
                  <a:lnTo>
                    <a:pt x="325605" y="797414"/>
                  </a:lnTo>
                  <a:lnTo>
                    <a:pt x="348863" y="852697"/>
                  </a:lnTo>
                  <a:lnTo>
                    <a:pt x="372120" y="907980"/>
                  </a:lnTo>
                  <a:lnTo>
                    <a:pt x="395378" y="963264"/>
                  </a:lnTo>
                  <a:lnTo>
                    <a:pt x="418635" y="1018547"/>
                  </a:lnTo>
                  <a:lnTo>
                    <a:pt x="441893" y="1073830"/>
                  </a:lnTo>
                  <a:lnTo>
                    <a:pt x="465150" y="1129113"/>
                  </a:lnTo>
                  <a:lnTo>
                    <a:pt x="488408" y="1184397"/>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1799151" y="2338429"/>
              <a:ext cx="457554" cy="1195938"/>
            </a:xfrm>
            <a:custGeom>
              <a:avLst/>
              <a:pathLst>
                <a:path w="457554" h="1195938">
                  <a:moveTo>
                    <a:pt x="457554" y="1191369"/>
                  </a:moveTo>
                  <a:lnTo>
                    <a:pt x="438096" y="1134638"/>
                  </a:lnTo>
                  <a:lnTo>
                    <a:pt x="418637" y="1077906"/>
                  </a:lnTo>
                  <a:lnTo>
                    <a:pt x="399178" y="1021174"/>
                  </a:lnTo>
                  <a:lnTo>
                    <a:pt x="379719" y="964442"/>
                  </a:lnTo>
                  <a:lnTo>
                    <a:pt x="360261" y="907710"/>
                  </a:lnTo>
                  <a:lnTo>
                    <a:pt x="340802" y="850978"/>
                  </a:lnTo>
                  <a:lnTo>
                    <a:pt x="321343" y="794246"/>
                  </a:lnTo>
                  <a:lnTo>
                    <a:pt x="301885" y="737514"/>
                  </a:lnTo>
                  <a:lnTo>
                    <a:pt x="282426" y="680782"/>
                  </a:lnTo>
                  <a:lnTo>
                    <a:pt x="262967" y="624050"/>
                  </a:lnTo>
                  <a:lnTo>
                    <a:pt x="243509" y="567319"/>
                  </a:lnTo>
                  <a:lnTo>
                    <a:pt x="224050" y="510587"/>
                  </a:lnTo>
                  <a:lnTo>
                    <a:pt x="204591" y="453855"/>
                  </a:lnTo>
                  <a:lnTo>
                    <a:pt x="185132" y="397123"/>
                  </a:lnTo>
                  <a:lnTo>
                    <a:pt x="165674" y="340391"/>
                  </a:lnTo>
                  <a:lnTo>
                    <a:pt x="146215" y="283659"/>
                  </a:lnTo>
                  <a:lnTo>
                    <a:pt x="126756" y="226927"/>
                  </a:lnTo>
                  <a:lnTo>
                    <a:pt x="107298" y="170195"/>
                  </a:lnTo>
                  <a:lnTo>
                    <a:pt x="87839" y="113463"/>
                  </a:lnTo>
                  <a:lnTo>
                    <a:pt x="68380" y="56731"/>
                  </a:lnTo>
                  <a:lnTo>
                    <a:pt x="48921" y="0"/>
                  </a:lnTo>
                  <a:lnTo>
                    <a:pt x="0" y="17620"/>
                  </a:lnTo>
                  <a:lnTo>
                    <a:pt x="21184" y="73730"/>
                  </a:lnTo>
                  <a:lnTo>
                    <a:pt x="42368" y="129841"/>
                  </a:lnTo>
                  <a:lnTo>
                    <a:pt x="63553" y="185951"/>
                  </a:lnTo>
                  <a:lnTo>
                    <a:pt x="84737" y="242061"/>
                  </a:lnTo>
                  <a:lnTo>
                    <a:pt x="105921" y="298172"/>
                  </a:lnTo>
                  <a:lnTo>
                    <a:pt x="127106" y="354282"/>
                  </a:lnTo>
                  <a:lnTo>
                    <a:pt x="148290" y="410393"/>
                  </a:lnTo>
                  <a:lnTo>
                    <a:pt x="169474" y="466503"/>
                  </a:lnTo>
                  <a:lnTo>
                    <a:pt x="190659" y="522613"/>
                  </a:lnTo>
                  <a:lnTo>
                    <a:pt x="211843" y="578724"/>
                  </a:lnTo>
                  <a:lnTo>
                    <a:pt x="233027" y="634834"/>
                  </a:lnTo>
                  <a:lnTo>
                    <a:pt x="254212" y="690944"/>
                  </a:lnTo>
                  <a:lnTo>
                    <a:pt x="275396" y="747055"/>
                  </a:lnTo>
                  <a:lnTo>
                    <a:pt x="296580" y="803165"/>
                  </a:lnTo>
                  <a:lnTo>
                    <a:pt x="317765" y="859276"/>
                  </a:lnTo>
                  <a:lnTo>
                    <a:pt x="338949" y="915386"/>
                  </a:lnTo>
                  <a:lnTo>
                    <a:pt x="360133" y="971496"/>
                  </a:lnTo>
                  <a:lnTo>
                    <a:pt x="381318" y="1027607"/>
                  </a:lnTo>
                  <a:lnTo>
                    <a:pt x="402502" y="1083717"/>
                  </a:lnTo>
                  <a:lnTo>
                    <a:pt x="423686" y="1139827"/>
                  </a:lnTo>
                  <a:lnTo>
                    <a:pt x="444871" y="1195938"/>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1848073" y="2322379"/>
              <a:ext cx="421394" cy="1207419"/>
            </a:xfrm>
            <a:custGeom>
              <a:avLst/>
              <a:pathLst>
                <a:path w="421394" h="1207419">
                  <a:moveTo>
                    <a:pt x="421394" y="1203258"/>
                  </a:moveTo>
                  <a:lnTo>
                    <a:pt x="403671" y="1145960"/>
                  </a:lnTo>
                  <a:lnTo>
                    <a:pt x="385949" y="1088662"/>
                  </a:lnTo>
                  <a:lnTo>
                    <a:pt x="368226" y="1031364"/>
                  </a:lnTo>
                  <a:lnTo>
                    <a:pt x="350504" y="974066"/>
                  </a:lnTo>
                  <a:lnTo>
                    <a:pt x="332781" y="916768"/>
                  </a:lnTo>
                  <a:lnTo>
                    <a:pt x="315059" y="859470"/>
                  </a:lnTo>
                  <a:lnTo>
                    <a:pt x="297337" y="802172"/>
                  </a:lnTo>
                  <a:lnTo>
                    <a:pt x="279614" y="744874"/>
                  </a:lnTo>
                  <a:lnTo>
                    <a:pt x="261892" y="687576"/>
                  </a:lnTo>
                  <a:lnTo>
                    <a:pt x="244169" y="630278"/>
                  </a:lnTo>
                  <a:lnTo>
                    <a:pt x="226447" y="572980"/>
                  </a:lnTo>
                  <a:lnTo>
                    <a:pt x="208724" y="515682"/>
                  </a:lnTo>
                  <a:lnTo>
                    <a:pt x="191002" y="458384"/>
                  </a:lnTo>
                  <a:lnTo>
                    <a:pt x="173279" y="401086"/>
                  </a:lnTo>
                  <a:lnTo>
                    <a:pt x="155557" y="343788"/>
                  </a:lnTo>
                  <a:lnTo>
                    <a:pt x="137835" y="286490"/>
                  </a:lnTo>
                  <a:lnTo>
                    <a:pt x="120112" y="229192"/>
                  </a:lnTo>
                  <a:lnTo>
                    <a:pt x="102390" y="171894"/>
                  </a:lnTo>
                  <a:lnTo>
                    <a:pt x="84667" y="114596"/>
                  </a:lnTo>
                  <a:lnTo>
                    <a:pt x="66945" y="57298"/>
                  </a:lnTo>
                  <a:lnTo>
                    <a:pt x="49222" y="0"/>
                  </a:lnTo>
                  <a:lnTo>
                    <a:pt x="0" y="16049"/>
                  </a:lnTo>
                  <a:lnTo>
                    <a:pt x="19458" y="72781"/>
                  </a:lnTo>
                  <a:lnTo>
                    <a:pt x="38917" y="129513"/>
                  </a:lnTo>
                  <a:lnTo>
                    <a:pt x="58376" y="186245"/>
                  </a:lnTo>
                  <a:lnTo>
                    <a:pt x="77834" y="242977"/>
                  </a:lnTo>
                  <a:lnTo>
                    <a:pt x="97293" y="299709"/>
                  </a:lnTo>
                  <a:lnTo>
                    <a:pt x="116752" y="356441"/>
                  </a:lnTo>
                  <a:lnTo>
                    <a:pt x="136210" y="413173"/>
                  </a:lnTo>
                  <a:lnTo>
                    <a:pt x="155669" y="469905"/>
                  </a:lnTo>
                  <a:lnTo>
                    <a:pt x="175128" y="526636"/>
                  </a:lnTo>
                  <a:lnTo>
                    <a:pt x="194587" y="583368"/>
                  </a:lnTo>
                  <a:lnTo>
                    <a:pt x="214045" y="640100"/>
                  </a:lnTo>
                  <a:lnTo>
                    <a:pt x="233504" y="696832"/>
                  </a:lnTo>
                  <a:lnTo>
                    <a:pt x="252963" y="753564"/>
                  </a:lnTo>
                  <a:lnTo>
                    <a:pt x="272421" y="810296"/>
                  </a:lnTo>
                  <a:lnTo>
                    <a:pt x="291880" y="867028"/>
                  </a:lnTo>
                  <a:lnTo>
                    <a:pt x="311339" y="923760"/>
                  </a:lnTo>
                  <a:lnTo>
                    <a:pt x="330797" y="980492"/>
                  </a:lnTo>
                  <a:lnTo>
                    <a:pt x="350256" y="1037224"/>
                  </a:lnTo>
                  <a:lnTo>
                    <a:pt x="369715" y="1093955"/>
                  </a:lnTo>
                  <a:lnTo>
                    <a:pt x="389174" y="1150687"/>
                  </a:lnTo>
                  <a:lnTo>
                    <a:pt x="408632" y="1207419"/>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1897296" y="2307984"/>
              <a:ext cx="384914" cy="1217654"/>
            </a:xfrm>
            <a:custGeom>
              <a:avLst/>
              <a:pathLst>
                <a:path w="384914" h="1217654">
                  <a:moveTo>
                    <a:pt x="384914" y="1213921"/>
                  </a:moveTo>
                  <a:lnTo>
                    <a:pt x="368925" y="1156116"/>
                  </a:lnTo>
                  <a:lnTo>
                    <a:pt x="352937" y="1098310"/>
                  </a:lnTo>
                  <a:lnTo>
                    <a:pt x="336948" y="1040504"/>
                  </a:lnTo>
                  <a:lnTo>
                    <a:pt x="320959" y="982698"/>
                  </a:lnTo>
                  <a:lnTo>
                    <a:pt x="304971" y="924892"/>
                  </a:lnTo>
                  <a:lnTo>
                    <a:pt x="288982" y="867087"/>
                  </a:lnTo>
                  <a:lnTo>
                    <a:pt x="272993" y="809281"/>
                  </a:lnTo>
                  <a:lnTo>
                    <a:pt x="257004" y="751475"/>
                  </a:lnTo>
                  <a:lnTo>
                    <a:pt x="241016" y="693669"/>
                  </a:lnTo>
                  <a:lnTo>
                    <a:pt x="225027" y="635863"/>
                  </a:lnTo>
                  <a:lnTo>
                    <a:pt x="209038" y="578058"/>
                  </a:lnTo>
                  <a:lnTo>
                    <a:pt x="193050" y="520252"/>
                  </a:lnTo>
                  <a:lnTo>
                    <a:pt x="177061" y="462446"/>
                  </a:lnTo>
                  <a:lnTo>
                    <a:pt x="161072" y="404640"/>
                  </a:lnTo>
                  <a:lnTo>
                    <a:pt x="145084" y="346834"/>
                  </a:lnTo>
                  <a:lnTo>
                    <a:pt x="129095" y="289029"/>
                  </a:lnTo>
                  <a:lnTo>
                    <a:pt x="113106" y="231223"/>
                  </a:lnTo>
                  <a:lnTo>
                    <a:pt x="97117" y="173417"/>
                  </a:lnTo>
                  <a:lnTo>
                    <a:pt x="81129" y="115611"/>
                  </a:lnTo>
                  <a:lnTo>
                    <a:pt x="65140" y="57805"/>
                  </a:lnTo>
                  <a:lnTo>
                    <a:pt x="49151" y="0"/>
                  </a:lnTo>
                  <a:lnTo>
                    <a:pt x="0" y="14395"/>
                  </a:lnTo>
                  <a:lnTo>
                    <a:pt x="17722" y="71693"/>
                  </a:lnTo>
                  <a:lnTo>
                    <a:pt x="35444" y="128991"/>
                  </a:lnTo>
                  <a:lnTo>
                    <a:pt x="53167" y="186289"/>
                  </a:lnTo>
                  <a:lnTo>
                    <a:pt x="70889" y="243587"/>
                  </a:lnTo>
                  <a:lnTo>
                    <a:pt x="88612" y="300885"/>
                  </a:lnTo>
                  <a:lnTo>
                    <a:pt x="106334" y="358183"/>
                  </a:lnTo>
                  <a:lnTo>
                    <a:pt x="124057" y="415481"/>
                  </a:lnTo>
                  <a:lnTo>
                    <a:pt x="141779" y="472779"/>
                  </a:lnTo>
                  <a:lnTo>
                    <a:pt x="159502" y="530077"/>
                  </a:lnTo>
                  <a:lnTo>
                    <a:pt x="177224" y="587375"/>
                  </a:lnTo>
                  <a:lnTo>
                    <a:pt x="194946" y="644673"/>
                  </a:lnTo>
                  <a:lnTo>
                    <a:pt x="212669" y="701971"/>
                  </a:lnTo>
                  <a:lnTo>
                    <a:pt x="230391" y="759269"/>
                  </a:lnTo>
                  <a:lnTo>
                    <a:pt x="248114" y="816567"/>
                  </a:lnTo>
                  <a:lnTo>
                    <a:pt x="265836" y="873865"/>
                  </a:lnTo>
                  <a:lnTo>
                    <a:pt x="283559" y="931163"/>
                  </a:lnTo>
                  <a:lnTo>
                    <a:pt x="301281" y="988461"/>
                  </a:lnTo>
                  <a:lnTo>
                    <a:pt x="319004" y="1045760"/>
                  </a:lnTo>
                  <a:lnTo>
                    <a:pt x="336726" y="1103058"/>
                  </a:lnTo>
                  <a:lnTo>
                    <a:pt x="354449" y="1160356"/>
                  </a:lnTo>
                  <a:lnTo>
                    <a:pt x="372171" y="1217654"/>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1946448" y="2295459"/>
              <a:ext cx="348206" cy="1226446"/>
            </a:xfrm>
            <a:custGeom>
              <a:avLst/>
              <a:pathLst>
                <a:path w="348206" h="1226446">
                  <a:moveTo>
                    <a:pt x="348206" y="1223199"/>
                  </a:moveTo>
                  <a:lnTo>
                    <a:pt x="333910" y="1164951"/>
                  </a:lnTo>
                  <a:lnTo>
                    <a:pt x="319614" y="1106704"/>
                  </a:lnTo>
                  <a:lnTo>
                    <a:pt x="305319" y="1048456"/>
                  </a:lnTo>
                  <a:lnTo>
                    <a:pt x="291023" y="990209"/>
                  </a:lnTo>
                  <a:lnTo>
                    <a:pt x="276727" y="931961"/>
                  </a:lnTo>
                  <a:lnTo>
                    <a:pt x="262431" y="873713"/>
                  </a:lnTo>
                  <a:lnTo>
                    <a:pt x="248136" y="815466"/>
                  </a:lnTo>
                  <a:lnTo>
                    <a:pt x="233840" y="757218"/>
                  </a:lnTo>
                  <a:lnTo>
                    <a:pt x="219544" y="698971"/>
                  </a:lnTo>
                  <a:lnTo>
                    <a:pt x="205249" y="640723"/>
                  </a:lnTo>
                  <a:lnTo>
                    <a:pt x="190953" y="582475"/>
                  </a:lnTo>
                  <a:lnTo>
                    <a:pt x="176657" y="524228"/>
                  </a:lnTo>
                  <a:lnTo>
                    <a:pt x="162361" y="465980"/>
                  </a:lnTo>
                  <a:lnTo>
                    <a:pt x="148066" y="407733"/>
                  </a:lnTo>
                  <a:lnTo>
                    <a:pt x="133770" y="349485"/>
                  </a:lnTo>
                  <a:lnTo>
                    <a:pt x="119474" y="291237"/>
                  </a:lnTo>
                  <a:lnTo>
                    <a:pt x="105179" y="232990"/>
                  </a:lnTo>
                  <a:lnTo>
                    <a:pt x="90883" y="174742"/>
                  </a:lnTo>
                  <a:lnTo>
                    <a:pt x="76587" y="116495"/>
                  </a:lnTo>
                  <a:lnTo>
                    <a:pt x="62291" y="58247"/>
                  </a:lnTo>
                  <a:lnTo>
                    <a:pt x="47996" y="0"/>
                  </a:lnTo>
                  <a:lnTo>
                    <a:pt x="0" y="12524"/>
                  </a:lnTo>
                  <a:lnTo>
                    <a:pt x="15988" y="70330"/>
                  </a:lnTo>
                  <a:lnTo>
                    <a:pt x="31977" y="128136"/>
                  </a:lnTo>
                  <a:lnTo>
                    <a:pt x="47966" y="185942"/>
                  </a:lnTo>
                  <a:lnTo>
                    <a:pt x="63954" y="243747"/>
                  </a:lnTo>
                  <a:lnTo>
                    <a:pt x="79943" y="301553"/>
                  </a:lnTo>
                  <a:lnTo>
                    <a:pt x="95932" y="359359"/>
                  </a:lnTo>
                  <a:lnTo>
                    <a:pt x="111920" y="417165"/>
                  </a:lnTo>
                  <a:lnTo>
                    <a:pt x="127909" y="474971"/>
                  </a:lnTo>
                  <a:lnTo>
                    <a:pt x="143898" y="532777"/>
                  </a:lnTo>
                  <a:lnTo>
                    <a:pt x="159886" y="590582"/>
                  </a:lnTo>
                  <a:lnTo>
                    <a:pt x="175875" y="648388"/>
                  </a:lnTo>
                  <a:lnTo>
                    <a:pt x="191864" y="706194"/>
                  </a:lnTo>
                  <a:lnTo>
                    <a:pt x="207853" y="764000"/>
                  </a:lnTo>
                  <a:lnTo>
                    <a:pt x="223841" y="821806"/>
                  </a:lnTo>
                  <a:lnTo>
                    <a:pt x="239830" y="879611"/>
                  </a:lnTo>
                  <a:lnTo>
                    <a:pt x="255819" y="937417"/>
                  </a:lnTo>
                  <a:lnTo>
                    <a:pt x="271807" y="995223"/>
                  </a:lnTo>
                  <a:lnTo>
                    <a:pt x="287796" y="1053029"/>
                  </a:lnTo>
                  <a:lnTo>
                    <a:pt x="303785" y="1110835"/>
                  </a:lnTo>
                  <a:lnTo>
                    <a:pt x="319773" y="1168640"/>
                  </a:lnTo>
                  <a:lnTo>
                    <a:pt x="335762" y="1226446"/>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1994444" y="2284371"/>
              <a:ext cx="312704" cy="1234287"/>
            </a:xfrm>
            <a:custGeom>
              <a:avLst/>
              <a:pathLst>
                <a:path w="312704" h="1234287">
                  <a:moveTo>
                    <a:pt x="312704" y="1231412"/>
                  </a:moveTo>
                  <a:lnTo>
                    <a:pt x="300108" y="1172774"/>
                  </a:lnTo>
                  <a:lnTo>
                    <a:pt x="287513" y="1114135"/>
                  </a:lnTo>
                  <a:lnTo>
                    <a:pt x="274917" y="1055496"/>
                  </a:lnTo>
                  <a:lnTo>
                    <a:pt x="262321" y="996857"/>
                  </a:lnTo>
                  <a:lnTo>
                    <a:pt x="249725" y="938219"/>
                  </a:lnTo>
                  <a:lnTo>
                    <a:pt x="237130" y="879580"/>
                  </a:lnTo>
                  <a:lnTo>
                    <a:pt x="224534" y="820941"/>
                  </a:lnTo>
                  <a:lnTo>
                    <a:pt x="211938" y="762303"/>
                  </a:lnTo>
                  <a:lnTo>
                    <a:pt x="199342" y="703664"/>
                  </a:lnTo>
                  <a:lnTo>
                    <a:pt x="186747" y="645025"/>
                  </a:lnTo>
                  <a:lnTo>
                    <a:pt x="174151" y="586387"/>
                  </a:lnTo>
                  <a:lnTo>
                    <a:pt x="161555" y="527748"/>
                  </a:lnTo>
                  <a:lnTo>
                    <a:pt x="148959" y="469109"/>
                  </a:lnTo>
                  <a:lnTo>
                    <a:pt x="136364" y="410470"/>
                  </a:lnTo>
                  <a:lnTo>
                    <a:pt x="123768" y="351832"/>
                  </a:lnTo>
                  <a:lnTo>
                    <a:pt x="111172" y="293193"/>
                  </a:lnTo>
                  <a:lnTo>
                    <a:pt x="98577" y="234554"/>
                  </a:lnTo>
                  <a:lnTo>
                    <a:pt x="85981" y="175916"/>
                  </a:lnTo>
                  <a:lnTo>
                    <a:pt x="73385" y="117277"/>
                  </a:lnTo>
                  <a:lnTo>
                    <a:pt x="60789" y="58638"/>
                  </a:lnTo>
                  <a:lnTo>
                    <a:pt x="48194" y="0"/>
                  </a:lnTo>
                  <a:lnTo>
                    <a:pt x="0" y="11087"/>
                  </a:lnTo>
                  <a:lnTo>
                    <a:pt x="14295" y="69335"/>
                  </a:lnTo>
                  <a:lnTo>
                    <a:pt x="28591" y="127582"/>
                  </a:lnTo>
                  <a:lnTo>
                    <a:pt x="42887" y="185830"/>
                  </a:lnTo>
                  <a:lnTo>
                    <a:pt x="57182" y="244078"/>
                  </a:lnTo>
                  <a:lnTo>
                    <a:pt x="71478" y="302325"/>
                  </a:lnTo>
                  <a:lnTo>
                    <a:pt x="85774" y="360573"/>
                  </a:lnTo>
                  <a:lnTo>
                    <a:pt x="100069" y="418820"/>
                  </a:lnTo>
                  <a:lnTo>
                    <a:pt x="114365" y="477068"/>
                  </a:lnTo>
                  <a:lnTo>
                    <a:pt x="128661" y="535316"/>
                  </a:lnTo>
                  <a:lnTo>
                    <a:pt x="142957" y="593563"/>
                  </a:lnTo>
                  <a:lnTo>
                    <a:pt x="157252" y="651811"/>
                  </a:lnTo>
                  <a:lnTo>
                    <a:pt x="171548" y="710058"/>
                  </a:lnTo>
                  <a:lnTo>
                    <a:pt x="185844" y="768306"/>
                  </a:lnTo>
                  <a:lnTo>
                    <a:pt x="200139" y="826554"/>
                  </a:lnTo>
                  <a:lnTo>
                    <a:pt x="214435" y="884801"/>
                  </a:lnTo>
                  <a:lnTo>
                    <a:pt x="228731" y="943049"/>
                  </a:lnTo>
                  <a:lnTo>
                    <a:pt x="243027" y="1001296"/>
                  </a:lnTo>
                  <a:lnTo>
                    <a:pt x="257322" y="1059544"/>
                  </a:lnTo>
                  <a:lnTo>
                    <a:pt x="271618" y="1117792"/>
                  </a:lnTo>
                  <a:lnTo>
                    <a:pt x="285914" y="1176039"/>
                  </a:lnTo>
                  <a:lnTo>
                    <a:pt x="300209" y="1234287"/>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2042638" y="2275527"/>
              <a:ext cx="275916" cy="1240257"/>
            </a:xfrm>
            <a:custGeom>
              <a:avLst/>
              <a:pathLst>
                <a:path w="275916" h="1240257">
                  <a:moveTo>
                    <a:pt x="275916" y="1237964"/>
                  </a:moveTo>
                  <a:lnTo>
                    <a:pt x="264872" y="1179013"/>
                  </a:lnTo>
                  <a:lnTo>
                    <a:pt x="253828" y="1120062"/>
                  </a:lnTo>
                  <a:lnTo>
                    <a:pt x="242784" y="1061112"/>
                  </a:lnTo>
                  <a:lnTo>
                    <a:pt x="231741" y="1002161"/>
                  </a:lnTo>
                  <a:lnTo>
                    <a:pt x="220697" y="943210"/>
                  </a:lnTo>
                  <a:lnTo>
                    <a:pt x="209653" y="884260"/>
                  </a:lnTo>
                  <a:lnTo>
                    <a:pt x="198609" y="825309"/>
                  </a:lnTo>
                  <a:lnTo>
                    <a:pt x="187565" y="766358"/>
                  </a:lnTo>
                  <a:lnTo>
                    <a:pt x="176521" y="707408"/>
                  </a:lnTo>
                  <a:lnTo>
                    <a:pt x="165477" y="648457"/>
                  </a:lnTo>
                  <a:lnTo>
                    <a:pt x="154433" y="589506"/>
                  </a:lnTo>
                  <a:lnTo>
                    <a:pt x="143389" y="530556"/>
                  </a:lnTo>
                  <a:lnTo>
                    <a:pt x="132345" y="471605"/>
                  </a:lnTo>
                  <a:lnTo>
                    <a:pt x="121301" y="412654"/>
                  </a:lnTo>
                  <a:lnTo>
                    <a:pt x="110258" y="353704"/>
                  </a:lnTo>
                  <a:lnTo>
                    <a:pt x="99214" y="294753"/>
                  </a:lnTo>
                  <a:lnTo>
                    <a:pt x="88170" y="235802"/>
                  </a:lnTo>
                  <a:lnTo>
                    <a:pt x="77126" y="176852"/>
                  </a:lnTo>
                  <a:lnTo>
                    <a:pt x="66082" y="117901"/>
                  </a:lnTo>
                  <a:lnTo>
                    <a:pt x="55038" y="58950"/>
                  </a:lnTo>
                  <a:lnTo>
                    <a:pt x="43994" y="0"/>
                  </a:lnTo>
                  <a:lnTo>
                    <a:pt x="0" y="8844"/>
                  </a:lnTo>
                  <a:lnTo>
                    <a:pt x="12595" y="67483"/>
                  </a:lnTo>
                  <a:lnTo>
                    <a:pt x="25191" y="126121"/>
                  </a:lnTo>
                  <a:lnTo>
                    <a:pt x="37787" y="184760"/>
                  </a:lnTo>
                  <a:lnTo>
                    <a:pt x="50382" y="243399"/>
                  </a:lnTo>
                  <a:lnTo>
                    <a:pt x="62978" y="302037"/>
                  </a:lnTo>
                  <a:lnTo>
                    <a:pt x="75574" y="360676"/>
                  </a:lnTo>
                  <a:lnTo>
                    <a:pt x="88170" y="419315"/>
                  </a:lnTo>
                  <a:lnTo>
                    <a:pt x="100765" y="477954"/>
                  </a:lnTo>
                  <a:lnTo>
                    <a:pt x="113361" y="536592"/>
                  </a:lnTo>
                  <a:lnTo>
                    <a:pt x="125957" y="595231"/>
                  </a:lnTo>
                  <a:lnTo>
                    <a:pt x="138553" y="653870"/>
                  </a:lnTo>
                  <a:lnTo>
                    <a:pt x="151148" y="712508"/>
                  </a:lnTo>
                  <a:lnTo>
                    <a:pt x="163744" y="771147"/>
                  </a:lnTo>
                  <a:lnTo>
                    <a:pt x="176340" y="829786"/>
                  </a:lnTo>
                  <a:lnTo>
                    <a:pt x="188936" y="888424"/>
                  </a:lnTo>
                  <a:lnTo>
                    <a:pt x="201531" y="947063"/>
                  </a:lnTo>
                  <a:lnTo>
                    <a:pt x="214127" y="1005702"/>
                  </a:lnTo>
                  <a:lnTo>
                    <a:pt x="226723" y="1064341"/>
                  </a:lnTo>
                  <a:lnTo>
                    <a:pt x="239319" y="1122979"/>
                  </a:lnTo>
                  <a:lnTo>
                    <a:pt x="251914" y="1181618"/>
                  </a:lnTo>
                  <a:lnTo>
                    <a:pt x="264510" y="1240257"/>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2086633" y="2270380"/>
              <a:ext cx="239400" cy="1243111"/>
            </a:xfrm>
            <a:custGeom>
              <a:avLst/>
              <a:pathLst>
                <a:path w="239400" h="1243111">
                  <a:moveTo>
                    <a:pt x="239400" y="1241776"/>
                  </a:moveTo>
                  <a:lnTo>
                    <a:pt x="229373" y="1182644"/>
                  </a:lnTo>
                  <a:lnTo>
                    <a:pt x="219347" y="1123512"/>
                  </a:lnTo>
                  <a:lnTo>
                    <a:pt x="209320" y="1064379"/>
                  </a:lnTo>
                  <a:lnTo>
                    <a:pt x="199294" y="1005247"/>
                  </a:lnTo>
                  <a:lnTo>
                    <a:pt x="189267" y="946115"/>
                  </a:lnTo>
                  <a:lnTo>
                    <a:pt x="179241" y="886983"/>
                  </a:lnTo>
                  <a:lnTo>
                    <a:pt x="169214" y="827851"/>
                  </a:lnTo>
                  <a:lnTo>
                    <a:pt x="159188" y="768718"/>
                  </a:lnTo>
                  <a:lnTo>
                    <a:pt x="149161" y="709586"/>
                  </a:lnTo>
                  <a:lnTo>
                    <a:pt x="139135" y="650454"/>
                  </a:lnTo>
                  <a:lnTo>
                    <a:pt x="129108" y="591322"/>
                  </a:lnTo>
                  <a:lnTo>
                    <a:pt x="119082" y="532189"/>
                  </a:lnTo>
                  <a:lnTo>
                    <a:pt x="109055" y="473057"/>
                  </a:lnTo>
                  <a:lnTo>
                    <a:pt x="99029" y="413925"/>
                  </a:lnTo>
                  <a:lnTo>
                    <a:pt x="89002" y="354793"/>
                  </a:lnTo>
                  <a:lnTo>
                    <a:pt x="78976" y="295661"/>
                  </a:lnTo>
                  <a:lnTo>
                    <a:pt x="68949" y="236528"/>
                  </a:lnTo>
                  <a:lnTo>
                    <a:pt x="58923" y="177396"/>
                  </a:lnTo>
                  <a:lnTo>
                    <a:pt x="48896" y="118264"/>
                  </a:lnTo>
                  <a:lnTo>
                    <a:pt x="38870" y="59132"/>
                  </a:lnTo>
                  <a:lnTo>
                    <a:pt x="28843" y="0"/>
                  </a:lnTo>
                  <a:lnTo>
                    <a:pt x="0" y="5146"/>
                  </a:lnTo>
                  <a:lnTo>
                    <a:pt x="11043" y="64097"/>
                  </a:lnTo>
                  <a:lnTo>
                    <a:pt x="22087" y="123048"/>
                  </a:lnTo>
                  <a:lnTo>
                    <a:pt x="33131" y="181998"/>
                  </a:lnTo>
                  <a:lnTo>
                    <a:pt x="44175" y="240949"/>
                  </a:lnTo>
                  <a:lnTo>
                    <a:pt x="55219" y="299900"/>
                  </a:lnTo>
                  <a:lnTo>
                    <a:pt x="66263" y="358850"/>
                  </a:lnTo>
                  <a:lnTo>
                    <a:pt x="77307" y="417801"/>
                  </a:lnTo>
                  <a:lnTo>
                    <a:pt x="88351" y="476752"/>
                  </a:lnTo>
                  <a:lnTo>
                    <a:pt x="99395" y="535702"/>
                  </a:lnTo>
                  <a:lnTo>
                    <a:pt x="110439" y="594653"/>
                  </a:lnTo>
                  <a:lnTo>
                    <a:pt x="121482" y="653604"/>
                  </a:lnTo>
                  <a:lnTo>
                    <a:pt x="132526" y="712554"/>
                  </a:lnTo>
                  <a:lnTo>
                    <a:pt x="143570" y="771505"/>
                  </a:lnTo>
                  <a:lnTo>
                    <a:pt x="154614" y="830456"/>
                  </a:lnTo>
                  <a:lnTo>
                    <a:pt x="165658" y="889406"/>
                  </a:lnTo>
                  <a:lnTo>
                    <a:pt x="176702" y="948357"/>
                  </a:lnTo>
                  <a:lnTo>
                    <a:pt x="187746" y="1007308"/>
                  </a:lnTo>
                  <a:lnTo>
                    <a:pt x="198790" y="1066258"/>
                  </a:lnTo>
                  <a:lnTo>
                    <a:pt x="209834" y="1125209"/>
                  </a:lnTo>
                  <a:lnTo>
                    <a:pt x="220878" y="1184160"/>
                  </a:lnTo>
                  <a:lnTo>
                    <a:pt x="231922" y="1243111"/>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2115477" y="2246452"/>
              <a:ext cx="284250" cy="1265704"/>
            </a:xfrm>
            <a:custGeom>
              <a:avLst/>
              <a:pathLst>
                <a:path w="284250" h="1265704">
                  <a:moveTo>
                    <a:pt x="284250" y="1259501"/>
                  </a:moveTo>
                  <a:lnTo>
                    <a:pt x="284250" y="1199524"/>
                  </a:lnTo>
                  <a:lnTo>
                    <a:pt x="284250" y="1139548"/>
                  </a:lnTo>
                  <a:lnTo>
                    <a:pt x="284250" y="1079572"/>
                  </a:lnTo>
                  <a:lnTo>
                    <a:pt x="284250" y="1019596"/>
                  </a:lnTo>
                  <a:lnTo>
                    <a:pt x="284250" y="959619"/>
                  </a:lnTo>
                  <a:lnTo>
                    <a:pt x="284250" y="899643"/>
                  </a:lnTo>
                  <a:lnTo>
                    <a:pt x="284250" y="839667"/>
                  </a:lnTo>
                  <a:lnTo>
                    <a:pt x="284250" y="779691"/>
                  </a:lnTo>
                  <a:lnTo>
                    <a:pt x="284250" y="719714"/>
                  </a:lnTo>
                  <a:lnTo>
                    <a:pt x="284250" y="659738"/>
                  </a:lnTo>
                  <a:lnTo>
                    <a:pt x="284250" y="599762"/>
                  </a:lnTo>
                  <a:lnTo>
                    <a:pt x="284250" y="539786"/>
                  </a:lnTo>
                  <a:lnTo>
                    <a:pt x="284250" y="479809"/>
                  </a:lnTo>
                  <a:lnTo>
                    <a:pt x="284250" y="419833"/>
                  </a:lnTo>
                  <a:lnTo>
                    <a:pt x="284250" y="359857"/>
                  </a:lnTo>
                  <a:lnTo>
                    <a:pt x="284250" y="299881"/>
                  </a:lnTo>
                  <a:lnTo>
                    <a:pt x="284250" y="239904"/>
                  </a:lnTo>
                  <a:lnTo>
                    <a:pt x="284250" y="179928"/>
                  </a:lnTo>
                  <a:lnTo>
                    <a:pt x="284250" y="119952"/>
                  </a:lnTo>
                  <a:lnTo>
                    <a:pt x="284250" y="59976"/>
                  </a:lnTo>
                  <a:lnTo>
                    <a:pt x="284250" y="0"/>
                  </a:lnTo>
                  <a:lnTo>
                    <a:pt x="212873" y="1498"/>
                  </a:lnTo>
                  <a:lnTo>
                    <a:pt x="141622" y="5992"/>
                  </a:lnTo>
                  <a:lnTo>
                    <a:pt x="70623" y="13473"/>
                  </a:lnTo>
                  <a:lnTo>
                    <a:pt x="0" y="23928"/>
                  </a:lnTo>
                  <a:lnTo>
                    <a:pt x="10026" y="83060"/>
                  </a:lnTo>
                  <a:lnTo>
                    <a:pt x="20052" y="142192"/>
                  </a:lnTo>
                  <a:lnTo>
                    <a:pt x="30079" y="201324"/>
                  </a:lnTo>
                  <a:lnTo>
                    <a:pt x="40105" y="260456"/>
                  </a:lnTo>
                  <a:lnTo>
                    <a:pt x="50132" y="319589"/>
                  </a:lnTo>
                  <a:lnTo>
                    <a:pt x="60158" y="378721"/>
                  </a:lnTo>
                  <a:lnTo>
                    <a:pt x="70185" y="437853"/>
                  </a:lnTo>
                  <a:lnTo>
                    <a:pt x="80211" y="496985"/>
                  </a:lnTo>
                  <a:lnTo>
                    <a:pt x="90238" y="556118"/>
                  </a:lnTo>
                  <a:lnTo>
                    <a:pt x="100264" y="615250"/>
                  </a:lnTo>
                  <a:lnTo>
                    <a:pt x="110291" y="674382"/>
                  </a:lnTo>
                  <a:lnTo>
                    <a:pt x="120317" y="733514"/>
                  </a:lnTo>
                  <a:lnTo>
                    <a:pt x="130344" y="792646"/>
                  </a:lnTo>
                  <a:lnTo>
                    <a:pt x="140370" y="851779"/>
                  </a:lnTo>
                  <a:lnTo>
                    <a:pt x="150397" y="910911"/>
                  </a:lnTo>
                  <a:lnTo>
                    <a:pt x="160423" y="970043"/>
                  </a:lnTo>
                  <a:lnTo>
                    <a:pt x="170450" y="1029175"/>
                  </a:lnTo>
                  <a:lnTo>
                    <a:pt x="180476" y="1088308"/>
                  </a:lnTo>
                  <a:lnTo>
                    <a:pt x="190503" y="1147440"/>
                  </a:lnTo>
                  <a:lnTo>
                    <a:pt x="200529" y="1206572"/>
                  </a:lnTo>
                  <a:lnTo>
                    <a:pt x="210556" y="1265704"/>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2092535"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10.4m</a:t>
              </a:r>
            </a:p>
          </p:txBody>
        </p:sp>
        <p:sp>
          <p:nvSpPr>
            <p:cNvPr id="36" name="tx36"/>
            <p:cNvSpPr/>
            <p:nvPr/>
          </p:nvSpPr>
          <p:spPr>
            <a:xfrm>
              <a:off x="4597136" y="210631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37" name="rc37"/>
            <p:cNvSpPr/>
            <p:nvPr/>
          </p:nvSpPr>
          <p:spPr>
            <a:xfrm>
              <a:off x="4606136"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606136"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606136"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606136"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606136"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606136"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606136"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606136"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606136"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606136"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606136"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606136"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606136"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606136"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606136"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606136"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639219" y="2299665"/>
              <a:ext cx="201455"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639219" y="2519121"/>
              <a:ext cx="201455"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639219" y="2738577"/>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639219" y="2958033"/>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639219" y="3177489"/>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639219" y="339694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639219" y="361640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639219" y="383585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639219" y="405531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639219" y="427476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639219" y="449422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639219" y="471368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639219" y="493313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639219" y="515259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639219" y="5372049"/>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886181" y="2360388"/>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2.8 million (26.4%) </a:t>
              </a:r>
            </a:p>
          </p:txBody>
        </p:sp>
        <p:sp>
          <p:nvSpPr>
            <p:cNvPr id="69" name="tx69"/>
            <p:cNvSpPr/>
            <p:nvPr/>
          </p:nvSpPr>
          <p:spPr>
            <a:xfrm>
              <a:off x="4886181" y="2579844"/>
              <a:ext cx="13913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1.5 million (14.7%) </a:t>
              </a:r>
            </a:p>
          </p:txBody>
        </p:sp>
        <p:sp>
          <p:nvSpPr>
            <p:cNvPr id="70" name="tx70"/>
            <p:cNvSpPr/>
            <p:nvPr/>
          </p:nvSpPr>
          <p:spPr>
            <a:xfrm>
              <a:off x="4886181" y="2799300"/>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Ethiopia: 772,000 (7.4%) </a:t>
              </a:r>
            </a:p>
          </p:txBody>
        </p:sp>
        <p:sp>
          <p:nvSpPr>
            <p:cNvPr id="71" name="tx71"/>
            <p:cNvSpPr/>
            <p:nvPr/>
          </p:nvSpPr>
          <p:spPr>
            <a:xfrm>
              <a:off x="4886181" y="3018756"/>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Angola: 660,000 (6.3%) </a:t>
              </a:r>
            </a:p>
          </p:txBody>
        </p:sp>
        <p:sp>
          <p:nvSpPr>
            <p:cNvPr id="72" name="tx72"/>
            <p:cNvSpPr/>
            <p:nvPr/>
          </p:nvSpPr>
          <p:spPr>
            <a:xfrm>
              <a:off x="4886181" y="3238212"/>
              <a:ext cx="13115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Sudan: 465,000 (4.5%) </a:t>
              </a:r>
            </a:p>
          </p:txBody>
        </p:sp>
        <p:sp>
          <p:nvSpPr>
            <p:cNvPr id="73" name="tx73"/>
            <p:cNvSpPr/>
            <p:nvPr/>
          </p:nvSpPr>
          <p:spPr>
            <a:xfrm>
              <a:off x="4886181" y="3457668"/>
              <a:ext cx="15910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South Africa: 403,000 (3.9%) </a:t>
              </a:r>
            </a:p>
          </p:txBody>
        </p:sp>
        <p:sp>
          <p:nvSpPr>
            <p:cNvPr id="74" name="tx74"/>
            <p:cNvSpPr/>
            <p:nvPr/>
          </p:nvSpPr>
          <p:spPr>
            <a:xfrm>
              <a:off x="4886181" y="3677124"/>
              <a:ext cx="14336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Tanzania: 401,000 (3.8%) </a:t>
              </a:r>
            </a:p>
          </p:txBody>
        </p:sp>
        <p:sp>
          <p:nvSpPr>
            <p:cNvPr id="75" name="tx75"/>
            <p:cNvSpPr/>
            <p:nvPr/>
          </p:nvSpPr>
          <p:spPr>
            <a:xfrm>
              <a:off x="4886181" y="3896580"/>
              <a:ext cx="1628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Mozambique: 376,000 (3.6%) </a:t>
              </a:r>
            </a:p>
          </p:txBody>
        </p:sp>
        <p:sp>
          <p:nvSpPr>
            <p:cNvPr id="76" name="tx76"/>
            <p:cNvSpPr/>
            <p:nvPr/>
          </p:nvSpPr>
          <p:spPr>
            <a:xfrm>
              <a:off x="4886181" y="4116036"/>
              <a:ext cx="16034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Madagascar: 355,000 (3.4%) </a:t>
              </a:r>
            </a:p>
          </p:txBody>
        </p:sp>
        <p:sp>
          <p:nvSpPr>
            <p:cNvPr id="77" name="tx77"/>
            <p:cNvSpPr/>
            <p:nvPr/>
          </p:nvSpPr>
          <p:spPr>
            <a:xfrm>
              <a:off x="4886181" y="4335492"/>
              <a:ext cx="16744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Cote d'Ivoire: 293,000 (2.8%) </a:t>
              </a:r>
            </a:p>
          </p:txBody>
        </p:sp>
        <p:sp>
          <p:nvSpPr>
            <p:cNvPr id="78" name="tx78"/>
            <p:cNvSpPr/>
            <p:nvPr/>
          </p:nvSpPr>
          <p:spPr>
            <a:xfrm>
              <a:off x="4886181" y="4554948"/>
              <a:ext cx="13093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Chad: 250,000 (2.4%) </a:t>
              </a:r>
            </a:p>
          </p:txBody>
        </p:sp>
        <p:sp>
          <p:nvSpPr>
            <p:cNvPr id="79" name="tx79"/>
            <p:cNvSpPr/>
            <p:nvPr/>
          </p:nvSpPr>
          <p:spPr>
            <a:xfrm>
              <a:off x="4886181" y="4774404"/>
              <a:ext cx="1454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Somalia: 219,000 (2.1%) </a:t>
              </a:r>
            </a:p>
          </p:txBody>
        </p:sp>
        <p:sp>
          <p:nvSpPr>
            <p:cNvPr id="80" name="tx80"/>
            <p:cNvSpPr/>
            <p:nvPr/>
          </p:nvSpPr>
          <p:spPr>
            <a:xfrm>
              <a:off x="4886181" y="4993860"/>
              <a:ext cx="13673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Kenya: 180,000 (1.7%) </a:t>
              </a:r>
            </a:p>
          </p:txBody>
        </p:sp>
        <p:sp>
          <p:nvSpPr>
            <p:cNvPr id="81" name="tx81"/>
            <p:cNvSpPr/>
            <p:nvPr/>
          </p:nvSpPr>
          <p:spPr>
            <a:xfrm>
              <a:off x="4886181" y="5213316"/>
              <a:ext cx="14109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Guinea: 165,000 (1.6%) </a:t>
              </a:r>
            </a:p>
          </p:txBody>
        </p:sp>
        <p:sp>
          <p:nvSpPr>
            <p:cNvPr id="82" name="tx82"/>
            <p:cNvSpPr/>
            <p:nvPr/>
          </p:nvSpPr>
          <p:spPr>
            <a:xfrm>
              <a:off x="4886181" y="5432772"/>
              <a:ext cx="15723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Cameroon: 161,000 (1.5%) </a:t>
              </a:r>
            </a:p>
          </p:txBody>
        </p:sp>
        <p:sp>
          <p:nvSpPr>
            <p:cNvPr id="83" name="tx83"/>
            <p:cNvSpPr/>
            <p:nvPr/>
          </p:nvSpPr>
          <p:spPr>
            <a:xfrm>
              <a:off x="4886181" y="5652228"/>
              <a:ext cx="12552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Mali: 151,000 (1.4%) </a:t>
              </a:r>
            </a:p>
          </p:txBody>
        </p:sp>
        <p:sp>
          <p:nvSpPr>
            <p:cNvPr id="84" name="tx84"/>
            <p:cNvSpPr/>
            <p:nvPr/>
          </p:nvSpPr>
          <p:spPr>
            <a:xfrm>
              <a:off x="6919264" y="2360388"/>
              <a:ext cx="13363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Benin: 145,000 (1.4%) </a:t>
              </a:r>
            </a:p>
          </p:txBody>
        </p:sp>
        <p:sp>
          <p:nvSpPr>
            <p:cNvPr id="85" name="tx85"/>
            <p:cNvSpPr/>
            <p:nvPr/>
          </p:nvSpPr>
          <p:spPr>
            <a:xfrm>
              <a:off x="6919264" y="2579844"/>
              <a:ext cx="13174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Niger: 141,000 (1.3%) </a:t>
              </a:r>
            </a:p>
          </p:txBody>
        </p:sp>
        <p:sp>
          <p:nvSpPr>
            <p:cNvPr id="86" name="tx86"/>
            <p:cNvSpPr/>
            <p:nvPr/>
          </p:nvSpPr>
          <p:spPr>
            <a:xfrm>
              <a:off x="6919264" y="2799300"/>
              <a:ext cx="12862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CAR: 128,000 (1.2%) </a:t>
              </a:r>
            </a:p>
          </p:txBody>
        </p:sp>
        <p:sp>
          <p:nvSpPr>
            <p:cNvPr id="87" name="tx87"/>
            <p:cNvSpPr/>
            <p:nvPr/>
          </p:nvSpPr>
          <p:spPr>
            <a:xfrm>
              <a:off x="6919264" y="3018756"/>
              <a:ext cx="16067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South Sudan: 92,000 (&lt;1%) </a:t>
              </a:r>
            </a:p>
          </p:txBody>
        </p:sp>
        <p:sp>
          <p:nvSpPr>
            <p:cNvPr id="88" name="tx88"/>
            <p:cNvSpPr/>
            <p:nvPr/>
          </p:nvSpPr>
          <p:spPr>
            <a:xfrm>
              <a:off x="6919264" y="3238212"/>
              <a:ext cx="13079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Malawi: 67,000 (&lt;1%) </a:t>
              </a:r>
            </a:p>
          </p:txBody>
        </p:sp>
        <p:sp>
          <p:nvSpPr>
            <p:cNvPr id="89" name="tx89"/>
            <p:cNvSpPr/>
            <p:nvPr/>
          </p:nvSpPr>
          <p:spPr>
            <a:xfrm>
              <a:off x="6919264" y="3457668"/>
              <a:ext cx="161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Burkina Faso: 64,000 (&lt;1%) </a:t>
              </a:r>
            </a:p>
          </p:txBody>
        </p:sp>
        <p:sp>
          <p:nvSpPr>
            <p:cNvPr id="90" name="tx90"/>
            <p:cNvSpPr/>
            <p:nvPr/>
          </p:nvSpPr>
          <p:spPr>
            <a:xfrm>
              <a:off x="6919264" y="3677124"/>
              <a:ext cx="13329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Zambia: 62,000 (&lt;1%) </a:t>
              </a:r>
            </a:p>
          </p:txBody>
        </p:sp>
        <p:sp>
          <p:nvSpPr>
            <p:cNvPr id="91" name="tx91"/>
            <p:cNvSpPr/>
            <p:nvPr/>
          </p:nvSpPr>
          <p:spPr>
            <a:xfrm>
              <a:off x="6919264" y="3896580"/>
              <a:ext cx="135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Uganda: 51,000 (&lt;1%) </a:t>
              </a:r>
            </a:p>
          </p:txBody>
        </p:sp>
        <p:sp>
          <p:nvSpPr>
            <p:cNvPr id="92" name="tx92"/>
            <p:cNvSpPr/>
            <p:nvPr/>
          </p:nvSpPr>
          <p:spPr>
            <a:xfrm>
              <a:off x="6919264" y="4116036"/>
              <a:ext cx="13020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Algeria: 51,000 (&lt;1%) </a:t>
              </a:r>
            </a:p>
          </p:txBody>
        </p:sp>
        <p:sp>
          <p:nvSpPr>
            <p:cNvPr id="93" name="tx93"/>
            <p:cNvSpPr/>
            <p:nvPr/>
          </p:nvSpPr>
          <p:spPr>
            <a:xfrm>
              <a:off x="6919264" y="4335492"/>
              <a:ext cx="134553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Burundi: 50,000 (&lt;1%) </a:t>
              </a:r>
            </a:p>
          </p:txBody>
        </p:sp>
        <p:sp>
          <p:nvSpPr>
            <p:cNvPr id="94" name="tx94"/>
            <p:cNvSpPr/>
            <p:nvPr/>
          </p:nvSpPr>
          <p:spPr>
            <a:xfrm>
              <a:off x="6919264" y="4554948"/>
              <a:ext cx="124614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Egypt: 48,000 (&lt;1%) </a:t>
              </a:r>
            </a:p>
          </p:txBody>
        </p:sp>
        <p:sp>
          <p:nvSpPr>
            <p:cNvPr id="95" name="tx95"/>
            <p:cNvSpPr/>
            <p:nvPr/>
          </p:nvSpPr>
          <p:spPr>
            <a:xfrm>
              <a:off x="6919264" y="4774404"/>
              <a:ext cx="13705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Senegal: 48,000 (&lt;1%) </a:t>
              </a:r>
            </a:p>
          </p:txBody>
        </p:sp>
        <p:sp>
          <p:nvSpPr>
            <p:cNvPr id="96" name="tx96"/>
            <p:cNvSpPr/>
            <p:nvPr/>
          </p:nvSpPr>
          <p:spPr>
            <a:xfrm>
              <a:off x="6919264" y="4993860"/>
              <a:ext cx="14757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Zimbabwe: 44,000 (&lt;1%) </a:t>
              </a:r>
            </a:p>
          </p:txBody>
        </p:sp>
        <p:sp>
          <p:nvSpPr>
            <p:cNvPr id="97" name="tx97"/>
            <p:cNvSpPr/>
            <p:nvPr/>
          </p:nvSpPr>
          <p:spPr>
            <a:xfrm>
              <a:off x="6919264" y="5213316"/>
              <a:ext cx="12896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Congo: 29,000 (&lt;1%) </a:t>
              </a:r>
            </a:p>
          </p:txBody>
        </p:sp>
        <p:sp>
          <p:nvSpPr>
            <p:cNvPr id="98" name="tx98"/>
            <p:cNvSpPr/>
            <p:nvPr/>
          </p:nvSpPr>
          <p:spPr>
            <a:xfrm>
              <a:off x="6919264" y="5432772"/>
              <a:ext cx="22247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24 countries: 279,000 (2.7%) </a:t>
              </a:r>
            </a:p>
          </p:txBody>
        </p:sp>
        <p:sp>
          <p:nvSpPr>
            <p:cNvPr id="99" name="tx99"/>
            <p:cNvSpPr/>
            <p:nvPr/>
          </p:nvSpPr>
          <p:spPr>
            <a:xfrm>
              <a:off x="274320" y="166619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100" name="tx100"/>
            <p:cNvSpPr/>
            <p:nvPr/>
          </p:nvSpPr>
          <p:spPr>
            <a:xfrm>
              <a:off x="363153" y="614177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79647" y="626247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908592" y="638317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4 countries accounted for over half (54.8%) of all un- and under-vaccinated children in Africa.
Nigeria had the highest number of children who did not receive DTP3 (n=2.8 million), which is approximately 26.4% of all un- and under-vaccinated children in Africa (n=10.4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4 countries accounted for over half of all un- and under-vaccinated children in Africa,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3002" y="3818235"/>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6" name="pl6"/>
            <p:cNvSpPr/>
            <p:nvPr/>
          </p:nvSpPr>
          <p:spPr>
            <a:xfrm>
              <a:off x="963002" y="3168773"/>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7" name="pl7"/>
            <p:cNvSpPr/>
            <p:nvPr/>
          </p:nvSpPr>
          <p:spPr>
            <a:xfrm>
              <a:off x="963002" y="2519311"/>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8" name="pl8"/>
            <p:cNvSpPr/>
            <p:nvPr/>
          </p:nvSpPr>
          <p:spPr>
            <a:xfrm>
              <a:off x="963002" y="1869849"/>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9" name="pl9"/>
            <p:cNvSpPr/>
            <p:nvPr/>
          </p:nvSpPr>
          <p:spPr>
            <a:xfrm>
              <a:off x="963002" y="414296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0" name="pl10"/>
            <p:cNvSpPr/>
            <p:nvPr/>
          </p:nvSpPr>
          <p:spPr>
            <a:xfrm>
              <a:off x="963002" y="3493504"/>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1" name="pl11"/>
            <p:cNvSpPr/>
            <p:nvPr/>
          </p:nvSpPr>
          <p:spPr>
            <a:xfrm>
              <a:off x="963002" y="2844042"/>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2" name="pl12"/>
            <p:cNvSpPr/>
            <p:nvPr/>
          </p:nvSpPr>
          <p:spPr>
            <a:xfrm>
              <a:off x="963002" y="2194580"/>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3" name="pl13"/>
            <p:cNvSpPr/>
            <p:nvPr/>
          </p:nvSpPr>
          <p:spPr>
            <a:xfrm>
              <a:off x="142536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5020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7504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39987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5974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2471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8968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5464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1961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845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49551"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06134" y="3699198"/>
              <a:ext cx="238470" cy="443768"/>
            </a:xfrm>
            <a:prstGeom prst="rect">
              <a:avLst/>
            </a:prstGeom>
            <a:solidFill>
              <a:srgbClr val="E2231A">
                <a:alpha val="100000"/>
              </a:srgbClr>
            </a:solidFill>
          </p:spPr>
          <p:txBody>
            <a:bodyPr/>
            <a:lstStyle/>
            <a:p/>
          </p:txBody>
        </p:sp>
        <p:sp>
          <p:nvSpPr>
            <p:cNvPr id="25" name="rc25"/>
            <p:cNvSpPr/>
            <p:nvPr/>
          </p:nvSpPr>
          <p:spPr>
            <a:xfrm>
              <a:off x="1571101" y="3706507"/>
              <a:ext cx="238470" cy="436459"/>
            </a:xfrm>
            <a:prstGeom prst="rect">
              <a:avLst/>
            </a:prstGeom>
            <a:solidFill>
              <a:srgbClr val="E2231A">
                <a:alpha val="100000"/>
              </a:srgbClr>
            </a:solidFill>
          </p:spPr>
          <p:txBody>
            <a:bodyPr/>
            <a:lstStyle/>
            <a:p/>
          </p:txBody>
        </p:sp>
        <p:sp>
          <p:nvSpPr>
            <p:cNvPr id="26" name="rc26"/>
            <p:cNvSpPr/>
            <p:nvPr/>
          </p:nvSpPr>
          <p:spPr>
            <a:xfrm>
              <a:off x="1836069" y="3709964"/>
              <a:ext cx="238470" cy="433001"/>
            </a:xfrm>
            <a:prstGeom prst="rect">
              <a:avLst/>
            </a:prstGeom>
            <a:solidFill>
              <a:srgbClr val="E2231A">
                <a:alpha val="100000"/>
              </a:srgbClr>
            </a:solidFill>
          </p:spPr>
          <p:txBody>
            <a:bodyPr/>
            <a:lstStyle/>
            <a:p/>
          </p:txBody>
        </p:sp>
        <p:sp>
          <p:nvSpPr>
            <p:cNvPr id="27" name="rc27"/>
            <p:cNvSpPr/>
            <p:nvPr/>
          </p:nvSpPr>
          <p:spPr>
            <a:xfrm>
              <a:off x="2101036" y="3727603"/>
              <a:ext cx="238470" cy="415363"/>
            </a:xfrm>
            <a:prstGeom prst="rect">
              <a:avLst/>
            </a:prstGeom>
            <a:solidFill>
              <a:srgbClr val="E2231A">
                <a:alpha val="100000"/>
              </a:srgbClr>
            </a:solidFill>
          </p:spPr>
          <p:txBody>
            <a:bodyPr/>
            <a:lstStyle/>
            <a:p/>
          </p:txBody>
        </p:sp>
        <p:sp>
          <p:nvSpPr>
            <p:cNvPr id="28" name="rc28"/>
            <p:cNvSpPr/>
            <p:nvPr/>
          </p:nvSpPr>
          <p:spPr>
            <a:xfrm>
              <a:off x="2366003" y="3740983"/>
              <a:ext cx="238470" cy="401983"/>
            </a:xfrm>
            <a:prstGeom prst="rect">
              <a:avLst/>
            </a:prstGeom>
            <a:solidFill>
              <a:srgbClr val="E2231A">
                <a:alpha val="100000"/>
              </a:srgbClr>
            </a:solidFill>
          </p:spPr>
          <p:txBody>
            <a:bodyPr/>
            <a:lstStyle/>
            <a:p/>
          </p:txBody>
        </p:sp>
        <p:sp>
          <p:nvSpPr>
            <p:cNvPr id="29" name="rc29"/>
            <p:cNvSpPr/>
            <p:nvPr/>
          </p:nvSpPr>
          <p:spPr>
            <a:xfrm>
              <a:off x="2630970" y="3751293"/>
              <a:ext cx="238470" cy="391673"/>
            </a:xfrm>
            <a:prstGeom prst="rect">
              <a:avLst/>
            </a:prstGeom>
            <a:solidFill>
              <a:srgbClr val="E2231A">
                <a:alpha val="100000"/>
              </a:srgbClr>
            </a:solidFill>
          </p:spPr>
          <p:txBody>
            <a:bodyPr/>
            <a:lstStyle/>
            <a:p/>
          </p:txBody>
        </p:sp>
        <p:sp>
          <p:nvSpPr>
            <p:cNvPr id="30" name="rc30"/>
            <p:cNvSpPr/>
            <p:nvPr/>
          </p:nvSpPr>
          <p:spPr>
            <a:xfrm>
              <a:off x="2895938" y="3771187"/>
              <a:ext cx="238470" cy="371779"/>
            </a:xfrm>
            <a:prstGeom prst="rect">
              <a:avLst/>
            </a:prstGeom>
            <a:solidFill>
              <a:srgbClr val="E2231A">
                <a:alpha val="100000"/>
              </a:srgbClr>
            </a:solidFill>
          </p:spPr>
          <p:txBody>
            <a:bodyPr/>
            <a:lstStyle/>
            <a:p/>
          </p:txBody>
        </p:sp>
        <p:sp>
          <p:nvSpPr>
            <p:cNvPr id="31" name="rc31"/>
            <p:cNvSpPr/>
            <p:nvPr/>
          </p:nvSpPr>
          <p:spPr>
            <a:xfrm>
              <a:off x="3160905" y="3774185"/>
              <a:ext cx="238470" cy="368781"/>
            </a:xfrm>
            <a:prstGeom prst="rect">
              <a:avLst/>
            </a:prstGeom>
            <a:solidFill>
              <a:srgbClr val="E2231A">
                <a:alpha val="100000"/>
              </a:srgbClr>
            </a:solidFill>
          </p:spPr>
          <p:txBody>
            <a:bodyPr/>
            <a:lstStyle/>
            <a:p/>
          </p:txBody>
        </p:sp>
        <p:sp>
          <p:nvSpPr>
            <p:cNvPr id="32" name="rc32"/>
            <p:cNvSpPr/>
            <p:nvPr/>
          </p:nvSpPr>
          <p:spPr>
            <a:xfrm>
              <a:off x="3425872" y="3790268"/>
              <a:ext cx="238470" cy="352697"/>
            </a:xfrm>
            <a:prstGeom prst="rect">
              <a:avLst/>
            </a:prstGeom>
            <a:solidFill>
              <a:srgbClr val="E2231A">
                <a:alpha val="100000"/>
              </a:srgbClr>
            </a:solidFill>
          </p:spPr>
          <p:txBody>
            <a:bodyPr/>
            <a:lstStyle/>
            <a:p/>
          </p:txBody>
        </p:sp>
        <p:sp>
          <p:nvSpPr>
            <p:cNvPr id="33" name="rc33"/>
            <p:cNvSpPr/>
            <p:nvPr/>
          </p:nvSpPr>
          <p:spPr>
            <a:xfrm>
              <a:off x="3690840" y="3832873"/>
              <a:ext cx="238470" cy="310093"/>
            </a:xfrm>
            <a:prstGeom prst="rect">
              <a:avLst/>
            </a:prstGeom>
            <a:solidFill>
              <a:srgbClr val="E2231A">
                <a:alpha val="100000"/>
              </a:srgbClr>
            </a:solidFill>
          </p:spPr>
          <p:txBody>
            <a:bodyPr/>
            <a:lstStyle/>
            <a:p/>
          </p:txBody>
        </p:sp>
        <p:sp>
          <p:nvSpPr>
            <p:cNvPr id="34" name="rc34"/>
            <p:cNvSpPr/>
            <p:nvPr/>
          </p:nvSpPr>
          <p:spPr>
            <a:xfrm>
              <a:off x="3955807" y="3826405"/>
              <a:ext cx="238470" cy="316560"/>
            </a:xfrm>
            <a:prstGeom prst="rect">
              <a:avLst/>
            </a:prstGeom>
            <a:solidFill>
              <a:srgbClr val="E2231A">
                <a:alpha val="100000"/>
              </a:srgbClr>
            </a:solidFill>
          </p:spPr>
          <p:txBody>
            <a:bodyPr/>
            <a:lstStyle/>
            <a:p/>
          </p:txBody>
        </p:sp>
        <p:sp>
          <p:nvSpPr>
            <p:cNvPr id="35" name="rc35"/>
            <p:cNvSpPr/>
            <p:nvPr/>
          </p:nvSpPr>
          <p:spPr>
            <a:xfrm>
              <a:off x="4220774" y="3803416"/>
              <a:ext cx="238470" cy="339549"/>
            </a:xfrm>
            <a:prstGeom prst="rect">
              <a:avLst/>
            </a:prstGeom>
            <a:solidFill>
              <a:srgbClr val="E2231A">
                <a:alpha val="100000"/>
              </a:srgbClr>
            </a:solidFill>
          </p:spPr>
          <p:txBody>
            <a:bodyPr/>
            <a:lstStyle/>
            <a:p/>
          </p:txBody>
        </p:sp>
        <p:sp>
          <p:nvSpPr>
            <p:cNvPr id="36" name="rc36"/>
            <p:cNvSpPr/>
            <p:nvPr/>
          </p:nvSpPr>
          <p:spPr>
            <a:xfrm>
              <a:off x="4485741" y="3792061"/>
              <a:ext cx="238470" cy="350905"/>
            </a:xfrm>
            <a:prstGeom prst="rect">
              <a:avLst/>
            </a:prstGeom>
            <a:solidFill>
              <a:srgbClr val="E2231A">
                <a:alpha val="100000"/>
              </a:srgbClr>
            </a:solidFill>
          </p:spPr>
          <p:txBody>
            <a:bodyPr/>
            <a:lstStyle/>
            <a:p/>
          </p:txBody>
        </p:sp>
        <p:sp>
          <p:nvSpPr>
            <p:cNvPr id="37" name="rc37"/>
            <p:cNvSpPr/>
            <p:nvPr/>
          </p:nvSpPr>
          <p:spPr>
            <a:xfrm>
              <a:off x="4750709" y="3778415"/>
              <a:ext cx="238470" cy="364550"/>
            </a:xfrm>
            <a:prstGeom prst="rect">
              <a:avLst/>
            </a:prstGeom>
            <a:solidFill>
              <a:srgbClr val="E2231A">
                <a:alpha val="100000"/>
              </a:srgbClr>
            </a:solidFill>
          </p:spPr>
          <p:txBody>
            <a:bodyPr/>
            <a:lstStyle/>
            <a:p/>
          </p:txBody>
        </p:sp>
        <p:sp>
          <p:nvSpPr>
            <p:cNvPr id="38" name="rc38"/>
            <p:cNvSpPr/>
            <p:nvPr/>
          </p:nvSpPr>
          <p:spPr>
            <a:xfrm>
              <a:off x="5015676" y="3768957"/>
              <a:ext cx="238470" cy="374009"/>
            </a:xfrm>
            <a:prstGeom prst="rect">
              <a:avLst/>
            </a:prstGeom>
            <a:solidFill>
              <a:srgbClr val="E2231A">
                <a:alpha val="100000"/>
              </a:srgbClr>
            </a:solidFill>
          </p:spPr>
          <p:txBody>
            <a:bodyPr/>
            <a:lstStyle/>
            <a:p/>
          </p:txBody>
        </p:sp>
        <p:sp>
          <p:nvSpPr>
            <p:cNvPr id="39" name="rc39"/>
            <p:cNvSpPr/>
            <p:nvPr/>
          </p:nvSpPr>
          <p:spPr>
            <a:xfrm>
              <a:off x="5280643" y="3756284"/>
              <a:ext cx="238470" cy="386682"/>
            </a:xfrm>
            <a:prstGeom prst="rect">
              <a:avLst/>
            </a:prstGeom>
            <a:solidFill>
              <a:srgbClr val="E2231A">
                <a:alpha val="100000"/>
              </a:srgbClr>
            </a:solidFill>
          </p:spPr>
          <p:txBody>
            <a:bodyPr/>
            <a:lstStyle/>
            <a:p/>
          </p:txBody>
        </p:sp>
        <p:sp>
          <p:nvSpPr>
            <p:cNvPr id="40" name="rc40"/>
            <p:cNvSpPr/>
            <p:nvPr/>
          </p:nvSpPr>
          <p:spPr>
            <a:xfrm>
              <a:off x="5545610" y="3759235"/>
              <a:ext cx="238470" cy="383731"/>
            </a:xfrm>
            <a:prstGeom prst="rect">
              <a:avLst/>
            </a:prstGeom>
            <a:solidFill>
              <a:srgbClr val="E2231A">
                <a:alpha val="100000"/>
              </a:srgbClr>
            </a:solidFill>
          </p:spPr>
          <p:txBody>
            <a:bodyPr/>
            <a:lstStyle/>
            <a:p/>
          </p:txBody>
        </p:sp>
        <p:sp>
          <p:nvSpPr>
            <p:cNvPr id="41" name="rc41"/>
            <p:cNvSpPr/>
            <p:nvPr/>
          </p:nvSpPr>
          <p:spPr>
            <a:xfrm>
              <a:off x="5810578" y="3770018"/>
              <a:ext cx="238470" cy="372948"/>
            </a:xfrm>
            <a:prstGeom prst="rect">
              <a:avLst/>
            </a:prstGeom>
            <a:solidFill>
              <a:srgbClr val="E2231A">
                <a:alpha val="100000"/>
              </a:srgbClr>
            </a:solidFill>
          </p:spPr>
          <p:txBody>
            <a:bodyPr/>
            <a:lstStyle/>
            <a:p/>
          </p:txBody>
        </p:sp>
        <p:sp>
          <p:nvSpPr>
            <p:cNvPr id="42" name="rc42"/>
            <p:cNvSpPr/>
            <p:nvPr/>
          </p:nvSpPr>
          <p:spPr>
            <a:xfrm>
              <a:off x="6075545" y="3777050"/>
              <a:ext cx="238470" cy="365915"/>
            </a:xfrm>
            <a:prstGeom prst="rect">
              <a:avLst/>
            </a:prstGeom>
            <a:solidFill>
              <a:srgbClr val="E2231A">
                <a:alpha val="100000"/>
              </a:srgbClr>
            </a:solidFill>
          </p:spPr>
          <p:txBody>
            <a:bodyPr/>
            <a:lstStyle/>
            <a:p/>
          </p:txBody>
        </p:sp>
        <p:sp>
          <p:nvSpPr>
            <p:cNvPr id="43" name="rc43"/>
            <p:cNvSpPr/>
            <p:nvPr/>
          </p:nvSpPr>
          <p:spPr>
            <a:xfrm>
              <a:off x="6340512" y="3785707"/>
              <a:ext cx="238470" cy="357259"/>
            </a:xfrm>
            <a:prstGeom prst="rect">
              <a:avLst/>
            </a:prstGeom>
            <a:solidFill>
              <a:srgbClr val="E2231A">
                <a:alpha val="100000"/>
              </a:srgbClr>
            </a:solidFill>
          </p:spPr>
          <p:txBody>
            <a:bodyPr/>
            <a:lstStyle/>
            <a:p/>
          </p:txBody>
        </p:sp>
        <p:sp>
          <p:nvSpPr>
            <p:cNvPr id="44" name="rc44"/>
            <p:cNvSpPr/>
            <p:nvPr/>
          </p:nvSpPr>
          <p:spPr>
            <a:xfrm>
              <a:off x="6605479" y="3765797"/>
              <a:ext cx="238470" cy="377168"/>
            </a:xfrm>
            <a:prstGeom prst="rect">
              <a:avLst/>
            </a:prstGeom>
            <a:solidFill>
              <a:srgbClr val="E2231A">
                <a:alpha val="100000"/>
              </a:srgbClr>
            </a:solidFill>
          </p:spPr>
          <p:txBody>
            <a:bodyPr/>
            <a:lstStyle/>
            <a:p/>
          </p:txBody>
        </p:sp>
        <p:sp>
          <p:nvSpPr>
            <p:cNvPr id="45" name="rc45"/>
            <p:cNvSpPr/>
            <p:nvPr/>
          </p:nvSpPr>
          <p:spPr>
            <a:xfrm>
              <a:off x="6870447" y="3713116"/>
              <a:ext cx="238470" cy="429849"/>
            </a:xfrm>
            <a:prstGeom prst="rect">
              <a:avLst/>
            </a:prstGeom>
            <a:solidFill>
              <a:srgbClr val="E2231A">
                <a:alpha val="100000"/>
              </a:srgbClr>
            </a:solidFill>
          </p:spPr>
          <p:txBody>
            <a:bodyPr/>
            <a:lstStyle/>
            <a:p/>
          </p:txBody>
        </p:sp>
        <p:sp>
          <p:nvSpPr>
            <p:cNvPr id="46" name="rc46"/>
            <p:cNvSpPr/>
            <p:nvPr/>
          </p:nvSpPr>
          <p:spPr>
            <a:xfrm>
              <a:off x="7135414" y="3717608"/>
              <a:ext cx="238470" cy="425358"/>
            </a:xfrm>
            <a:prstGeom prst="rect">
              <a:avLst/>
            </a:prstGeom>
            <a:solidFill>
              <a:srgbClr val="E2231A">
                <a:alpha val="100000"/>
              </a:srgbClr>
            </a:solidFill>
          </p:spPr>
          <p:txBody>
            <a:bodyPr/>
            <a:lstStyle/>
            <a:p/>
          </p:txBody>
        </p:sp>
        <p:sp>
          <p:nvSpPr>
            <p:cNvPr id="47" name="rc47"/>
            <p:cNvSpPr/>
            <p:nvPr/>
          </p:nvSpPr>
          <p:spPr>
            <a:xfrm>
              <a:off x="7400381" y="3721919"/>
              <a:ext cx="238470" cy="421046"/>
            </a:xfrm>
            <a:prstGeom prst="rect">
              <a:avLst/>
            </a:prstGeom>
            <a:solidFill>
              <a:srgbClr val="E2231A">
                <a:alpha val="100000"/>
              </a:srgbClr>
            </a:solidFill>
          </p:spPr>
          <p:txBody>
            <a:bodyPr/>
            <a:lstStyle/>
            <a:p/>
          </p:txBody>
        </p:sp>
        <p:sp>
          <p:nvSpPr>
            <p:cNvPr id="48" name="rc48"/>
            <p:cNvSpPr/>
            <p:nvPr/>
          </p:nvSpPr>
          <p:spPr>
            <a:xfrm>
              <a:off x="7665348" y="3726628"/>
              <a:ext cx="238470" cy="416338"/>
            </a:xfrm>
            <a:prstGeom prst="rect">
              <a:avLst/>
            </a:prstGeom>
            <a:solidFill>
              <a:srgbClr val="E2231A">
                <a:alpha val="100000"/>
              </a:srgbClr>
            </a:solidFill>
          </p:spPr>
          <p:txBody>
            <a:bodyPr/>
            <a:lstStyle/>
            <a:p/>
          </p:txBody>
        </p:sp>
        <p:sp>
          <p:nvSpPr>
            <p:cNvPr id="49" name="rc49"/>
            <p:cNvSpPr/>
            <p:nvPr/>
          </p:nvSpPr>
          <p:spPr>
            <a:xfrm>
              <a:off x="7930316" y="3739737"/>
              <a:ext cx="238470" cy="403229"/>
            </a:xfrm>
            <a:prstGeom prst="rect">
              <a:avLst/>
            </a:prstGeom>
            <a:solidFill>
              <a:srgbClr val="E2231A">
                <a:alpha val="100000"/>
              </a:srgbClr>
            </a:solidFill>
          </p:spPr>
          <p:txBody>
            <a:bodyPr/>
            <a:lstStyle/>
            <a:p/>
          </p:txBody>
        </p:sp>
        <p:sp>
          <p:nvSpPr>
            <p:cNvPr id="50" name="rc50"/>
            <p:cNvSpPr/>
            <p:nvPr/>
          </p:nvSpPr>
          <p:spPr>
            <a:xfrm>
              <a:off x="1306134" y="3368652"/>
              <a:ext cx="238470" cy="330545"/>
            </a:xfrm>
            <a:prstGeom prst="rect">
              <a:avLst/>
            </a:prstGeom>
            <a:solidFill>
              <a:srgbClr val="B3B3B3">
                <a:alpha val="100000"/>
              </a:srgbClr>
            </a:solidFill>
          </p:spPr>
          <p:txBody>
            <a:bodyPr/>
            <a:lstStyle/>
            <a:p/>
          </p:txBody>
        </p:sp>
        <p:sp>
          <p:nvSpPr>
            <p:cNvPr id="51" name="rc51"/>
            <p:cNvSpPr/>
            <p:nvPr/>
          </p:nvSpPr>
          <p:spPr>
            <a:xfrm>
              <a:off x="1571101" y="3349757"/>
              <a:ext cx="238470" cy="356750"/>
            </a:xfrm>
            <a:prstGeom prst="rect">
              <a:avLst/>
            </a:prstGeom>
            <a:solidFill>
              <a:srgbClr val="B3B3B3">
                <a:alpha val="100000"/>
              </a:srgbClr>
            </a:solidFill>
          </p:spPr>
          <p:txBody>
            <a:bodyPr/>
            <a:lstStyle/>
            <a:p/>
          </p:txBody>
        </p:sp>
        <p:sp>
          <p:nvSpPr>
            <p:cNvPr id="52" name="rc52"/>
            <p:cNvSpPr/>
            <p:nvPr/>
          </p:nvSpPr>
          <p:spPr>
            <a:xfrm>
              <a:off x="1836069" y="3328031"/>
              <a:ext cx="238470" cy="381933"/>
            </a:xfrm>
            <a:prstGeom prst="rect">
              <a:avLst/>
            </a:prstGeom>
            <a:solidFill>
              <a:srgbClr val="B3B3B3">
                <a:alpha val="100000"/>
              </a:srgbClr>
            </a:solidFill>
          </p:spPr>
          <p:txBody>
            <a:bodyPr/>
            <a:lstStyle/>
            <a:p/>
          </p:txBody>
        </p:sp>
        <p:sp>
          <p:nvSpPr>
            <p:cNvPr id="53" name="rc53"/>
            <p:cNvSpPr/>
            <p:nvPr/>
          </p:nvSpPr>
          <p:spPr>
            <a:xfrm>
              <a:off x="2101036" y="3308921"/>
              <a:ext cx="238470" cy="418681"/>
            </a:xfrm>
            <a:prstGeom prst="rect">
              <a:avLst/>
            </a:prstGeom>
            <a:solidFill>
              <a:srgbClr val="B3B3B3">
                <a:alpha val="100000"/>
              </a:srgbClr>
            </a:solidFill>
          </p:spPr>
          <p:txBody>
            <a:bodyPr/>
            <a:lstStyle/>
            <a:p/>
          </p:txBody>
        </p:sp>
        <p:sp>
          <p:nvSpPr>
            <p:cNvPr id="54" name="rc54"/>
            <p:cNvSpPr/>
            <p:nvPr/>
          </p:nvSpPr>
          <p:spPr>
            <a:xfrm>
              <a:off x="2366003" y="3305345"/>
              <a:ext cx="238470" cy="435637"/>
            </a:xfrm>
            <a:prstGeom prst="rect">
              <a:avLst/>
            </a:prstGeom>
            <a:solidFill>
              <a:srgbClr val="B3B3B3">
                <a:alpha val="100000"/>
              </a:srgbClr>
            </a:solidFill>
          </p:spPr>
          <p:txBody>
            <a:bodyPr/>
            <a:lstStyle/>
            <a:p/>
          </p:txBody>
        </p:sp>
        <p:sp>
          <p:nvSpPr>
            <p:cNvPr id="55" name="rc55"/>
            <p:cNvSpPr/>
            <p:nvPr/>
          </p:nvSpPr>
          <p:spPr>
            <a:xfrm>
              <a:off x="2630970" y="3283685"/>
              <a:ext cx="238470" cy="467607"/>
            </a:xfrm>
            <a:prstGeom prst="rect">
              <a:avLst/>
            </a:prstGeom>
            <a:solidFill>
              <a:srgbClr val="B3B3B3">
                <a:alpha val="100000"/>
              </a:srgbClr>
            </a:solidFill>
          </p:spPr>
          <p:txBody>
            <a:bodyPr/>
            <a:lstStyle/>
            <a:p/>
          </p:txBody>
        </p:sp>
        <p:sp>
          <p:nvSpPr>
            <p:cNvPr id="56" name="rc56"/>
            <p:cNvSpPr/>
            <p:nvPr/>
          </p:nvSpPr>
          <p:spPr>
            <a:xfrm>
              <a:off x="2895938" y="3263037"/>
              <a:ext cx="238470" cy="508149"/>
            </a:xfrm>
            <a:prstGeom prst="rect">
              <a:avLst/>
            </a:prstGeom>
            <a:solidFill>
              <a:srgbClr val="B3B3B3">
                <a:alpha val="100000"/>
              </a:srgbClr>
            </a:solidFill>
          </p:spPr>
          <p:txBody>
            <a:bodyPr/>
            <a:lstStyle/>
            <a:p/>
          </p:txBody>
        </p:sp>
        <p:sp>
          <p:nvSpPr>
            <p:cNvPr id="57" name="rc57"/>
            <p:cNvSpPr/>
            <p:nvPr/>
          </p:nvSpPr>
          <p:spPr>
            <a:xfrm>
              <a:off x="3160905" y="3236263"/>
              <a:ext cx="238470" cy="537921"/>
            </a:xfrm>
            <a:prstGeom prst="rect">
              <a:avLst/>
            </a:prstGeom>
            <a:solidFill>
              <a:srgbClr val="B3B3B3">
                <a:alpha val="100000"/>
              </a:srgbClr>
            </a:solidFill>
          </p:spPr>
          <p:txBody>
            <a:bodyPr/>
            <a:lstStyle/>
            <a:p/>
          </p:txBody>
        </p:sp>
        <p:sp>
          <p:nvSpPr>
            <p:cNvPr id="58" name="rc58"/>
            <p:cNvSpPr/>
            <p:nvPr/>
          </p:nvSpPr>
          <p:spPr>
            <a:xfrm>
              <a:off x="3425872" y="3194781"/>
              <a:ext cx="238470" cy="595487"/>
            </a:xfrm>
            <a:prstGeom prst="rect">
              <a:avLst/>
            </a:prstGeom>
            <a:solidFill>
              <a:srgbClr val="B3B3B3">
                <a:alpha val="100000"/>
              </a:srgbClr>
            </a:solidFill>
          </p:spPr>
          <p:txBody>
            <a:bodyPr/>
            <a:lstStyle/>
            <a:p/>
          </p:txBody>
        </p:sp>
        <p:sp>
          <p:nvSpPr>
            <p:cNvPr id="59" name="rc59"/>
            <p:cNvSpPr/>
            <p:nvPr/>
          </p:nvSpPr>
          <p:spPr>
            <a:xfrm>
              <a:off x="3690840" y="3174619"/>
              <a:ext cx="238470" cy="658253"/>
            </a:xfrm>
            <a:prstGeom prst="rect">
              <a:avLst/>
            </a:prstGeom>
            <a:solidFill>
              <a:srgbClr val="B3B3B3">
                <a:alpha val="100000"/>
              </a:srgbClr>
            </a:solidFill>
          </p:spPr>
          <p:txBody>
            <a:bodyPr/>
            <a:lstStyle/>
            <a:p/>
          </p:txBody>
        </p:sp>
        <p:sp>
          <p:nvSpPr>
            <p:cNvPr id="60" name="rc60"/>
            <p:cNvSpPr/>
            <p:nvPr/>
          </p:nvSpPr>
          <p:spPr>
            <a:xfrm>
              <a:off x="3955807" y="3148592"/>
              <a:ext cx="238470" cy="677813"/>
            </a:xfrm>
            <a:prstGeom prst="rect">
              <a:avLst/>
            </a:prstGeom>
            <a:solidFill>
              <a:srgbClr val="B3B3B3">
                <a:alpha val="100000"/>
              </a:srgbClr>
            </a:solidFill>
          </p:spPr>
          <p:txBody>
            <a:bodyPr/>
            <a:lstStyle/>
            <a:p/>
          </p:txBody>
        </p:sp>
        <p:sp>
          <p:nvSpPr>
            <p:cNvPr id="61" name="rc61"/>
            <p:cNvSpPr/>
            <p:nvPr/>
          </p:nvSpPr>
          <p:spPr>
            <a:xfrm>
              <a:off x="4220774" y="3125680"/>
              <a:ext cx="238470" cy="677735"/>
            </a:xfrm>
            <a:prstGeom prst="rect">
              <a:avLst/>
            </a:prstGeom>
            <a:solidFill>
              <a:srgbClr val="B3B3B3">
                <a:alpha val="100000"/>
              </a:srgbClr>
            </a:solidFill>
          </p:spPr>
          <p:txBody>
            <a:bodyPr/>
            <a:lstStyle/>
            <a:p/>
          </p:txBody>
        </p:sp>
        <p:sp>
          <p:nvSpPr>
            <p:cNvPr id="62" name="rc62"/>
            <p:cNvSpPr/>
            <p:nvPr/>
          </p:nvSpPr>
          <p:spPr>
            <a:xfrm>
              <a:off x="4485741" y="3124349"/>
              <a:ext cx="238470" cy="667712"/>
            </a:xfrm>
            <a:prstGeom prst="rect">
              <a:avLst/>
            </a:prstGeom>
            <a:solidFill>
              <a:srgbClr val="B3B3B3">
                <a:alpha val="100000"/>
              </a:srgbClr>
            </a:solidFill>
          </p:spPr>
          <p:txBody>
            <a:bodyPr/>
            <a:lstStyle/>
            <a:p/>
          </p:txBody>
        </p:sp>
        <p:sp>
          <p:nvSpPr>
            <p:cNvPr id="63" name="rc63"/>
            <p:cNvSpPr/>
            <p:nvPr/>
          </p:nvSpPr>
          <p:spPr>
            <a:xfrm>
              <a:off x="4750709" y="3128209"/>
              <a:ext cx="238470" cy="650206"/>
            </a:xfrm>
            <a:prstGeom prst="rect">
              <a:avLst/>
            </a:prstGeom>
            <a:solidFill>
              <a:srgbClr val="B3B3B3">
                <a:alpha val="100000"/>
              </a:srgbClr>
            </a:solidFill>
          </p:spPr>
          <p:txBody>
            <a:bodyPr/>
            <a:lstStyle/>
            <a:p/>
          </p:txBody>
        </p:sp>
        <p:sp>
          <p:nvSpPr>
            <p:cNvPr id="64" name="rc64"/>
            <p:cNvSpPr/>
            <p:nvPr/>
          </p:nvSpPr>
          <p:spPr>
            <a:xfrm>
              <a:off x="5015676" y="3157726"/>
              <a:ext cx="238470" cy="611231"/>
            </a:xfrm>
            <a:prstGeom prst="rect">
              <a:avLst/>
            </a:prstGeom>
            <a:solidFill>
              <a:srgbClr val="B3B3B3">
                <a:alpha val="100000"/>
              </a:srgbClr>
            </a:solidFill>
          </p:spPr>
          <p:txBody>
            <a:bodyPr/>
            <a:lstStyle/>
            <a:p/>
          </p:txBody>
        </p:sp>
        <p:sp>
          <p:nvSpPr>
            <p:cNvPr id="65" name="rc65"/>
            <p:cNvSpPr/>
            <p:nvPr/>
          </p:nvSpPr>
          <p:spPr>
            <a:xfrm>
              <a:off x="5280643" y="3223999"/>
              <a:ext cx="238470" cy="532284"/>
            </a:xfrm>
            <a:prstGeom prst="rect">
              <a:avLst/>
            </a:prstGeom>
            <a:solidFill>
              <a:srgbClr val="B3B3B3">
                <a:alpha val="100000"/>
              </a:srgbClr>
            </a:solidFill>
          </p:spPr>
          <p:txBody>
            <a:bodyPr/>
            <a:lstStyle/>
            <a:p/>
          </p:txBody>
        </p:sp>
        <p:sp>
          <p:nvSpPr>
            <p:cNvPr id="66" name="rc66"/>
            <p:cNvSpPr/>
            <p:nvPr/>
          </p:nvSpPr>
          <p:spPr>
            <a:xfrm>
              <a:off x="5545610" y="3267849"/>
              <a:ext cx="238470" cy="491385"/>
            </a:xfrm>
            <a:prstGeom prst="rect">
              <a:avLst/>
            </a:prstGeom>
            <a:solidFill>
              <a:srgbClr val="B3B3B3">
                <a:alpha val="100000"/>
              </a:srgbClr>
            </a:solidFill>
          </p:spPr>
          <p:txBody>
            <a:bodyPr/>
            <a:lstStyle/>
            <a:p/>
          </p:txBody>
        </p:sp>
        <p:sp>
          <p:nvSpPr>
            <p:cNvPr id="67" name="rc67"/>
            <p:cNvSpPr/>
            <p:nvPr/>
          </p:nvSpPr>
          <p:spPr>
            <a:xfrm>
              <a:off x="5810578" y="3276416"/>
              <a:ext cx="238470" cy="493602"/>
            </a:xfrm>
            <a:prstGeom prst="rect">
              <a:avLst/>
            </a:prstGeom>
            <a:solidFill>
              <a:srgbClr val="B3B3B3">
                <a:alpha val="100000"/>
              </a:srgbClr>
            </a:solidFill>
          </p:spPr>
          <p:txBody>
            <a:bodyPr/>
            <a:lstStyle/>
            <a:p/>
          </p:txBody>
        </p:sp>
        <p:sp>
          <p:nvSpPr>
            <p:cNvPr id="68" name="rc68"/>
            <p:cNvSpPr/>
            <p:nvPr/>
          </p:nvSpPr>
          <p:spPr>
            <a:xfrm>
              <a:off x="6075545" y="3271662"/>
              <a:ext cx="238470" cy="505388"/>
            </a:xfrm>
            <a:prstGeom prst="rect">
              <a:avLst/>
            </a:prstGeom>
            <a:solidFill>
              <a:srgbClr val="B3B3B3">
                <a:alpha val="100000"/>
              </a:srgbClr>
            </a:solidFill>
          </p:spPr>
          <p:txBody>
            <a:bodyPr/>
            <a:lstStyle/>
            <a:p/>
          </p:txBody>
        </p:sp>
        <p:sp>
          <p:nvSpPr>
            <p:cNvPr id="69" name="rc69"/>
            <p:cNvSpPr/>
            <p:nvPr/>
          </p:nvSpPr>
          <p:spPr>
            <a:xfrm>
              <a:off x="6340512" y="3355481"/>
              <a:ext cx="238470" cy="430225"/>
            </a:xfrm>
            <a:prstGeom prst="rect">
              <a:avLst/>
            </a:prstGeom>
            <a:solidFill>
              <a:srgbClr val="B3B3B3">
                <a:alpha val="100000"/>
              </a:srgbClr>
            </a:solidFill>
          </p:spPr>
          <p:txBody>
            <a:bodyPr/>
            <a:lstStyle/>
            <a:p/>
          </p:txBody>
        </p:sp>
        <p:sp>
          <p:nvSpPr>
            <p:cNvPr id="70" name="rc70"/>
            <p:cNvSpPr/>
            <p:nvPr/>
          </p:nvSpPr>
          <p:spPr>
            <a:xfrm>
              <a:off x="6605479" y="3368932"/>
              <a:ext cx="238470" cy="396865"/>
            </a:xfrm>
            <a:prstGeom prst="rect">
              <a:avLst/>
            </a:prstGeom>
            <a:solidFill>
              <a:srgbClr val="B3B3B3">
                <a:alpha val="100000"/>
              </a:srgbClr>
            </a:solidFill>
          </p:spPr>
          <p:txBody>
            <a:bodyPr/>
            <a:lstStyle/>
            <a:p/>
          </p:txBody>
        </p:sp>
        <p:sp>
          <p:nvSpPr>
            <p:cNvPr id="71" name="rc71"/>
            <p:cNvSpPr/>
            <p:nvPr/>
          </p:nvSpPr>
          <p:spPr>
            <a:xfrm>
              <a:off x="6870447" y="3378956"/>
              <a:ext cx="238470" cy="334160"/>
            </a:xfrm>
            <a:prstGeom prst="rect">
              <a:avLst/>
            </a:prstGeom>
            <a:solidFill>
              <a:srgbClr val="B3B3B3">
                <a:alpha val="100000"/>
              </a:srgbClr>
            </a:solidFill>
          </p:spPr>
          <p:txBody>
            <a:bodyPr/>
            <a:lstStyle/>
            <a:p/>
          </p:txBody>
        </p:sp>
        <p:sp>
          <p:nvSpPr>
            <p:cNvPr id="72" name="rc72"/>
            <p:cNvSpPr/>
            <p:nvPr/>
          </p:nvSpPr>
          <p:spPr>
            <a:xfrm>
              <a:off x="7135414" y="3436468"/>
              <a:ext cx="238470" cy="281139"/>
            </a:xfrm>
            <a:prstGeom prst="rect">
              <a:avLst/>
            </a:prstGeom>
            <a:solidFill>
              <a:srgbClr val="B3B3B3">
                <a:alpha val="100000"/>
              </a:srgbClr>
            </a:solidFill>
          </p:spPr>
          <p:txBody>
            <a:bodyPr/>
            <a:lstStyle/>
            <a:p/>
          </p:txBody>
        </p:sp>
        <p:sp>
          <p:nvSpPr>
            <p:cNvPr id="73" name="rc73"/>
            <p:cNvSpPr/>
            <p:nvPr/>
          </p:nvSpPr>
          <p:spPr>
            <a:xfrm>
              <a:off x="7400381" y="3480080"/>
              <a:ext cx="238470" cy="241839"/>
            </a:xfrm>
            <a:prstGeom prst="rect">
              <a:avLst/>
            </a:prstGeom>
            <a:solidFill>
              <a:srgbClr val="B3B3B3">
                <a:alpha val="100000"/>
              </a:srgbClr>
            </a:solidFill>
          </p:spPr>
          <p:txBody>
            <a:bodyPr/>
            <a:lstStyle/>
            <a:p/>
          </p:txBody>
        </p:sp>
        <p:sp>
          <p:nvSpPr>
            <p:cNvPr id="74" name="rc74"/>
            <p:cNvSpPr/>
            <p:nvPr/>
          </p:nvSpPr>
          <p:spPr>
            <a:xfrm>
              <a:off x="7665348" y="3554504"/>
              <a:ext cx="238470" cy="172123"/>
            </a:xfrm>
            <a:prstGeom prst="rect">
              <a:avLst/>
            </a:prstGeom>
            <a:solidFill>
              <a:srgbClr val="B3B3B3">
                <a:alpha val="100000"/>
              </a:srgbClr>
            </a:solidFill>
          </p:spPr>
          <p:txBody>
            <a:bodyPr/>
            <a:lstStyle/>
            <a:p/>
          </p:txBody>
        </p:sp>
        <p:sp>
          <p:nvSpPr>
            <p:cNvPr id="75" name="rc75"/>
            <p:cNvSpPr/>
            <p:nvPr/>
          </p:nvSpPr>
          <p:spPr>
            <a:xfrm>
              <a:off x="7930316" y="3591809"/>
              <a:ext cx="238470" cy="147927"/>
            </a:xfrm>
            <a:prstGeom prst="rect">
              <a:avLst/>
            </a:prstGeom>
            <a:solidFill>
              <a:srgbClr val="B3B3B3">
                <a:alpha val="100000"/>
              </a:srgbClr>
            </a:solidFill>
          </p:spPr>
          <p:txBody>
            <a:bodyPr/>
            <a:lstStyle/>
            <a:p/>
          </p:txBody>
        </p:sp>
        <p:sp>
          <p:nvSpPr>
            <p:cNvPr id="76" name="pl76"/>
            <p:cNvSpPr/>
            <p:nvPr/>
          </p:nvSpPr>
          <p:spPr>
            <a:xfrm>
              <a:off x="1425369" y="2377091"/>
              <a:ext cx="6624181" cy="453400"/>
            </a:xfrm>
            <a:custGeom>
              <a:avLst/>
              <a:pathLst>
                <a:path w="6624181" h="453400">
                  <a:moveTo>
                    <a:pt x="0" y="453400"/>
                  </a:moveTo>
                  <a:lnTo>
                    <a:pt x="264967" y="429537"/>
                  </a:lnTo>
                  <a:lnTo>
                    <a:pt x="529934" y="381810"/>
                  </a:lnTo>
                  <a:lnTo>
                    <a:pt x="794901" y="334084"/>
                  </a:lnTo>
                  <a:lnTo>
                    <a:pt x="1059869" y="286358"/>
                  </a:lnTo>
                  <a:lnTo>
                    <a:pt x="1324836" y="238631"/>
                  </a:lnTo>
                  <a:lnTo>
                    <a:pt x="1589803" y="167042"/>
                  </a:lnTo>
                  <a:lnTo>
                    <a:pt x="1854770" y="143179"/>
                  </a:lnTo>
                  <a:lnTo>
                    <a:pt x="2119738" y="95452"/>
                  </a:lnTo>
                  <a:lnTo>
                    <a:pt x="2384705" y="0"/>
                  </a:lnTo>
                  <a:lnTo>
                    <a:pt x="2649672" y="0"/>
                  </a:lnTo>
                  <a:lnTo>
                    <a:pt x="2914639" y="23863"/>
                  </a:lnTo>
                  <a:lnTo>
                    <a:pt x="3179607" y="47726"/>
                  </a:lnTo>
                  <a:lnTo>
                    <a:pt x="3444574" y="47726"/>
                  </a:lnTo>
                  <a:lnTo>
                    <a:pt x="3709541" y="71589"/>
                  </a:lnTo>
                  <a:lnTo>
                    <a:pt x="3974508" y="71589"/>
                  </a:lnTo>
                  <a:lnTo>
                    <a:pt x="4239476" y="71589"/>
                  </a:lnTo>
                  <a:lnTo>
                    <a:pt x="4504443" y="47726"/>
                  </a:lnTo>
                  <a:lnTo>
                    <a:pt x="4769410" y="23863"/>
                  </a:lnTo>
                  <a:lnTo>
                    <a:pt x="5034377" y="0"/>
                  </a:lnTo>
                  <a:lnTo>
                    <a:pt x="5299345" y="23863"/>
                  </a:lnTo>
                  <a:lnTo>
                    <a:pt x="5564312" y="119315"/>
                  </a:lnTo>
                  <a:lnTo>
                    <a:pt x="5829279" y="95452"/>
                  </a:lnTo>
                  <a:lnTo>
                    <a:pt x="6094246" y="71589"/>
                  </a:lnTo>
                  <a:lnTo>
                    <a:pt x="6359214" y="71589"/>
                  </a:lnTo>
                  <a:lnTo>
                    <a:pt x="6624181" y="23863"/>
                  </a:lnTo>
                </a:path>
              </a:pathLst>
            </a:custGeom>
            <a:ln w="27101" cap="flat">
              <a:solidFill>
                <a:srgbClr val="0058AB">
                  <a:alpha val="80000"/>
                </a:srgbClr>
              </a:solidFill>
              <a:prstDash val="solid"/>
              <a:round/>
            </a:ln>
          </p:spPr>
          <p:txBody>
            <a:bodyPr/>
            <a:lstStyle/>
            <a:p/>
          </p:txBody>
        </p:sp>
        <p:sp>
          <p:nvSpPr>
            <p:cNvPr id="77" name="pl77"/>
            <p:cNvSpPr/>
            <p:nvPr/>
          </p:nvSpPr>
          <p:spPr>
            <a:xfrm>
              <a:off x="1425369" y="2687312"/>
              <a:ext cx="6624181" cy="1193159"/>
            </a:xfrm>
            <a:custGeom>
              <a:avLst/>
              <a:pathLst>
                <a:path w="6624181" h="1193159">
                  <a:moveTo>
                    <a:pt x="0" y="1169295"/>
                  </a:moveTo>
                  <a:lnTo>
                    <a:pt x="264967" y="1169295"/>
                  </a:lnTo>
                  <a:lnTo>
                    <a:pt x="529934" y="1193159"/>
                  </a:lnTo>
                  <a:lnTo>
                    <a:pt x="794901" y="1193159"/>
                  </a:lnTo>
                  <a:lnTo>
                    <a:pt x="1059869" y="1145432"/>
                  </a:lnTo>
                  <a:lnTo>
                    <a:pt x="1324836" y="1145432"/>
                  </a:lnTo>
                  <a:lnTo>
                    <a:pt x="1589803" y="1145432"/>
                  </a:lnTo>
                  <a:lnTo>
                    <a:pt x="1854770" y="1145432"/>
                  </a:lnTo>
                  <a:lnTo>
                    <a:pt x="2119738" y="1193159"/>
                  </a:lnTo>
                  <a:lnTo>
                    <a:pt x="2384705" y="1193159"/>
                  </a:lnTo>
                  <a:lnTo>
                    <a:pt x="2649672" y="1193159"/>
                  </a:lnTo>
                  <a:lnTo>
                    <a:pt x="2914639" y="1193159"/>
                  </a:lnTo>
                  <a:lnTo>
                    <a:pt x="3179607" y="1145432"/>
                  </a:lnTo>
                  <a:lnTo>
                    <a:pt x="3444574" y="1097706"/>
                  </a:lnTo>
                  <a:lnTo>
                    <a:pt x="3709541" y="1002253"/>
                  </a:lnTo>
                  <a:lnTo>
                    <a:pt x="3974508" y="835211"/>
                  </a:lnTo>
                  <a:lnTo>
                    <a:pt x="4239476" y="739758"/>
                  </a:lnTo>
                  <a:lnTo>
                    <a:pt x="4504443" y="692032"/>
                  </a:lnTo>
                  <a:lnTo>
                    <a:pt x="4769410" y="668169"/>
                  </a:lnTo>
                  <a:lnTo>
                    <a:pt x="5034377" y="501126"/>
                  </a:lnTo>
                  <a:lnTo>
                    <a:pt x="5299345" y="453400"/>
                  </a:lnTo>
                  <a:lnTo>
                    <a:pt x="5564312" y="429537"/>
                  </a:lnTo>
                  <a:lnTo>
                    <a:pt x="5829279" y="310221"/>
                  </a:lnTo>
                  <a:lnTo>
                    <a:pt x="6094246" y="238631"/>
                  </a:lnTo>
                  <a:lnTo>
                    <a:pt x="6359214" y="95452"/>
                  </a:lnTo>
                  <a:lnTo>
                    <a:pt x="6624181" y="0"/>
                  </a:lnTo>
                </a:path>
              </a:pathLst>
            </a:custGeom>
            <a:ln w="27101" cap="flat">
              <a:solidFill>
                <a:srgbClr val="333333">
                  <a:alpha val="80000"/>
                </a:srgbClr>
              </a:solidFill>
              <a:prstDash val="solid"/>
              <a:round/>
            </a:ln>
          </p:spPr>
          <p:txBody>
            <a:bodyPr/>
            <a:lstStyle/>
            <a:p/>
          </p:txBody>
        </p:sp>
        <p:sp>
          <p:nvSpPr>
            <p:cNvPr id="78" name="tx78"/>
            <p:cNvSpPr/>
            <p:nvPr/>
          </p:nvSpPr>
          <p:spPr>
            <a:xfrm>
              <a:off x="1355052" y="264944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55</a:t>
              </a:r>
            </a:p>
          </p:txBody>
        </p:sp>
        <p:sp>
          <p:nvSpPr>
            <p:cNvPr id="79" name="tx79"/>
            <p:cNvSpPr/>
            <p:nvPr/>
          </p:nvSpPr>
          <p:spPr>
            <a:xfrm>
              <a:off x="2679888" y="24346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64</a:t>
              </a:r>
            </a:p>
          </p:txBody>
        </p:sp>
        <p:sp>
          <p:nvSpPr>
            <p:cNvPr id="80" name="tx80"/>
            <p:cNvSpPr/>
            <p:nvPr/>
          </p:nvSpPr>
          <p:spPr>
            <a:xfrm>
              <a:off x="4004725" y="21960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1" name="tx81"/>
            <p:cNvSpPr/>
            <p:nvPr/>
          </p:nvSpPr>
          <p:spPr>
            <a:xfrm>
              <a:off x="5329561" y="2267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2" name="tx82"/>
            <p:cNvSpPr/>
            <p:nvPr/>
          </p:nvSpPr>
          <p:spPr>
            <a:xfrm>
              <a:off x="6389430" y="21960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3" name="tx83"/>
            <p:cNvSpPr/>
            <p:nvPr/>
          </p:nvSpPr>
          <p:spPr>
            <a:xfrm>
              <a:off x="6654397" y="22199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84" name="tx84"/>
            <p:cNvSpPr/>
            <p:nvPr/>
          </p:nvSpPr>
          <p:spPr>
            <a:xfrm>
              <a:off x="6919365" y="23153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5" name="tx85"/>
            <p:cNvSpPr/>
            <p:nvPr/>
          </p:nvSpPr>
          <p:spPr>
            <a:xfrm>
              <a:off x="7184332" y="2291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86" name="tx86"/>
            <p:cNvSpPr/>
            <p:nvPr/>
          </p:nvSpPr>
          <p:spPr>
            <a:xfrm>
              <a:off x="7449299" y="2267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7" name="tx87"/>
            <p:cNvSpPr/>
            <p:nvPr/>
          </p:nvSpPr>
          <p:spPr>
            <a:xfrm>
              <a:off x="7714266" y="2267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8" name="tx88"/>
            <p:cNvSpPr/>
            <p:nvPr/>
          </p:nvSpPr>
          <p:spPr>
            <a:xfrm>
              <a:off x="7979234" y="22199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89" name="tx89"/>
            <p:cNvSpPr/>
            <p:nvPr/>
          </p:nvSpPr>
          <p:spPr>
            <a:xfrm>
              <a:off x="1355052" y="39199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12</a:t>
              </a:r>
            </a:p>
          </p:txBody>
        </p:sp>
        <p:sp>
          <p:nvSpPr>
            <p:cNvPr id="90" name="tx90"/>
            <p:cNvSpPr/>
            <p:nvPr/>
          </p:nvSpPr>
          <p:spPr>
            <a:xfrm>
              <a:off x="2679888" y="38961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13</a:t>
              </a:r>
            </a:p>
          </p:txBody>
        </p:sp>
        <p:sp>
          <p:nvSpPr>
            <p:cNvPr id="91" name="tx91"/>
            <p:cNvSpPr/>
            <p:nvPr/>
          </p:nvSpPr>
          <p:spPr>
            <a:xfrm>
              <a:off x="4009434" y="3943839"/>
              <a:ext cx="13121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11</a:t>
              </a:r>
            </a:p>
          </p:txBody>
        </p:sp>
        <p:sp>
          <p:nvSpPr>
            <p:cNvPr id="92" name="tx92"/>
            <p:cNvSpPr/>
            <p:nvPr/>
          </p:nvSpPr>
          <p:spPr>
            <a:xfrm>
              <a:off x="5329561" y="35858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26</a:t>
              </a:r>
            </a:p>
          </p:txBody>
        </p:sp>
        <p:sp>
          <p:nvSpPr>
            <p:cNvPr id="93" name="tx93"/>
            <p:cNvSpPr/>
            <p:nvPr/>
          </p:nvSpPr>
          <p:spPr>
            <a:xfrm>
              <a:off x="6389430" y="325180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40</a:t>
              </a:r>
            </a:p>
          </p:txBody>
        </p:sp>
        <p:sp>
          <p:nvSpPr>
            <p:cNvPr id="94" name="tx94"/>
            <p:cNvSpPr/>
            <p:nvPr/>
          </p:nvSpPr>
          <p:spPr>
            <a:xfrm>
              <a:off x="6654397" y="320408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42</a:t>
              </a:r>
            </a:p>
          </p:txBody>
        </p:sp>
        <p:sp>
          <p:nvSpPr>
            <p:cNvPr id="95" name="tx95"/>
            <p:cNvSpPr/>
            <p:nvPr/>
          </p:nvSpPr>
          <p:spPr>
            <a:xfrm>
              <a:off x="6919365" y="318021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43</a:t>
              </a:r>
            </a:p>
          </p:txBody>
        </p:sp>
        <p:sp>
          <p:nvSpPr>
            <p:cNvPr id="96" name="tx96"/>
            <p:cNvSpPr/>
            <p:nvPr/>
          </p:nvSpPr>
          <p:spPr>
            <a:xfrm>
              <a:off x="7184332" y="30609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48</a:t>
              </a:r>
            </a:p>
          </p:txBody>
        </p:sp>
        <p:sp>
          <p:nvSpPr>
            <p:cNvPr id="97" name="tx97"/>
            <p:cNvSpPr/>
            <p:nvPr/>
          </p:nvSpPr>
          <p:spPr>
            <a:xfrm>
              <a:off x="7449299" y="29893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51</a:t>
              </a:r>
            </a:p>
          </p:txBody>
        </p:sp>
        <p:sp>
          <p:nvSpPr>
            <p:cNvPr id="98" name="tx98"/>
            <p:cNvSpPr/>
            <p:nvPr/>
          </p:nvSpPr>
          <p:spPr>
            <a:xfrm>
              <a:off x="7714266" y="2846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57</a:t>
              </a:r>
            </a:p>
          </p:txBody>
        </p:sp>
        <p:sp>
          <p:nvSpPr>
            <p:cNvPr id="99" name="tx99"/>
            <p:cNvSpPr/>
            <p:nvPr/>
          </p:nvSpPr>
          <p:spPr>
            <a:xfrm>
              <a:off x="7979234" y="275068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61</a:t>
              </a:r>
            </a:p>
          </p:txBody>
        </p:sp>
        <p:sp>
          <p:nvSpPr>
            <p:cNvPr id="100" name="tx100"/>
            <p:cNvSpPr/>
            <p:nvPr/>
          </p:nvSpPr>
          <p:spPr>
            <a:xfrm>
              <a:off x="1319939" y="388226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13.7</a:t>
              </a:r>
            </a:p>
          </p:txBody>
        </p:sp>
        <p:sp>
          <p:nvSpPr>
            <p:cNvPr id="101" name="tx101"/>
            <p:cNvSpPr/>
            <p:nvPr/>
          </p:nvSpPr>
          <p:spPr>
            <a:xfrm>
              <a:off x="2644775" y="390831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12.1</a:t>
              </a:r>
            </a:p>
          </p:txBody>
        </p:sp>
        <p:sp>
          <p:nvSpPr>
            <p:cNvPr id="102" name="tx102"/>
            <p:cNvSpPr/>
            <p:nvPr/>
          </p:nvSpPr>
          <p:spPr>
            <a:xfrm>
              <a:off x="3999741" y="39458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9.7</a:t>
              </a:r>
            </a:p>
          </p:txBody>
        </p:sp>
        <p:sp>
          <p:nvSpPr>
            <p:cNvPr id="103" name="tx103"/>
            <p:cNvSpPr/>
            <p:nvPr/>
          </p:nvSpPr>
          <p:spPr>
            <a:xfrm>
              <a:off x="5298471" y="391080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11.9</a:t>
              </a:r>
            </a:p>
          </p:txBody>
        </p:sp>
        <p:sp>
          <p:nvSpPr>
            <p:cNvPr id="104" name="tx104"/>
            <p:cNvSpPr/>
            <p:nvPr/>
          </p:nvSpPr>
          <p:spPr>
            <a:xfrm>
              <a:off x="6403512" y="392552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05" name="tx105"/>
            <p:cNvSpPr/>
            <p:nvPr/>
          </p:nvSpPr>
          <p:spPr>
            <a:xfrm>
              <a:off x="6623308" y="3915565"/>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106" name="tx106"/>
            <p:cNvSpPr/>
            <p:nvPr/>
          </p:nvSpPr>
          <p:spPr>
            <a:xfrm>
              <a:off x="6884252" y="388922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13.2</a:t>
              </a:r>
            </a:p>
          </p:txBody>
        </p:sp>
        <p:sp>
          <p:nvSpPr>
            <p:cNvPr id="107" name="tx107"/>
            <p:cNvSpPr/>
            <p:nvPr/>
          </p:nvSpPr>
          <p:spPr>
            <a:xfrm>
              <a:off x="7149219" y="389147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13.1</a:t>
              </a:r>
            </a:p>
          </p:txBody>
        </p:sp>
        <p:sp>
          <p:nvSpPr>
            <p:cNvPr id="108" name="tx108"/>
            <p:cNvSpPr/>
            <p:nvPr/>
          </p:nvSpPr>
          <p:spPr>
            <a:xfrm>
              <a:off x="7459357" y="3893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9" name="tx109"/>
            <p:cNvSpPr/>
            <p:nvPr/>
          </p:nvSpPr>
          <p:spPr>
            <a:xfrm>
              <a:off x="7679153" y="389598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12.8</a:t>
              </a:r>
            </a:p>
          </p:txBody>
        </p:sp>
        <p:sp>
          <p:nvSpPr>
            <p:cNvPr id="110" name="tx110"/>
            <p:cNvSpPr/>
            <p:nvPr/>
          </p:nvSpPr>
          <p:spPr>
            <a:xfrm>
              <a:off x="7944121" y="390253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12.4</a:t>
              </a:r>
            </a:p>
          </p:txBody>
        </p:sp>
        <p:sp>
          <p:nvSpPr>
            <p:cNvPr id="111" name="tx111"/>
            <p:cNvSpPr/>
            <p:nvPr/>
          </p:nvSpPr>
          <p:spPr>
            <a:xfrm>
              <a:off x="1319939" y="349510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10.2</a:t>
              </a:r>
            </a:p>
          </p:txBody>
        </p:sp>
        <p:sp>
          <p:nvSpPr>
            <p:cNvPr id="112" name="tx112"/>
            <p:cNvSpPr/>
            <p:nvPr/>
          </p:nvSpPr>
          <p:spPr>
            <a:xfrm>
              <a:off x="2644775" y="347867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14.4</a:t>
              </a:r>
            </a:p>
          </p:txBody>
        </p:sp>
        <p:sp>
          <p:nvSpPr>
            <p:cNvPr id="113" name="tx113"/>
            <p:cNvSpPr/>
            <p:nvPr/>
          </p:nvSpPr>
          <p:spPr>
            <a:xfrm>
              <a:off x="3969612" y="344868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20.9</a:t>
              </a:r>
            </a:p>
          </p:txBody>
        </p:sp>
        <p:sp>
          <p:nvSpPr>
            <p:cNvPr id="114" name="tx114"/>
            <p:cNvSpPr/>
            <p:nvPr/>
          </p:nvSpPr>
          <p:spPr>
            <a:xfrm>
              <a:off x="5294448" y="345132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16.4</a:t>
              </a:r>
            </a:p>
          </p:txBody>
        </p:sp>
        <p:sp>
          <p:nvSpPr>
            <p:cNvPr id="115" name="tx115"/>
            <p:cNvSpPr/>
            <p:nvPr/>
          </p:nvSpPr>
          <p:spPr>
            <a:xfrm>
              <a:off x="6354317" y="353177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13.2</a:t>
              </a:r>
            </a:p>
          </p:txBody>
        </p:sp>
        <p:sp>
          <p:nvSpPr>
            <p:cNvPr id="116" name="tx116"/>
            <p:cNvSpPr/>
            <p:nvPr/>
          </p:nvSpPr>
          <p:spPr>
            <a:xfrm>
              <a:off x="6619284" y="352854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12.2</a:t>
              </a:r>
            </a:p>
          </p:txBody>
        </p:sp>
        <p:sp>
          <p:nvSpPr>
            <p:cNvPr id="117" name="tx117"/>
            <p:cNvSpPr/>
            <p:nvPr/>
          </p:nvSpPr>
          <p:spPr>
            <a:xfrm>
              <a:off x="6884252" y="350722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10.3</a:t>
              </a:r>
            </a:p>
          </p:txBody>
        </p:sp>
        <p:sp>
          <p:nvSpPr>
            <p:cNvPr id="118" name="tx118"/>
            <p:cNvSpPr/>
            <p:nvPr/>
          </p:nvSpPr>
          <p:spPr>
            <a:xfrm>
              <a:off x="7179348" y="35382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8.7</a:t>
              </a:r>
            </a:p>
          </p:txBody>
        </p:sp>
        <p:sp>
          <p:nvSpPr>
            <p:cNvPr id="119" name="tx119"/>
            <p:cNvSpPr/>
            <p:nvPr/>
          </p:nvSpPr>
          <p:spPr>
            <a:xfrm>
              <a:off x="7444316" y="35621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7.4</a:t>
              </a:r>
            </a:p>
          </p:txBody>
        </p:sp>
        <p:sp>
          <p:nvSpPr>
            <p:cNvPr id="120" name="tx120"/>
            <p:cNvSpPr/>
            <p:nvPr/>
          </p:nvSpPr>
          <p:spPr>
            <a:xfrm>
              <a:off x="7709283" y="360175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1" name="tx121"/>
            <p:cNvSpPr/>
            <p:nvPr/>
          </p:nvSpPr>
          <p:spPr>
            <a:xfrm>
              <a:off x="7974250" y="36269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2" name="tx122"/>
            <p:cNvSpPr/>
            <p:nvPr/>
          </p:nvSpPr>
          <p:spPr>
            <a:xfrm>
              <a:off x="1319939" y="325220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23.8</a:t>
              </a:r>
            </a:p>
          </p:txBody>
        </p:sp>
        <p:sp>
          <p:nvSpPr>
            <p:cNvPr id="123" name="tx123"/>
            <p:cNvSpPr/>
            <p:nvPr/>
          </p:nvSpPr>
          <p:spPr>
            <a:xfrm>
              <a:off x="2644775" y="316723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26.5</a:t>
              </a:r>
            </a:p>
          </p:txBody>
        </p:sp>
        <p:sp>
          <p:nvSpPr>
            <p:cNvPr id="124" name="tx124"/>
            <p:cNvSpPr/>
            <p:nvPr/>
          </p:nvSpPr>
          <p:spPr>
            <a:xfrm>
              <a:off x="3969612" y="30321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30.6</a:t>
              </a:r>
            </a:p>
          </p:txBody>
        </p:sp>
        <p:sp>
          <p:nvSpPr>
            <p:cNvPr id="125" name="tx125"/>
            <p:cNvSpPr/>
            <p:nvPr/>
          </p:nvSpPr>
          <p:spPr>
            <a:xfrm>
              <a:off x="5294448" y="310755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28.3</a:t>
              </a:r>
            </a:p>
          </p:txBody>
        </p:sp>
        <p:sp>
          <p:nvSpPr>
            <p:cNvPr id="126" name="tx126"/>
            <p:cNvSpPr/>
            <p:nvPr/>
          </p:nvSpPr>
          <p:spPr>
            <a:xfrm>
              <a:off x="6354317" y="323903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24.2</a:t>
              </a:r>
            </a:p>
          </p:txBody>
        </p:sp>
        <p:sp>
          <p:nvSpPr>
            <p:cNvPr id="127" name="tx127"/>
            <p:cNvSpPr/>
            <p:nvPr/>
          </p:nvSpPr>
          <p:spPr>
            <a:xfrm>
              <a:off x="6619284" y="325248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23.8</a:t>
              </a:r>
            </a:p>
          </p:txBody>
        </p:sp>
        <p:sp>
          <p:nvSpPr>
            <p:cNvPr id="128" name="tx128"/>
            <p:cNvSpPr/>
            <p:nvPr/>
          </p:nvSpPr>
          <p:spPr>
            <a:xfrm>
              <a:off x="6884252" y="326250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23.5</a:t>
              </a:r>
            </a:p>
          </p:txBody>
        </p:sp>
        <p:sp>
          <p:nvSpPr>
            <p:cNvPr id="129" name="tx129"/>
            <p:cNvSpPr/>
            <p:nvPr/>
          </p:nvSpPr>
          <p:spPr>
            <a:xfrm>
              <a:off x="7149219" y="332001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21.8</a:t>
              </a:r>
            </a:p>
          </p:txBody>
        </p:sp>
        <p:sp>
          <p:nvSpPr>
            <p:cNvPr id="130" name="tx130"/>
            <p:cNvSpPr/>
            <p:nvPr/>
          </p:nvSpPr>
          <p:spPr>
            <a:xfrm>
              <a:off x="7414186" y="33636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20.4</a:t>
              </a:r>
            </a:p>
          </p:txBody>
        </p:sp>
        <p:sp>
          <p:nvSpPr>
            <p:cNvPr id="131" name="tx131"/>
            <p:cNvSpPr/>
            <p:nvPr/>
          </p:nvSpPr>
          <p:spPr>
            <a:xfrm>
              <a:off x="7679153" y="34380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18.1</a:t>
              </a:r>
            </a:p>
          </p:txBody>
        </p:sp>
        <p:sp>
          <p:nvSpPr>
            <p:cNvPr id="132" name="tx132"/>
            <p:cNvSpPr/>
            <p:nvPr/>
          </p:nvSpPr>
          <p:spPr>
            <a:xfrm>
              <a:off x="7989292" y="34753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33" name="tx133"/>
            <p:cNvSpPr/>
            <p:nvPr/>
          </p:nvSpPr>
          <p:spPr>
            <a:xfrm>
              <a:off x="688596"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4" name="tx134"/>
            <p:cNvSpPr/>
            <p:nvPr/>
          </p:nvSpPr>
          <p:spPr>
            <a:xfrm>
              <a:off x="603832" y="3438914"/>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20M</a:t>
              </a:r>
            </a:p>
          </p:txBody>
        </p:sp>
        <p:sp>
          <p:nvSpPr>
            <p:cNvPr id="135" name="tx135"/>
            <p:cNvSpPr/>
            <p:nvPr/>
          </p:nvSpPr>
          <p:spPr>
            <a:xfrm>
              <a:off x="603832" y="2789452"/>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40M</a:t>
              </a:r>
            </a:p>
          </p:txBody>
        </p:sp>
        <p:sp>
          <p:nvSpPr>
            <p:cNvPr id="136" name="tx136"/>
            <p:cNvSpPr/>
            <p:nvPr/>
          </p:nvSpPr>
          <p:spPr>
            <a:xfrm>
              <a:off x="603832" y="2139990"/>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60M</a:t>
              </a:r>
            </a:p>
          </p:txBody>
        </p:sp>
        <p:sp>
          <p:nvSpPr>
            <p:cNvPr id="137" name="tx137"/>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38" name="tx138"/>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39" name="tx139"/>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40" name="tx140"/>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1" name="tx141"/>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2" name="tx142"/>
            <p:cNvSpPr/>
            <p:nvPr/>
          </p:nvSpPr>
          <p:spPr>
            <a:xfrm rot="-5400000">
              <a:off x="125584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3" name="tx143"/>
            <p:cNvSpPr/>
            <p:nvPr/>
          </p:nvSpPr>
          <p:spPr>
            <a:xfrm rot="-5400000">
              <a:off x="258067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4" name="tx144"/>
            <p:cNvSpPr/>
            <p:nvPr/>
          </p:nvSpPr>
          <p:spPr>
            <a:xfrm rot="-5400000">
              <a:off x="390551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5" name="tx145"/>
            <p:cNvSpPr/>
            <p:nvPr/>
          </p:nvSpPr>
          <p:spPr>
            <a:xfrm rot="-5400000">
              <a:off x="523034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6" name="tx146"/>
            <p:cNvSpPr/>
            <p:nvPr/>
          </p:nvSpPr>
          <p:spPr>
            <a:xfrm rot="-5400000">
              <a:off x="629021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47" name="tx147"/>
            <p:cNvSpPr/>
            <p:nvPr/>
          </p:nvSpPr>
          <p:spPr>
            <a:xfrm rot="-5400000">
              <a:off x="655518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48" name="tx148"/>
            <p:cNvSpPr/>
            <p:nvPr/>
          </p:nvSpPr>
          <p:spPr>
            <a:xfrm rot="-5400000">
              <a:off x="682015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49" name="tx149"/>
            <p:cNvSpPr/>
            <p:nvPr/>
          </p:nvSpPr>
          <p:spPr>
            <a:xfrm rot="-5400000">
              <a:off x="708511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50" name="tx150"/>
            <p:cNvSpPr/>
            <p:nvPr/>
          </p:nvSpPr>
          <p:spPr>
            <a:xfrm rot="-5400000">
              <a:off x="735008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1" name="tx151"/>
            <p:cNvSpPr/>
            <p:nvPr/>
          </p:nvSpPr>
          <p:spPr>
            <a:xfrm rot="-5400000">
              <a:off x="76150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2" name="tx152"/>
            <p:cNvSpPr/>
            <p:nvPr/>
          </p:nvSpPr>
          <p:spPr>
            <a:xfrm rot="-5400000">
              <a:off x="7880021"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3" name="tx153"/>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4" name="tx154"/>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5" name="pl155"/>
            <p:cNvSpPr/>
            <p:nvPr/>
          </p:nvSpPr>
          <p:spPr>
            <a:xfrm>
              <a:off x="288825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6" name="pl156"/>
            <p:cNvSpPr/>
            <p:nvPr/>
          </p:nvSpPr>
          <p:spPr>
            <a:xfrm>
              <a:off x="3670437"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7" name="tx157"/>
            <p:cNvSpPr/>
            <p:nvPr/>
          </p:nvSpPr>
          <p:spPr>
            <a:xfrm>
              <a:off x="3155352"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58" name="tx158"/>
            <p:cNvSpPr/>
            <p:nvPr/>
          </p:nvSpPr>
          <p:spPr>
            <a:xfrm>
              <a:off x="393753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59" name="rc159"/>
            <p:cNvSpPr/>
            <p:nvPr/>
          </p:nvSpPr>
          <p:spPr>
            <a:xfrm>
              <a:off x="4648443" y="5056524"/>
              <a:ext cx="201456" cy="201456"/>
            </a:xfrm>
            <a:prstGeom prst="rect">
              <a:avLst/>
            </a:prstGeom>
            <a:solidFill>
              <a:srgbClr val="E2231A">
                <a:alpha val="100000"/>
              </a:srgbClr>
            </a:solidFill>
          </p:spPr>
          <p:txBody>
            <a:bodyPr/>
            <a:lstStyle/>
            <a:p/>
          </p:txBody>
        </p:sp>
        <p:sp>
          <p:nvSpPr>
            <p:cNvPr id="160" name="rc160"/>
            <p:cNvSpPr/>
            <p:nvPr/>
          </p:nvSpPr>
          <p:spPr>
            <a:xfrm>
              <a:off x="5667822" y="5056524"/>
              <a:ext cx="201456" cy="201456"/>
            </a:xfrm>
            <a:prstGeom prst="rect">
              <a:avLst/>
            </a:prstGeom>
            <a:solidFill>
              <a:srgbClr val="B3B3B3">
                <a:alpha val="100000"/>
              </a:srgbClr>
            </a:solidFill>
          </p:spPr>
          <p:txBody>
            <a:bodyPr/>
            <a:lstStyle/>
            <a:p/>
          </p:txBody>
        </p:sp>
        <p:sp>
          <p:nvSpPr>
            <p:cNvPr id="161" name="tx161"/>
            <p:cNvSpPr/>
            <p:nvPr/>
          </p:nvSpPr>
          <p:spPr>
            <a:xfrm>
              <a:off x="492848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2" name="tx162"/>
            <p:cNvSpPr/>
            <p:nvPr/>
          </p:nvSpPr>
          <p:spPr>
            <a:xfrm>
              <a:off x="5947867"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3" name="tx163"/>
            <p:cNvSpPr/>
            <p:nvPr/>
          </p:nvSpPr>
          <p:spPr>
            <a:xfrm>
              <a:off x="963002" y="1437626"/>
              <a:ext cx="723903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Africa, 2000-2025</a:t>
              </a:r>
            </a:p>
          </p:txBody>
        </p:sp>
        <p:sp>
          <p:nvSpPr>
            <p:cNvPr id="164" name="pl164"/>
            <p:cNvSpPr/>
            <p:nvPr/>
          </p:nvSpPr>
          <p:spPr>
            <a:xfrm>
              <a:off x="2013613"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28571"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843529"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58486"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73444"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63002" y="589803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0" name="pl170"/>
            <p:cNvSpPr/>
            <p:nvPr/>
          </p:nvSpPr>
          <p:spPr>
            <a:xfrm>
              <a:off x="963002" y="573561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1" name="pl171"/>
            <p:cNvSpPr/>
            <p:nvPr/>
          </p:nvSpPr>
          <p:spPr>
            <a:xfrm>
              <a:off x="963002" y="557319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2" name="pl172"/>
            <p:cNvSpPr/>
            <p:nvPr/>
          </p:nvSpPr>
          <p:spPr>
            <a:xfrm>
              <a:off x="130613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21092"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36050"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551007"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965965"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380923"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06134" y="5824947"/>
              <a:ext cx="3113389" cy="146176"/>
            </a:xfrm>
            <a:prstGeom prst="rect">
              <a:avLst/>
            </a:prstGeom>
            <a:solidFill>
              <a:srgbClr val="E2231A">
                <a:alpha val="100000"/>
              </a:srgbClr>
            </a:solidFill>
          </p:spPr>
          <p:txBody>
            <a:bodyPr/>
            <a:lstStyle/>
            <a:p/>
          </p:txBody>
        </p:sp>
        <p:sp>
          <p:nvSpPr>
            <p:cNvPr id="179" name="rc179"/>
            <p:cNvSpPr/>
            <p:nvPr/>
          </p:nvSpPr>
          <p:spPr>
            <a:xfrm>
              <a:off x="1306134" y="5662528"/>
              <a:ext cx="3628241" cy="146176"/>
            </a:xfrm>
            <a:prstGeom prst="rect">
              <a:avLst/>
            </a:prstGeom>
            <a:solidFill>
              <a:srgbClr val="E2231A">
                <a:alpha val="100000"/>
              </a:srgbClr>
            </a:solidFill>
          </p:spPr>
          <p:txBody>
            <a:bodyPr/>
            <a:lstStyle/>
            <a:p/>
          </p:txBody>
        </p:sp>
        <p:sp>
          <p:nvSpPr>
            <p:cNvPr id="180" name="rc180"/>
            <p:cNvSpPr/>
            <p:nvPr/>
          </p:nvSpPr>
          <p:spPr>
            <a:xfrm>
              <a:off x="1306134" y="5500109"/>
              <a:ext cx="3514000" cy="146176"/>
            </a:xfrm>
            <a:prstGeom prst="rect">
              <a:avLst/>
            </a:prstGeom>
            <a:solidFill>
              <a:srgbClr val="E2231A">
                <a:alpha val="100000"/>
              </a:srgbClr>
            </a:solidFill>
          </p:spPr>
          <p:txBody>
            <a:bodyPr/>
            <a:lstStyle/>
            <a:p/>
          </p:txBody>
        </p:sp>
        <p:sp>
          <p:nvSpPr>
            <p:cNvPr id="181" name="rc181"/>
            <p:cNvSpPr/>
            <p:nvPr/>
          </p:nvSpPr>
          <p:spPr>
            <a:xfrm>
              <a:off x="4419524" y="5824947"/>
              <a:ext cx="3749262" cy="146176"/>
            </a:xfrm>
            <a:prstGeom prst="rect">
              <a:avLst/>
            </a:prstGeom>
            <a:solidFill>
              <a:srgbClr val="B3B3B3">
                <a:alpha val="100000"/>
              </a:srgbClr>
            </a:solidFill>
          </p:spPr>
          <p:txBody>
            <a:bodyPr/>
            <a:lstStyle/>
            <a:p/>
          </p:txBody>
        </p:sp>
        <p:sp>
          <p:nvSpPr>
            <p:cNvPr id="182" name="rc182"/>
            <p:cNvSpPr/>
            <p:nvPr/>
          </p:nvSpPr>
          <p:spPr>
            <a:xfrm>
              <a:off x="4934376" y="5662528"/>
              <a:ext cx="1499993" cy="146176"/>
            </a:xfrm>
            <a:prstGeom prst="rect">
              <a:avLst/>
            </a:prstGeom>
            <a:solidFill>
              <a:srgbClr val="B3B3B3">
                <a:alpha val="100000"/>
              </a:srgbClr>
            </a:solidFill>
          </p:spPr>
          <p:txBody>
            <a:bodyPr/>
            <a:lstStyle/>
            <a:p/>
          </p:txBody>
        </p:sp>
        <p:sp>
          <p:nvSpPr>
            <p:cNvPr id="183" name="rc183"/>
            <p:cNvSpPr/>
            <p:nvPr/>
          </p:nvSpPr>
          <p:spPr>
            <a:xfrm>
              <a:off x="4820135" y="5500109"/>
              <a:ext cx="1289138" cy="146176"/>
            </a:xfrm>
            <a:prstGeom prst="rect">
              <a:avLst/>
            </a:prstGeom>
            <a:solidFill>
              <a:srgbClr val="B3B3B3">
                <a:alpha val="100000"/>
              </a:srgbClr>
            </a:solidFill>
          </p:spPr>
          <p:txBody>
            <a:bodyPr/>
            <a:lstStyle/>
            <a:p/>
          </p:txBody>
        </p:sp>
        <p:sp>
          <p:nvSpPr>
            <p:cNvPr id="184" name="tx184"/>
            <p:cNvSpPr/>
            <p:nvPr/>
          </p:nvSpPr>
          <p:spPr>
            <a:xfrm>
              <a:off x="2505756" y="5852773"/>
              <a:ext cx="7141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11</a:t>
              </a:r>
            </a:p>
          </p:txBody>
        </p:sp>
        <p:sp>
          <p:nvSpPr>
            <p:cNvPr id="185" name="tx185"/>
            <p:cNvSpPr/>
            <p:nvPr/>
          </p:nvSpPr>
          <p:spPr>
            <a:xfrm>
              <a:off x="2705758" y="5690354"/>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12.8</a:t>
              </a:r>
            </a:p>
          </p:txBody>
        </p:sp>
        <p:sp>
          <p:nvSpPr>
            <p:cNvPr id="186" name="tx186"/>
            <p:cNvSpPr/>
            <p:nvPr/>
          </p:nvSpPr>
          <p:spPr>
            <a:xfrm>
              <a:off x="2648637" y="5527935"/>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12.4</a:t>
              </a:r>
            </a:p>
          </p:txBody>
        </p:sp>
        <p:sp>
          <p:nvSpPr>
            <p:cNvPr id="187" name="tx187"/>
            <p:cNvSpPr/>
            <p:nvPr/>
          </p:nvSpPr>
          <p:spPr>
            <a:xfrm>
              <a:off x="5879658" y="5852773"/>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13.2</a:t>
              </a:r>
            </a:p>
          </p:txBody>
        </p:sp>
        <p:sp>
          <p:nvSpPr>
            <p:cNvPr id="188" name="tx188"/>
            <p:cNvSpPr/>
            <p:nvPr/>
          </p:nvSpPr>
          <p:spPr>
            <a:xfrm>
              <a:off x="5305034"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5.3</a:t>
              </a:r>
            </a:p>
          </p:txBody>
        </p:sp>
        <p:sp>
          <p:nvSpPr>
            <p:cNvPr id="189" name="tx189"/>
            <p:cNvSpPr/>
            <p:nvPr/>
          </p:nvSpPr>
          <p:spPr>
            <a:xfrm>
              <a:off x="5085365"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4.6</a:t>
              </a:r>
            </a:p>
          </p:txBody>
        </p:sp>
        <p:sp>
          <p:nvSpPr>
            <p:cNvPr id="190" name="tx190"/>
            <p:cNvSpPr/>
            <p:nvPr/>
          </p:nvSpPr>
          <p:spPr>
            <a:xfrm>
              <a:off x="8253167" y="5846326"/>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24.2</a:t>
              </a:r>
            </a:p>
          </p:txBody>
        </p:sp>
        <p:sp>
          <p:nvSpPr>
            <p:cNvPr id="191" name="tx191"/>
            <p:cNvSpPr/>
            <p:nvPr/>
          </p:nvSpPr>
          <p:spPr>
            <a:xfrm>
              <a:off x="6518750" y="5683907"/>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18.1</a:t>
              </a:r>
            </a:p>
          </p:txBody>
        </p:sp>
        <p:sp>
          <p:nvSpPr>
            <p:cNvPr id="192" name="tx192"/>
            <p:cNvSpPr/>
            <p:nvPr/>
          </p:nvSpPr>
          <p:spPr>
            <a:xfrm>
              <a:off x="6157499" y="552148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17</a:t>
              </a:r>
            </a:p>
          </p:txBody>
        </p:sp>
        <p:sp>
          <p:nvSpPr>
            <p:cNvPr id="193" name="tx193"/>
            <p:cNvSpPr/>
            <p:nvPr/>
          </p:nvSpPr>
          <p:spPr>
            <a:xfrm>
              <a:off x="589475"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4" name="tx194"/>
            <p:cNvSpPr/>
            <p:nvPr/>
          </p:nvSpPr>
          <p:spPr>
            <a:xfrm>
              <a:off x="589475"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5" name="tx195"/>
            <p:cNvSpPr/>
            <p:nvPr/>
          </p:nvSpPr>
          <p:spPr>
            <a:xfrm>
              <a:off x="589475"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6" name="tx196"/>
            <p:cNvSpPr/>
            <p:nvPr/>
          </p:nvSpPr>
          <p:spPr>
            <a:xfrm>
              <a:off x="118964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7" name="tx197"/>
            <p:cNvSpPr/>
            <p:nvPr/>
          </p:nvSpPr>
          <p:spPr>
            <a:xfrm>
              <a:off x="2604597"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98" name="tx198"/>
            <p:cNvSpPr/>
            <p:nvPr/>
          </p:nvSpPr>
          <p:spPr>
            <a:xfrm>
              <a:off x="3980693"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99" name="tx199"/>
            <p:cNvSpPr/>
            <p:nvPr/>
          </p:nvSpPr>
          <p:spPr>
            <a:xfrm>
              <a:off x="5395651"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200" name="tx200"/>
            <p:cNvSpPr/>
            <p:nvPr/>
          </p:nvSpPr>
          <p:spPr>
            <a:xfrm>
              <a:off x="6810609"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201" name="tx201"/>
            <p:cNvSpPr/>
            <p:nvPr/>
          </p:nvSpPr>
          <p:spPr>
            <a:xfrm>
              <a:off x="8225566"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 M</a:t>
              </a:r>
            </a:p>
          </p:txBody>
        </p:sp>
        <p:sp>
          <p:nvSpPr>
            <p:cNvPr id="202" name="tx202"/>
            <p:cNvSpPr/>
            <p:nvPr/>
          </p:nvSpPr>
          <p:spPr>
            <a:xfrm>
              <a:off x="3634602"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3" name="tx203"/>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increased at 73%. This is similar to in 2019, where coverage was 74%.
12.4 million children missed their routine first dose of measles vaccine.
MCV2 is typically administered to children between 18 months and five years old. MCV2 coverage increased at 61% in 2025.</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increased from 71% in 2024 to 73% in 2025, but this still left ~12.4 million children without any protection against measles. MCV2 coverage increased to 61% in 2025.</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76" y="3916123"/>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6" name="pl6"/>
            <p:cNvSpPr/>
            <p:nvPr/>
          </p:nvSpPr>
          <p:spPr>
            <a:xfrm>
              <a:off x="989976" y="3324944"/>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7" name="pl7"/>
            <p:cNvSpPr/>
            <p:nvPr/>
          </p:nvSpPr>
          <p:spPr>
            <a:xfrm>
              <a:off x="989976" y="2733766"/>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8" name="pl8"/>
            <p:cNvSpPr/>
            <p:nvPr/>
          </p:nvSpPr>
          <p:spPr>
            <a:xfrm>
              <a:off x="989976" y="2142587"/>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9" name="pl9"/>
            <p:cNvSpPr/>
            <p:nvPr/>
          </p:nvSpPr>
          <p:spPr>
            <a:xfrm>
              <a:off x="989976" y="421171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0" name="pl10"/>
            <p:cNvSpPr/>
            <p:nvPr/>
          </p:nvSpPr>
          <p:spPr>
            <a:xfrm>
              <a:off x="989976" y="3620534"/>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1" name="pl11"/>
            <p:cNvSpPr/>
            <p:nvPr/>
          </p:nvSpPr>
          <p:spPr>
            <a:xfrm>
              <a:off x="989976" y="3029355"/>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2" name="pl12"/>
            <p:cNvSpPr/>
            <p:nvPr/>
          </p:nvSpPr>
          <p:spPr>
            <a:xfrm>
              <a:off x="989976" y="2438176"/>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3" name="pl13"/>
            <p:cNvSpPr/>
            <p:nvPr/>
          </p:nvSpPr>
          <p:spPr>
            <a:xfrm>
              <a:off x="989976" y="1846998"/>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4" name="pl14"/>
            <p:cNvSpPr/>
            <p:nvPr/>
          </p:nvSpPr>
          <p:spPr>
            <a:xfrm>
              <a:off x="145270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6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2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098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15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3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50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67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8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01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75" y="3821090"/>
              <a:ext cx="238655" cy="390622"/>
            </a:xfrm>
            <a:prstGeom prst="rect">
              <a:avLst/>
            </a:prstGeom>
            <a:solidFill>
              <a:srgbClr val="80BD41">
                <a:alpha val="100000"/>
              </a:srgbClr>
            </a:solidFill>
          </p:spPr>
          <p:txBody>
            <a:bodyPr/>
            <a:lstStyle/>
            <a:p/>
          </p:txBody>
        </p:sp>
        <p:sp>
          <p:nvSpPr>
            <p:cNvPr id="26" name="rc26"/>
            <p:cNvSpPr/>
            <p:nvPr/>
          </p:nvSpPr>
          <p:spPr>
            <a:xfrm>
              <a:off x="1333375" y="3497935"/>
              <a:ext cx="238655" cy="323155"/>
            </a:xfrm>
            <a:prstGeom prst="rect">
              <a:avLst/>
            </a:prstGeom>
            <a:solidFill>
              <a:srgbClr val="E2231A">
                <a:alpha val="100000"/>
              </a:srgbClr>
            </a:solidFill>
          </p:spPr>
          <p:txBody>
            <a:bodyPr/>
            <a:lstStyle/>
            <a:p/>
          </p:txBody>
        </p:sp>
        <p:sp>
          <p:nvSpPr>
            <p:cNvPr id="27" name="rc27"/>
            <p:cNvSpPr/>
            <p:nvPr/>
          </p:nvSpPr>
          <p:spPr>
            <a:xfrm>
              <a:off x="1598548" y="3800038"/>
              <a:ext cx="238655" cy="411673"/>
            </a:xfrm>
            <a:prstGeom prst="rect">
              <a:avLst/>
            </a:prstGeom>
            <a:solidFill>
              <a:srgbClr val="80BD41">
                <a:alpha val="100000"/>
              </a:srgbClr>
            </a:solidFill>
          </p:spPr>
          <p:txBody>
            <a:bodyPr/>
            <a:lstStyle/>
            <a:p/>
          </p:txBody>
        </p:sp>
        <p:sp>
          <p:nvSpPr>
            <p:cNvPr id="28" name="rc28"/>
            <p:cNvSpPr/>
            <p:nvPr/>
          </p:nvSpPr>
          <p:spPr>
            <a:xfrm>
              <a:off x="1598548" y="3482206"/>
              <a:ext cx="238655" cy="317832"/>
            </a:xfrm>
            <a:prstGeom prst="rect">
              <a:avLst/>
            </a:prstGeom>
            <a:solidFill>
              <a:srgbClr val="E2231A">
                <a:alpha val="100000"/>
              </a:srgbClr>
            </a:solidFill>
          </p:spPr>
          <p:txBody>
            <a:bodyPr/>
            <a:lstStyle/>
            <a:p/>
          </p:txBody>
        </p:sp>
        <p:sp>
          <p:nvSpPr>
            <p:cNvPr id="29" name="rc29"/>
            <p:cNvSpPr/>
            <p:nvPr/>
          </p:nvSpPr>
          <p:spPr>
            <a:xfrm>
              <a:off x="1863720" y="3782449"/>
              <a:ext cx="238655" cy="429262"/>
            </a:xfrm>
            <a:prstGeom prst="rect">
              <a:avLst/>
            </a:prstGeom>
            <a:solidFill>
              <a:srgbClr val="80BD41">
                <a:alpha val="100000"/>
              </a:srgbClr>
            </a:solidFill>
          </p:spPr>
          <p:txBody>
            <a:bodyPr/>
            <a:lstStyle/>
            <a:p/>
          </p:txBody>
        </p:sp>
        <p:sp>
          <p:nvSpPr>
            <p:cNvPr id="30" name="rc30"/>
            <p:cNvSpPr/>
            <p:nvPr/>
          </p:nvSpPr>
          <p:spPr>
            <a:xfrm>
              <a:off x="1863720" y="3467135"/>
              <a:ext cx="238655" cy="315314"/>
            </a:xfrm>
            <a:prstGeom prst="rect">
              <a:avLst/>
            </a:prstGeom>
            <a:solidFill>
              <a:srgbClr val="E2231A">
                <a:alpha val="100000"/>
              </a:srgbClr>
            </a:solidFill>
          </p:spPr>
          <p:txBody>
            <a:bodyPr/>
            <a:lstStyle/>
            <a:p/>
          </p:txBody>
        </p:sp>
        <p:sp>
          <p:nvSpPr>
            <p:cNvPr id="31" name="rc31"/>
            <p:cNvSpPr/>
            <p:nvPr/>
          </p:nvSpPr>
          <p:spPr>
            <a:xfrm>
              <a:off x="2128893" y="3752312"/>
              <a:ext cx="238655" cy="459400"/>
            </a:xfrm>
            <a:prstGeom prst="rect">
              <a:avLst/>
            </a:prstGeom>
            <a:solidFill>
              <a:srgbClr val="80BD41">
                <a:alpha val="100000"/>
              </a:srgbClr>
            </a:solidFill>
          </p:spPr>
          <p:txBody>
            <a:bodyPr/>
            <a:lstStyle/>
            <a:p/>
          </p:txBody>
        </p:sp>
        <p:sp>
          <p:nvSpPr>
            <p:cNvPr id="32" name="rc32"/>
            <p:cNvSpPr/>
            <p:nvPr/>
          </p:nvSpPr>
          <p:spPr>
            <a:xfrm>
              <a:off x="2128893" y="3449842"/>
              <a:ext cx="238655" cy="302470"/>
            </a:xfrm>
            <a:prstGeom prst="rect">
              <a:avLst/>
            </a:prstGeom>
            <a:solidFill>
              <a:srgbClr val="E2231A">
                <a:alpha val="100000"/>
              </a:srgbClr>
            </a:solidFill>
          </p:spPr>
          <p:txBody>
            <a:bodyPr/>
            <a:lstStyle/>
            <a:p/>
          </p:txBody>
        </p:sp>
        <p:sp>
          <p:nvSpPr>
            <p:cNvPr id="33" name="rc33"/>
            <p:cNvSpPr/>
            <p:nvPr/>
          </p:nvSpPr>
          <p:spPr>
            <a:xfrm>
              <a:off x="2394066" y="3723933"/>
              <a:ext cx="238655" cy="487779"/>
            </a:xfrm>
            <a:prstGeom prst="rect">
              <a:avLst/>
            </a:prstGeom>
            <a:solidFill>
              <a:srgbClr val="80BD41">
                <a:alpha val="100000"/>
              </a:srgbClr>
            </a:solidFill>
          </p:spPr>
          <p:txBody>
            <a:bodyPr/>
            <a:lstStyle/>
            <a:p/>
          </p:txBody>
        </p:sp>
        <p:sp>
          <p:nvSpPr>
            <p:cNvPr id="34" name="rc34"/>
            <p:cNvSpPr/>
            <p:nvPr/>
          </p:nvSpPr>
          <p:spPr>
            <a:xfrm>
              <a:off x="2394066" y="3431206"/>
              <a:ext cx="238655" cy="292727"/>
            </a:xfrm>
            <a:prstGeom prst="rect">
              <a:avLst/>
            </a:prstGeom>
            <a:solidFill>
              <a:srgbClr val="E2231A">
                <a:alpha val="100000"/>
              </a:srgbClr>
            </a:solidFill>
          </p:spPr>
          <p:txBody>
            <a:bodyPr/>
            <a:lstStyle/>
            <a:p/>
          </p:txBody>
        </p:sp>
        <p:sp>
          <p:nvSpPr>
            <p:cNvPr id="35" name="rc35"/>
            <p:cNvSpPr/>
            <p:nvPr/>
          </p:nvSpPr>
          <p:spPr>
            <a:xfrm>
              <a:off x="2659238" y="3696003"/>
              <a:ext cx="238655" cy="515709"/>
            </a:xfrm>
            <a:prstGeom prst="rect">
              <a:avLst/>
            </a:prstGeom>
            <a:solidFill>
              <a:srgbClr val="80BD41">
                <a:alpha val="100000"/>
              </a:srgbClr>
            </a:solidFill>
          </p:spPr>
          <p:txBody>
            <a:bodyPr/>
            <a:lstStyle/>
            <a:p/>
          </p:txBody>
        </p:sp>
        <p:sp>
          <p:nvSpPr>
            <p:cNvPr id="36" name="rc36"/>
            <p:cNvSpPr/>
            <p:nvPr/>
          </p:nvSpPr>
          <p:spPr>
            <a:xfrm>
              <a:off x="2659238" y="3410784"/>
              <a:ext cx="238655" cy="285219"/>
            </a:xfrm>
            <a:prstGeom prst="rect">
              <a:avLst/>
            </a:prstGeom>
            <a:solidFill>
              <a:srgbClr val="E2231A">
                <a:alpha val="100000"/>
              </a:srgbClr>
            </a:solidFill>
          </p:spPr>
          <p:txBody>
            <a:bodyPr/>
            <a:lstStyle/>
            <a:p/>
          </p:txBody>
        </p:sp>
        <p:sp>
          <p:nvSpPr>
            <p:cNvPr id="37" name="rc37"/>
            <p:cNvSpPr/>
            <p:nvPr/>
          </p:nvSpPr>
          <p:spPr>
            <a:xfrm>
              <a:off x="2924411" y="3662630"/>
              <a:ext cx="238655" cy="549082"/>
            </a:xfrm>
            <a:prstGeom prst="rect">
              <a:avLst/>
            </a:prstGeom>
            <a:solidFill>
              <a:srgbClr val="80BD41">
                <a:alpha val="100000"/>
              </a:srgbClr>
            </a:solidFill>
          </p:spPr>
          <p:txBody>
            <a:bodyPr/>
            <a:lstStyle/>
            <a:p/>
          </p:txBody>
        </p:sp>
        <p:sp>
          <p:nvSpPr>
            <p:cNvPr id="38" name="rc38"/>
            <p:cNvSpPr/>
            <p:nvPr/>
          </p:nvSpPr>
          <p:spPr>
            <a:xfrm>
              <a:off x="2924411" y="3391898"/>
              <a:ext cx="238655" cy="270732"/>
            </a:xfrm>
            <a:prstGeom prst="rect">
              <a:avLst/>
            </a:prstGeom>
            <a:solidFill>
              <a:srgbClr val="E2231A">
                <a:alpha val="100000"/>
              </a:srgbClr>
            </a:solidFill>
          </p:spPr>
          <p:txBody>
            <a:bodyPr/>
            <a:lstStyle/>
            <a:p/>
          </p:txBody>
        </p:sp>
        <p:sp>
          <p:nvSpPr>
            <p:cNvPr id="39" name="rc39"/>
            <p:cNvSpPr/>
            <p:nvPr/>
          </p:nvSpPr>
          <p:spPr>
            <a:xfrm>
              <a:off x="3189584" y="3642138"/>
              <a:ext cx="238655" cy="569574"/>
            </a:xfrm>
            <a:prstGeom prst="rect">
              <a:avLst/>
            </a:prstGeom>
            <a:solidFill>
              <a:srgbClr val="80BD41">
                <a:alpha val="100000"/>
              </a:srgbClr>
            </a:solidFill>
          </p:spPr>
          <p:txBody>
            <a:bodyPr/>
            <a:lstStyle/>
            <a:p/>
          </p:txBody>
        </p:sp>
        <p:sp>
          <p:nvSpPr>
            <p:cNvPr id="40" name="rc40"/>
            <p:cNvSpPr/>
            <p:nvPr/>
          </p:nvSpPr>
          <p:spPr>
            <a:xfrm>
              <a:off x="3189584" y="3373589"/>
              <a:ext cx="238655" cy="268549"/>
            </a:xfrm>
            <a:prstGeom prst="rect">
              <a:avLst/>
            </a:prstGeom>
            <a:solidFill>
              <a:srgbClr val="E2231A">
                <a:alpha val="100000"/>
              </a:srgbClr>
            </a:solidFill>
          </p:spPr>
          <p:txBody>
            <a:bodyPr/>
            <a:lstStyle/>
            <a:p/>
          </p:txBody>
        </p:sp>
        <p:sp>
          <p:nvSpPr>
            <p:cNvPr id="41" name="rc41"/>
            <p:cNvSpPr/>
            <p:nvPr/>
          </p:nvSpPr>
          <p:spPr>
            <a:xfrm>
              <a:off x="3454756" y="3609837"/>
              <a:ext cx="238655" cy="601875"/>
            </a:xfrm>
            <a:prstGeom prst="rect">
              <a:avLst/>
            </a:prstGeom>
            <a:solidFill>
              <a:srgbClr val="80BD41">
                <a:alpha val="100000"/>
              </a:srgbClr>
            </a:solidFill>
          </p:spPr>
          <p:txBody>
            <a:bodyPr/>
            <a:lstStyle/>
            <a:p/>
          </p:txBody>
        </p:sp>
        <p:sp>
          <p:nvSpPr>
            <p:cNvPr id="42" name="rc42"/>
            <p:cNvSpPr/>
            <p:nvPr/>
          </p:nvSpPr>
          <p:spPr>
            <a:xfrm>
              <a:off x="3454756" y="3353000"/>
              <a:ext cx="238655" cy="256837"/>
            </a:xfrm>
            <a:prstGeom prst="rect">
              <a:avLst/>
            </a:prstGeom>
            <a:solidFill>
              <a:srgbClr val="E2231A">
                <a:alpha val="100000"/>
              </a:srgbClr>
            </a:solidFill>
          </p:spPr>
          <p:txBody>
            <a:bodyPr/>
            <a:lstStyle/>
            <a:p/>
          </p:txBody>
        </p:sp>
        <p:sp>
          <p:nvSpPr>
            <p:cNvPr id="43" name="rc43"/>
            <p:cNvSpPr/>
            <p:nvPr/>
          </p:nvSpPr>
          <p:spPr>
            <a:xfrm>
              <a:off x="3719929" y="3562000"/>
              <a:ext cx="238655" cy="649712"/>
            </a:xfrm>
            <a:prstGeom prst="rect">
              <a:avLst/>
            </a:prstGeom>
            <a:solidFill>
              <a:srgbClr val="80BD41">
                <a:alpha val="100000"/>
              </a:srgbClr>
            </a:solidFill>
          </p:spPr>
          <p:txBody>
            <a:bodyPr/>
            <a:lstStyle/>
            <a:p/>
          </p:txBody>
        </p:sp>
        <p:sp>
          <p:nvSpPr>
            <p:cNvPr id="44" name="rc44"/>
            <p:cNvSpPr/>
            <p:nvPr/>
          </p:nvSpPr>
          <p:spPr>
            <a:xfrm>
              <a:off x="3719929" y="3336188"/>
              <a:ext cx="238655" cy="225812"/>
            </a:xfrm>
            <a:prstGeom prst="rect">
              <a:avLst/>
            </a:prstGeom>
            <a:solidFill>
              <a:srgbClr val="E2231A">
                <a:alpha val="100000"/>
              </a:srgbClr>
            </a:solidFill>
          </p:spPr>
          <p:txBody>
            <a:bodyPr/>
            <a:lstStyle/>
            <a:p/>
          </p:txBody>
        </p:sp>
        <p:sp>
          <p:nvSpPr>
            <p:cNvPr id="45" name="rc45"/>
            <p:cNvSpPr/>
            <p:nvPr/>
          </p:nvSpPr>
          <p:spPr>
            <a:xfrm>
              <a:off x="3985102" y="3548341"/>
              <a:ext cx="238655" cy="663371"/>
            </a:xfrm>
            <a:prstGeom prst="rect">
              <a:avLst/>
            </a:prstGeom>
            <a:solidFill>
              <a:srgbClr val="80BD41">
                <a:alpha val="100000"/>
              </a:srgbClr>
            </a:solidFill>
          </p:spPr>
          <p:txBody>
            <a:bodyPr/>
            <a:lstStyle/>
            <a:p/>
          </p:txBody>
        </p:sp>
        <p:sp>
          <p:nvSpPr>
            <p:cNvPr id="46" name="rc46"/>
            <p:cNvSpPr/>
            <p:nvPr/>
          </p:nvSpPr>
          <p:spPr>
            <a:xfrm>
              <a:off x="3985102" y="3317819"/>
              <a:ext cx="238655" cy="230521"/>
            </a:xfrm>
            <a:prstGeom prst="rect">
              <a:avLst/>
            </a:prstGeom>
            <a:solidFill>
              <a:srgbClr val="E2231A">
                <a:alpha val="100000"/>
              </a:srgbClr>
            </a:solidFill>
          </p:spPr>
          <p:txBody>
            <a:bodyPr/>
            <a:lstStyle/>
            <a:p/>
          </p:txBody>
        </p:sp>
        <p:sp>
          <p:nvSpPr>
            <p:cNvPr id="47" name="rc47"/>
            <p:cNvSpPr/>
            <p:nvPr/>
          </p:nvSpPr>
          <p:spPr>
            <a:xfrm>
              <a:off x="4250274" y="3549690"/>
              <a:ext cx="238655" cy="662022"/>
            </a:xfrm>
            <a:prstGeom prst="rect">
              <a:avLst/>
            </a:prstGeom>
            <a:solidFill>
              <a:srgbClr val="80BD41">
                <a:alpha val="100000"/>
              </a:srgbClr>
            </a:solidFill>
          </p:spPr>
          <p:txBody>
            <a:bodyPr/>
            <a:lstStyle/>
            <a:p/>
          </p:txBody>
        </p:sp>
        <p:sp>
          <p:nvSpPr>
            <p:cNvPr id="48" name="rc48"/>
            <p:cNvSpPr/>
            <p:nvPr/>
          </p:nvSpPr>
          <p:spPr>
            <a:xfrm>
              <a:off x="4250274" y="3302428"/>
              <a:ext cx="238655" cy="247262"/>
            </a:xfrm>
            <a:prstGeom prst="rect">
              <a:avLst/>
            </a:prstGeom>
            <a:solidFill>
              <a:srgbClr val="E2231A">
                <a:alpha val="100000"/>
              </a:srgbClr>
            </a:solidFill>
          </p:spPr>
          <p:txBody>
            <a:bodyPr/>
            <a:lstStyle/>
            <a:p/>
          </p:txBody>
        </p:sp>
        <p:sp>
          <p:nvSpPr>
            <p:cNvPr id="49" name="rc49"/>
            <p:cNvSpPr/>
            <p:nvPr/>
          </p:nvSpPr>
          <p:spPr>
            <a:xfrm>
              <a:off x="4515447" y="3541493"/>
              <a:ext cx="238655" cy="670219"/>
            </a:xfrm>
            <a:prstGeom prst="rect">
              <a:avLst/>
            </a:prstGeom>
            <a:solidFill>
              <a:srgbClr val="80BD41">
                <a:alpha val="100000"/>
              </a:srgbClr>
            </a:solidFill>
          </p:spPr>
          <p:txBody>
            <a:bodyPr/>
            <a:lstStyle/>
            <a:p/>
          </p:txBody>
        </p:sp>
        <p:sp>
          <p:nvSpPr>
            <p:cNvPr id="50" name="rc50"/>
            <p:cNvSpPr/>
            <p:nvPr/>
          </p:nvSpPr>
          <p:spPr>
            <a:xfrm>
              <a:off x="4515447" y="3285961"/>
              <a:ext cx="238655" cy="255531"/>
            </a:xfrm>
            <a:prstGeom prst="rect">
              <a:avLst/>
            </a:prstGeom>
            <a:solidFill>
              <a:srgbClr val="E2231A">
                <a:alpha val="100000"/>
              </a:srgbClr>
            </a:solidFill>
          </p:spPr>
          <p:txBody>
            <a:bodyPr/>
            <a:lstStyle/>
            <a:p/>
          </p:txBody>
        </p:sp>
        <p:sp>
          <p:nvSpPr>
            <p:cNvPr id="51" name="rc51"/>
            <p:cNvSpPr/>
            <p:nvPr/>
          </p:nvSpPr>
          <p:spPr>
            <a:xfrm>
              <a:off x="4780620" y="3537202"/>
              <a:ext cx="238655" cy="674510"/>
            </a:xfrm>
            <a:prstGeom prst="rect">
              <a:avLst/>
            </a:prstGeom>
            <a:solidFill>
              <a:srgbClr val="80BD41">
                <a:alpha val="100000"/>
              </a:srgbClr>
            </a:solidFill>
          </p:spPr>
          <p:txBody>
            <a:bodyPr/>
            <a:lstStyle/>
            <a:p/>
          </p:txBody>
        </p:sp>
        <p:sp>
          <p:nvSpPr>
            <p:cNvPr id="52" name="rc52"/>
            <p:cNvSpPr/>
            <p:nvPr/>
          </p:nvSpPr>
          <p:spPr>
            <a:xfrm>
              <a:off x="4780620" y="3271733"/>
              <a:ext cx="238655" cy="265468"/>
            </a:xfrm>
            <a:prstGeom prst="rect">
              <a:avLst/>
            </a:prstGeom>
            <a:solidFill>
              <a:srgbClr val="E2231A">
                <a:alpha val="100000"/>
              </a:srgbClr>
            </a:solidFill>
          </p:spPr>
          <p:txBody>
            <a:bodyPr/>
            <a:lstStyle/>
            <a:p/>
          </p:txBody>
        </p:sp>
        <p:sp>
          <p:nvSpPr>
            <p:cNvPr id="53" name="rc53"/>
            <p:cNvSpPr/>
            <p:nvPr/>
          </p:nvSpPr>
          <p:spPr>
            <a:xfrm>
              <a:off x="5045792" y="3529707"/>
              <a:ext cx="238655" cy="682005"/>
            </a:xfrm>
            <a:prstGeom prst="rect">
              <a:avLst/>
            </a:prstGeom>
            <a:solidFill>
              <a:srgbClr val="80BD41">
                <a:alpha val="100000"/>
              </a:srgbClr>
            </a:solidFill>
          </p:spPr>
          <p:txBody>
            <a:bodyPr/>
            <a:lstStyle/>
            <a:p/>
          </p:txBody>
        </p:sp>
        <p:sp>
          <p:nvSpPr>
            <p:cNvPr id="54" name="rc54"/>
            <p:cNvSpPr/>
            <p:nvPr/>
          </p:nvSpPr>
          <p:spPr>
            <a:xfrm>
              <a:off x="5045792" y="3257351"/>
              <a:ext cx="238655" cy="272356"/>
            </a:xfrm>
            <a:prstGeom prst="rect">
              <a:avLst/>
            </a:prstGeom>
            <a:solidFill>
              <a:srgbClr val="E2231A">
                <a:alpha val="100000"/>
              </a:srgbClr>
            </a:solidFill>
          </p:spPr>
          <p:txBody>
            <a:bodyPr/>
            <a:lstStyle/>
            <a:p/>
          </p:txBody>
        </p:sp>
        <p:sp>
          <p:nvSpPr>
            <p:cNvPr id="55" name="rc55"/>
            <p:cNvSpPr/>
            <p:nvPr/>
          </p:nvSpPr>
          <p:spPr>
            <a:xfrm>
              <a:off x="5310965" y="3527608"/>
              <a:ext cx="238655" cy="684104"/>
            </a:xfrm>
            <a:prstGeom prst="rect">
              <a:avLst/>
            </a:prstGeom>
            <a:solidFill>
              <a:srgbClr val="80BD41">
                <a:alpha val="100000"/>
              </a:srgbClr>
            </a:solidFill>
          </p:spPr>
          <p:txBody>
            <a:bodyPr/>
            <a:lstStyle/>
            <a:p/>
          </p:txBody>
        </p:sp>
        <p:sp>
          <p:nvSpPr>
            <p:cNvPr id="56" name="rc56"/>
            <p:cNvSpPr/>
            <p:nvPr/>
          </p:nvSpPr>
          <p:spPr>
            <a:xfrm>
              <a:off x="5310965" y="3246023"/>
              <a:ext cx="238655" cy="281584"/>
            </a:xfrm>
            <a:prstGeom prst="rect">
              <a:avLst/>
            </a:prstGeom>
            <a:solidFill>
              <a:srgbClr val="E2231A">
                <a:alpha val="100000"/>
              </a:srgbClr>
            </a:solidFill>
          </p:spPr>
          <p:txBody>
            <a:bodyPr/>
            <a:lstStyle/>
            <a:p/>
          </p:txBody>
        </p:sp>
        <p:sp>
          <p:nvSpPr>
            <p:cNvPr id="57" name="rc57"/>
            <p:cNvSpPr/>
            <p:nvPr/>
          </p:nvSpPr>
          <p:spPr>
            <a:xfrm>
              <a:off x="5576138" y="3517949"/>
              <a:ext cx="238655" cy="693763"/>
            </a:xfrm>
            <a:prstGeom prst="rect">
              <a:avLst/>
            </a:prstGeom>
            <a:solidFill>
              <a:srgbClr val="80BD41">
                <a:alpha val="100000"/>
              </a:srgbClr>
            </a:solidFill>
          </p:spPr>
          <p:txBody>
            <a:bodyPr/>
            <a:lstStyle/>
            <a:p/>
          </p:txBody>
        </p:sp>
        <p:sp>
          <p:nvSpPr>
            <p:cNvPr id="58" name="rc58"/>
            <p:cNvSpPr/>
            <p:nvPr/>
          </p:nvSpPr>
          <p:spPr>
            <a:xfrm>
              <a:off x="5576138" y="3238513"/>
              <a:ext cx="238655" cy="279436"/>
            </a:xfrm>
            <a:prstGeom prst="rect">
              <a:avLst/>
            </a:prstGeom>
            <a:solidFill>
              <a:srgbClr val="E2231A">
                <a:alpha val="100000"/>
              </a:srgbClr>
            </a:solidFill>
          </p:spPr>
          <p:txBody>
            <a:bodyPr/>
            <a:lstStyle/>
            <a:p/>
          </p:txBody>
        </p:sp>
        <p:sp>
          <p:nvSpPr>
            <p:cNvPr id="59" name="rc59"/>
            <p:cNvSpPr/>
            <p:nvPr/>
          </p:nvSpPr>
          <p:spPr>
            <a:xfrm>
              <a:off x="5841310" y="3499281"/>
              <a:ext cx="238655" cy="712431"/>
            </a:xfrm>
            <a:prstGeom prst="rect">
              <a:avLst/>
            </a:prstGeom>
            <a:solidFill>
              <a:srgbClr val="80BD41">
                <a:alpha val="100000"/>
              </a:srgbClr>
            </a:solidFill>
          </p:spPr>
          <p:txBody>
            <a:bodyPr/>
            <a:lstStyle/>
            <a:p/>
          </p:txBody>
        </p:sp>
        <p:sp>
          <p:nvSpPr>
            <p:cNvPr id="60" name="rc60"/>
            <p:cNvSpPr/>
            <p:nvPr/>
          </p:nvSpPr>
          <p:spPr>
            <a:xfrm>
              <a:off x="5841310" y="3227698"/>
              <a:ext cx="238655" cy="271583"/>
            </a:xfrm>
            <a:prstGeom prst="rect">
              <a:avLst/>
            </a:prstGeom>
            <a:solidFill>
              <a:srgbClr val="E2231A">
                <a:alpha val="100000"/>
              </a:srgbClr>
            </a:solidFill>
          </p:spPr>
          <p:txBody>
            <a:bodyPr/>
            <a:lstStyle/>
            <a:p/>
          </p:txBody>
        </p:sp>
        <p:sp>
          <p:nvSpPr>
            <p:cNvPr id="61" name="rc61"/>
            <p:cNvSpPr/>
            <p:nvPr/>
          </p:nvSpPr>
          <p:spPr>
            <a:xfrm>
              <a:off x="6106483" y="3487931"/>
              <a:ext cx="238655" cy="723781"/>
            </a:xfrm>
            <a:prstGeom prst="rect">
              <a:avLst/>
            </a:prstGeom>
            <a:solidFill>
              <a:srgbClr val="80BD41">
                <a:alpha val="100000"/>
              </a:srgbClr>
            </a:solidFill>
          </p:spPr>
          <p:txBody>
            <a:bodyPr/>
            <a:lstStyle/>
            <a:p/>
          </p:txBody>
        </p:sp>
        <p:sp>
          <p:nvSpPr>
            <p:cNvPr id="62" name="rc62"/>
            <p:cNvSpPr/>
            <p:nvPr/>
          </p:nvSpPr>
          <p:spPr>
            <a:xfrm>
              <a:off x="6106483" y="3221468"/>
              <a:ext cx="238655" cy="266462"/>
            </a:xfrm>
            <a:prstGeom prst="rect">
              <a:avLst/>
            </a:prstGeom>
            <a:solidFill>
              <a:srgbClr val="E2231A">
                <a:alpha val="100000"/>
              </a:srgbClr>
            </a:solidFill>
          </p:spPr>
          <p:txBody>
            <a:bodyPr/>
            <a:lstStyle/>
            <a:p/>
          </p:txBody>
        </p:sp>
        <p:sp>
          <p:nvSpPr>
            <p:cNvPr id="63" name="rc63"/>
            <p:cNvSpPr/>
            <p:nvPr/>
          </p:nvSpPr>
          <p:spPr>
            <a:xfrm>
              <a:off x="6371656" y="3473202"/>
              <a:ext cx="238655" cy="738510"/>
            </a:xfrm>
            <a:prstGeom prst="rect">
              <a:avLst/>
            </a:prstGeom>
            <a:solidFill>
              <a:srgbClr val="80BD41">
                <a:alpha val="100000"/>
              </a:srgbClr>
            </a:solidFill>
          </p:spPr>
          <p:txBody>
            <a:bodyPr/>
            <a:lstStyle/>
            <a:p/>
          </p:txBody>
        </p:sp>
        <p:sp>
          <p:nvSpPr>
            <p:cNvPr id="64" name="rc64"/>
            <p:cNvSpPr/>
            <p:nvPr/>
          </p:nvSpPr>
          <p:spPr>
            <a:xfrm>
              <a:off x="6371656" y="3213043"/>
              <a:ext cx="238655" cy="260158"/>
            </a:xfrm>
            <a:prstGeom prst="rect">
              <a:avLst/>
            </a:prstGeom>
            <a:solidFill>
              <a:srgbClr val="E2231A">
                <a:alpha val="100000"/>
              </a:srgbClr>
            </a:solidFill>
          </p:spPr>
          <p:txBody>
            <a:bodyPr/>
            <a:lstStyle/>
            <a:p/>
          </p:txBody>
        </p:sp>
        <p:sp>
          <p:nvSpPr>
            <p:cNvPr id="65" name="rc65"/>
            <p:cNvSpPr/>
            <p:nvPr/>
          </p:nvSpPr>
          <p:spPr>
            <a:xfrm>
              <a:off x="6636828" y="3477258"/>
              <a:ext cx="238655" cy="734454"/>
            </a:xfrm>
            <a:prstGeom prst="rect">
              <a:avLst/>
            </a:prstGeom>
            <a:solidFill>
              <a:srgbClr val="80BD41">
                <a:alpha val="100000"/>
              </a:srgbClr>
            </a:solidFill>
          </p:spPr>
          <p:txBody>
            <a:bodyPr/>
            <a:lstStyle/>
            <a:p/>
          </p:txBody>
        </p:sp>
        <p:sp>
          <p:nvSpPr>
            <p:cNvPr id="66" name="rc66"/>
            <p:cNvSpPr/>
            <p:nvPr/>
          </p:nvSpPr>
          <p:spPr>
            <a:xfrm>
              <a:off x="6636828" y="3202601"/>
              <a:ext cx="238655" cy="274656"/>
            </a:xfrm>
            <a:prstGeom prst="rect">
              <a:avLst/>
            </a:prstGeom>
            <a:solidFill>
              <a:srgbClr val="E2231A">
                <a:alpha val="100000"/>
              </a:srgbClr>
            </a:solidFill>
          </p:spPr>
          <p:txBody>
            <a:bodyPr/>
            <a:lstStyle/>
            <a:p/>
          </p:txBody>
        </p:sp>
        <p:sp>
          <p:nvSpPr>
            <p:cNvPr id="67" name="rc67"/>
            <p:cNvSpPr/>
            <p:nvPr/>
          </p:nvSpPr>
          <p:spPr>
            <a:xfrm>
              <a:off x="6902001" y="3503343"/>
              <a:ext cx="238655" cy="708369"/>
            </a:xfrm>
            <a:prstGeom prst="rect">
              <a:avLst/>
            </a:prstGeom>
            <a:solidFill>
              <a:srgbClr val="80BD41">
                <a:alpha val="100000"/>
              </a:srgbClr>
            </a:solidFill>
          </p:spPr>
          <p:txBody>
            <a:bodyPr/>
            <a:lstStyle/>
            <a:p/>
          </p:txBody>
        </p:sp>
        <p:sp>
          <p:nvSpPr>
            <p:cNvPr id="68" name="rc68"/>
            <p:cNvSpPr/>
            <p:nvPr/>
          </p:nvSpPr>
          <p:spPr>
            <a:xfrm>
              <a:off x="6902001" y="3190323"/>
              <a:ext cx="238655" cy="313019"/>
            </a:xfrm>
            <a:prstGeom prst="rect">
              <a:avLst/>
            </a:prstGeom>
            <a:solidFill>
              <a:srgbClr val="E2231A">
                <a:alpha val="100000"/>
              </a:srgbClr>
            </a:solidFill>
          </p:spPr>
          <p:txBody>
            <a:bodyPr/>
            <a:lstStyle/>
            <a:p/>
          </p:txBody>
        </p:sp>
        <p:sp>
          <p:nvSpPr>
            <p:cNvPr id="69" name="rc69"/>
            <p:cNvSpPr/>
            <p:nvPr/>
          </p:nvSpPr>
          <p:spPr>
            <a:xfrm>
              <a:off x="7167174" y="3486735"/>
              <a:ext cx="238655" cy="724977"/>
            </a:xfrm>
            <a:prstGeom prst="rect">
              <a:avLst/>
            </a:prstGeom>
            <a:solidFill>
              <a:srgbClr val="80BD41">
                <a:alpha val="100000"/>
              </a:srgbClr>
            </a:solidFill>
          </p:spPr>
          <p:txBody>
            <a:bodyPr/>
            <a:lstStyle/>
            <a:p/>
          </p:txBody>
        </p:sp>
        <p:sp>
          <p:nvSpPr>
            <p:cNvPr id="70" name="rc70"/>
            <p:cNvSpPr/>
            <p:nvPr/>
          </p:nvSpPr>
          <p:spPr>
            <a:xfrm>
              <a:off x="7167174" y="3176986"/>
              <a:ext cx="238655" cy="309748"/>
            </a:xfrm>
            <a:prstGeom prst="rect">
              <a:avLst/>
            </a:prstGeom>
            <a:solidFill>
              <a:srgbClr val="E2231A">
                <a:alpha val="100000"/>
              </a:srgbClr>
            </a:solidFill>
          </p:spPr>
          <p:txBody>
            <a:bodyPr/>
            <a:lstStyle/>
            <a:p/>
          </p:txBody>
        </p:sp>
        <p:sp>
          <p:nvSpPr>
            <p:cNvPr id="71" name="rc71"/>
            <p:cNvSpPr/>
            <p:nvPr/>
          </p:nvSpPr>
          <p:spPr>
            <a:xfrm>
              <a:off x="7432346" y="3468649"/>
              <a:ext cx="238655" cy="743063"/>
            </a:xfrm>
            <a:prstGeom prst="rect">
              <a:avLst/>
            </a:prstGeom>
            <a:solidFill>
              <a:srgbClr val="80BD41">
                <a:alpha val="100000"/>
              </a:srgbClr>
            </a:solidFill>
          </p:spPr>
          <p:txBody>
            <a:bodyPr/>
            <a:lstStyle/>
            <a:p/>
          </p:txBody>
        </p:sp>
        <p:sp>
          <p:nvSpPr>
            <p:cNvPr id="72" name="rc72"/>
            <p:cNvSpPr/>
            <p:nvPr/>
          </p:nvSpPr>
          <p:spPr>
            <a:xfrm>
              <a:off x="7432346" y="3162039"/>
              <a:ext cx="238655" cy="306609"/>
            </a:xfrm>
            <a:prstGeom prst="rect">
              <a:avLst/>
            </a:prstGeom>
            <a:solidFill>
              <a:srgbClr val="E2231A">
                <a:alpha val="100000"/>
              </a:srgbClr>
            </a:solidFill>
          </p:spPr>
          <p:txBody>
            <a:bodyPr/>
            <a:lstStyle/>
            <a:p/>
          </p:txBody>
        </p:sp>
        <p:sp>
          <p:nvSpPr>
            <p:cNvPr id="73" name="rc73"/>
            <p:cNvSpPr/>
            <p:nvPr/>
          </p:nvSpPr>
          <p:spPr>
            <a:xfrm>
              <a:off x="7697519" y="3451850"/>
              <a:ext cx="238655" cy="759862"/>
            </a:xfrm>
            <a:prstGeom prst="rect">
              <a:avLst/>
            </a:prstGeom>
            <a:solidFill>
              <a:srgbClr val="80BD41">
                <a:alpha val="100000"/>
              </a:srgbClr>
            </a:solidFill>
          </p:spPr>
          <p:txBody>
            <a:bodyPr/>
            <a:lstStyle/>
            <a:p/>
          </p:txBody>
        </p:sp>
        <p:sp>
          <p:nvSpPr>
            <p:cNvPr id="74" name="rc74"/>
            <p:cNvSpPr/>
            <p:nvPr/>
          </p:nvSpPr>
          <p:spPr>
            <a:xfrm>
              <a:off x="7697519" y="3148670"/>
              <a:ext cx="238655" cy="303180"/>
            </a:xfrm>
            <a:prstGeom prst="rect">
              <a:avLst/>
            </a:prstGeom>
            <a:solidFill>
              <a:srgbClr val="E2231A">
                <a:alpha val="100000"/>
              </a:srgbClr>
            </a:solidFill>
          </p:spPr>
          <p:txBody>
            <a:bodyPr/>
            <a:lstStyle/>
            <a:p/>
          </p:txBody>
        </p:sp>
        <p:sp>
          <p:nvSpPr>
            <p:cNvPr id="75" name="rc75"/>
            <p:cNvSpPr/>
            <p:nvPr/>
          </p:nvSpPr>
          <p:spPr>
            <a:xfrm>
              <a:off x="7962692" y="3431300"/>
              <a:ext cx="238655" cy="780412"/>
            </a:xfrm>
            <a:prstGeom prst="rect">
              <a:avLst/>
            </a:prstGeom>
            <a:solidFill>
              <a:srgbClr val="80BD41">
                <a:alpha val="100000"/>
              </a:srgbClr>
            </a:solidFill>
          </p:spPr>
          <p:txBody>
            <a:bodyPr/>
            <a:lstStyle/>
            <a:p/>
          </p:txBody>
        </p:sp>
        <p:sp>
          <p:nvSpPr>
            <p:cNvPr id="76" name="rc76"/>
            <p:cNvSpPr/>
            <p:nvPr/>
          </p:nvSpPr>
          <p:spPr>
            <a:xfrm>
              <a:off x="7962692" y="3137666"/>
              <a:ext cx="238655" cy="293634"/>
            </a:xfrm>
            <a:prstGeom prst="rect">
              <a:avLst/>
            </a:prstGeom>
            <a:solidFill>
              <a:srgbClr val="E2231A">
                <a:alpha val="100000"/>
              </a:srgbClr>
            </a:solidFill>
          </p:spPr>
          <p:txBody>
            <a:bodyPr/>
            <a:lstStyle/>
            <a:p/>
          </p:txBody>
        </p:sp>
        <p:sp>
          <p:nvSpPr>
            <p:cNvPr id="77" name="pl77"/>
            <p:cNvSpPr/>
            <p:nvPr/>
          </p:nvSpPr>
          <p:spPr>
            <a:xfrm>
              <a:off x="1452703" y="2622123"/>
              <a:ext cx="6629316" cy="408137"/>
            </a:xfrm>
            <a:custGeom>
              <a:avLst/>
              <a:pathLst>
                <a:path w="6629316" h="408137">
                  <a:moveTo>
                    <a:pt x="0" y="408137"/>
                  </a:moveTo>
                  <a:lnTo>
                    <a:pt x="265172" y="386656"/>
                  </a:lnTo>
                  <a:lnTo>
                    <a:pt x="530345" y="343694"/>
                  </a:lnTo>
                  <a:lnTo>
                    <a:pt x="795518" y="300733"/>
                  </a:lnTo>
                  <a:lnTo>
                    <a:pt x="1060690" y="257771"/>
                  </a:lnTo>
                  <a:lnTo>
                    <a:pt x="1325863" y="214809"/>
                  </a:lnTo>
                  <a:lnTo>
                    <a:pt x="1591036" y="150366"/>
                  </a:lnTo>
                  <a:lnTo>
                    <a:pt x="1856208" y="128885"/>
                  </a:lnTo>
                  <a:lnTo>
                    <a:pt x="2121381" y="85923"/>
                  </a:lnTo>
                  <a:lnTo>
                    <a:pt x="2386554" y="0"/>
                  </a:lnTo>
                  <a:lnTo>
                    <a:pt x="2651726" y="0"/>
                  </a:lnTo>
                  <a:lnTo>
                    <a:pt x="2916899" y="21480"/>
                  </a:lnTo>
                  <a:lnTo>
                    <a:pt x="3182072" y="42961"/>
                  </a:lnTo>
                  <a:lnTo>
                    <a:pt x="3447244" y="42961"/>
                  </a:lnTo>
                  <a:lnTo>
                    <a:pt x="3712417" y="64442"/>
                  </a:lnTo>
                  <a:lnTo>
                    <a:pt x="3977590" y="64442"/>
                  </a:lnTo>
                  <a:lnTo>
                    <a:pt x="4242762" y="64442"/>
                  </a:lnTo>
                  <a:lnTo>
                    <a:pt x="4507935" y="42961"/>
                  </a:lnTo>
                  <a:lnTo>
                    <a:pt x="4773108" y="21480"/>
                  </a:lnTo>
                  <a:lnTo>
                    <a:pt x="5038280" y="0"/>
                  </a:lnTo>
                  <a:lnTo>
                    <a:pt x="5303453" y="21480"/>
                  </a:lnTo>
                  <a:lnTo>
                    <a:pt x="5568626" y="107404"/>
                  </a:lnTo>
                  <a:lnTo>
                    <a:pt x="5833798" y="85923"/>
                  </a:lnTo>
                  <a:lnTo>
                    <a:pt x="6098971" y="64442"/>
                  </a:lnTo>
                  <a:lnTo>
                    <a:pt x="6364144" y="64442"/>
                  </a:lnTo>
                  <a:lnTo>
                    <a:pt x="6629316" y="21480"/>
                  </a:lnTo>
                </a:path>
              </a:pathLst>
            </a:custGeom>
            <a:ln w="27101" cap="flat">
              <a:solidFill>
                <a:srgbClr val="0058AB">
                  <a:alpha val="100000"/>
                </a:srgbClr>
              </a:solidFill>
              <a:prstDash val="solid"/>
              <a:round/>
            </a:ln>
          </p:spPr>
          <p:txBody>
            <a:bodyPr/>
            <a:lstStyle/>
            <a:p/>
          </p:txBody>
        </p:sp>
        <p:sp>
          <p:nvSpPr>
            <p:cNvPr id="78" name="tx78"/>
            <p:cNvSpPr/>
            <p:nvPr/>
          </p:nvSpPr>
          <p:spPr>
            <a:xfrm>
              <a:off x="1382385" y="28492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55</a:t>
              </a:r>
            </a:p>
          </p:txBody>
        </p:sp>
        <p:sp>
          <p:nvSpPr>
            <p:cNvPr id="79" name="tx79"/>
            <p:cNvSpPr/>
            <p:nvPr/>
          </p:nvSpPr>
          <p:spPr>
            <a:xfrm>
              <a:off x="2708249" y="26558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64</a:t>
              </a:r>
            </a:p>
          </p:txBody>
        </p:sp>
        <p:sp>
          <p:nvSpPr>
            <p:cNvPr id="80" name="tx80"/>
            <p:cNvSpPr/>
            <p:nvPr/>
          </p:nvSpPr>
          <p:spPr>
            <a:xfrm>
              <a:off x="4034112" y="24410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1" name="tx81"/>
            <p:cNvSpPr/>
            <p:nvPr/>
          </p:nvSpPr>
          <p:spPr>
            <a:xfrm>
              <a:off x="5359975" y="25055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2" name="tx82"/>
            <p:cNvSpPr/>
            <p:nvPr/>
          </p:nvSpPr>
          <p:spPr>
            <a:xfrm>
              <a:off x="6420666" y="24410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3" name="tx83"/>
            <p:cNvSpPr/>
            <p:nvPr/>
          </p:nvSpPr>
          <p:spPr>
            <a:xfrm>
              <a:off x="6685839" y="24625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84" name="tx84"/>
            <p:cNvSpPr/>
            <p:nvPr/>
          </p:nvSpPr>
          <p:spPr>
            <a:xfrm>
              <a:off x="6951011" y="25484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5" name="tx85"/>
            <p:cNvSpPr/>
            <p:nvPr/>
          </p:nvSpPr>
          <p:spPr>
            <a:xfrm>
              <a:off x="7216184" y="25269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86" name="tx86"/>
            <p:cNvSpPr/>
            <p:nvPr/>
          </p:nvSpPr>
          <p:spPr>
            <a:xfrm>
              <a:off x="7481357" y="25055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7" name="tx87"/>
            <p:cNvSpPr/>
            <p:nvPr/>
          </p:nvSpPr>
          <p:spPr>
            <a:xfrm>
              <a:off x="7746529" y="25055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8" name="tx88"/>
            <p:cNvSpPr/>
            <p:nvPr/>
          </p:nvSpPr>
          <p:spPr>
            <a:xfrm>
              <a:off x="8011702" y="24625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89" name="tx89"/>
            <p:cNvSpPr/>
            <p:nvPr/>
          </p:nvSpPr>
          <p:spPr>
            <a:xfrm>
              <a:off x="1347272" y="397758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16.5</a:t>
              </a:r>
            </a:p>
          </p:txBody>
        </p:sp>
        <p:sp>
          <p:nvSpPr>
            <p:cNvPr id="90" name="tx90"/>
            <p:cNvSpPr/>
            <p:nvPr/>
          </p:nvSpPr>
          <p:spPr>
            <a:xfrm>
              <a:off x="1347272" y="362069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13.7</a:t>
              </a:r>
            </a:p>
          </p:txBody>
        </p:sp>
        <p:sp>
          <p:nvSpPr>
            <p:cNvPr id="91" name="tx91"/>
            <p:cNvSpPr/>
            <p:nvPr/>
          </p:nvSpPr>
          <p:spPr>
            <a:xfrm>
              <a:off x="2673136" y="391504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21.8</a:t>
              </a:r>
            </a:p>
          </p:txBody>
        </p:sp>
        <p:sp>
          <p:nvSpPr>
            <p:cNvPr id="92" name="tx92"/>
            <p:cNvSpPr/>
            <p:nvPr/>
          </p:nvSpPr>
          <p:spPr>
            <a:xfrm>
              <a:off x="2673136" y="351457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12.1</a:t>
              </a:r>
            </a:p>
          </p:txBody>
        </p:sp>
        <p:sp>
          <p:nvSpPr>
            <p:cNvPr id="93" name="tx93"/>
            <p:cNvSpPr/>
            <p:nvPr/>
          </p:nvSpPr>
          <p:spPr>
            <a:xfrm>
              <a:off x="3998999" y="38412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28.1</a:t>
              </a:r>
            </a:p>
          </p:txBody>
        </p:sp>
        <p:sp>
          <p:nvSpPr>
            <p:cNvPr id="94" name="tx94"/>
            <p:cNvSpPr/>
            <p:nvPr/>
          </p:nvSpPr>
          <p:spPr>
            <a:xfrm>
              <a:off x="4029129" y="33942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9.7</a:t>
              </a:r>
            </a:p>
          </p:txBody>
        </p:sp>
        <p:sp>
          <p:nvSpPr>
            <p:cNvPr id="95" name="tx95"/>
            <p:cNvSpPr/>
            <p:nvPr/>
          </p:nvSpPr>
          <p:spPr>
            <a:xfrm>
              <a:off x="5324862" y="383084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28.9</a:t>
              </a:r>
            </a:p>
          </p:txBody>
        </p:sp>
        <p:sp>
          <p:nvSpPr>
            <p:cNvPr id="96" name="tx96"/>
            <p:cNvSpPr/>
            <p:nvPr/>
          </p:nvSpPr>
          <p:spPr>
            <a:xfrm>
              <a:off x="5328886" y="3348000"/>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11.9</a:t>
              </a:r>
            </a:p>
          </p:txBody>
        </p:sp>
        <p:sp>
          <p:nvSpPr>
            <p:cNvPr id="97" name="tx97"/>
            <p:cNvSpPr/>
            <p:nvPr/>
          </p:nvSpPr>
          <p:spPr>
            <a:xfrm>
              <a:off x="6385553" y="380364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31.2</a:t>
              </a:r>
            </a:p>
          </p:txBody>
        </p:sp>
        <p:sp>
          <p:nvSpPr>
            <p:cNvPr id="98" name="tx98"/>
            <p:cNvSpPr/>
            <p:nvPr/>
          </p:nvSpPr>
          <p:spPr>
            <a:xfrm>
              <a:off x="6434748" y="3304306"/>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99" name="tx99"/>
            <p:cNvSpPr/>
            <p:nvPr/>
          </p:nvSpPr>
          <p:spPr>
            <a:xfrm>
              <a:off x="6650726" y="380566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31.1</a:t>
              </a:r>
            </a:p>
          </p:txBody>
        </p:sp>
        <p:sp>
          <p:nvSpPr>
            <p:cNvPr id="100" name="tx100"/>
            <p:cNvSpPr/>
            <p:nvPr/>
          </p:nvSpPr>
          <p:spPr>
            <a:xfrm>
              <a:off x="6654749" y="3301114"/>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101" name="tx101"/>
            <p:cNvSpPr/>
            <p:nvPr/>
          </p:nvSpPr>
          <p:spPr>
            <a:xfrm>
              <a:off x="6961070" y="38187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02" name="tx102"/>
            <p:cNvSpPr/>
            <p:nvPr/>
          </p:nvSpPr>
          <p:spPr>
            <a:xfrm>
              <a:off x="6915898" y="330801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13.2</a:t>
              </a:r>
            </a:p>
          </p:txBody>
        </p:sp>
        <p:sp>
          <p:nvSpPr>
            <p:cNvPr id="103" name="tx103"/>
            <p:cNvSpPr/>
            <p:nvPr/>
          </p:nvSpPr>
          <p:spPr>
            <a:xfrm>
              <a:off x="7181071" y="381040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30.7</a:t>
              </a:r>
            </a:p>
          </p:txBody>
        </p:sp>
        <p:sp>
          <p:nvSpPr>
            <p:cNvPr id="104" name="tx104"/>
            <p:cNvSpPr/>
            <p:nvPr/>
          </p:nvSpPr>
          <p:spPr>
            <a:xfrm>
              <a:off x="7181071" y="329304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13.1</a:t>
              </a:r>
            </a:p>
          </p:txBody>
        </p:sp>
        <p:sp>
          <p:nvSpPr>
            <p:cNvPr id="105" name="tx105"/>
            <p:cNvSpPr/>
            <p:nvPr/>
          </p:nvSpPr>
          <p:spPr>
            <a:xfrm>
              <a:off x="7446244" y="380136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31.4</a:t>
              </a:r>
            </a:p>
          </p:txBody>
        </p:sp>
        <p:sp>
          <p:nvSpPr>
            <p:cNvPr id="106" name="tx106"/>
            <p:cNvSpPr/>
            <p:nvPr/>
          </p:nvSpPr>
          <p:spPr>
            <a:xfrm>
              <a:off x="7491415" y="3276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7" name="tx107"/>
            <p:cNvSpPr/>
            <p:nvPr/>
          </p:nvSpPr>
          <p:spPr>
            <a:xfrm>
              <a:off x="7711416" y="379296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32.1</a:t>
              </a:r>
            </a:p>
          </p:txBody>
        </p:sp>
        <p:sp>
          <p:nvSpPr>
            <p:cNvPr id="108" name="tx108"/>
            <p:cNvSpPr/>
            <p:nvPr/>
          </p:nvSpPr>
          <p:spPr>
            <a:xfrm>
              <a:off x="7711416" y="326144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12.8</a:t>
              </a:r>
            </a:p>
          </p:txBody>
        </p:sp>
        <p:sp>
          <p:nvSpPr>
            <p:cNvPr id="109" name="tx109"/>
            <p:cNvSpPr/>
            <p:nvPr/>
          </p:nvSpPr>
          <p:spPr>
            <a:xfrm>
              <a:off x="8021760" y="3782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0" name="tx110"/>
            <p:cNvSpPr/>
            <p:nvPr/>
          </p:nvSpPr>
          <p:spPr>
            <a:xfrm>
              <a:off x="7976589" y="324566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12.4</a:t>
              </a:r>
            </a:p>
          </p:txBody>
        </p:sp>
        <p:sp>
          <p:nvSpPr>
            <p:cNvPr id="111" name="tx111"/>
            <p:cNvSpPr/>
            <p:nvPr/>
          </p:nvSpPr>
          <p:spPr>
            <a:xfrm>
              <a:off x="1347272" y="334267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30.2</a:t>
              </a:r>
            </a:p>
          </p:txBody>
        </p:sp>
        <p:sp>
          <p:nvSpPr>
            <p:cNvPr id="112" name="tx112"/>
            <p:cNvSpPr/>
            <p:nvPr/>
          </p:nvSpPr>
          <p:spPr>
            <a:xfrm>
              <a:off x="2673136" y="325551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33.9</a:t>
              </a:r>
            </a:p>
          </p:txBody>
        </p:sp>
        <p:sp>
          <p:nvSpPr>
            <p:cNvPr id="113" name="tx113"/>
            <p:cNvSpPr/>
            <p:nvPr/>
          </p:nvSpPr>
          <p:spPr>
            <a:xfrm>
              <a:off x="3998999" y="316255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37.8</a:t>
              </a:r>
            </a:p>
          </p:txBody>
        </p:sp>
        <p:sp>
          <p:nvSpPr>
            <p:cNvPr id="114" name="tx114"/>
            <p:cNvSpPr/>
            <p:nvPr/>
          </p:nvSpPr>
          <p:spPr>
            <a:xfrm>
              <a:off x="5324862" y="309075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40.8</a:t>
              </a:r>
            </a:p>
          </p:txBody>
        </p:sp>
        <p:sp>
          <p:nvSpPr>
            <p:cNvPr id="115" name="tx115"/>
            <p:cNvSpPr/>
            <p:nvPr/>
          </p:nvSpPr>
          <p:spPr>
            <a:xfrm>
              <a:off x="6385553" y="305777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42.2</a:t>
              </a:r>
            </a:p>
          </p:txBody>
        </p:sp>
        <p:sp>
          <p:nvSpPr>
            <p:cNvPr id="116" name="tx116"/>
            <p:cNvSpPr/>
            <p:nvPr/>
          </p:nvSpPr>
          <p:spPr>
            <a:xfrm>
              <a:off x="6650726" y="304733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42.7</a:t>
              </a:r>
            </a:p>
          </p:txBody>
        </p:sp>
        <p:sp>
          <p:nvSpPr>
            <p:cNvPr id="117" name="tx117"/>
            <p:cNvSpPr/>
            <p:nvPr/>
          </p:nvSpPr>
          <p:spPr>
            <a:xfrm>
              <a:off x="6915898" y="303505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43.2</a:t>
              </a:r>
            </a:p>
          </p:txBody>
        </p:sp>
        <p:sp>
          <p:nvSpPr>
            <p:cNvPr id="118" name="tx118"/>
            <p:cNvSpPr/>
            <p:nvPr/>
          </p:nvSpPr>
          <p:spPr>
            <a:xfrm>
              <a:off x="7181071" y="302172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43.8</a:t>
              </a:r>
            </a:p>
          </p:txBody>
        </p:sp>
        <p:sp>
          <p:nvSpPr>
            <p:cNvPr id="119" name="tx119"/>
            <p:cNvSpPr/>
            <p:nvPr/>
          </p:nvSpPr>
          <p:spPr>
            <a:xfrm>
              <a:off x="7446244" y="300677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44.4</a:t>
              </a:r>
            </a:p>
          </p:txBody>
        </p:sp>
        <p:sp>
          <p:nvSpPr>
            <p:cNvPr id="120" name="tx120"/>
            <p:cNvSpPr/>
            <p:nvPr/>
          </p:nvSpPr>
          <p:spPr>
            <a:xfrm>
              <a:off x="7756588" y="29934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121" name="tx121"/>
            <p:cNvSpPr/>
            <p:nvPr/>
          </p:nvSpPr>
          <p:spPr>
            <a:xfrm>
              <a:off x="7976589" y="2982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45.4</a:t>
              </a:r>
            </a:p>
          </p:txBody>
        </p:sp>
        <p:sp>
          <p:nvSpPr>
            <p:cNvPr id="122" name="tx122"/>
            <p:cNvSpPr/>
            <p:nvPr/>
          </p:nvSpPr>
          <p:spPr>
            <a:xfrm>
              <a:off x="733219"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3" name="tx123"/>
            <p:cNvSpPr/>
            <p:nvPr/>
          </p:nvSpPr>
          <p:spPr>
            <a:xfrm>
              <a:off x="655495" y="357051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24" name="tx124"/>
            <p:cNvSpPr/>
            <p:nvPr/>
          </p:nvSpPr>
          <p:spPr>
            <a:xfrm>
              <a:off x="655495" y="297933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25" name="tx125"/>
            <p:cNvSpPr/>
            <p:nvPr/>
          </p:nvSpPr>
          <p:spPr>
            <a:xfrm>
              <a:off x="655495" y="2388159"/>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26" name="tx126"/>
            <p:cNvSpPr/>
            <p:nvPr/>
          </p:nvSpPr>
          <p:spPr>
            <a:xfrm>
              <a:off x="577771" y="1796980"/>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7" name="tx127"/>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29725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62311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489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748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3553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60070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658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3105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39622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613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657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5" name="pl145"/>
            <p:cNvSpPr/>
            <p:nvPr/>
          </p:nvSpPr>
          <p:spPr>
            <a:xfrm>
              <a:off x="2916968"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8406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7" name="rc147"/>
            <p:cNvSpPr/>
            <p:nvPr/>
          </p:nvSpPr>
          <p:spPr>
            <a:xfrm>
              <a:off x="4473332" y="5080054"/>
              <a:ext cx="201456" cy="201456"/>
            </a:xfrm>
            <a:prstGeom prst="rect">
              <a:avLst/>
            </a:prstGeom>
            <a:solidFill>
              <a:srgbClr val="E2231A">
                <a:alpha val="100000"/>
              </a:srgbClr>
            </a:solidFill>
          </p:spPr>
          <p:txBody>
            <a:bodyPr/>
            <a:lstStyle/>
            <a:p/>
          </p:txBody>
        </p:sp>
        <p:sp>
          <p:nvSpPr>
            <p:cNvPr id="148" name="rc148"/>
            <p:cNvSpPr/>
            <p:nvPr/>
          </p:nvSpPr>
          <p:spPr>
            <a:xfrm>
              <a:off x="5678609" y="5080054"/>
              <a:ext cx="201456" cy="201456"/>
            </a:xfrm>
            <a:prstGeom prst="rect">
              <a:avLst/>
            </a:prstGeom>
            <a:solidFill>
              <a:srgbClr val="80BD41">
                <a:alpha val="100000"/>
              </a:srgbClr>
            </a:solidFill>
          </p:spPr>
          <p:txBody>
            <a:bodyPr/>
            <a:lstStyle/>
            <a:p/>
          </p:txBody>
        </p:sp>
        <p:sp>
          <p:nvSpPr>
            <p:cNvPr id="149" name="tx149"/>
            <p:cNvSpPr/>
            <p:nvPr/>
          </p:nvSpPr>
          <p:spPr>
            <a:xfrm>
              <a:off x="4753377"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0" name="tx150"/>
            <p:cNvSpPr/>
            <p:nvPr/>
          </p:nvSpPr>
          <p:spPr>
            <a:xfrm>
              <a:off x="5958654"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989976"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89976" y="1618677"/>
              <a:ext cx="132249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Africa, 2000-2025</a:t>
              </a:r>
            </a:p>
          </p:txBody>
        </p:sp>
        <p:sp>
          <p:nvSpPr>
            <p:cNvPr id="153" name="pl153"/>
            <p:cNvSpPr/>
            <p:nvPr/>
          </p:nvSpPr>
          <p:spPr>
            <a:xfrm>
              <a:off x="205342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49353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493364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373750"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813858"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89976" y="59024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9" name="pl159"/>
            <p:cNvSpPr/>
            <p:nvPr/>
          </p:nvSpPr>
          <p:spPr>
            <a:xfrm>
              <a:off x="989976" y="574738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60" name="pl160"/>
            <p:cNvSpPr/>
            <p:nvPr/>
          </p:nvSpPr>
          <p:spPr>
            <a:xfrm>
              <a:off x="989976" y="5592316"/>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61" name="pl161"/>
            <p:cNvSpPr/>
            <p:nvPr/>
          </p:nvSpPr>
          <p:spPr>
            <a:xfrm>
              <a:off x="13333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77348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213590"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65369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09380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533911"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333375" y="5840421"/>
              <a:ext cx="4497516" cy="124052"/>
            </a:xfrm>
            <a:prstGeom prst="rect">
              <a:avLst/>
            </a:prstGeom>
            <a:solidFill>
              <a:srgbClr val="80BD41">
                <a:alpha val="100000"/>
              </a:srgbClr>
            </a:solidFill>
          </p:spPr>
          <p:txBody>
            <a:bodyPr/>
            <a:lstStyle/>
            <a:p/>
          </p:txBody>
        </p:sp>
        <p:sp>
          <p:nvSpPr>
            <p:cNvPr id="168" name="rc168"/>
            <p:cNvSpPr/>
            <p:nvPr/>
          </p:nvSpPr>
          <p:spPr>
            <a:xfrm>
              <a:off x="5830891" y="5840421"/>
              <a:ext cx="1584363" cy="124052"/>
            </a:xfrm>
            <a:prstGeom prst="rect">
              <a:avLst/>
            </a:prstGeom>
            <a:solidFill>
              <a:srgbClr val="E2231A">
                <a:alpha val="100000"/>
              </a:srgbClr>
            </a:solidFill>
          </p:spPr>
          <p:txBody>
            <a:bodyPr/>
            <a:lstStyle/>
            <a:p/>
          </p:txBody>
        </p:sp>
        <p:sp>
          <p:nvSpPr>
            <p:cNvPr id="169" name="rc169"/>
            <p:cNvSpPr/>
            <p:nvPr/>
          </p:nvSpPr>
          <p:spPr>
            <a:xfrm>
              <a:off x="1333375" y="5685356"/>
              <a:ext cx="4627547" cy="124052"/>
            </a:xfrm>
            <a:prstGeom prst="rect">
              <a:avLst/>
            </a:prstGeom>
            <a:solidFill>
              <a:srgbClr val="80BD41">
                <a:alpha val="100000"/>
              </a:srgbClr>
            </a:solidFill>
          </p:spPr>
          <p:txBody>
            <a:bodyPr/>
            <a:lstStyle/>
            <a:p/>
          </p:txBody>
        </p:sp>
        <p:sp>
          <p:nvSpPr>
            <p:cNvPr id="170" name="rc170"/>
            <p:cNvSpPr/>
            <p:nvPr/>
          </p:nvSpPr>
          <p:spPr>
            <a:xfrm>
              <a:off x="5960922" y="5685356"/>
              <a:ext cx="1846365" cy="124052"/>
            </a:xfrm>
            <a:prstGeom prst="rect">
              <a:avLst/>
            </a:prstGeom>
            <a:solidFill>
              <a:srgbClr val="E2231A">
                <a:alpha val="100000"/>
              </a:srgbClr>
            </a:solidFill>
          </p:spPr>
          <p:txBody>
            <a:bodyPr/>
            <a:lstStyle/>
            <a:p/>
          </p:txBody>
        </p:sp>
        <p:sp>
          <p:nvSpPr>
            <p:cNvPr id="171" name="rc171"/>
            <p:cNvSpPr/>
            <p:nvPr/>
          </p:nvSpPr>
          <p:spPr>
            <a:xfrm>
              <a:off x="1333375" y="5530290"/>
              <a:ext cx="4752696" cy="124052"/>
            </a:xfrm>
            <a:prstGeom prst="rect">
              <a:avLst/>
            </a:prstGeom>
            <a:solidFill>
              <a:srgbClr val="80BD41">
                <a:alpha val="100000"/>
              </a:srgbClr>
            </a:solidFill>
          </p:spPr>
          <p:txBody>
            <a:bodyPr/>
            <a:lstStyle/>
            <a:p/>
          </p:txBody>
        </p:sp>
        <p:sp>
          <p:nvSpPr>
            <p:cNvPr id="172" name="rc172"/>
            <p:cNvSpPr/>
            <p:nvPr/>
          </p:nvSpPr>
          <p:spPr>
            <a:xfrm>
              <a:off x="6086071" y="5530290"/>
              <a:ext cx="1788229" cy="124052"/>
            </a:xfrm>
            <a:prstGeom prst="rect">
              <a:avLst/>
            </a:prstGeom>
            <a:solidFill>
              <a:srgbClr val="E2231A">
                <a:alpha val="100000"/>
              </a:srgbClr>
            </a:solidFill>
          </p:spPr>
          <p:txBody>
            <a:bodyPr/>
            <a:lstStyle/>
            <a:p/>
          </p:txBody>
        </p:sp>
        <p:sp>
          <p:nvSpPr>
            <p:cNvPr id="173" name="tx173"/>
            <p:cNvSpPr/>
            <p:nvPr/>
          </p:nvSpPr>
          <p:spPr>
            <a:xfrm>
              <a:off x="3459101"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31.2</a:t>
              </a:r>
            </a:p>
          </p:txBody>
        </p:sp>
        <p:sp>
          <p:nvSpPr>
            <p:cNvPr id="174" name="tx174"/>
            <p:cNvSpPr/>
            <p:nvPr/>
          </p:nvSpPr>
          <p:spPr>
            <a:xfrm>
              <a:off x="6557465" y="5857185"/>
              <a:ext cx="13121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a:t>
              </a:r>
            </a:p>
          </p:txBody>
        </p:sp>
        <p:sp>
          <p:nvSpPr>
            <p:cNvPr id="175" name="tx175"/>
            <p:cNvSpPr/>
            <p:nvPr/>
          </p:nvSpPr>
          <p:spPr>
            <a:xfrm>
              <a:off x="3524116"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32.1</a:t>
              </a:r>
            </a:p>
          </p:txBody>
        </p:sp>
        <p:sp>
          <p:nvSpPr>
            <p:cNvPr id="176" name="tx176"/>
            <p:cNvSpPr/>
            <p:nvPr/>
          </p:nvSpPr>
          <p:spPr>
            <a:xfrm>
              <a:off x="6761072"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12.8</a:t>
              </a:r>
            </a:p>
          </p:txBody>
        </p:sp>
        <p:sp>
          <p:nvSpPr>
            <p:cNvPr id="177" name="tx177"/>
            <p:cNvSpPr/>
            <p:nvPr/>
          </p:nvSpPr>
          <p:spPr>
            <a:xfrm>
              <a:off x="3639406" y="55470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33</a:t>
              </a:r>
            </a:p>
          </p:txBody>
        </p:sp>
        <p:sp>
          <p:nvSpPr>
            <p:cNvPr id="178" name="tx178"/>
            <p:cNvSpPr/>
            <p:nvPr/>
          </p:nvSpPr>
          <p:spPr>
            <a:xfrm>
              <a:off x="6857154"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12.4</a:t>
              </a:r>
            </a:p>
          </p:txBody>
        </p:sp>
        <p:sp>
          <p:nvSpPr>
            <p:cNvPr id="179" name="tx179"/>
            <p:cNvSpPr/>
            <p:nvPr/>
          </p:nvSpPr>
          <p:spPr>
            <a:xfrm>
              <a:off x="7596316"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42.2</a:t>
              </a:r>
            </a:p>
          </p:txBody>
        </p:sp>
        <p:sp>
          <p:nvSpPr>
            <p:cNvPr id="180" name="tx180"/>
            <p:cNvSpPr/>
            <p:nvPr/>
          </p:nvSpPr>
          <p:spPr>
            <a:xfrm>
              <a:off x="8060666" y="570211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45</a:t>
              </a:r>
            </a:p>
          </p:txBody>
        </p:sp>
        <p:sp>
          <p:nvSpPr>
            <p:cNvPr id="181" name="tx181"/>
            <p:cNvSpPr/>
            <p:nvPr/>
          </p:nvSpPr>
          <p:spPr>
            <a:xfrm>
              <a:off x="8078315"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45.4</a:t>
              </a:r>
            </a:p>
          </p:txBody>
        </p:sp>
        <p:sp>
          <p:nvSpPr>
            <p:cNvPr id="182" name="tx182"/>
            <p:cNvSpPr/>
            <p:nvPr/>
          </p:nvSpPr>
          <p:spPr>
            <a:xfrm>
              <a:off x="616450"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3" name="tx183"/>
            <p:cNvSpPr/>
            <p:nvPr/>
          </p:nvSpPr>
          <p:spPr>
            <a:xfrm>
              <a:off x="616450"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4" name="tx184"/>
            <p:cNvSpPr/>
            <p:nvPr/>
          </p:nvSpPr>
          <p:spPr>
            <a:xfrm>
              <a:off x="616450"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5" name="tx185"/>
            <p:cNvSpPr/>
            <p:nvPr/>
          </p:nvSpPr>
          <p:spPr>
            <a:xfrm>
              <a:off x="121688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6" name="tx186"/>
            <p:cNvSpPr/>
            <p:nvPr/>
          </p:nvSpPr>
          <p:spPr>
            <a:xfrm>
              <a:off x="2618126"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7" name="tx187"/>
            <p:cNvSpPr/>
            <p:nvPr/>
          </p:nvSpPr>
          <p:spPr>
            <a:xfrm>
              <a:off x="4058233"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8" name="tx188"/>
            <p:cNvSpPr/>
            <p:nvPr/>
          </p:nvSpPr>
          <p:spPr>
            <a:xfrm>
              <a:off x="5498340"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 M</a:t>
              </a:r>
            </a:p>
          </p:txBody>
        </p:sp>
        <p:sp>
          <p:nvSpPr>
            <p:cNvPr id="189" name="tx189"/>
            <p:cNvSpPr/>
            <p:nvPr/>
          </p:nvSpPr>
          <p:spPr>
            <a:xfrm>
              <a:off x="693844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 M</a:t>
              </a:r>
            </a:p>
          </p:txBody>
        </p:sp>
        <p:sp>
          <p:nvSpPr>
            <p:cNvPr id="190" name="tx190"/>
            <p:cNvSpPr/>
            <p:nvPr/>
          </p:nvSpPr>
          <p:spPr>
            <a:xfrm>
              <a:off x="8378555"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91" name="tx191"/>
            <p:cNvSpPr/>
            <p:nvPr/>
          </p:nvSpPr>
          <p:spPr>
            <a:xfrm>
              <a:off x="3878244"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92" name="tx192"/>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93" name="tx193"/>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(73%) was within 1% of coverage in 2019 (74%).
The number of children vaccinated with MCV1 increased 6% from 31.2 million in 2019 to 33 million in 2025.
The number of surviving infants increased approximately 8% from 42.2 million in 2019 to 45.4 million in 2025.
In 2025, 1.8 million more children were vaccinated than in 2019.
In 2025, there were 3.2 million more surviving infants (target population) than in 2019.
For vaccine coverage to increase, the number of children vaccinated must increase at a faster rate than the population increases.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73%: 33 million children received the measles vaccine, but 12.4 million remain unvaccinated against the highly contagious disease.</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76785" y="5108386"/>
              <a:ext cx="263649" cy="583782"/>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 name="rc5"/>
            <p:cNvSpPr/>
            <p:nvPr/>
          </p:nvSpPr>
          <p:spPr>
            <a:xfrm>
              <a:off x="2140435" y="5108386"/>
              <a:ext cx="263649" cy="583782"/>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6" name="rc6"/>
            <p:cNvSpPr/>
            <p:nvPr/>
          </p:nvSpPr>
          <p:spPr>
            <a:xfrm>
              <a:off x="2404084" y="5108386"/>
              <a:ext cx="263649" cy="583782"/>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7" name="rc7"/>
            <p:cNvSpPr/>
            <p:nvPr/>
          </p:nvSpPr>
          <p:spPr>
            <a:xfrm>
              <a:off x="2667733" y="5108386"/>
              <a:ext cx="263649" cy="58378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 name="rc8"/>
            <p:cNvSpPr/>
            <p:nvPr/>
          </p:nvSpPr>
          <p:spPr>
            <a:xfrm>
              <a:off x="2931382" y="5108386"/>
              <a:ext cx="263649" cy="58378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 name="rc9"/>
            <p:cNvSpPr/>
            <p:nvPr/>
          </p:nvSpPr>
          <p:spPr>
            <a:xfrm>
              <a:off x="3195032" y="5108386"/>
              <a:ext cx="263649" cy="58378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0" name="rc10"/>
            <p:cNvSpPr/>
            <p:nvPr/>
          </p:nvSpPr>
          <p:spPr>
            <a:xfrm>
              <a:off x="3458681" y="5108386"/>
              <a:ext cx="263649" cy="58378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 name="rc11"/>
            <p:cNvSpPr/>
            <p:nvPr/>
          </p:nvSpPr>
          <p:spPr>
            <a:xfrm>
              <a:off x="3722330" y="5108386"/>
              <a:ext cx="263649" cy="58378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 name="rc12"/>
            <p:cNvSpPr/>
            <p:nvPr/>
          </p:nvSpPr>
          <p:spPr>
            <a:xfrm>
              <a:off x="3985979" y="5108386"/>
              <a:ext cx="263649" cy="58378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 name="rc13"/>
            <p:cNvSpPr/>
            <p:nvPr/>
          </p:nvSpPr>
          <p:spPr>
            <a:xfrm>
              <a:off x="4249629" y="5108386"/>
              <a:ext cx="263649" cy="58378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 name="rc14"/>
            <p:cNvSpPr/>
            <p:nvPr/>
          </p:nvSpPr>
          <p:spPr>
            <a:xfrm>
              <a:off x="4513278" y="5108386"/>
              <a:ext cx="263649" cy="58378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 name="rc15"/>
            <p:cNvSpPr/>
            <p:nvPr/>
          </p:nvSpPr>
          <p:spPr>
            <a:xfrm>
              <a:off x="4776927" y="5108386"/>
              <a:ext cx="263649" cy="58378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 name="rc16"/>
            <p:cNvSpPr/>
            <p:nvPr/>
          </p:nvSpPr>
          <p:spPr>
            <a:xfrm>
              <a:off x="5040577" y="5108386"/>
              <a:ext cx="263649" cy="5837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 name="rc17"/>
            <p:cNvSpPr/>
            <p:nvPr/>
          </p:nvSpPr>
          <p:spPr>
            <a:xfrm>
              <a:off x="5304226" y="5108386"/>
              <a:ext cx="263649" cy="58378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 name="rc18"/>
            <p:cNvSpPr/>
            <p:nvPr/>
          </p:nvSpPr>
          <p:spPr>
            <a:xfrm>
              <a:off x="5567875" y="5108386"/>
              <a:ext cx="263649" cy="58378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 name="rc19"/>
            <p:cNvSpPr/>
            <p:nvPr/>
          </p:nvSpPr>
          <p:spPr>
            <a:xfrm>
              <a:off x="5831524" y="5108386"/>
              <a:ext cx="263649" cy="58378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 name="rc20"/>
            <p:cNvSpPr/>
            <p:nvPr/>
          </p:nvSpPr>
          <p:spPr>
            <a:xfrm>
              <a:off x="6095174" y="5108386"/>
              <a:ext cx="263649" cy="58378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1" name="rc21"/>
            <p:cNvSpPr/>
            <p:nvPr/>
          </p:nvSpPr>
          <p:spPr>
            <a:xfrm>
              <a:off x="6358823" y="5108386"/>
              <a:ext cx="263649" cy="58378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 name="rc22"/>
            <p:cNvSpPr/>
            <p:nvPr/>
          </p:nvSpPr>
          <p:spPr>
            <a:xfrm>
              <a:off x="6622472" y="5108386"/>
              <a:ext cx="263649" cy="58378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 name="rc23"/>
            <p:cNvSpPr/>
            <p:nvPr/>
          </p:nvSpPr>
          <p:spPr>
            <a:xfrm>
              <a:off x="6886121" y="5108386"/>
              <a:ext cx="263649" cy="58378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4" name="rc24"/>
            <p:cNvSpPr/>
            <p:nvPr/>
          </p:nvSpPr>
          <p:spPr>
            <a:xfrm>
              <a:off x="7149771" y="5108386"/>
              <a:ext cx="263649" cy="58378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 name="rc25"/>
            <p:cNvSpPr/>
            <p:nvPr/>
          </p:nvSpPr>
          <p:spPr>
            <a:xfrm>
              <a:off x="7413420" y="5108386"/>
              <a:ext cx="263649" cy="58378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6" name="rc26"/>
            <p:cNvSpPr/>
            <p:nvPr/>
          </p:nvSpPr>
          <p:spPr>
            <a:xfrm>
              <a:off x="7677069" y="5108386"/>
              <a:ext cx="263649" cy="58378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7" name="rc27"/>
            <p:cNvSpPr/>
            <p:nvPr/>
          </p:nvSpPr>
          <p:spPr>
            <a:xfrm>
              <a:off x="7940719" y="5108386"/>
              <a:ext cx="263649" cy="58378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8" name="rc28"/>
            <p:cNvSpPr/>
            <p:nvPr/>
          </p:nvSpPr>
          <p:spPr>
            <a:xfrm>
              <a:off x="8204368" y="5108386"/>
              <a:ext cx="263649" cy="58378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9" name="rc29"/>
            <p:cNvSpPr/>
            <p:nvPr/>
          </p:nvSpPr>
          <p:spPr>
            <a:xfrm>
              <a:off x="8468017" y="5108386"/>
              <a:ext cx="263649" cy="58378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0" name="rc30"/>
            <p:cNvSpPr/>
            <p:nvPr/>
          </p:nvSpPr>
          <p:spPr>
            <a:xfrm>
              <a:off x="1876785" y="2773256"/>
              <a:ext cx="263649" cy="58378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1" name="rc31"/>
            <p:cNvSpPr/>
            <p:nvPr/>
          </p:nvSpPr>
          <p:spPr>
            <a:xfrm>
              <a:off x="2140435" y="2773256"/>
              <a:ext cx="263649" cy="58378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2" name="rc32"/>
            <p:cNvSpPr/>
            <p:nvPr/>
          </p:nvSpPr>
          <p:spPr>
            <a:xfrm>
              <a:off x="2404084" y="2773256"/>
              <a:ext cx="263649" cy="58378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3" name="rc33"/>
            <p:cNvSpPr/>
            <p:nvPr/>
          </p:nvSpPr>
          <p:spPr>
            <a:xfrm>
              <a:off x="2667733" y="2773256"/>
              <a:ext cx="263649" cy="58378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4" name="rc34"/>
            <p:cNvSpPr/>
            <p:nvPr/>
          </p:nvSpPr>
          <p:spPr>
            <a:xfrm>
              <a:off x="2931382" y="2773256"/>
              <a:ext cx="263649" cy="58378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5" name="rc35"/>
            <p:cNvSpPr/>
            <p:nvPr/>
          </p:nvSpPr>
          <p:spPr>
            <a:xfrm>
              <a:off x="3195032" y="2773256"/>
              <a:ext cx="263649" cy="58378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6" name="rc36"/>
            <p:cNvSpPr/>
            <p:nvPr/>
          </p:nvSpPr>
          <p:spPr>
            <a:xfrm>
              <a:off x="3458681" y="2773256"/>
              <a:ext cx="263649" cy="58378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7" name="rc37"/>
            <p:cNvSpPr/>
            <p:nvPr/>
          </p:nvSpPr>
          <p:spPr>
            <a:xfrm>
              <a:off x="3722330" y="2773256"/>
              <a:ext cx="263649" cy="5837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8" name="rc38"/>
            <p:cNvSpPr/>
            <p:nvPr/>
          </p:nvSpPr>
          <p:spPr>
            <a:xfrm>
              <a:off x="3985979" y="2773256"/>
              <a:ext cx="263649" cy="58378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9" name="rc39"/>
            <p:cNvSpPr/>
            <p:nvPr/>
          </p:nvSpPr>
          <p:spPr>
            <a:xfrm>
              <a:off x="4249629" y="2773256"/>
              <a:ext cx="263649" cy="5837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0" name="rc40"/>
            <p:cNvSpPr/>
            <p:nvPr/>
          </p:nvSpPr>
          <p:spPr>
            <a:xfrm>
              <a:off x="4513278" y="2773256"/>
              <a:ext cx="263649" cy="5837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1" name="rc41"/>
            <p:cNvSpPr/>
            <p:nvPr/>
          </p:nvSpPr>
          <p:spPr>
            <a:xfrm>
              <a:off x="4776927" y="2773256"/>
              <a:ext cx="263649" cy="5837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2" name="rc42"/>
            <p:cNvSpPr/>
            <p:nvPr/>
          </p:nvSpPr>
          <p:spPr>
            <a:xfrm>
              <a:off x="5040577" y="2773256"/>
              <a:ext cx="263649" cy="5837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3" name="rc43"/>
            <p:cNvSpPr/>
            <p:nvPr/>
          </p:nvSpPr>
          <p:spPr>
            <a:xfrm>
              <a:off x="5304226" y="2773256"/>
              <a:ext cx="263649" cy="58378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4" name="rc44"/>
            <p:cNvSpPr/>
            <p:nvPr/>
          </p:nvSpPr>
          <p:spPr>
            <a:xfrm>
              <a:off x="5567875" y="2773256"/>
              <a:ext cx="263649" cy="58378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5" name="rc45"/>
            <p:cNvSpPr/>
            <p:nvPr/>
          </p:nvSpPr>
          <p:spPr>
            <a:xfrm>
              <a:off x="5831524" y="2773256"/>
              <a:ext cx="263649" cy="58378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6" name="rc46"/>
            <p:cNvSpPr/>
            <p:nvPr/>
          </p:nvSpPr>
          <p:spPr>
            <a:xfrm>
              <a:off x="6095174" y="2773256"/>
              <a:ext cx="263649" cy="58378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7" name="rc47"/>
            <p:cNvSpPr/>
            <p:nvPr/>
          </p:nvSpPr>
          <p:spPr>
            <a:xfrm>
              <a:off x="6358823" y="2773256"/>
              <a:ext cx="263649" cy="5837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8" name="rc48"/>
            <p:cNvSpPr/>
            <p:nvPr/>
          </p:nvSpPr>
          <p:spPr>
            <a:xfrm>
              <a:off x="6622472" y="2773256"/>
              <a:ext cx="263649" cy="5837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9" name="rc49"/>
            <p:cNvSpPr/>
            <p:nvPr/>
          </p:nvSpPr>
          <p:spPr>
            <a:xfrm>
              <a:off x="6886121" y="2773256"/>
              <a:ext cx="263649" cy="58378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0" name="rc50"/>
            <p:cNvSpPr/>
            <p:nvPr/>
          </p:nvSpPr>
          <p:spPr>
            <a:xfrm>
              <a:off x="7149771" y="2773256"/>
              <a:ext cx="263649" cy="5837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1" name="rc51"/>
            <p:cNvSpPr/>
            <p:nvPr/>
          </p:nvSpPr>
          <p:spPr>
            <a:xfrm>
              <a:off x="7413420" y="2773256"/>
              <a:ext cx="263649" cy="5837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2" name="rc52"/>
            <p:cNvSpPr/>
            <p:nvPr/>
          </p:nvSpPr>
          <p:spPr>
            <a:xfrm>
              <a:off x="7677069" y="2773256"/>
              <a:ext cx="263649" cy="58378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3" name="rc53"/>
            <p:cNvSpPr/>
            <p:nvPr/>
          </p:nvSpPr>
          <p:spPr>
            <a:xfrm>
              <a:off x="7940719" y="2773256"/>
              <a:ext cx="263649" cy="5837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4" name="rc54"/>
            <p:cNvSpPr/>
            <p:nvPr/>
          </p:nvSpPr>
          <p:spPr>
            <a:xfrm>
              <a:off x="8204368" y="2773256"/>
              <a:ext cx="263649" cy="58378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5" name="rc55"/>
            <p:cNvSpPr/>
            <p:nvPr/>
          </p:nvSpPr>
          <p:spPr>
            <a:xfrm>
              <a:off x="8468017" y="2773256"/>
              <a:ext cx="263649" cy="5837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6" name="rc56"/>
            <p:cNvSpPr/>
            <p:nvPr/>
          </p:nvSpPr>
          <p:spPr>
            <a:xfrm>
              <a:off x="1876785" y="2189473"/>
              <a:ext cx="263649" cy="58378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7" name="rc57"/>
            <p:cNvSpPr/>
            <p:nvPr/>
          </p:nvSpPr>
          <p:spPr>
            <a:xfrm>
              <a:off x="2140435" y="2189473"/>
              <a:ext cx="263649" cy="5837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8" name="rc58"/>
            <p:cNvSpPr/>
            <p:nvPr/>
          </p:nvSpPr>
          <p:spPr>
            <a:xfrm>
              <a:off x="2404084" y="2189473"/>
              <a:ext cx="263649" cy="5837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9" name="rc59"/>
            <p:cNvSpPr/>
            <p:nvPr/>
          </p:nvSpPr>
          <p:spPr>
            <a:xfrm>
              <a:off x="2667733" y="2189473"/>
              <a:ext cx="263649" cy="5837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0" name="rc60"/>
            <p:cNvSpPr/>
            <p:nvPr/>
          </p:nvSpPr>
          <p:spPr>
            <a:xfrm>
              <a:off x="2931382" y="2189473"/>
              <a:ext cx="263649" cy="5837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1" name="rc61"/>
            <p:cNvSpPr/>
            <p:nvPr/>
          </p:nvSpPr>
          <p:spPr>
            <a:xfrm>
              <a:off x="3195032" y="2189473"/>
              <a:ext cx="263649" cy="5837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2" name="rc62"/>
            <p:cNvSpPr/>
            <p:nvPr/>
          </p:nvSpPr>
          <p:spPr>
            <a:xfrm>
              <a:off x="3458681" y="2189473"/>
              <a:ext cx="263649" cy="5837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 name="rc63"/>
            <p:cNvSpPr/>
            <p:nvPr/>
          </p:nvSpPr>
          <p:spPr>
            <a:xfrm>
              <a:off x="3722330" y="2189473"/>
              <a:ext cx="263649" cy="5837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3985979" y="2189473"/>
              <a:ext cx="263649" cy="58378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5" name="rc65"/>
            <p:cNvSpPr/>
            <p:nvPr/>
          </p:nvSpPr>
          <p:spPr>
            <a:xfrm>
              <a:off x="4249629" y="2189473"/>
              <a:ext cx="263649" cy="5837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513278" y="2189473"/>
              <a:ext cx="263649" cy="5837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4776927" y="2189473"/>
              <a:ext cx="263649" cy="5837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5040577" y="2189473"/>
              <a:ext cx="263649" cy="5837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5304226" y="2189473"/>
              <a:ext cx="263649" cy="5837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 name="rc70"/>
            <p:cNvSpPr/>
            <p:nvPr/>
          </p:nvSpPr>
          <p:spPr>
            <a:xfrm>
              <a:off x="5567875" y="2189473"/>
              <a:ext cx="263649" cy="5837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 name="rc71"/>
            <p:cNvSpPr/>
            <p:nvPr/>
          </p:nvSpPr>
          <p:spPr>
            <a:xfrm>
              <a:off x="5831524" y="2189473"/>
              <a:ext cx="263649" cy="5837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 name="rc72"/>
            <p:cNvSpPr/>
            <p:nvPr/>
          </p:nvSpPr>
          <p:spPr>
            <a:xfrm>
              <a:off x="6095174" y="2189473"/>
              <a:ext cx="263649" cy="5837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358823" y="2189473"/>
              <a:ext cx="263649" cy="5837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4" name="rc74"/>
            <p:cNvSpPr/>
            <p:nvPr/>
          </p:nvSpPr>
          <p:spPr>
            <a:xfrm>
              <a:off x="6622472" y="2189473"/>
              <a:ext cx="263649" cy="5837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 name="rc75"/>
            <p:cNvSpPr/>
            <p:nvPr/>
          </p:nvSpPr>
          <p:spPr>
            <a:xfrm>
              <a:off x="6886121" y="2189473"/>
              <a:ext cx="263649" cy="5837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6" name="rc76"/>
            <p:cNvSpPr/>
            <p:nvPr/>
          </p:nvSpPr>
          <p:spPr>
            <a:xfrm>
              <a:off x="7149771" y="2189473"/>
              <a:ext cx="263649" cy="5837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7" name="rc77"/>
            <p:cNvSpPr/>
            <p:nvPr/>
          </p:nvSpPr>
          <p:spPr>
            <a:xfrm>
              <a:off x="7413420" y="2189473"/>
              <a:ext cx="263649" cy="5837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8" name="rc78"/>
            <p:cNvSpPr/>
            <p:nvPr/>
          </p:nvSpPr>
          <p:spPr>
            <a:xfrm>
              <a:off x="7677069" y="2189473"/>
              <a:ext cx="263649" cy="58378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9" name="rc79"/>
            <p:cNvSpPr/>
            <p:nvPr/>
          </p:nvSpPr>
          <p:spPr>
            <a:xfrm>
              <a:off x="7940719" y="2189473"/>
              <a:ext cx="263649" cy="5837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0" name="rc80"/>
            <p:cNvSpPr/>
            <p:nvPr/>
          </p:nvSpPr>
          <p:spPr>
            <a:xfrm>
              <a:off x="8204368" y="2189473"/>
              <a:ext cx="263649" cy="5837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1" name="rc81"/>
            <p:cNvSpPr/>
            <p:nvPr/>
          </p:nvSpPr>
          <p:spPr>
            <a:xfrm>
              <a:off x="8468017" y="2189473"/>
              <a:ext cx="263649" cy="5837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2" name="rc82"/>
            <p:cNvSpPr/>
            <p:nvPr/>
          </p:nvSpPr>
          <p:spPr>
            <a:xfrm>
              <a:off x="1876785" y="3357039"/>
              <a:ext cx="263649" cy="5837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3" name="rc83"/>
            <p:cNvSpPr/>
            <p:nvPr/>
          </p:nvSpPr>
          <p:spPr>
            <a:xfrm>
              <a:off x="2140435" y="3357039"/>
              <a:ext cx="263649" cy="5837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4" name="rc84"/>
            <p:cNvSpPr/>
            <p:nvPr/>
          </p:nvSpPr>
          <p:spPr>
            <a:xfrm>
              <a:off x="2404084" y="3357039"/>
              <a:ext cx="263649" cy="58378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5" name="rc85"/>
            <p:cNvSpPr/>
            <p:nvPr/>
          </p:nvSpPr>
          <p:spPr>
            <a:xfrm>
              <a:off x="2667733" y="3357039"/>
              <a:ext cx="263649" cy="58378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6" name="rc86"/>
            <p:cNvSpPr/>
            <p:nvPr/>
          </p:nvSpPr>
          <p:spPr>
            <a:xfrm>
              <a:off x="2931382" y="3357039"/>
              <a:ext cx="263649" cy="58378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7" name="rc87"/>
            <p:cNvSpPr/>
            <p:nvPr/>
          </p:nvSpPr>
          <p:spPr>
            <a:xfrm>
              <a:off x="3195032" y="3357039"/>
              <a:ext cx="263649" cy="5837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8" name="rc88"/>
            <p:cNvSpPr/>
            <p:nvPr/>
          </p:nvSpPr>
          <p:spPr>
            <a:xfrm>
              <a:off x="3458681" y="3357039"/>
              <a:ext cx="263649" cy="5837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9" name="rc89"/>
            <p:cNvSpPr/>
            <p:nvPr/>
          </p:nvSpPr>
          <p:spPr>
            <a:xfrm>
              <a:off x="3722330" y="3357039"/>
              <a:ext cx="263649" cy="58378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0" name="rc90"/>
            <p:cNvSpPr/>
            <p:nvPr/>
          </p:nvSpPr>
          <p:spPr>
            <a:xfrm>
              <a:off x="3985979" y="3357039"/>
              <a:ext cx="263649" cy="5837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1" name="rc91"/>
            <p:cNvSpPr/>
            <p:nvPr/>
          </p:nvSpPr>
          <p:spPr>
            <a:xfrm>
              <a:off x="4249629" y="3357039"/>
              <a:ext cx="263649" cy="5837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2" name="rc92"/>
            <p:cNvSpPr/>
            <p:nvPr/>
          </p:nvSpPr>
          <p:spPr>
            <a:xfrm>
              <a:off x="4513278" y="3357039"/>
              <a:ext cx="263649" cy="58378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3" name="rc93"/>
            <p:cNvSpPr/>
            <p:nvPr/>
          </p:nvSpPr>
          <p:spPr>
            <a:xfrm>
              <a:off x="4776927" y="3357039"/>
              <a:ext cx="263649" cy="58378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4" name="rc94"/>
            <p:cNvSpPr/>
            <p:nvPr/>
          </p:nvSpPr>
          <p:spPr>
            <a:xfrm>
              <a:off x="5040577" y="3357039"/>
              <a:ext cx="263649" cy="58378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5" name="rc95"/>
            <p:cNvSpPr/>
            <p:nvPr/>
          </p:nvSpPr>
          <p:spPr>
            <a:xfrm>
              <a:off x="5304226" y="3357039"/>
              <a:ext cx="263649" cy="58378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6" name="rc96"/>
            <p:cNvSpPr/>
            <p:nvPr/>
          </p:nvSpPr>
          <p:spPr>
            <a:xfrm>
              <a:off x="5567875" y="3357039"/>
              <a:ext cx="263649" cy="58378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7" name="rc97"/>
            <p:cNvSpPr/>
            <p:nvPr/>
          </p:nvSpPr>
          <p:spPr>
            <a:xfrm>
              <a:off x="5831524" y="3357039"/>
              <a:ext cx="263649" cy="58378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8" name="rc98"/>
            <p:cNvSpPr/>
            <p:nvPr/>
          </p:nvSpPr>
          <p:spPr>
            <a:xfrm>
              <a:off x="6095174" y="3357039"/>
              <a:ext cx="263649" cy="58378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9" name="rc99"/>
            <p:cNvSpPr/>
            <p:nvPr/>
          </p:nvSpPr>
          <p:spPr>
            <a:xfrm>
              <a:off x="6358823" y="3357039"/>
              <a:ext cx="263649" cy="5837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0" name="rc100"/>
            <p:cNvSpPr/>
            <p:nvPr/>
          </p:nvSpPr>
          <p:spPr>
            <a:xfrm>
              <a:off x="6622472" y="3357039"/>
              <a:ext cx="263649" cy="58378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1" name="rc101"/>
            <p:cNvSpPr/>
            <p:nvPr/>
          </p:nvSpPr>
          <p:spPr>
            <a:xfrm>
              <a:off x="6886121" y="3357039"/>
              <a:ext cx="263649" cy="5837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2" name="rc102"/>
            <p:cNvSpPr/>
            <p:nvPr/>
          </p:nvSpPr>
          <p:spPr>
            <a:xfrm>
              <a:off x="7149771" y="3357039"/>
              <a:ext cx="263649" cy="5837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3" name="rc103"/>
            <p:cNvSpPr/>
            <p:nvPr/>
          </p:nvSpPr>
          <p:spPr>
            <a:xfrm>
              <a:off x="7413420" y="3357039"/>
              <a:ext cx="263649" cy="5837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4" name="rc104"/>
            <p:cNvSpPr/>
            <p:nvPr/>
          </p:nvSpPr>
          <p:spPr>
            <a:xfrm>
              <a:off x="7677069" y="3357039"/>
              <a:ext cx="263649" cy="58378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5" name="rc105"/>
            <p:cNvSpPr/>
            <p:nvPr/>
          </p:nvSpPr>
          <p:spPr>
            <a:xfrm>
              <a:off x="7940719" y="3357039"/>
              <a:ext cx="263649" cy="58378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6" name="rc106"/>
            <p:cNvSpPr/>
            <p:nvPr/>
          </p:nvSpPr>
          <p:spPr>
            <a:xfrm>
              <a:off x="8204368" y="3357039"/>
              <a:ext cx="263649" cy="58378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7" name="rc107"/>
            <p:cNvSpPr/>
            <p:nvPr/>
          </p:nvSpPr>
          <p:spPr>
            <a:xfrm>
              <a:off x="8468017" y="3357039"/>
              <a:ext cx="263649" cy="58378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8" name="rc108"/>
            <p:cNvSpPr/>
            <p:nvPr/>
          </p:nvSpPr>
          <p:spPr>
            <a:xfrm>
              <a:off x="1876785" y="4524604"/>
              <a:ext cx="263649" cy="583782"/>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09" name="rc109"/>
            <p:cNvSpPr/>
            <p:nvPr/>
          </p:nvSpPr>
          <p:spPr>
            <a:xfrm>
              <a:off x="2140435" y="4524604"/>
              <a:ext cx="263649" cy="583782"/>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10" name="rc110"/>
            <p:cNvSpPr/>
            <p:nvPr/>
          </p:nvSpPr>
          <p:spPr>
            <a:xfrm>
              <a:off x="2404084" y="4524604"/>
              <a:ext cx="263649" cy="583782"/>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11" name="rc111"/>
            <p:cNvSpPr/>
            <p:nvPr/>
          </p:nvSpPr>
          <p:spPr>
            <a:xfrm>
              <a:off x="2667733" y="4524604"/>
              <a:ext cx="263649" cy="58378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12" name="rc112"/>
            <p:cNvSpPr/>
            <p:nvPr/>
          </p:nvSpPr>
          <p:spPr>
            <a:xfrm>
              <a:off x="2931382" y="4524604"/>
              <a:ext cx="263649" cy="58378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3" name="rc113"/>
            <p:cNvSpPr/>
            <p:nvPr/>
          </p:nvSpPr>
          <p:spPr>
            <a:xfrm>
              <a:off x="3195032" y="4524604"/>
              <a:ext cx="263649" cy="58378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4" name="rc114"/>
            <p:cNvSpPr/>
            <p:nvPr/>
          </p:nvSpPr>
          <p:spPr>
            <a:xfrm>
              <a:off x="3458681" y="4524604"/>
              <a:ext cx="263649" cy="583782"/>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15" name="rc115"/>
            <p:cNvSpPr/>
            <p:nvPr/>
          </p:nvSpPr>
          <p:spPr>
            <a:xfrm>
              <a:off x="3722330" y="4524604"/>
              <a:ext cx="263649" cy="58378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16" name="rc116"/>
            <p:cNvSpPr/>
            <p:nvPr/>
          </p:nvSpPr>
          <p:spPr>
            <a:xfrm>
              <a:off x="3985979" y="4524604"/>
              <a:ext cx="263649" cy="58378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7" name="rc117"/>
            <p:cNvSpPr/>
            <p:nvPr/>
          </p:nvSpPr>
          <p:spPr>
            <a:xfrm>
              <a:off x="4249629" y="4524604"/>
              <a:ext cx="263649" cy="5837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8" name="rc118"/>
            <p:cNvSpPr/>
            <p:nvPr/>
          </p:nvSpPr>
          <p:spPr>
            <a:xfrm>
              <a:off x="4513278" y="4524604"/>
              <a:ext cx="263649" cy="58378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9" name="rc119"/>
            <p:cNvSpPr/>
            <p:nvPr/>
          </p:nvSpPr>
          <p:spPr>
            <a:xfrm>
              <a:off x="4776927" y="4524604"/>
              <a:ext cx="263649" cy="58378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20" name="rc120"/>
            <p:cNvSpPr/>
            <p:nvPr/>
          </p:nvSpPr>
          <p:spPr>
            <a:xfrm>
              <a:off x="5040577" y="4524604"/>
              <a:ext cx="263649" cy="58378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21" name="rc121"/>
            <p:cNvSpPr/>
            <p:nvPr/>
          </p:nvSpPr>
          <p:spPr>
            <a:xfrm>
              <a:off x="5304226" y="4524604"/>
              <a:ext cx="263649" cy="58378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22" name="rc122"/>
            <p:cNvSpPr/>
            <p:nvPr/>
          </p:nvSpPr>
          <p:spPr>
            <a:xfrm>
              <a:off x="5567875" y="4524604"/>
              <a:ext cx="263649" cy="58378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23" name="rc123"/>
            <p:cNvSpPr/>
            <p:nvPr/>
          </p:nvSpPr>
          <p:spPr>
            <a:xfrm>
              <a:off x="5831524" y="4524604"/>
              <a:ext cx="263649" cy="58378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24" name="rc124"/>
            <p:cNvSpPr/>
            <p:nvPr/>
          </p:nvSpPr>
          <p:spPr>
            <a:xfrm>
              <a:off x="6095174" y="4524604"/>
              <a:ext cx="263649" cy="58378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5" name="rc125"/>
            <p:cNvSpPr/>
            <p:nvPr/>
          </p:nvSpPr>
          <p:spPr>
            <a:xfrm>
              <a:off x="6358823" y="4524604"/>
              <a:ext cx="263649" cy="58378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6" name="rc126"/>
            <p:cNvSpPr/>
            <p:nvPr/>
          </p:nvSpPr>
          <p:spPr>
            <a:xfrm>
              <a:off x="6622472" y="4524604"/>
              <a:ext cx="263649" cy="58378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7" name="rc127"/>
            <p:cNvSpPr/>
            <p:nvPr/>
          </p:nvSpPr>
          <p:spPr>
            <a:xfrm>
              <a:off x="6886121" y="4524604"/>
              <a:ext cx="263649" cy="58378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8" name="rc128"/>
            <p:cNvSpPr/>
            <p:nvPr/>
          </p:nvSpPr>
          <p:spPr>
            <a:xfrm>
              <a:off x="7149771" y="4524604"/>
              <a:ext cx="263649" cy="58378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9" name="rc129"/>
            <p:cNvSpPr/>
            <p:nvPr/>
          </p:nvSpPr>
          <p:spPr>
            <a:xfrm>
              <a:off x="7413420" y="4524604"/>
              <a:ext cx="263649" cy="58378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0" name="rc130"/>
            <p:cNvSpPr/>
            <p:nvPr/>
          </p:nvSpPr>
          <p:spPr>
            <a:xfrm>
              <a:off x="7677069" y="4524604"/>
              <a:ext cx="263649" cy="58378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1" name="rc131"/>
            <p:cNvSpPr/>
            <p:nvPr/>
          </p:nvSpPr>
          <p:spPr>
            <a:xfrm>
              <a:off x="7940719" y="4524604"/>
              <a:ext cx="263649" cy="58378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2" name="rc132"/>
            <p:cNvSpPr/>
            <p:nvPr/>
          </p:nvSpPr>
          <p:spPr>
            <a:xfrm>
              <a:off x="8204368" y="4524604"/>
              <a:ext cx="263649" cy="58378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3" name="rc133"/>
            <p:cNvSpPr/>
            <p:nvPr/>
          </p:nvSpPr>
          <p:spPr>
            <a:xfrm>
              <a:off x="8468017" y="4524604"/>
              <a:ext cx="263649" cy="58378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4" name="rc134"/>
            <p:cNvSpPr/>
            <p:nvPr/>
          </p:nvSpPr>
          <p:spPr>
            <a:xfrm>
              <a:off x="1876785" y="3940821"/>
              <a:ext cx="263649" cy="58378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5" name="rc135"/>
            <p:cNvSpPr/>
            <p:nvPr/>
          </p:nvSpPr>
          <p:spPr>
            <a:xfrm>
              <a:off x="2140435" y="3940821"/>
              <a:ext cx="263649" cy="58378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36" name="rc136"/>
            <p:cNvSpPr/>
            <p:nvPr/>
          </p:nvSpPr>
          <p:spPr>
            <a:xfrm>
              <a:off x="2404084" y="3940821"/>
              <a:ext cx="263649" cy="58378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7" name="rc137"/>
            <p:cNvSpPr/>
            <p:nvPr/>
          </p:nvSpPr>
          <p:spPr>
            <a:xfrm>
              <a:off x="2667733" y="3940821"/>
              <a:ext cx="263649" cy="58378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38" name="rc138"/>
            <p:cNvSpPr/>
            <p:nvPr/>
          </p:nvSpPr>
          <p:spPr>
            <a:xfrm>
              <a:off x="2931382" y="3940821"/>
              <a:ext cx="263649" cy="58378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9" name="rc139"/>
            <p:cNvSpPr/>
            <p:nvPr/>
          </p:nvSpPr>
          <p:spPr>
            <a:xfrm>
              <a:off x="3195032" y="3940821"/>
              <a:ext cx="263649" cy="58378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0" name="rc140"/>
            <p:cNvSpPr/>
            <p:nvPr/>
          </p:nvSpPr>
          <p:spPr>
            <a:xfrm>
              <a:off x="3458681" y="3940821"/>
              <a:ext cx="263649" cy="58378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1" name="rc141"/>
            <p:cNvSpPr/>
            <p:nvPr/>
          </p:nvSpPr>
          <p:spPr>
            <a:xfrm>
              <a:off x="3722330" y="3940821"/>
              <a:ext cx="263649" cy="58378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2" name="rc142"/>
            <p:cNvSpPr/>
            <p:nvPr/>
          </p:nvSpPr>
          <p:spPr>
            <a:xfrm>
              <a:off x="3985979" y="3940821"/>
              <a:ext cx="263649" cy="5837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3" name="rc143"/>
            <p:cNvSpPr/>
            <p:nvPr/>
          </p:nvSpPr>
          <p:spPr>
            <a:xfrm>
              <a:off x="4249629" y="3940821"/>
              <a:ext cx="263649" cy="5837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4" name="rc144"/>
            <p:cNvSpPr/>
            <p:nvPr/>
          </p:nvSpPr>
          <p:spPr>
            <a:xfrm>
              <a:off x="4513278" y="3940821"/>
              <a:ext cx="263649" cy="5837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5" name="rc145"/>
            <p:cNvSpPr/>
            <p:nvPr/>
          </p:nvSpPr>
          <p:spPr>
            <a:xfrm>
              <a:off x="4776927" y="3940821"/>
              <a:ext cx="263649" cy="58378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6" name="rc146"/>
            <p:cNvSpPr/>
            <p:nvPr/>
          </p:nvSpPr>
          <p:spPr>
            <a:xfrm>
              <a:off x="5040577" y="3940821"/>
              <a:ext cx="263649" cy="58378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7" name="rc147"/>
            <p:cNvSpPr/>
            <p:nvPr/>
          </p:nvSpPr>
          <p:spPr>
            <a:xfrm>
              <a:off x="5304226" y="3940821"/>
              <a:ext cx="263649" cy="58378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8" name="rc148"/>
            <p:cNvSpPr/>
            <p:nvPr/>
          </p:nvSpPr>
          <p:spPr>
            <a:xfrm>
              <a:off x="5567875" y="3940821"/>
              <a:ext cx="263649" cy="58378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9" name="rc149"/>
            <p:cNvSpPr/>
            <p:nvPr/>
          </p:nvSpPr>
          <p:spPr>
            <a:xfrm>
              <a:off x="5831524" y="3940821"/>
              <a:ext cx="263649" cy="58378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0" name="rc150"/>
            <p:cNvSpPr/>
            <p:nvPr/>
          </p:nvSpPr>
          <p:spPr>
            <a:xfrm>
              <a:off x="6095174" y="3940821"/>
              <a:ext cx="263649" cy="58378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1" name="rc151"/>
            <p:cNvSpPr/>
            <p:nvPr/>
          </p:nvSpPr>
          <p:spPr>
            <a:xfrm>
              <a:off x="6358823" y="3940821"/>
              <a:ext cx="263649" cy="58378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2" name="rc152"/>
            <p:cNvSpPr/>
            <p:nvPr/>
          </p:nvSpPr>
          <p:spPr>
            <a:xfrm>
              <a:off x="6622472" y="3940821"/>
              <a:ext cx="263649" cy="58378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3" name="rc153"/>
            <p:cNvSpPr/>
            <p:nvPr/>
          </p:nvSpPr>
          <p:spPr>
            <a:xfrm>
              <a:off x="6886121" y="3940821"/>
              <a:ext cx="263649" cy="58378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4" name="rc154"/>
            <p:cNvSpPr/>
            <p:nvPr/>
          </p:nvSpPr>
          <p:spPr>
            <a:xfrm>
              <a:off x="7149771" y="3940821"/>
              <a:ext cx="263649" cy="58378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5" name="rc155"/>
            <p:cNvSpPr/>
            <p:nvPr/>
          </p:nvSpPr>
          <p:spPr>
            <a:xfrm>
              <a:off x="7413420" y="3940821"/>
              <a:ext cx="263649" cy="5837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6" name="rc156"/>
            <p:cNvSpPr/>
            <p:nvPr/>
          </p:nvSpPr>
          <p:spPr>
            <a:xfrm>
              <a:off x="7677069" y="3940821"/>
              <a:ext cx="263649" cy="5837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7" name="rc157"/>
            <p:cNvSpPr/>
            <p:nvPr/>
          </p:nvSpPr>
          <p:spPr>
            <a:xfrm>
              <a:off x="7940719" y="3940821"/>
              <a:ext cx="263649" cy="58378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8" name="rc158"/>
            <p:cNvSpPr/>
            <p:nvPr/>
          </p:nvSpPr>
          <p:spPr>
            <a:xfrm>
              <a:off x="8204368" y="3940821"/>
              <a:ext cx="263649" cy="58378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9" name="rc159"/>
            <p:cNvSpPr/>
            <p:nvPr/>
          </p:nvSpPr>
          <p:spPr>
            <a:xfrm>
              <a:off x="8468017" y="3940821"/>
              <a:ext cx="263649" cy="58378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0" name="tx160"/>
            <p:cNvSpPr/>
            <p:nvPr/>
          </p:nvSpPr>
          <p:spPr>
            <a:xfrm>
              <a:off x="3266597"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61" name="tx161"/>
            <p:cNvSpPr/>
            <p:nvPr/>
          </p:nvSpPr>
          <p:spPr>
            <a:xfrm>
              <a:off x="3530247"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62" name="tx162"/>
            <p:cNvSpPr/>
            <p:nvPr/>
          </p:nvSpPr>
          <p:spPr>
            <a:xfrm>
              <a:off x="3793896"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63" name="tx163"/>
            <p:cNvSpPr/>
            <p:nvPr/>
          </p:nvSpPr>
          <p:spPr>
            <a:xfrm>
              <a:off x="4057545"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64" name="tx164"/>
            <p:cNvSpPr/>
            <p:nvPr/>
          </p:nvSpPr>
          <p:spPr>
            <a:xfrm>
              <a:off x="4321194"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65" name="tx165"/>
            <p:cNvSpPr/>
            <p:nvPr/>
          </p:nvSpPr>
          <p:spPr>
            <a:xfrm>
              <a:off x="4584844"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66" name="tx166"/>
            <p:cNvSpPr/>
            <p:nvPr/>
          </p:nvSpPr>
          <p:spPr>
            <a:xfrm>
              <a:off x="4848493"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67" name="tx167"/>
            <p:cNvSpPr/>
            <p:nvPr/>
          </p:nvSpPr>
          <p:spPr>
            <a:xfrm>
              <a:off x="5112142"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68" name="tx168"/>
            <p:cNvSpPr/>
            <p:nvPr/>
          </p:nvSpPr>
          <p:spPr>
            <a:xfrm>
              <a:off x="5375792"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69" name="tx169"/>
            <p:cNvSpPr/>
            <p:nvPr/>
          </p:nvSpPr>
          <p:spPr>
            <a:xfrm>
              <a:off x="5639441"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70" name="tx170"/>
            <p:cNvSpPr/>
            <p:nvPr/>
          </p:nvSpPr>
          <p:spPr>
            <a:xfrm>
              <a:off x="5903090"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71" name="tx171"/>
            <p:cNvSpPr/>
            <p:nvPr/>
          </p:nvSpPr>
          <p:spPr>
            <a:xfrm>
              <a:off x="6166739"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72" name="tx172"/>
            <p:cNvSpPr/>
            <p:nvPr/>
          </p:nvSpPr>
          <p:spPr>
            <a:xfrm>
              <a:off x="6430389"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73" name="tx173"/>
            <p:cNvSpPr/>
            <p:nvPr/>
          </p:nvSpPr>
          <p:spPr>
            <a:xfrm>
              <a:off x="6694038"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74" name="tx174"/>
            <p:cNvSpPr/>
            <p:nvPr/>
          </p:nvSpPr>
          <p:spPr>
            <a:xfrm>
              <a:off x="6957687"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75" name="tx175"/>
            <p:cNvSpPr/>
            <p:nvPr/>
          </p:nvSpPr>
          <p:spPr>
            <a:xfrm>
              <a:off x="7221336"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76" name="tx176"/>
            <p:cNvSpPr/>
            <p:nvPr/>
          </p:nvSpPr>
          <p:spPr>
            <a:xfrm>
              <a:off x="8275934"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77" name="tx177"/>
            <p:cNvSpPr/>
            <p:nvPr/>
          </p:nvSpPr>
          <p:spPr>
            <a:xfrm>
              <a:off x="8539583"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78" name="tx178"/>
            <p:cNvSpPr/>
            <p:nvPr/>
          </p:nvSpPr>
          <p:spPr>
            <a:xfrm>
              <a:off x="2739299"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79" name="tx179"/>
            <p:cNvSpPr/>
            <p:nvPr/>
          </p:nvSpPr>
          <p:spPr>
            <a:xfrm>
              <a:off x="3002948"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80" name="tx180"/>
            <p:cNvSpPr/>
            <p:nvPr/>
          </p:nvSpPr>
          <p:spPr>
            <a:xfrm>
              <a:off x="3266597"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81" name="tx181"/>
            <p:cNvSpPr/>
            <p:nvPr/>
          </p:nvSpPr>
          <p:spPr>
            <a:xfrm>
              <a:off x="3530247"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82" name="tx182"/>
            <p:cNvSpPr/>
            <p:nvPr/>
          </p:nvSpPr>
          <p:spPr>
            <a:xfrm>
              <a:off x="3793896"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3" name="tx183"/>
            <p:cNvSpPr/>
            <p:nvPr/>
          </p:nvSpPr>
          <p:spPr>
            <a:xfrm>
              <a:off x="4057545"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84" name="tx184"/>
            <p:cNvSpPr/>
            <p:nvPr/>
          </p:nvSpPr>
          <p:spPr>
            <a:xfrm>
              <a:off x="4321194"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85" name="tx185"/>
            <p:cNvSpPr/>
            <p:nvPr/>
          </p:nvSpPr>
          <p:spPr>
            <a:xfrm>
              <a:off x="4584844"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86" name="tx186"/>
            <p:cNvSpPr/>
            <p:nvPr/>
          </p:nvSpPr>
          <p:spPr>
            <a:xfrm>
              <a:off x="4848493"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87" name="tx187"/>
            <p:cNvSpPr/>
            <p:nvPr/>
          </p:nvSpPr>
          <p:spPr>
            <a:xfrm>
              <a:off x="5112142"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88" name="tx188"/>
            <p:cNvSpPr/>
            <p:nvPr/>
          </p:nvSpPr>
          <p:spPr>
            <a:xfrm>
              <a:off x="5375792"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89" name="tx189"/>
            <p:cNvSpPr/>
            <p:nvPr/>
          </p:nvSpPr>
          <p:spPr>
            <a:xfrm>
              <a:off x="5639441"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90" name="tx190"/>
            <p:cNvSpPr/>
            <p:nvPr/>
          </p:nvSpPr>
          <p:spPr>
            <a:xfrm>
              <a:off x="5903090"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91" name="tx191"/>
            <p:cNvSpPr/>
            <p:nvPr/>
          </p:nvSpPr>
          <p:spPr>
            <a:xfrm>
              <a:off x="6166739"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92" name="tx192"/>
            <p:cNvSpPr/>
            <p:nvPr/>
          </p:nvSpPr>
          <p:spPr>
            <a:xfrm>
              <a:off x="6430389"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93" name="tx193"/>
            <p:cNvSpPr/>
            <p:nvPr/>
          </p:nvSpPr>
          <p:spPr>
            <a:xfrm>
              <a:off x="6694038"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94" name="tx194"/>
            <p:cNvSpPr/>
            <p:nvPr/>
          </p:nvSpPr>
          <p:spPr>
            <a:xfrm>
              <a:off x="6957687"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95" name="tx195"/>
            <p:cNvSpPr/>
            <p:nvPr/>
          </p:nvSpPr>
          <p:spPr>
            <a:xfrm>
              <a:off x="7221336"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96" name="tx196"/>
            <p:cNvSpPr/>
            <p:nvPr/>
          </p:nvSpPr>
          <p:spPr>
            <a:xfrm>
              <a:off x="7484986"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97" name="tx197"/>
            <p:cNvSpPr/>
            <p:nvPr/>
          </p:nvSpPr>
          <p:spPr>
            <a:xfrm>
              <a:off x="7748635"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98" name="tx198"/>
            <p:cNvSpPr/>
            <p:nvPr/>
          </p:nvSpPr>
          <p:spPr>
            <a:xfrm>
              <a:off x="8012284"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99" name="tx199"/>
            <p:cNvSpPr/>
            <p:nvPr/>
          </p:nvSpPr>
          <p:spPr>
            <a:xfrm>
              <a:off x="8275934"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00" name="tx200"/>
            <p:cNvSpPr/>
            <p:nvPr/>
          </p:nvSpPr>
          <p:spPr>
            <a:xfrm>
              <a:off x="8539583"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01" name="tx201"/>
            <p:cNvSpPr/>
            <p:nvPr/>
          </p:nvSpPr>
          <p:spPr>
            <a:xfrm>
              <a:off x="1948351"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02" name="tx202"/>
            <p:cNvSpPr/>
            <p:nvPr/>
          </p:nvSpPr>
          <p:spPr>
            <a:xfrm>
              <a:off x="2212000"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03" name="tx203"/>
            <p:cNvSpPr/>
            <p:nvPr/>
          </p:nvSpPr>
          <p:spPr>
            <a:xfrm>
              <a:off x="2475649"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04" name="tx204"/>
            <p:cNvSpPr/>
            <p:nvPr/>
          </p:nvSpPr>
          <p:spPr>
            <a:xfrm>
              <a:off x="2739299"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05" name="tx205"/>
            <p:cNvSpPr/>
            <p:nvPr/>
          </p:nvSpPr>
          <p:spPr>
            <a:xfrm>
              <a:off x="3002948"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06" name="tx206"/>
            <p:cNvSpPr/>
            <p:nvPr/>
          </p:nvSpPr>
          <p:spPr>
            <a:xfrm>
              <a:off x="3266597"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7" name="tx207"/>
            <p:cNvSpPr/>
            <p:nvPr/>
          </p:nvSpPr>
          <p:spPr>
            <a:xfrm>
              <a:off x="3530247"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08" name="tx208"/>
            <p:cNvSpPr/>
            <p:nvPr/>
          </p:nvSpPr>
          <p:spPr>
            <a:xfrm>
              <a:off x="3793896"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09" name="tx209"/>
            <p:cNvSpPr/>
            <p:nvPr/>
          </p:nvSpPr>
          <p:spPr>
            <a:xfrm>
              <a:off x="4057545"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10" name="tx210"/>
            <p:cNvSpPr/>
            <p:nvPr/>
          </p:nvSpPr>
          <p:spPr>
            <a:xfrm>
              <a:off x="4321194"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11" name="tx211"/>
            <p:cNvSpPr/>
            <p:nvPr/>
          </p:nvSpPr>
          <p:spPr>
            <a:xfrm>
              <a:off x="4584844"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12" name="tx212"/>
            <p:cNvSpPr/>
            <p:nvPr/>
          </p:nvSpPr>
          <p:spPr>
            <a:xfrm>
              <a:off x="4848493"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13" name="tx213"/>
            <p:cNvSpPr/>
            <p:nvPr/>
          </p:nvSpPr>
          <p:spPr>
            <a:xfrm>
              <a:off x="5112142"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14" name="tx214"/>
            <p:cNvSpPr/>
            <p:nvPr/>
          </p:nvSpPr>
          <p:spPr>
            <a:xfrm>
              <a:off x="5375792"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15" name="tx215"/>
            <p:cNvSpPr/>
            <p:nvPr/>
          </p:nvSpPr>
          <p:spPr>
            <a:xfrm>
              <a:off x="5639441"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16" name="tx216"/>
            <p:cNvSpPr/>
            <p:nvPr/>
          </p:nvSpPr>
          <p:spPr>
            <a:xfrm>
              <a:off x="5903090"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17" name="tx217"/>
            <p:cNvSpPr/>
            <p:nvPr/>
          </p:nvSpPr>
          <p:spPr>
            <a:xfrm>
              <a:off x="6166739"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18" name="tx218"/>
            <p:cNvSpPr/>
            <p:nvPr/>
          </p:nvSpPr>
          <p:spPr>
            <a:xfrm>
              <a:off x="6430389"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19" name="tx219"/>
            <p:cNvSpPr/>
            <p:nvPr/>
          </p:nvSpPr>
          <p:spPr>
            <a:xfrm>
              <a:off x="6694038"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20" name="tx220"/>
            <p:cNvSpPr/>
            <p:nvPr/>
          </p:nvSpPr>
          <p:spPr>
            <a:xfrm>
              <a:off x="6957687"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21" name="tx221"/>
            <p:cNvSpPr/>
            <p:nvPr/>
          </p:nvSpPr>
          <p:spPr>
            <a:xfrm>
              <a:off x="7221336"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22" name="tx222"/>
            <p:cNvSpPr/>
            <p:nvPr/>
          </p:nvSpPr>
          <p:spPr>
            <a:xfrm>
              <a:off x="7484986"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23" name="tx223"/>
            <p:cNvSpPr/>
            <p:nvPr/>
          </p:nvSpPr>
          <p:spPr>
            <a:xfrm>
              <a:off x="7748635"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24" name="tx224"/>
            <p:cNvSpPr/>
            <p:nvPr/>
          </p:nvSpPr>
          <p:spPr>
            <a:xfrm>
              <a:off x="8012284"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25" name="tx225"/>
            <p:cNvSpPr/>
            <p:nvPr/>
          </p:nvSpPr>
          <p:spPr>
            <a:xfrm>
              <a:off x="8275934"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26" name="tx226"/>
            <p:cNvSpPr/>
            <p:nvPr/>
          </p:nvSpPr>
          <p:spPr>
            <a:xfrm>
              <a:off x="8539583" y="2442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27" name="tx227"/>
            <p:cNvSpPr/>
            <p:nvPr/>
          </p:nvSpPr>
          <p:spPr>
            <a:xfrm>
              <a:off x="1948351"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28" name="tx228"/>
            <p:cNvSpPr/>
            <p:nvPr/>
          </p:nvSpPr>
          <p:spPr>
            <a:xfrm>
              <a:off x="2212000"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29" name="tx229"/>
            <p:cNvSpPr/>
            <p:nvPr/>
          </p:nvSpPr>
          <p:spPr>
            <a:xfrm>
              <a:off x="2475649"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30" name="tx230"/>
            <p:cNvSpPr/>
            <p:nvPr/>
          </p:nvSpPr>
          <p:spPr>
            <a:xfrm>
              <a:off x="2739299"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31" name="tx231"/>
            <p:cNvSpPr/>
            <p:nvPr/>
          </p:nvSpPr>
          <p:spPr>
            <a:xfrm>
              <a:off x="3002948"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32" name="tx232"/>
            <p:cNvSpPr/>
            <p:nvPr/>
          </p:nvSpPr>
          <p:spPr>
            <a:xfrm>
              <a:off x="3266597"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33" name="tx233"/>
            <p:cNvSpPr/>
            <p:nvPr/>
          </p:nvSpPr>
          <p:spPr>
            <a:xfrm>
              <a:off x="3530247"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34" name="tx234"/>
            <p:cNvSpPr/>
            <p:nvPr/>
          </p:nvSpPr>
          <p:spPr>
            <a:xfrm>
              <a:off x="3793896"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35" name="tx235"/>
            <p:cNvSpPr/>
            <p:nvPr/>
          </p:nvSpPr>
          <p:spPr>
            <a:xfrm>
              <a:off x="4057545"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36" name="tx236"/>
            <p:cNvSpPr/>
            <p:nvPr/>
          </p:nvSpPr>
          <p:spPr>
            <a:xfrm>
              <a:off x="4321194"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37" name="tx237"/>
            <p:cNvSpPr/>
            <p:nvPr/>
          </p:nvSpPr>
          <p:spPr>
            <a:xfrm>
              <a:off x="4584844"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38" name="tx238"/>
            <p:cNvSpPr/>
            <p:nvPr/>
          </p:nvSpPr>
          <p:spPr>
            <a:xfrm>
              <a:off x="4848493"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39" name="tx239"/>
            <p:cNvSpPr/>
            <p:nvPr/>
          </p:nvSpPr>
          <p:spPr>
            <a:xfrm>
              <a:off x="5112142"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40" name="tx240"/>
            <p:cNvSpPr/>
            <p:nvPr/>
          </p:nvSpPr>
          <p:spPr>
            <a:xfrm>
              <a:off x="5375792"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41" name="tx241"/>
            <p:cNvSpPr/>
            <p:nvPr/>
          </p:nvSpPr>
          <p:spPr>
            <a:xfrm>
              <a:off x="5639441"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42" name="tx242"/>
            <p:cNvSpPr/>
            <p:nvPr/>
          </p:nvSpPr>
          <p:spPr>
            <a:xfrm>
              <a:off x="5903090"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43" name="tx243"/>
            <p:cNvSpPr/>
            <p:nvPr/>
          </p:nvSpPr>
          <p:spPr>
            <a:xfrm>
              <a:off x="6166739"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44" name="tx244"/>
            <p:cNvSpPr/>
            <p:nvPr/>
          </p:nvSpPr>
          <p:spPr>
            <a:xfrm>
              <a:off x="6430389"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45" name="tx245"/>
            <p:cNvSpPr/>
            <p:nvPr/>
          </p:nvSpPr>
          <p:spPr>
            <a:xfrm>
              <a:off x="6694038"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46" name="tx246"/>
            <p:cNvSpPr/>
            <p:nvPr/>
          </p:nvSpPr>
          <p:spPr>
            <a:xfrm>
              <a:off x="6957687"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47" name="tx247"/>
            <p:cNvSpPr/>
            <p:nvPr/>
          </p:nvSpPr>
          <p:spPr>
            <a:xfrm>
              <a:off x="7221336"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48" name="tx248"/>
            <p:cNvSpPr/>
            <p:nvPr/>
          </p:nvSpPr>
          <p:spPr>
            <a:xfrm>
              <a:off x="7484986"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49" name="tx249"/>
            <p:cNvSpPr/>
            <p:nvPr/>
          </p:nvSpPr>
          <p:spPr>
            <a:xfrm>
              <a:off x="7748635"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50" name="tx250"/>
            <p:cNvSpPr/>
            <p:nvPr/>
          </p:nvSpPr>
          <p:spPr>
            <a:xfrm>
              <a:off x="8012284"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51" name="tx251"/>
            <p:cNvSpPr/>
            <p:nvPr/>
          </p:nvSpPr>
          <p:spPr>
            <a:xfrm>
              <a:off x="8275934"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52" name="tx252"/>
            <p:cNvSpPr/>
            <p:nvPr/>
          </p:nvSpPr>
          <p:spPr>
            <a:xfrm>
              <a:off x="8539583" y="36101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53" name="tx253"/>
            <p:cNvSpPr/>
            <p:nvPr/>
          </p:nvSpPr>
          <p:spPr>
            <a:xfrm>
              <a:off x="4057545"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54" name="tx254"/>
            <p:cNvSpPr/>
            <p:nvPr/>
          </p:nvSpPr>
          <p:spPr>
            <a:xfrm>
              <a:off x="4321194"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55" name="tx255"/>
            <p:cNvSpPr/>
            <p:nvPr/>
          </p:nvSpPr>
          <p:spPr>
            <a:xfrm>
              <a:off x="4584844"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56" name="tx256"/>
            <p:cNvSpPr/>
            <p:nvPr/>
          </p:nvSpPr>
          <p:spPr>
            <a:xfrm>
              <a:off x="4848493"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57" name="tx257"/>
            <p:cNvSpPr/>
            <p:nvPr/>
          </p:nvSpPr>
          <p:spPr>
            <a:xfrm>
              <a:off x="6166739"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58" name="tx258"/>
            <p:cNvSpPr/>
            <p:nvPr/>
          </p:nvSpPr>
          <p:spPr>
            <a:xfrm>
              <a:off x="6430389"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59" name="tx259"/>
            <p:cNvSpPr/>
            <p:nvPr/>
          </p:nvSpPr>
          <p:spPr>
            <a:xfrm>
              <a:off x="6694038"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60" name="tx260"/>
            <p:cNvSpPr/>
            <p:nvPr/>
          </p:nvSpPr>
          <p:spPr>
            <a:xfrm>
              <a:off x="6957687"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61" name="tx261"/>
            <p:cNvSpPr/>
            <p:nvPr/>
          </p:nvSpPr>
          <p:spPr>
            <a:xfrm>
              <a:off x="7221336"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62" name="tx262"/>
            <p:cNvSpPr/>
            <p:nvPr/>
          </p:nvSpPr>
          <p:spPr>
            <a:xfrm>
              <a:off x="7484986"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63" name="tx263"/>
            <p:cNvSpPr/>
            <p:nvPr/>
          </p:nvSpPr>
          <p:spPr>
            <a:xfrm>
              <a:off x="7748635"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64" name="tx264"/>
            <p:cNvSpPr/>
            <p:nvPr/>
          </p:nvSpPr>
          <p:spPr>
            <a:xfrm>
              <a:off x="8012284"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65" name="tx265"/>
            <p:cNvSpPr/>
            <p:nvPr/>
          </p:nvSpPr>
          <p:spPr>
            <a:xfrm>
              <a:off x="8275934"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66" name="tx266"/>
            <p:cNvSpPr/>
            <p:nvPr/>
          </p:nvSpPr>
          <p:spPr>
            <a:xfrm>
              <a:off x="8539583"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67" name="tx267"/>
            <p:cNvSpPr/>
            <p:nvPr/>
          </p:nvSpPr>
          <p:spPr>
            <a:xfrm>
              <a:off x="2739299"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68" name="tx268"/>
            <p:cNvSpPr/>
            <p:nvPr/>
          </p:nvSpPr>
          <p:spPr>
            <a:xfrm>
              <a:off x="3002948"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69" name="tx269"/>
            <p:cNvSpPr/>
            <p:nvPr/>
          </p:nvSpPr>
          <p:spPr>
            <a:xfrm>
              <a:off x="3266597"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70" name="tx270"/>
            <p:cNvSpPr/>
            <p:nvPr/>
          </p:nvSpPr>
          <p:spPr>
            <a:xfrm>
              <a:off x="3530247"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71" name="tx271"/>
            <p:cNvSpPr/>
            <p:nvPr/>
          </p:nvSpPr>
          <p:spPr>
            <a:xfrm>
              <a:off x="3793896"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72" name="tx272"/>
            <p:cNvSpPr/>
            <p:nvPr/>
          </p:nvSpPr>
          <p:spPr>
            <a:xfrm>
              <a:off x="4057545"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73" name="tx273"/>
            <p:cNvSpPr/>
            <p:nvPr/>
          </p:nvSpPr>
          <p:spPr>
            <a:xfrm>
              <a:off x="4321194"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74" name="tx274"/>
            <p:cNvSpPr/>
            <p:nvPr/>
          </p:nvSpPr>
          <p:spPr>
            <a:xfrm>
              <a:off x="4584844"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75" name="tx275"/>
            <p:cNvSpPr/>
            <p:nvPr/>
          </p:nvSpPr>
          <p:spPr>
            <a:xfrm>
              <a:off x="4848493"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76" name="tx276"/>
            <p:cNvSpPr/>
            <p:nvPr/>
          </p:nvSpPr>
          <p:spPr>
            <a:xfrm>
              <a:off x="5112142"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77" name="tx277"/>
            <p:cNvSpPr/>
            <p:nvPr/>
          </p:nvSpPr>
          <p:spPr>
            <a:xfrm>
              <a:off x="5375792"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78" name="tx278"/>
            <p:cNvSpPr/>
            <p:nvPr/>
          </p:nvSpPr>
          <p:spPr>
            <a:xfrm>
              <a:off x="5639441"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79" name="tx279"/>
            <p:cNvSpPr/>
            <p:nvPr/>
          </p:nvSpPr>
          <p:spPr>
            <a:xfrm>
              <a:off x="5903090"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80" name="tx280"/>
            <p:cNvSpPr/>
            <p:nvPr/>
          </p:nvSpPr>
          <p:spPr>
            <a:xfrm>
              <a:off x="6166739"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81" name="tx281"/>
            <p:cNvSpPr/>
            <p:nvPr/>
          </p:nvSpPr>
          <p:spPr>
            <a:xfrm>
              <a:off x="6430389"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82" name="tx282"/>
            <p:cNvSpPr/>
            <p:nvPr/>
          </p:nvSpPr>
          <p:spPr>
            <a:xfrm>
              <a:off x="6694038"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83" name="tx283"/>
            <p:cNvSpPr/>
            <p:nvPr/>
          </p:nvSpPr>
          <p:spPr>
            <a:xfrm>
              <a:off x="6957687"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84" name="tx284"/>
            <p:cNvSpPr/>
            <p:nvPr/>
          </p:nvSpPr>
          <p:spPr>
            <a:xfrm>
              <a:off x="7221336"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85" name="tx285"/>
            <p:cNvSpPr/>
            <p:nvPr/>
          </p:nvSpPr>
          <p:spPr>
            <a:xfrm>
              <a:off x="7484986"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86" name="tx286"/>
            <p:cNvSpPr/>
            <p:nvPr/>
          </p:nvSpPr>
          <p:spPr>
            <a:xfrm>
              <a:off x="7748635"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87" name="tx287"/>
            <p:cNvSpPr/>
            <p:nvPr/>
          </p:nvSpPr>
          <p:spPr>
            <a:xfrm>
              <a:off x="8012284"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88" name="tx288"/>
            <p:cNvSpPr/>
            <p:nvPr/>
          </p:nvSpPr>
          <p:spPr>
            <a:xfrm>
              <a:off x="8275934"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89" name="tx289"/>
            <p:cNvSpPr/>
            <p:nvPr/>
          </p:nvSpPr>
          <p:spPr>
            <a:xfrm>
              <a:off x="8539583"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90" name="tx290"/>
            <p:cNvSpPr/>
            <p:nvPr/>
          </p:nvSpPr>
          <p:spPr>
            <a:xfrm>
              <a:off x="1948351"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291" name="tx291"/>
            <p:cNvSpPr/>
            <p:nvPr/>
          </p:nvSpPr>
          <p:spPr>
            <a:xfrm>
              <a:off x="2212000"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292" name="tx292"/>
            <p:cNvSpPr/>
            <p:nvPr/>
          </p:nvSpPr>
          <p:spPr>
            <a:xfrm>
              <a:off x="2475649"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293" name="tx293"/>
            <p:cNvSpPr/>
            <p:nvPr/>
          </p:nvSpPr>
          <p:spPr>
            <a:xfrm>
              <a:off x="2739299"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294" name="tx294"/>
            <p:cNvSpPr/>
            <p:nvPr/>
          </p:nvSpPr>
          <p:spPr>
            <a:xfrm>
              <a:off x="3002948"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295" name="tx295"/>
            <p:cNvSpPr/>
            <p:nvPr/>
          </p:nvSpPr>
          <p:spPr>
            <a:xfrm>
              <a:off x="7484986"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296" name="tx296"/>
            <p:cNvSpPr/>
            <p:nvPr/>
          </p:nvSpPr>
          <p:spPr>
            <a:xfrm>
              <a:off x="7748635"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297" name="tx297"/>
            <p:cNvSpPr/>
            <p:nvPr/>
          </p:nvSpPr>
          <p:spPr>
            <a:xfrm>
              <a:off x="8012284" y="5361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298" name="tx298"/>
            <p:cNvSpPr/>
            <p:nvPr/>
          </p:nvSpPr>
          <p:spPr>
            <a:xfrm>
              <a:off x="1948351"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299" name="tx299"/>
            <p:cNvSpPr/>
            <p:nvPr/>
          </p:nvSpPr>
          <p:spPr>
            <a:xfrm>
              <a:off x="2212000"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300" name="tx300"/>
            <p:cNvSpPr/>
            <p:nvPr/>
          </p:nvSpPr>
          <p:spPr>
            <a:xfrm>
              <a:off x="2475649" y="3026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301" name="tx301"/>
            <p:cNvSpPr/>
            <p:nvPr/>
          </p:nvSpPr>
          <p:spPr>
            <a:xfrm>
              <a:off x="1948351"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302" name="tx302"/>
            <p:cNvSpPr/>
            <p:nvPr/>
          </p:nvSpPr>
          <p:spPr>
            <a:xfrm>
              <a:off x="2212000"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303" name="tx303"/>
            <p:cNvSpPr/>
            <p:nvPr/>
          </p:nvSpPr>
          <p:spPr>
            <a:xfrm>
              <a:off x="2475649"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304" name="tx304"/>
            <p:cNvSpPr/>
            <p:nvPr/>
          </p:nvSpPr>
          <p:spPr>
            <a:xfrm>
              <a:off x="2739299"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305" name="tx305"/>
            <p:cNvSpPr/>
            <p:nvPr/>
          </p:nvSpPr>
          <p:spPr>
            <a:xfrm>
              <a:off x="3002948"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306" name="tx306"/>
            <p:cNvSpPr/>
            <p:nvPr/>
          </p:nvSpPr>
          <p:spPr>
            <a:xfrm>
              <a:off x="3266597"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307" name="tx307"/>
            <p:cNvSpPr/>
            <p:nvPr/>
          </p:nvSpPr>
          <p:spPr>
            <a:xfrm>
              <a:off x="3530247"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308" name="tx308"/>
            <p:cNvSpPr/>
            <p:nvPr/>
          </p:nvSpPr>
          <p:spPr>
            <a:xfrm>
              <a:off x="3793896"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309" name="tx309"/>
            <p:cNvSpPr/>
            <p:nvPr/>
          </p:nvSpPr>
          <p:spPr>
            <a:xfrm>
              <a:off x="5112142"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310" name="tx310"/>
            <p:cNvSpPr/>
            <p:nvPr/>
          </p:nvSpPr>
          <p:spPr>
            <a:xfrm>
              <a:off x="5375792"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311" name="tx311"/>
            <p:cNvSpPr/>
            <p:nvPr/>
          </p:nvSpPr>
          <p:spPr>
            <a:xfrm>
              <a:off x="5639441"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312" name="tx312"/>
            <p:cNvSpPr/>
            <p:nvPr/>
          </p:nvSpPr>
          <p:spPr>
            <a:xfrm>
              <a:off x="5903090" y="477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313" name="tx313"/>
            <p:cNvSpPr/>
            <p:nvPr/>
          </p:nvSpPr>
          <p:spPr>
            <a:xfrm>
              <a:off x="1948351"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314" name="tx314"/>
            <p:cNvSpPr/>
            <p:nvPr/>
          </p:nvSpPr>
          <p:spPr>
            <a:xfrm>
              <a:off x="2212000"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315" name="tx315"/>
            <p:cNvSpPr/>
            <p:nvPr/>
          </p:nvSpPr>
          <p:spPr>
            <a:xfrm>
              <a:off x="2475649" y="41938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316" name="rc316"/>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17" name="rc317"/>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18" name="rc318"/>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19" name="rc319"/>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20" name="rc320"/>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21" name="rc321"/>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22" name="rc322"/>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23" name="rc323"/>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24" name="rc324"/>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25" name="rc325"/>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26" name="rc326"/>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27" name="rc327"/>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28" name="rc328"/>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29" name="rc329"/>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30" name="rc330"/>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31" name="rc331"/>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32" name="rc332"/>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33" name="rc333"/>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34" name="rc334"/>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35" name="rc335"/>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36" name="rc336"/>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37" name="rc337"/>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38" name="rc338"/>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39" name="rc339"/>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40" name="rc340"/>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41" name="rc341"/>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42" name="rc342"/>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43" name="rc343"/>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44" name="rc344"/>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45" name="rc345"/>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46" name="rc346"/>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47" name="rc347"/>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48" name="rc348"/>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49" name="rc349"/>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50" name="rc350"/>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51" name="rc351"/>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52" name="rc352"/>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53" name="rc353"/>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54" name="rc354"/>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55" name="rc355"/>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56" name="rc356"/>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57" name="rc357"/>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58" name="rc358"/>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59" name="rc359"/>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60" name="rc360"/>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61" name="rc361"/>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62" name="rc362"/>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63" name="rc363"/>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64" name="rc364"/>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65" name="rc365"/>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66" name="rc366"/>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67" name="rc367"/>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68" name="rc368"/>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69" name="rc369"/>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70" name="rc370"/>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71" name="rc371"/>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72" name="rc372"/>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73" name="rc373"/>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74" name="rc374"/>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75" name="rc375"/>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76" name="rc376"/>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77" name="rc377"/>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78" name="rc378"/>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79" name="rc379"/>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80" name="rc380"/>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81" name="rc381"/>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82" name="rc382"/>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83" name="rc383"/>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84" name="rc384"/>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85" name="rc385"/>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86" name="rc386"/>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87" name="rc387"/>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88" name="rc388"/>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89" name="rc389"/>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90" name="rc390"/>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91" name="rc391"/>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92" name="rc392"/>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93" name="rc393"/>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94" name="rc394"/>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95" name="rc395"/>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96" name="rc396"/>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97" name="rc397"/>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98" name="rc398"/>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399" name="rc399"/>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00" name="rc400"/>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01" name="rc401"/>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02" name="rc402"/>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03" name="rc403"/>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04" name="rc404"/>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05" name="rc405"/>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06" name="rc406"/>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07" name="rc407"/>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08" name="rc408"/>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09" name="rc409"/>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10" name="rc410"/>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11" name="rc411"/>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12" name="rc412"/>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13" name="rc413"/>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14" name="rc414"/>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15" name="rc415"/>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16" name="rc416"/>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17" name="rc417"/>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18" name="rc418"/>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19" name="rc419"/>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20" name="rc420"/>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21" name="rc421"/>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22" name="rc422"/>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23" name="rc423"/>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24" name="rc424"/>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25" name="rc425"/>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26" name="rc426"/>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27" name="rc427"/>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28" name="rc428"/>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29" name="rc429"/>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30" name="rc430"/>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31" name="rc431"/>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32" name="rc432"/>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33" name="rc433"/>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34" name="rc434"/>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35" name="rc435"/>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36" name="rc436"/>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37" name="rc437"/>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38" name="rc438"/>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39" name="rc439"/>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40" name="rc440"/>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41" name="rc441"/>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42" name="rc442"/>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43" name="rc443"/>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44" name="rc444"/>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45" name="rc445"/>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46" name="rc446"/>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47" name="rc447"/>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48" name="rc448"/>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49" name="rc449"/>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50" name="rc450"/>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51" name="rc451"/>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52" name="rc452"/>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53" name="rc453"/>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54" name="rc454"/>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55" name="rc455"/>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56" name="rc456"/>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57" name="rc457"/>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58" name="rc458"/>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59" name="rc459"/>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60" name="rc460"/>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61" name="rc461"/>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62" name="rc462"/>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63" name="rc463"/>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64" name="rc464"/>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65" name="rc465"/>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66" name="rc466"/>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67" name="rc467"/>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68" name="rc468"/>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69" name="rc469"/>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70" name="rc470"/>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71" name="rc471"/>
            <p:cNvSpPr/>
            <p:nvPr/>
          </p:nvSpPr>
          <p:spPr>
            <a:xfrm>
              <a:off x="1876785" y="3940821"/>
              <a:ext cx="6854881" cy="583782"/>
            </a:xfrm>
            <a:prstGeom prst="rect">
              <a:avLst/>
            </a:prstGeom>
            <a:noFill/>
            <a:ln w="27101" cap="flat">
              <a:solidFill>
                <a:srgbClr val="000000">
                  <a:alpha val="100000"/>
                </a:srgbClr>
              </a:solidFill>
              <a:prstDash val="solid"/>
              <a:miter/>
            </a:ln>
          </p:spPr>
          <p:txBody>
            <a:bodyPr/>
            <a:lstStyle/>
            <a:p/>
          </p:txBody>
        </p:sp>
        <p:sp>
          <p:nvSpPr>
            <p:cNvPr id="472" name="tx472"/>
            <p:cNvSpPr/>
            <p:nvPr/>
          </p:nvSpPr>
          <p:spPr>
            <a:xfrm rot="-2700000">
              <a:off x="192771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73" name="tx473"/>
            <p:cNvSpPr/>
            <p:nvPr/>
          </p:nvSpPr>
          <p:spPr>
            <a:xfrm rot="-2700000">
              <a:off x="219136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474" name="tx474"/>
            <p:cNvSpPr/>
            <p:nvPr/>
          </p:nvSpPr>
          <p:spPr>
            <a:xfrm rot="-2700000">
              <a:off x="245501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475" name="tx475"/>
            <p:cNvSpPr/>
            <p:nvPr/>
          </p:nvSpPr>
          <p:spPr>
            <a:xfrm rot="-2700000">
              <a:off x="271866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476" name="tx476"/>
            <p:cNvSpPr/>
            <p:nvPr/>
          </p:nvSpPr>
          <p:spPr>
            <a:xfrm rot="-2700000">
              <a:off x="298230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477" name="tx477"/>
            <p:cNvSpPr/>
            <p:nvPr/>
          </p:nvSpPr>
          <p:spPr>
            <a:xfrm rot="-2700000">
              <a:off x="324595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78" name="tx478"/>
            <p:cNvSpPr/>
            <p:nvPr/>
          </p:nvSpPr>
          <p:spPr>
            <a:xfrm rot="-2700000">
              <a:off x="350960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479" name="tx479"/>
            <p:cNvSpPr/>
            <p:nvPr/>
          </p:nvSpPr>
          <p:spPr>
            <a:xfrm rot="-2700000">
              <a:off x="377325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480" name="tx480"/>
            <p:cNvSpPr/>
            <p:nvPr/>
          </p:nvSpPr>
          <p:spPr>
            <a:xfrm rot="-2700000">
              <a:off x="403690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481" name="tx481"/>
            <p:cNvSpPr/>
            <p:nvPr/>
          </p:nvSpPr>
          <p:spPr>
            <a:xfrm rot="-2700000">
              <a:off x="430055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482" name="tx482"/>
            <p:cNvSpPr/>
            <p:nvPr/>
          </p:nvSpPr>
          <p:spPr>
            <a:xfrm rot="-2700000">
              <a:off x="456420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483" name="tx483"/>
            <p:cNvSpPr/>
            <p:nvPr/>
          </p:nvSpPr>
          <p:spPr>
            <a:xfrm rot="-2700000">
              <a:off x="4829368"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484" name="tx484"/>
            <p:cNvSpPr/>
            <p:nvPr/>
          </p:nvSpPr>
          <p:spPr>
            <a:xfrm rot="-2700000">
              <a:off x="509150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485" name="tx485"/>
            <p:cNvSpPr/>
            <p:nvPr/>
          </p:nvSpPr>
          <p:spPr>
            <a:xfrm rot="-2700000">
              <a:off x="535515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486" name="tx486"/>
            <p:cNvSpPr/>
            <p:nvPr/>
          </p:nvSpPr>
          <p:spPr>
            <a:xfrm rot="-2700000">
              <a:off x="561880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487" name="tx487"/>
            <p:cNvSpPr/>
            <p:nvPr/>
          </p:nvSpPr>
          <p:spPr>
            <a:xfrm rot="-2700000">
              <a:off x="588245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488" name="tx488"/>
            <p:cNvSpPr/>
            <p:nvPr/>
          </p:nvSpPr>
          <p:spPr>
            <a:xfrm rot="-2700000">
              <a:off x="614610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489" name="tx489"/>
            <p:cNvSpPr/>
            <p:nvPr/>
          </p:nvSpPr>
          <p:spPr>
            <a:xfrm rot="-2700000">
              <a:off x="640975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490" name="tx490"/>
            <p:cNvSpPr/>
            <p:nvPr/>
          </p:nvSpPr>
          <p:spPr>
            <a:xfrm rot="-2700000">
              <a:off x="667339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491" name="tx491"/>
            <p:cNvSpPr/>
            <p:nvPr/>
          </p:nvSpPr>
          <p:spPr>
            <a:xfrm rot="-2700000">
              <a:off x="693704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492" name="tx492"/>
            <p:cNvSpPr/>
            <p:nvPr/>
          </p:nvSpPr>
          <p:spPr>
            <a:xfrm rot="-2700000">
              <a:off x="720069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493" name="tx493"/>
            <p:cNvSpPr/>
            <p:nvPr/>
          </p:nvSpPr>
          <p:spPr>
            <a:xfrm rot="-2700000">
              <a:off x="746434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494" name="tx494"/>
            <p:cNvSpPr/>
            <p:nvPr/>
          </p:nvSpPr>
          <p:spPr>
            <a:xfrm rot="-2700000">
              <a:off x="772799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495" name="tx495"/>
            <p:cNvSpPr/>
            <p:nvPr/>
          </p:nvSpPr>
          <p:spPr>
            <a:xfrm rot="-2700000">
              <a:off x="799164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496" name="tx496"/>
            <p:cNvSpPr/>
            <p:nvPr/>
          </p:nvSpPr>
          <p:spPr>
            <a:xfrm rot="-2700000">
              <a:off x="825529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497" name="tx497"/>
            <p:cNvSpPr/>
            <p:nvPr/>
          </p:nvSpPr>
          <p:spPr>
            <a:xfrm rot="-2700000">
              <a:off x="851894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498" name="tx498"/>
            <p:cNvSpPr/>
            <p:nvPr/>
          </p:nvSpPr>
          <p:spPr>
            <a:xfrm>
              <a:off x="624951" y="5335538"/>
              <a:ext cx="4504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Central</a:t>
              </a:r>
            </a:p>
          </p:txBody>
        </p:sp>
        <p:sp>
          <p:nvSpPr>
            <p:cNvPr id="499" name="tx499"/>
            <p:cNvSpPr/>
            <p:nvPr/>
          </p:nvSpPr>
          <p:spPr>
            <a:xfrm>
              <a:off x="1114246" y="5335538"/>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500" name="tx500"/>
            <p:cNvSpPr/>
            <p:nvPr/>
          </p:nvSpPr>
          <p:spPr>
            <a:xfrm>
              <a:off x="557651" y="4751756"/>
              <a:ext cx="5177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Western</a:t>
              </a:r>
            </a:p>
          </p:txBody>
        </p:sp>
        <p:sp>
          <p:nvSpPr>
            <p:cNvPr id="501" name="tx501"/>
            <p:cNvSpPr/>
            <p:nvPr/>
          </p:nvSpPr>
          <p:spPr>
            <a:xfrm>
              <a:off x="1114246" y="4751756"/>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502" name="tx502"/>
            <p:cNvSpPr/>
            <p:nvPr/>
          </p:nvSpPr>
          <p:spPr>
            <a:xfrm>
              <a:off x="1075293" y="4167973"/>
              <a:ext cx="39611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Africa</a:t>
              </a:r>
            </a:p>
          </p:txBody>
        </p:sp>
        <p:sp>
          <p:nvSpPr>
            <p:cNvPr id="503" name="tx503"/>
            <p:cNvSpPr/>
            <p:nvPr/>
          </p:nvSpPr>
          <p:spPr>
            <a:xfrm>
              <a:off x="508182" y="3584190"/>
              <a:ext cx="5672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Southern</a:t>
              </a:r>
            </a:p>
          </p:txBody>
        </p:sp>
        <p:sp>
          <p:nvSpPr>
            <p:cNvPr id="504" name="tx504"/>
            <p:cNvSpPr/>
            <p:nvPr/>
          </p:nvSpPr>
          <p:spPr>
            <a:xfrm>
              <a:off x="1114246" y="3584190"/>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505" name="tx505"/>
            <p:cNvSpPr/>
            <p:nvPr/>
          </p:nvSpPr>
          <p:spPr>
            <a:xfrm>
              <a:off x="593770" y="3000408"/>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Eastern</a:t>
              </a:r>
            </a:p>
          </p:txBody>
        </p:sp>
        <p:sp>
          <p:nvSpPr>
            <p:cNvPr id="506" name="tx506"/>
            <p:cNvSpPr/>
            <p:nvPr/>
          </p:nvSpPr>
          <p:spPr>
            <a:xfrm>
              <a:off x="1114246" y="3000408"/>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507" name="tx507"/>
            <p:cNvSpPr/>
            <p:nvPr/>
          </p:nvSpPr>
          <p:spPr>
            <a:xfrm>
              <a:off x="531682" y="2416625"/>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Northern</a:t>
              </a:r>
            </a:p>
          </p:txBody>
        </p:sp>
        <p:sp>
          <p:nvSpPr>
            <p:cNvPr id="508" name="tx508"/>
            <p:cNvSpPr/>
            <p:nvPr/>
          </p:nvSpPr>
          <p:spPr>
            <a:xfrm>
              <a:off x="1114246" y="2416625"/>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509" name="tx509"/>
            <p:cNvSpPr/>
            <p:nvPr/>
          </p:nvSpPr>
          <p:spPr>
            <a:xfrm>
              <a:off x="3398430"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510" name="pic510"/>
            <p:cNvPicPr/>
            <p:nvPr/>
          </p:nvPicPr>
          <p:blipFill>
            <a:blip r:embed="rId2" cstate="print"/>
            <a:stretch>
              <a:fillRect/>
            </a:stretch>
          </p:blipFill>
          <p:spPr>
            <a:xfrm>
              <a:off x="5050022" y="5959314"/>
              <a:ext cx="2160000" cy="219455"/>
            </a:xfrm>
            <a:prstGeom prst="rect">
              <a:avLst/>
            </a:prstGeom>
          </p:spPr>
        </p:pic>
        <p:sp>
          <p:nvSpPr>
            <p:cNvPr id="511" name="pl511"/>
            <p:cNvSpPr/>
            <p:nvPr/>
          </p:nvSpPr>
          <p:spPr>
            <a:xfrm>
              <a:off x="5053622"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2" name="pl512"/>
            <p:cNvSpPr/>
            <p:nvPr/>
          </p:nvSpPr>
          <p:spPr>
            <a:xfrm>
              <a:off x="6345302"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3" name="pl513"/>
            <p:cNvSpPr/>
            <p:nvPr/>
          </p:nvSpPr>
          <p:spPr>
            <a:xfrm>
              <a:off x="6560582"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4" name="pl514"/>
            <p:cNvSpPr/>
            <p:nvPr/>
          </p:nvSpPr>
          <p:spPr>
            <a:xfrm>
              <a:off x="6775862"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5" name="pl515"/>
            <p:cNvSpPr/>
            <p:nvPr/>
          </p:nvSpPr>
          <p:spPr>
            <a:xfrm>
              <a:off x="6991142"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6" name="pl516"/>
            <p:cNvSpPr/>
            <p:nvPr/>
          </p:nvSpPr>
          <p:spPr>
            <a:xfrm>
              <a:off x="7206422"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7" name="pl517"/>
            <p:cNvSpPr/>
            <p:nvPr/>
          </p:nvSpPr>
          <p:spPr>
            <a:xfrm>
              <a:off x="5053622"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8" name="pl518"/>
            <p:cNvSpPr/>
            <p:nvPr/>
          </p:nvSpPr>
          <p:spPr>
            <a:xfrm>
              <a:off x="6345302"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9" name="pl519"/>
            <p:cNvSpPr/>
            <p:nvPr/>
          </p:nvSpPr>
          <p:spPr>
            <a:xfrm>
              <a:off x="6560582"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0" name="pl520"/>
            <p:cNvSpPr/>
            <p:nvPr/>
          </p:nvSpPr>
          <p:spPr>
            <a:xfrm>
              <a:off x="6775862"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1" name="pl521"/>
            <p:cNvSpPr/>
            <p:nvPr/>
          </p:nvSpPr>
          <p:spPr>
            <a:xfrm>
              <a:off x="6991142"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2" name="pl522"/>
            <p:cNvSpPr/>
            <p:nvPr/>
          </p:nvSpPr>
          <p:spPr>
            <a:xfrm>
              <a:off x="7206422"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3" name="tx523"/>
            <p:cNvSpPr/>
            <p:nvPr/>
          </p:nvSpPr>
          <p:spPr>
            <a:xfrm>
              <a:off x="5022532"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524" name="tx524"/>
            <p:cNvSpPr/>
            <p:nvPr/>
          </p:nvSpPr>
          <p:spPr>
            <a:xfrm>
              <a:off x="6283123"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525" name="tx525"/>
            <p:cNvSpPr/>
            <p:nvPr/>
          </p:nvSpPr>
          <p:spPr>
            <a:xfrm>
              <a:off x="6498403"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526" name="tx526"/>
            <p:cNvSpPr/>
            <p:nvPr/>
          </p:nvSpPr>
          <p:spPr>
            <a:xfrm>
              <a:off x="6713683"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527" name="tx527"/>
            <p:cNvSpPr/>
            <p:nvPr/>
          </p:nvSpPr>
          <p:spPr>
            <a:xfrm>
              <a:off x="6928963"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528" name="tx528"/>
            <p:cNvSpPr/>
            <p:nvPr/>
          </p:nvSpPr>
          <p:spPr>
            <a:xfrm>
              <a:off x="7113153"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529" name="tx529"/>
            <p:cNvSpPr/>
            <p:nvPr/>
          </p:nvSpPr>
          <p:spPr>
            <a:xfrm>
              <a:off x="1534041" y="1368037"/>
              <a:ext cx="28777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region, 2000-2025</a:t>
              </a:r>
            </a:p>
          </p:txBody>
        </p:sp>
        <p:sp>
          <p:nvSpPr>
            <p:cNvPr id="530" name="tx53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31" name="tx531"/>
            <p:cNvSpPr/>
            <p:nvPr/>
          </p:nvSpPr>
          <p:spPr>
            <a:xfrm>
              <a:off x="5594295" y="6611748"/>
              <a:ext cx="34801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MCV1 coverage in 2025.</a:t>
              </a:r>
            </a:p>
          </p:txBody>
        </p:sp>
      </p:grpSp>
      <p:sp>
        <p:nvSpPr>
          <p:cNvPr id="5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5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2023-2025, Northern Africa maintained MCV1 coverage ≥90%. Central Africa had the lowest coverage in 2025, but with an increase since 2023.</a:t>
            </a:r>
          </a:p>
        </p:txBody>
      </p:sp>
      <p:grpSp xmlns:pic="http://schemas.openxmlformats.org/drawingml/2006/picture">
        <p:nvGrpSpPr>
          <p:cNvPr id="534" name=""/>
          <p:cNvGrpSpPr/>
          <p:nvPr/>
        </p:nvGrpSpPr>
        <p:grpSpPr>
          <a:xfrm>
            <a:off x="292608" y="1005840"/>
            <a:ext cx="8595360" cy="28575"/>
            <a:chOff x="292608" y="1005840"/>
            <a:chExt cx="8595360" cy="28575"/>
          </a:xfrm>
        </p:grpSpPr>
        <p:sp>
          <p:nvSpPr>
            <p:cNvPr id="53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3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81888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50109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18331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86552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54773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222994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191216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2" name="pl12"/>
            <p:cNvSpPr/>
            <p:nvPr/>
          </p:nvSpPr>
          <p:spPr>
            <a:xfrm>
              <a:off x="911338" y="365999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34220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302441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70662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38884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207105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9" name="pl19"/>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083054" y="2706629"/>
              <a:ext cx="3434315" cy="1144033"/>
            </a:xfrm>
            <a:custGeom>
              <a:avLst/>
              <a:pathLst>
                <a:path w="3434315" h="1144033">
                  <a:moveTo>
                    <a:pt x="0" y="1144033"/>
                  </a:moveTo>
                  <a:lnTo>
                    <a:pt x="137372" y="985140"/>
                  </a:lnTo>
                  <a:lnTo>
                    <a:pt x="274745" y="826246"/>
                  </a:lnTo>
                  <a:lnTo>
                    <a:pt x="412117" y="635574"/>
                  </a:lnTo>
                  <a:lnTo>
                    <a:pt x="549490" y="476680"/>
                  </a:lnTo>
                  <a:lnTo>
                    <a:pt x="686863" y="317787"/>
                  </a:lnTo>
                  <a:lnTo>
                    <a:pt x="824235" y="190672"/>
                  </a:lnTo>
                  <a:lnTo>
                    <a:pt x="961608" y="222451"/>
                  </a:lnTo>
                  <a:lnTo>
                    <a:pt x="1098981" y="190672"/>
                  </a:lnTo>
                  <a:lnTo>
                    <a:pt x="1236353" y="158893"/>
                  </a:lnTo>
                  <a:lnTo>
                    <a:pt x="1373726" y="95336"/>
                  </a:lnTo>
                  <a:lnTo>
                    <a:pt x="1511098" y="63557"/>
                  </a:lnTo>
                  <a:lnTo>
                    <a:pt x="1648471" y="0"/>
                  </a:lnTo>
                  <a:lnTo>
                    <a:pt x="1785844" y="63557"/>
                  </a:lnTo>
                  <a:lnTo>
                    <a:pt x="1923216" y="63557"/>
                  </a:lnTo>
                  <a:lnTo>
                    <a:pt x="2060589" y="127114"/>
                  </a:lnTo>
                  <a:lnTo>
                    <a:pt x="2197962" y="222451"/>
                  </a:lnTo>
                  <a:lnTo>
                    <a:pt x="2335334" y="222451"/>
                  </a:lnTo>
                  <a:lnTo>
                    <a:pt x="2472707" y="254229"/>
                  </a:lnTo>
                  <a:lnTo>
                    <a:pt x="2610079" y="222451"/>
                  </a:lnTo>
                  <a:lnTo>
                    <a:pt x="2747452" y="286008"/>
                  </a:lnTo>
                  <a:lnTo>
                    <a:pt x="2884825" y="381344"/>
                  </a:lnTo>
                  <a:lnTo>
                    <a:pt x="3022197" y="349565"/>
                  </a:lnTo>
                  <a:lnTo>
                    <a:pt x="3159570" y="381344"/>
                  </a:lnTo>
                  <a:lnTo>
                    <a:pt x="3296943" y="286008"/>
                  </a:lnTo>
                  <a:lnTo>
                    <a:pt x="3434315" y="254229"/>
                  </a:lnTo>
                </a:path>
              </a:pathLst>
            </a:custGeom>
            <a:ln w="27101" cap="flat">
              <a:solidFill>
                <a:srgbClr val="0058AB">
                  <a:alpha val="100000"/>
                </a:srgbClr>
              </a:solidFill>
              <a:prstDash val="solid"/>
              <a:round/>
            </a:ln>
          </p:spPr>
          <p:txBody>
            <a:bodyPr/>
            <a:lstStyle/>
            <a:p/>
          </p:txBody>
        </p:sp>
        <p:sp>
          <p:nvSpPr>
            <p:cNvPr id="26" name="pl26"/>
            <p:cNvSpPr/>
            <p:nvPr/>
          </p:nvSpPr>
          <p:spPr>
            <a:xfrm>
              <a:off x="1083054" y="2452400"/>
              <a:ext cx="3434315" cy="794467"/>
            </a:xfrm>
            <a:custGeom>
              <a:avLst/>
              <a:pathLst>
                <a:path w="3434315" h="794467">
                  <a:moveTo>
                    <a:pt x="0" y="794467"/>
                  </a:moveTo>
                  <a:lnTo>
                    <a:pt x="137372" y="730910"/>
                  </a:lnTo>
                  <a:lnTo>
                    <a:pt x="274745" y="635574"/>
                  </a:lnTo>
                  <a:lnTo>
                    <a:pt x="412117" y="540238"/>
                  </a:lnTo>
                  <a:lnTo>
                    <a:pt x="549490" y="508459"/>
                  </a:lnTo>
                  <a:lnTo>
                    <a:pt x="686863" y="476680"/>
                  </a:lnTo>
                  <a:lnTo>
                    <a:pt x="824235" y="349565"/>
                  </a:lnTo>
                  <a:lnTo>
                    <a:pt x="961608" y="254229"/>
                  </a:lnTo>
                  <a:lnTo>
                    <a:pt x="1098981" y="222451"/>
                  </a:lnTo>
                  <a:lnTo>
                    <a:pt x="1236353" y="127114"/>
                  </a:lnTo>
                  <a:lnTo>
                    <a:pt x="1373726" y="31778"/>
                  </a:lnTo>
                  <a:lnTo>
                    <a:pt x="1511098" y="31778"/>
                  </a:lnTo>
                  <a:lnTo>
                    <a:pt x="1648471" y="31778"/>
                  </a:lnTo>
                  <a:lnTo>
                    <a:pt x="1785844" y="63557"/>
                  </a:lnTo>
                  <a:lnTo>
                    <a:pt x="1923216" y="63557"/>
                  </a:lnTo>
                  <a:lnTo>
                    <a:pt x="2060589" y="95336"/>
                  </a:lnTo>
                  <a:lnTo>
                    <a:pt x="2197962" y="158893"/>
                  </a:lnTo>
                  <a:lnTo>
                    <a:pt x="2335334" y="127114"/>
                  </a:lnTo>
                  <a:lnTo>
                    <a:pt x="2472707" y="31778"/>
                  </a:lnTo>
                  <a:lnTo>
                    <a:pt x="2610079" y="0"/>
                  </a:lnTo>
                  <a:lnTo>
                    <a:pt x="2747452" y="31778"/>
                  </a:lnTo>
                  <a:lnTo>
                    <a:pt x="2884825" y="127114"/>
                  </a:lnTo>
                  <a:lnTo>
                    <a:pt x="3022197" y="63557"/>
                  </a:lnTo>
                  <a:lnTo>
                    <a:pt x="3159570" y="127114"/>
                  </a:lnTo>
                  <a:lnTo>
                    <a:pt x="3296943" y="158893"/>
                  </a:lnTo>
                  <a:lnTo>
                    <a:pt x="3434315" y="31778"/>
                  </a:lnTo>
                </a:path>
              </a:pathLst>
            </a:custGeom>
            <a:ln w="27101" cap="flat">
              <a:solidFill>
                <a:srgbClr val="1CABE2">
                  <a:alpha val="100000"/>
                </a:srgbClr>
              </a:solidFill>
              <a:prstDash val="solid"/>
              <a:round/>
            </a:ln>
          </p:spPr>
          <p:txBody>
            <a:bodyPr/>
            <a:lstStyle/>
            <a:p/>
          </p:txBody>
        </p:sp>
        <p:sp>
          <p:nvSpPr>
            <p:cNvPr id="27" name="pl27"/>
            <p:cNvSpPr/>
            <p:nvPr/>
          </p:nvSpPr>
          <p:spPr>
            <a:xfrm>
              <a:off x="1083054" y="1848604"/>
              <a:ext cx="3434315" cy="190672"/>
            </a:xfrm>
            <a:custGeom>
              <a:avLst/>
              <a:pathLst>
                <a:path w="3434315" h="190672">
                  <a:moveTo>
                    <a:pt x="0" y="158893"/>
                  </a:moveTo>
                  <a:lnTo>
                    <a:pt x="137372" y="127114"/>
                  </a:lnTo>
                  <a:lnTo>
                    <a:pt x="274745" y="127114"/>
                  </a:lnTo>
                  <a:lnTo>
                    <a:pt x="412117" y="127114"/>
                  </a:lnTo>
                  <a:lnTo>
                    <a:pt x="549490" y="127114"/>
                  </a:lnTo>
                  <a:lnTo>
                    <a:pt x="686863" y="95336"/>
                  </a:lnTo>
                  <a:lnTo>
                    <a:pt x="824235" y="63557"/>
                  </a:lnTo>
                  <a:lnTo>
                    <a:pt x="961608" y="63557"/>
                  </a:lnTo>
                  <a:lnTo>
                    <a:pt x="1098981" y="158893"/>
                  </a:lnTo>
                  <a:lnTo>
                    <a:pt x="1236353" y="95336"/>
                  </a:lnTo>
                  <a:lnTo>
                    <a:pt x="1373726" y="63557"/>
                  </a:lnTo>
                  <a:lnTo>
                    <a:pt x="1511098" y="63557"/>
                  </a:lnTo>
                  <a:lnTo>
                    <a:pt x="1648471" y="95336"/>
                  </a:lnTo>
                  <a:lnTo>
                    <a:pt x="1785844" y="31778"/>
                  </a:lnTo>
                  <a:lnTo>
                    <a:pt x="1923216" y="95336"/>
                  </a:lnTo>
                  <a:lnTo>
                    <a:pt x="2060589" y="127114"/>
                  </a:lnTo>
                  <a:lnTo>
                    <a:pt x="2197962" y="63557"/>
                  </a:lnTo>
                  <a:lnTo>
                    <a:pt x="2335334" y="127114"/>
                  </a:lnTo>
                  <a:lnTo>
                    <a:pt x="2472707" y="190672"/>
                  </a:lnTo>
                  <a:lnTo>
                    <a:pt x="2610079" y="190672"/>
                  </a:lnTo>
                  <a:lnTo>
                    <a:pt x="2747452" y="190672"/>
                  </a:lnTo>
                  <a:lnTo>
                    <a:pt x="2884825" y="190672"/>
                  </a:lnTo>
                  <a:lnTo>
                    <a:pt x="3022197" y="158893"/>
                  </a:lnTo>
                  <a:lnTo>
                    <a:pt x="3159570" y="31778"/>
                  </a:lnTo>
                  <a:lnTo>
                    <a:pt x="3296943" y="31778"/>
                  </a:lnTo>
                  <a:lnTo>
                    <a:pt x="3434315" y="0"/>
                  </a:lnTo>
                </a:path>
              </a:pathLst>
            </a:custGeom>
            <a:ln w="27101" cap="flat">
              <a:solidFill>
                <a:srgbClr val="00833D">
                  <a:alpha val="100000"/>
                </a:srgbClr>
              </a:solidFill>
              <a:prstDash val="solid"/>
              <a:round/>
            </a:ln>
          </p:spPr>
          <p:txBody>
            <a:bodyPr/>
            <a:lstStyle/>
            <a:p/>
          </p:txBody>
        </p:sp>
        <p:sp>
          <p:nvSpPr>
            <p:cNvPr id="28" name="pl28"/>
            <p:cNvSpPr/>
            <p:nvPr/>
          </p:nvSpPr>
          <p:spPr>
            <a:xfrm>
              <a:off x="1083054" y="2388842"/>
              <a:ext cx="3434315" cy="349565"/>
            </a:xfrm>
            <a:custGeom>
              <a:avLst/>
              <a:pathLst>
                <a:path w="3434315" h="349565">
                  <a:moveTo>
                    <a:pt x="0" y="349565"/>
                  </a:moveTo>
                  <a:lnTo>
                    <a:pt x="137372" y="190672"/>
                  </a:lnTo>
                  <a:lnTo>
                    <a:pt x="274745" y="222451"/>
                  </a:lnTo>
                  <a:lnTo>
                    <a:pt x="412117" y="286008"/>
                  </a:lnTo>
                  <a:lnTo>
                    <a:pt x="549490" y="254229"/>
                  </a:lnTo>
                  <a:lnTo>
                    <a:pt x="686863" y="349565"/>
                  </a:lnTo>
                  <a:lnTo>
                    <a:pt x="824235" y="317787"/>
                  </a:lnTo>
                  <a:lnTo>
                    <a:pt x="961608" y="222451"/>
                  </a:lnTo>
                  <a:lnTo>
                    <a:pt x="1098981" y="190672"/>
                  </a:lnTo>
                  <a:lnTo>
                    <a:pt x="1236353" y="95336"/>
                  </a:lnTo>
                  <a:lnTo>
                    <a:pt x="1373726" y="31778"/>
                  </a:lnTo>
                  <a:lnTo>
                    <a:pt x="1511098" y="31778"/>
                  </a:lnTo>
                  <a:lnTo>
                    <a:pt x="1648471" y="31778"/>
                  </a:lnTo>
                  <a:lnTo>
                    <a:pt x="1785844" y="63557"/>
                  </a:lnTo>
                  <a:lnTo>
                    <a:pt x="1923216" y="31778"/>
                  </a:lnTo>
                  <a:lnTo>
                    <a:pt x="2060589" y="31778"/>
                  </a:lnTo>
                  <a:lnTo>
                    <a:pt x="2197962" y="63557"/>
                  </a:lnTo>
                  <a:lnTo>
                    <a:pt x="2335334" y="95336"/>
                  </a:lnTo>
                  <a:lnTo>
                    <a:pt x="2472707" y="31778"/>
                  </a:lnTo>
                  <a:lnTo>
                    <a:pt x="2610079" y="0"/>
                  </a:lnTo>
                  <a:lnTo>
                    <a:pt x="2747452" y="95336"/>
                  </a:lnTo>
                  <a:lnTo>
                    <a:pt x="2884825" y="190672"/>
                  </a:lnTo>
                  <a:lnTo>
                    <a:pt x="3022197" y="222451"/>
                  </a:lnTo>
                  <a:lnTo>
                    <a:pt x="3159570" y="158893"/>
                  </a:lnTo>
                  <a:lnTo>
                    <a:pt x="3296943" y="222451"/>
                  </a:lnTo>
                  <a:lnTo>
                    <a:pt x="3434315" y="158893"/>
                  </a:lnTo>
                </a:path>
              </a:pathLst>
            </a:custGeom>
            <a:ln w="27101" cap="flat">
              <a:solidFill>
                <a:srgbClr val="80BD41">
                  <a:alpha val="100000"/>
                </a:srgbClr>
              </a:solidFill>
              <a:prstDash val="solid"/>
              <a:round/>
            </a:ln>
          </p:spPr>
          <p:txBody>
            <a:bodyPr/>
            <a:lstStyle/>
            <a:p/>
          </p:txBody>
        </p:sp>
        <p:sp>
          <p:nvSpPr>
            <p:cNvPr id="29" name="pl29"/>
            <p:cNvSpPr/>
            <p:nvPr/>
          </p:nvSpPr>
          <p:spPr>
            <a:xfrm>
              <a:off x="1083054" y="2706629"/>
              <a:ext cx="3434315" cy="826246"/>
            </a:xfrm>
            <a:custGeom>
              <a:avLst/>
              <a:pathLst>
                <a:path w="3434315" h="826246">
                  <a:moveTo>
                    <a:pt x="0" y="794467"/>
                  </a:moveTo>
                  <a:lnTo>
                    <a:pt x="137372" y="794467"/>
                  </a:lnTo>
                  <a:lnTo>
                    <a:pt x="274745" y="826246"/>
                  </a:lnTo>
                  <a:lnTo>
                    <a:pt x="412117" y="699131"/>
                  </a:lnTo>
                  <a:lnTo>
                    <a:pt x="549490" y="603795"/>
                  </a:lnTo>
                  <a:lnTo>
                    <a:pt x="686863" y="476680"/>
                  </a:lnTo>
                  <a:lnTo>
                    <a:pt x="824235" y="413123"/>
                  </a:lnTo>
                  <a:lnTo>
                    <a:pt x="961608" y="444902"/>
                  </a:lnTo>
                  <a:lnTo>
                    <a:pt x="1098981" y="254229"/>
                  </a:lnTo>
                  <a:lnTo>
                    <a:pt x="1236353" y="0"/>
                  </a:lnTo>
                  <a:lnTo>
                    <a:pt x="1373726" y="158893"/>
                  </a:lnTo>
                  <a:lnTo>
                    <a:pt x="1511098" y="286008"/>
                  </a:lnTo>
                  <a:lnTo>
                    <a:pt x="1648471" y="349565"/>
                  </a:lnTo>
                  <a:lnTo>
                    <a:pt x="1785844" y="381344"/>
                  </a:lnTo>
                  <a:lnTo>
                    <a:pt x="1923216" y="381344"/>
                  </a:lnTo>
                  <a:lnTo>
                    <a:pt x="2060589" y="381344"/>
                  </a:lnTo>
                  <a:lnTo>
                    <a:pt x="2197962" y="254229"/>
                  </a:lnTo>
                  <a:lnTo>
                    <a:pt x="2335334" y="158893"/>
                  </a:lnTo>
                  <a:lnTo>
                    <a:pt x="2472707" y="127114"/>
                  </a:lnTo>
                  <a:lnTo>
                    <a:pt x="2610079" y="95336"/>
                  </a:lnTo>
                  <a:lnTo>
                    <a:pt x="2747452" y="127114"/>
                  </a:lnTo>
                  <a:lnTo>
                    <a:pt x="2884825" y="286008"/>
                  </a:lnTo>
                  <a:lnTo>
                    <a:pt x="3022197" y="254229"/>
                  </a:lnTo>
                  <a:lnTo>
                    <a:pt x="3159570" y="190672"/>
                  </a:lnTo>
                  <a:lnTo>
                    <a:pt x="3296943" y="95336"/>
                  </a:lnTo>
                  <a:lnTo>
                    <a:pt x="3434315" y="127114"/>
                  </a:lnTo>
                </a:path>
              </a:pathLst>
            </a:custGeom>
            <a:ln w="27101" cap="flat">
              <a:solidFill>
                <a:srgbClr val="6A1E74">
                  <a:alpha val="100000"/>
                </a:srgbClr>
              </a:solidFill>
              <a:prstDash val="solid"/>
              <a:round/>
            </a:ln>
          </p:spPr>
          <p:txBody>
            <a:bodyPr/>
            <a:lstStyle/>
            <a:p/>
          </p:txBody>
        </p:sp>
        <p:sp>
          <p:nvSpPr>
            <p:cNvPr id="30" name="tx30"/>
            <p:cNvSpPr/>
            <p:nvPr/>
          </p:nvSpPr>
          <p:spPr>
            <a:xfrm>
              <a:off x="707342" y="361449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1" name="tx31"/>
            <p:cNvSpPr/>
            <p:nvPr/>
          </p:nvSpPr>
          <p:spPr>
            <a:xfrm>
              <a:off x="707342" y="329671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2" name="tx32"/>
            <p:cNvSpPr/>
            <p:nvPr/>
          </p:nvSpPr>
          <p:spPr>
            <a:xfrm>
              <a:off x="707342" y="297892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3" name="tx33"/>
            <p:cNvSpPr/>
            <p:nvPr/>
          </p:nvSpPr>
          <p:spPr>
            <a:xfrm>
              <a:off x="707342" y="266113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4" name="tx34"/>
            <p:cNvSpPr/>
            <p:nvPr/>
          </p:nvSpPr>
          <p:spPr>
            <a:xfrm>
              <a:off x="707342" y="234335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5" name="tx35"/>
            <p:cNvSpPr/>
            <p:nvPr/>
          </p:nvSpPr>
          <p:spPr>
            <a:xfrm>
              <a:off x="707342" y="202556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6" name="tx36"/>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7" name="tx37"/>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8" name="tx38"/>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9" name="tx39"/>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0" name="tx40"/>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1" name="tx41"/>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2" name="tx42"/>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3" name="tx43"/>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tx44"/>
            <p:cNvSpPr/>
            <p:nvPr/>
          </p:nvSpPr>
          <p:spPr>
            <a:xfrm>
              <a:off x="1614006" y="1437626"/>
              <a:ext cx="237241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Africa, 2000-2025</a:t>
              </a:r>
            </a:p>
          </p:txBody>
        </p:sp>
        <p:sp>
          <p:nvSpPr>
            <p:cNvPr id="45" name="pl45"/>
            <p:cNvSpPr/>
            <p:nvPr/>
          </p:nvSpPr>
          <p:spPr>
            <a:xfrm>
              <a:off x="5227074" y="361761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6" name="pl46"/>
            <p:cNvSpPr/>
            <p:nvPr/>
          </p:nvSpPr>
          <p:spPr>
            <a:xfrm>
              <a:off x="5227074" y="303500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7" name="pl47"/>
            <p:cNvSpPr/>
            <p:nvPr/>
          </p:nvSpPr>
          <p:spPr>
            <a:xfrm>
              <a:off x="5227074" y="245240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8" name="pl48"/>
            <p:cNvSpPr/>
            <p:nvPr/>
          </p:nvSpPr>
          <p:spPr>
            <a:xfrm>
              <a:off x="5227074" y="186979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9" name="pl49"/>
            <p:cNvSpPr/>
            <p:nvPr/>
          </p:nvSpPr>
          <p:spPr>
            <a:xfrm>
              <a:off x="5227074" y="390892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0" name="pl50"/>
            <p:cNvSpPr/>
            <p:nvPr/>
          </p:nvSpPr>
          <p:spPr>
            <a:xfrm>
              <a:off x="5227074" y="332631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1" name="pl51"/>
            <p:cNvSpPr/>
            <p:nvPr/>
          </p:nvSpPr>
          <p:spPr>
            <a:xfrm>
              <a:off x="5227074" y="274370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2" name="pl52"/>
            <p:cNvSpPr/>
            <p:nvPr/>
          </p:nvSpPr>
          <p:spPr>
            <a:xfrm>
              <a:off x="5227074" y="216109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3" name="pl53"/>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5398790" y="1753268"/>
              <a:ext cx="3434315" cy="2097395"/>
            </a:xfrm>
            <a:custGeom>
              <a:avLst/>
              <a:pathLst>
                <a:path w="3434315" h="2097395">
                  <a:moveTo>
                    <a:pt x="0" y="2097395"/>
                  </a:moveTo>
                  <a:lnTo>
                    <a:pt x="137372" y="1806090"/>
                  </a:lnTo>
                  <a:lnTo>
                    <a:pt x="274745" y="1514785"/>
                  </a:lnTo>
                  <a:lnTo>
                    <a:pt x="412117" y="1165219"/>
                  </a:lnTo>
                  <a:lnTo>
                    <a:pt x="549490" y="873914"/>
                  </a:lnTo>
                  <a:lnTo>
                    <a:pt x="686863" y="582609"/>
                  </a:lnTo>
                  <a:lnTo>
                    <a:pt x="824235" y="349565"/>
                  </a:lnTo>
                  <a:lnTo>
                    <a:pt x="961608" y="407826"/>
                  </a:lnTo>
                  <a:lnTo>
                    <a:pt x="1098981" y="349565"/>
                  </a:lnTo>
                  <a:lnTo>
                    <a:pt x="1236353" y="291304"/>
                  </a:lnTo>
                  <a:lnTo>
                    <a:pt x="1373726" y="174782"/>
                  </a:lnTo>
                  <a:lnTo>
                    <a:pt x="1511098" y="116521"/>
                  </a:lnTo>
                  <a:lnTo>
                    <a:pt x="1648471" y="0"/>
                  </a:lnTo>
                  <a:lnTo>
                    <a:pt x="1785844" y="116521"/>
                  </a:lnTo>
                  <a:lnTo>
                    <a:pt x="1923216" y="116521"/>
                  </a:lnTo>
                  <a:lnTo>
                    <a:pt x="2060589" y="233043"/>
                  </a:lnTo>
                  <a:lnTo>
                    <a:pt x="2197962" y="407826"/>
                  </a:lnTo>
                  <a:lnTo>
                    <a:pt x="2335334" y="407826"/>
                  </a:lnTo>
                  <a:lnTo>
                    <a:pt x="2472707" y="466087"/>
                  </a:lnTo>
                  <a:lnTo>
                    <a:pt x="2610079" y="407826"/>
                  </a:lnTo>
                  <a:lnTo>
                    <a:pt x="2747452" y="524348"/>
                  </a:lnTo>
                  <a:lnTo>
                    <a:pt x="2884825" y="699131"/>
                  </a:lnTo>
                  <a:lnTo>
                    <a:pt x="3022197" y="640870"/>
                  </a:lnTo>
                  <a:lnTo>
                    <a:pt x="3159570" y="699131"/>
                  </a:lnTo>
                  <a:lnTo>
                    <a:pt x="3296943" y="524348"/>
                  </a:lnTo>
                  <a:lnTo>
                    <a:pt x="3434315" y="466087"/>
                  </a:lnTo>
                </a:path>
              </a:pathLst>
            </a:custGeom>
            <a:ln w="27101" cap="flat">
              <a:solidFill>
                <a:srgbClr val="0058AB">
                  <a:alpha val="100000"/>
                </a:srgbClr>
              </a:solidFill>
              <a:prstDash val="solid"/>
              <a:round/>
            </a:ln>
          </p:spPr>
          <p:txBody>
            <a:bodyPr/>
            <a:lstStyle/>
            <a:p/>
          </p:txBody>
        </p:sp>
        <p:sp>
          <p:nvSpPr>
            <p:cNvPr id="60" name="pl60"/>
            <p:cNvSpPr/>
            <p:nvPr/>
          </p:nvSpPr>
          <p:spPr>
            <a:xfrm>
              <a:off x="5398790" y="2161095"/>
              <a:ext cx="3434315" cy="1456524"/>
            </a:xfrm>
            <a:custGeom>
              <a:avLst/>
              <a:pathLst>
                <a:path w="3434315" h="1456524">
                  <a:moveTo>
                    <a:pt x="0" y="1456524"/>
                  </a:moveTo>
                  <a:lnTo>
                    <a:pt x="137372" y="1340002"/>
                  </a:lnTo>
                  <a:lnTo>
                    <a:pt x="274745" y="1165219"/>
                  </a:lnTo>
                  <a:lnTo>
                    <a:pt x="412117" y="990436"/>
                  </a:lnTo>
                  <a:lnTo>
                    <a:pt x="549490" y="932175"/>
                  </a:lnTo>
                  <a:lnTo>
                    <a:pt x="686863" y="873914"/>
                  </a:lnTo>
                  <a:lnTo>
                    <a:pt x="824235" y="640870"/>
                  </a:lnTo>
                  <a:lnTo>
                    <a:pt x="961608" y="466087"/>
                  </a:lnTo>
                  <a:lnTo>
                    <a:pt x="1098981" y="407826"/>
                  </a:lnTo>
                  <a:lnTo>
                    <a:pt x="1236353" y="233043"/>
                  </a:lnTo>
                  <a:lnTo>
                    <a:pt x="1373726" y="58260"/>
                  </a:lnTo>
                  <a:lnTo>
                    <a:pt x="1511098" y="58260"/>
                  </a:lnTo>
                  <a:lnTo>
                    <a:pt x="1648471" y="58260"/>
                  </a:lnTo>
                  <a:lnTo>
                    <a:pt x="1785844" y="116521"/>
                  </a:lnTo>
                  <a:lnTo>
                    <a:pt x="1923216" y="116521"/>
                  </a:lnTo>
                  <a:lnTo>
                    <a:pt x="2060589" y="174782"/>
                  </a:lnTo>
                  <a:lnTo>
                    <a:pt x="2197962" y="291304"/>
                  </a:lnTo>
                  <a:lnTo>
                    <a:pt x="2335334" y="233043"/>
                  </a:lnTo>
                  <a:lnTo>
                    <a:pt x="2472707" y="58260"/>
                  </a:lnTo>
                  <a:lnTo>
                    <a:pt x="2610079" y="0"/>
                  </a:lnTo>
                  <a:lnTo>
                    <a:pt x="2747452" y="58260"/>
                  </a:lnTo>
                  <a:lnTo>
                    <a:pt x="2884825" y="233043"/>
                  </a:lnTo>
                  <a:lnTo>
                    <a:pt x="3022197" y="116521"/>
                  </a:lnTo>
                  <a:lnTo>
                    <a:pt x="3159570" y="233043"/>
                  </a:lnTo>
                  <a:lnTo>
                    <a:pt x="3296943" y="291304"/>
                  </a:lnTo>
                  <a:lnTo>
                    <a:pt x="3434315" y="58260"/>
                  </a:lnTo>
                </a:path>
              </a:pathLst>
            </a:custGeom>
            <a:ln w="27101" cap="flat">
              <a:solidFill>
                <a:srgbClr val="1CABE2">
                  <a:alpha val="100000"/>
                </a:srgbClr>
              </a:solidFill>
              <a:prstDash val="solid"/>
              <a:round/>
            </a:ln>
          </p:spPr>
          <p:txBody>
            <a:bodyPr/>
            <a:lstStyle/>
            <a:p/>
          </p:txBody>
        </p:sp>
        <p:sp>
          <p:nvSpPr>
            <p:cNvPr id="61" name="pl61"/>
            <p:cNvSpPr/>
            <p:nvPr/>
          </p:nvSpPr>
          <p:spPr>
            <a:xfrm>
              <a:off x="5398790" y="1811529"/>
              <a:ext cx="3434315" cy="349565"/>
            </a:xfrm>
            <a:custGeom>
              <a:avLst/>
              <a:pathLst>
                <a:path w="3434315" h="349565">
                  <a:moveTo>
                    <a:pt x="0" y="291304"/>
                  </a:moveTo>
                  <a:lnTo>
                    <a:pt x="137372" y="233043"/>
                  </a:lnTo>
                  <a:lnTo>
                    <a:pt x="274745" y="233043"/>
                  </a:lnTo>
                  <a:lnTo>
                    <a:pt x="412117" y="233043"/>
                  </a:lnTo>
                  <a:lnTo>
                    <a:pt x="549490" y="233043"/>
                  </a:lnTo>
                  <a:lnTo>
                    <a:pt x="686863" y="174782"/>
                  </a:lnTo>
                  <a:lnTo>
                    <a:pt x="824235" y="116521"/>
                  </a:lnTo>
                  <a:lnTo>
                    <a:pt x="961608" y="116521"/>
                  </a:lnTo>
                  <a:lnTo>
                    <a:pt x="1098981" y="291304"/>
                  </a:lnTo>
                  <a:lnTo>
                    <a:pt x="1236353" y="174782"/>
                  </a:lnTo>
                  <a:lnTo>
                    <a:pt x="1373726" y="116521"/>
                  </a:lnTo>
                  <a:lnTo>
                    <a:pt x="1511098" y="116521"/>
                  </a:lnTo>
                  <a:lnTo>
                    <a:pt x="1648471" y="174782"/>
                  </a:lnTo>
                  <a:lnTo>
                    <a:pt x="1785844" y="58260"/>
                  </a:lnTo>
                  <a:lnTo>
                    <a:pt x="1923216" y="174782"/>
                  </a:lnTo>
                  <a:lnTo>
                    <a:pt x="2060589" y="233043"/>
                  </a:lnTo>
                  <a:lnTo>
                    <a:pt x="2197962" y="116521"/>
                  </a:lnTo>
                  <a:lnTo>
                    <a:pt x="2335334" y="233043"/>
                  </a:lnTo>
                  <a:lnTo>
                    <a:pt x="2472707" y="349565"/>
                  </a:lnTo>
                  <a:lnTo>
                    <a:pt x="2610079" y="349565"/>
                  </a:lnTo>
                  <a:lnTo>
                    <a:pt x="2747452" y="349565"/>
                  </a:lnTo>
                  <a:lnTo>
                    <a:pt x="2884825" y="349565"/>
                  </a:lnTo>
                  <a:lnTo>
                    <a:pt x="3022197" y="291304"/>
                  </a:lnTo>
                  <a:lnTo>
                    <a:pt x="3159570" y="58260"/>
                  </a:lnTo>
                  <a:lnTo>
                    <a:pt x="3296943" y="58260"/>
                  </a:lnTo>
                  <a:lnTo>
                    <a:pt x="3434315" y="0"/>
                  </a:lnTo>
                </a:path>
              </a:pathLst>
            </a:custGeom>
            <a:ln w="27101" cap="flat">
              <a:solidFill>
                <a:srgbClr val="00833D">
                  <a:alpha val="100000"/>
                </a:srgbClr>
              </a:solidFill>
              <a:prstDash val="solid"/>
              <a:round/>
            </a:ln>
          </p:spPr>
          <p:txBody>
            <a:bodyPr/>
            <a:lstStyle/>
            <a:p/>
          </p:txBody>
        </p:sp>
        <p:sp>
          <p:nvSpPr>
            <p:cNvPr id="62" name="pl62"/>
            <p:cNvSpPr/>
            <p:nvPr/>
          </p:nvSpPr>
          <p:spPr>
            <a:xfrm>
              <a:off x="5398790" y="2161095"/>
              <a:ext cx="3434315" cy="640870"/>
            </a:xfrm>
            <a:custGeom>
              <a:avLst/>
              <a:pathLst>
                <a:path w="3434315" h="640870">
                  <a:moveTo>
                    <a:pt x="0" y="640870"/>
                  </a:moveTo>
                  <a:lnTo>
                    <a:pt x="137372" y="349565"/>
                  </a:lnTo>
                  <a:lnTo>
                    <a:pt x="274745" y="407826"/>
                  </a:lnTo>
                  <a:lnTo>
                    <a:pt x="412117" y="524348"/>
                  </a:lnTo>
                  <a:lnTo>
                    <a:pt x="549490" y="466087"/>
                  </a:lnTo>
                  <a:lnTo>
                    <a:pt x="686863" y="640870"/>
                  </a:lnTo>
                  <a:lnTo>
                    <a:pt x="824235" y="582609"/>
                  </a:lnTo>
                  <a:lnTo>
                    <a:pt x="961608" y="407826"/>
                  </a:lnTo>
                  <a:lnTo>
                    <a:pt x="1098981" y="349565"/>
                  </a:lnTo>
                  <a:lnTo>
                    <a:pt x="1236353" y="174782"/>
                  </a:lnTo>
                  <a:lnTo>
                    <a:pt x="1373726" y="58260"/>
                  </a:lnTo>
                  <a:lnTo>
                    <a:pt x="1511098" y="58260"/>
                  </a:lnTo>
                  <a:lnTo>
                    <a:pt x="1648471" y="58260"/>
                  </a:lnTo>
                  <a:lnTo>
                    <a:pt x="1785844" y="116521"/>
                  </a:lnTo>
                  <a:lnTo>
                    <a:pt x="1923216" y="58260"/>
                  </a:lnTo>
                  <a:lnTo>
                    <a:pt x="2060589" y="58260"/>
                  </a:lnTo>
                  <a:lnTo>
                    <a:pt x="2197962" y="116521"/>
                  </a:lnTo>
                  <a:lnTo>
                    <a:pt x="2335334" y="174782"/>
                  </a:lnTo>
                  <a:lnTo>
                    <a:pt x="2472707" y="58260"/>
                  </a:lnTo>
                  <a:lnTo>
                    <a:pt x="2610079" y="0"/>
                  </a:lnTo>
                  <a:lnTo>
                    <a:pt x="2747452" y="174782"/>
                  </a:lnTo>
                  <a:lnTo>
                    <a:pt x="2884825" y="349565"/>
                  </a:lnTo>
                  <a:lnTo>
                    <a:pt x="3022197" y="407826"/>
                  </a:lnTo>
                  <a:lnTo>
                    <a:pt x="3159570" y="291304"/>
                  </a:lnTo>
                  <a:lnTo>
                    <a:pt x="3296943" y="407826"/>
                  </a:lnTo>
                  <a:lnTo>
                    <a:pt x="3434315" y="291304"/>
                  </a:lnTo>
                </a:path>
              </a:pathLst>
            </a:custGeom>
            <a:ln w="27101" cap="flat">
              <a:solidFill>
                <a:srgbClr val="80BD41">
                  <a:alpha val="100000"/>
                </a:srgbClr>
              </a:solidFill>
              <a:prstDash val="solid"/>
              <a:round/>
            </a:ln>
          </p:spPr>
          <p:txBody>
            <a:bodyPr/>
            <a:lstStyle/>
            <a:p/>
          </p:txBody>
        </p:sp>
        <p:sp>
          <p:nvSpPr>
            <p:cNvPr id="63" name="pl63"/>
            <p:cNvSpPr/>
            <p:nvPr/>
          </p:nvSpPr>
          <p:spPr>
            <a:xfrm>
              <a:off x="5398790" y="1986312"/>
              <a:ext cx="3434315" cy="1514785"/>
            </a:xfrm>
            <a:custGeom>
              <a:avLst/>
              <a:pathLst>
                <a:path w="3434315" h="1514785">
                  <a:moveTo>
                    <a:pt x="0" y="1456524"/>
                  </a:moveTo>
                  <a:lnTo>
                    <a:pt x="137372" y="1456524"/>
                  </a:lnTo>
                  <a:lnTo>
                    <a:pt x="274745" y="1514785"/>
                  </a:lnTo>
                  <a:lnTo>
                    <a:pt x="412117" y="1281741"/>
                  </a:lnTo>
                  <a:lnTo>
                    <a:pt x="549490" y="1106958"/>
                  </a:lnTo>
                  <a:lnTo>
                    <a:pt x="686863" y="873914"/>
                  </a:lnTo>
                  <a:lnTo>
                    <a:pt x="824235" y="757392"/>
                  </a:lnTo>
                  <a:lnTo>
                    <a:pt x="961608" y="815653"/>
                  </a:lnTo>
                  <a:lnTo>
                    <a:pt x="1098981" y="466087"/>
                  </a:lnTo>
                  <a:lnTo>
                    <a:pt x="1236353" y="0"/>
                  </a:lnTo>
                  <a:lnTo>
                    <a:pt x="1373726" y="291304"/>
                  </a:lnTo>
                  <a:lnTo>
                    <a:pt x="1511098" y="524348"/>
                  </a:lnTo>
                  <a:lnTo>
                    <a:pt x="1648471" y="640870"/>
                  </a:lnTo>
                  <a:lnTo>
                    <a:pt x="1785844" y="699131"/>
                  </a:lnTo>
                  <a:lnTo>
                    <a:pt x="1923216" y="699131"/>
                  </a:lnTo>
                  <a:lnTo>
                    <a:pt x="2060589" y="699131"/>
                  </a:lnTo>
                  <a:lnTo>
                    <a:pt x="2197962" y="466087"/>
                  </a:lnTo>
                  <a:lnTo>
                    <a:pt x="2335334" y="291304"/>
                  </a:lnTo>
                  <a:lnTo>
                    <a:pt x="2472707" y="233043"/>
                  </a:lnTo>
                  <a:lnTo>
                    <a:pt x="2610079" y="174782"/>
                  </a:lnTo>
                  <a:lnTo>
                    <a:pt x="2747452" y="233043"/>
                  </a:lnTo>
                  <a:lnTo>
                    <a:pt x="2884825" y="524348"/>
                  </a:lnTo>
                  <a:lnTo>
                    <a:pt x="3022197" y="466087"/>
                  </a:lnTo>
                  <a:lnTo>
                    <a:pt x="3159570" y="349565"/>
                  </a:lnTo>
                  <a:lnTo>
                    <a:pt x="3296943" y="174782"/>
                  </a:lnTo>
                  <a:lnTo>
                    <a:pt x="3434315" y="233043"/>
                  </a:lnTo>
                </a:path>
              </a:pathLst>
            </a:custGeom>
            <a:ln w="27101" cap="flat">
              <a:solidFill>
                <a:srgbClr val="6A1E74">
                  <a:alpha val="100000"/>
                </a:srgbClr>
              </a:solidFill>
              <a:prstDash val="solid"/>
              <a:round/>
            </a:ln>
          </p:spPr>
          <p:txBody>
            <a:bodyPr/>
            <a:lstStyle/>
            <a:p/>
          </p:txBody>
        </p:sp>
        <p:sp>
          <p:nvSpPr>
            <p:cNvPr id="64" name="pl64"/>
            <p:cNvSpPr/>
            <p:nvPr/>
          </p:nvSpPr>
          <p:spPr>
            <a:xfrm>
              <a:off x="5398790" y="2161095"/>
              <a:ext cx="3434315" cy="0"/>
            </a:xfrm>
            <a:custGeom>
              <a:avLst/>
              <a:pathLst>
                <a:path w="3434315" h="0">
                  <a:moveTo>
                    <a:pt x="0" y="0"/>
                  </a:moveTo>
                  <a:lnTo>
                    <a:pt x="0" y="0"/>
                  </a:lnTo>
                  <a:lnTo>
                    <a:pt x="0" y="0"/>
                  </a:lnTo>
                  <a:lnTo>
                    <a:pt x="0" y="0"/>
                  </a:lnTo>
                  <a:lnTo>
                    <a:pt x="0" y="0"/>
                  </a:lnTo>
                  <a:lnTo>
                    <a:pt x="137372" y="0"/>
                  </a:lnTo>
                  <a:lnTo>
                    <a:pt x="137372" y="0"/>
                  </a:lnTo>
                  <a:lnTo>
                    <a:pt x="137372" y="0"/>
                  </a:lnTo>
                  <a:lnTo>
                    <a:pt x="137372" y="0"/>
                  </a:lnTo>
                  <a:lnTo>
                    <a:pt x="137372" y="0"/>
                  </a:lnTo>
                  <a:lnTo>
                    <a:pt x="274745" y="0"/>
                  </a:lnTo>
                  <a:lnTo>
                    <a:pt x="274745" y="0"/>
                  </a:lnTo>
                  <a:lnTo>
                    <a:pt x="274745" y="0"/>
                  </a:lnTo>
                  <a:lnTo>
                    <a:pt x="274745" y="0"/>
                  </a:lnTo>
                  <a:lnTo>
                    <a:pt x="274745" y="0"/>
                  </a:lnTo>
                  <a:lnTo>
                    <a:pt x="412117" y="0"/>
                  </a:lnTo>
                  <a:lnTo>
                    <a:pt x="412117" y="0"/>
                  </a:lnTo>
                  <a:lnTo>
                    <a:pt x="412117" y="0"/>
                  </a:lnTo>
                  <a:lnTo>
                    <a:pt x="412117" y="0"/>
                  </a:lnTo>
                  <a:lnTo>
                    <a:pt x="412117" y="0"/>
                  </a:lnTo>
                  <a:lnTo>
                    <a:pt x="549490" y="0"/>
                  </a:lnTo>
                  <a:lnTo>
                    <a:pt x="549490" y="0"/>
                  </a:lnTo>
                  <a:lnTo>
                    <a:pt x="549490" y="0"/>
                  </a:lnTo>
                  <a:lnTo>
                    <a:pt x="549490" y="0"/>
                  </a:lnTo>
                  <a:lnTo>
                    <a:pt x="549490" y="0"/>
                  </a:lnTo>
                  <a:lnTo>
                    <a:pt x="686863" y="0"/>
                  </a:lnTo>
                  <a:lnTo>
                    <a:pt x="686863" y="0"/>
                  </a:lnTo>
                  <a:lnTo>
                    <a:pt x="686863" y="0"/>
                  </a:lnTo>
                  <a:lnTo>
                    <a:pt x="686863" y="0"/>
                  </a:lnTo>
                  <a:lnTo>
                    <a:pt x="686863" y="0"/>
                  </a:lnTo>
                  <a:lnTo>
                    <a:pt x="824235" y="0"/>
                  </a:lnTo>
                  <a:lnTo>
                    <a:pt x="824235" y="0"/>
                  </a:lnTo>
                  <a:lnTo>
                    <a:pt x="824235" y="0"/>
                  </a:lnTo>
                  <a:lnTo>
                    <a:pt x="824235" y="0"/>
                  </a:lnTo>
                  <a:lnTo>
                    <a:pt x="824235" y="0"/>
                  </a:lnTo>
                  <a:lnTo>
                    <a:pt x="961608" y="0"/>
                  </a:lnTo>
                  <a:lnTo>
                    <a:pt x="961608" y="0"/>
                  </a:lnTo>
                  <a:lnTo>
                    <a:pt x="961608" y="0"/>
                  </a:lnTo>
                  <a:lnTo>
                    <a:pt x="961608" y="0"/>
                  </a:lnTo>
                  <a:lnTo>
                    <a:pt x="961608" y="0"/>
                  </a:lnTo>
                  <a:lnTo>
                    <a:pt x="1098981" y="0"/>
                  </a:lnTo>
                  <a:lnTo>
                    <a:pt x="1098981" y="0"/>
                  </a:lnTo>
                  <a:lnTo>
                    <a:pt x="1098981" y="0"/>
                  </a:lnTo>
                  <a:lnTo>
                    <a:pt x="1098981" y="0"/>
                  </a:lnTo>
                  <a:lnTo>
                    <a:pt x="1098981" y="0"/>
                  </a:lnTo>
                  <a:lnTo>
                    <a:pt x="1236353" y="0"/>
                  </a:lnTo>
                  <a:lnTo>
                    <a:pt x="1236353" y="0"/>
                  </a:lnTo>
                  <a:lnTo>
                    <a:pt x="1236353" y="0"/>
                  </a:lnTo>
                  <a:lnTo>
                    <a:pt x="1236353" y="0"/>
                  </a:lnTo>
                  <a:lnTo>
                    <a:pt x="1236353" y="0"/>
                  </a:lnTo>
                  <a:lnTo>
                    <a:pt x="1373726" y="0"/>
                  </a:lnTo>
                  <a:lnTo>
                    <a:pt x="1373726" y="0"/>
                  </a:lnTo>
                  <a:lnTo>
                    <a:pt x="1373726" y="0"/>
                  </a:lnTo>
                  <a:lnTo>
                    <a:pt x="1373726" y="0"/>
                  </a:lnTo>
                  <a:lnTo>
                    <a:pt x="1373726" y="0"/>
                  </a:lnTo>
                  <a:lnTo>
                    <a:pt x="1511098" y="0"/>
                  </a:lnTo>
                  <a:lnTo>
                    <a:pt x="1511098" y="0"/>
                  </a:lnTo>
                  <a:lnTo>
                    <a:pt x="1511098" y="0"/>
                  </a:lnTo>
                  <a:lnTo>
                    <a:pt x="1511098" y="0"/>
                  </a:lnTo>
                  <a:lnTo>
                    <a:pt x="1511098" y="0"/>
                  </a:lnTo>
                  <a:lnTo>
                    <a:pt x="1648471" y="0"/>
                  </a:lnTo>
                  <a:lnTo>
                    <a:pt x="1648471" y="0"/>
                  </a:lnTo>
                  <a:lnTo>
                    <a:pt x="1648471" y="0"/>
                  </a:lnTo>
                  <a:lnTo>
                    <a:pt x="1648471" y="0"/>
                  </a:lnTo>
                  <a:lnTo>
                    <a:pt x="1648471" y="0"/>
                  </a:lnTo>
                  <a:lnTo>
                    <a:pt x="1785844" y="0"/>
                  </a:lnTo>
                  <a:lnTo>
                    <a:pt x="1785844" y="0"/>
                  </a:lnTo>
                  <a:lnTo>
                    <a:pt x="1785844" y="0"/>
                  </a:lnTo>
                  <a:lnTo>
                    <a:pt x="1785844" y="0"/>
                  </a:lnTo>
                  <a:lnTo>
                    <a:pt x="1785844" y="0"/>
                  </a:lnTo>
                  <a:lnTo>
                    <a:pt x="1923216" y="0"/>
                  </a:lnTo>
                  <a:lnTo>
                    <a:pt x="1923216" y="0"/>
                  </a:lnTo>
                  <a:lnTo>
                    <a:pt x="1923216" y="0"/>
                  </a:lnTo>
                  <a:lnTo>
                    <a:pt x="1923216" y="0"/>
                  </a:lnTo>
                  <a:lnTo>
                    <a:pt x="1923216" y="0"/>
                  </a:lnTo>
                  <a:lnTo>
                    <a:pt x="2060589" y="0"/>
                  </a:lnTo>
                  <a:lnTo>
                    <a:pt x="2060589" y="0"/>
                  </a:lnTo>
                  <a:lnTo>
                    <a:pt x="2060589" y="0"/>
                  </a:lnTo>
                  <a:lnTo>
                    <a:pt x="2060589" y="0"/>
                  </a:lnTo>
                  <a:lnTo>
                    <a:pt x="2060589" y="0"/>
                  </a:lnTo>
                  <a:lnTo>
                    <a:pt x="2197962" y="0"/>
                  </a:lnTo>
                  <a:lnTo>
                    <a:pt x="2197962" y="0"/>
                  </a:lnTo>
                  <a:lnTo>
                    <a:pt x="2197962" y="0"/>
                  </a:lnTo>
                  <a:lnTo>
                    <a:pt x="2197962" y="0"/>
                  </a:lnTo>
                  <a:lnTo>
                    <a:pt x="2197962" y="0"/>
                  </a:lnTo>
                  <a:lnTo>
                    <a:pt x="2335334" y="0"/>
                  </a:lnTo>
                  <a:lnTo>
                    <a:pt x="2335334" y="0"/>
                  </a:lnTo>
                  <a:lnTo>
                    <a:pt x="2335334" y="0"/>
                  </a:lnTo>
                  <a:lnTo>
                    <a:pt x="2335334" y="0"/>
                  </a:lnTo>
                  <a:lnTo>
                    <a:pt x="2335334" y="0"/>
                  </a:lnTo>
                  <a:lnTo>
                    <a:pt x="2472707" y="0"/>
                  </a:lnTo>
                  <a:lnTo>
                    <a:pt x="2472707" y="0"/>
                  </a:lnTo>
                  <a:lnTo>
                    <a:pt x="2472707" y="0"/>
                  </a:lnTo>
                  <a:lnTo>
                    <a:pt x="2472707" y="0"/>
                  </a:lnTo>
                  <a:lnTo>
                    <a:pt x="2472707" y="0"/>
                  </a:lnTo>
                  <a:lnTo>
                    <a:pt x="2610079" y="0"/>
                  </a:lnTo>
                  <a:lnTo>
                    <a:pt x="2610079" y="0"/>
                  </a:lnTo>
                  <a:lnTo>
                    <a:pt x="2610079" y="0"/>
                  </a:lnTo>
                  <a:lnTo>
                    <a:pt x="2610079" y="0"/>
                  </a:lnTo>
                  <a:lnTo>
                    <a:pt x="2610079" y="0"/>
                  </a:lnTo>
                  <a:lnTo>
                    <a:pt x="2747452" y="0"/>
                  </a:lnTo>
                  <a:lnTo>
                    <a:pt x="2747452" y="0"/>
                  </a:lnTo>
                  <a:lnTo>
                    <a:pt x="2747452" y="0"/>
                  </a:lnTo>
                  <a:lnTo>
                    <a:pt x="2747452" y="0"/>
                  </a:lnTo>
                  <a:lnTo>
                    <a:pt x="2747452" y="0"/>
                  </a:lnTo>
                  <a:lnTo>
                    <a:pt x="2884825" y="0"/>
                  </a:lnTo>
                  <a:lnTo>
                    <a:pt x="2884825" y="0"/>
                  </a:lnTo>
                  <a:lnTo>
                    <a:pt x="2884825" y="0"/>
                  </a:lnTo>
                  <a:lnTo>
                    <a:pt x="2884825" y="0"/>
                  </a:lnTo>
                  <a:lnTo>
                    <a:pt x="2884825" y="0"/>
                  </a:lnTo>
                  <a:lnTo>
                    <a:pt x="3022197" y="0"/>
                  </a:lnTo>
                  <a:lnTo>
                    <a:pt x="3022197" y="0"/>
                  </a:lnTo>
                  <a:lnTo>
                    <a:pt x="3022197" y="0"/>
                  </a:lnTo>
                  <a:lnTo>
                    <a:pt x="3022197" y="0"/>
                  </a:lnTo>
                  <a:lnTo>
                    <a:pt x="3022197" y="0"/>
                  </a:lnTo>
                  <a:lnTo>
                    <a:pt x="3159570" y="0"/>
                  </a:lnTo>
                  <a:lnTo>
                    <a:pt x="3159570" y="0"/>
                  </a:lnTo>
                  <a:lnTo>
                    <a:pt x="3159570" y="0"/>
                  </a:lnTo>
                  <a:lnTo>
                    <a:pt x="3159570" y="0"/>
                  </a:lnTo>
                  <a:lnTo>
                    <a:pt x="3159570" y="0"/>
                  </a:lnTo>
                  <a:lnTo>
                    <a:pt x="3296943" y="0"/>
                  </a:lnTo>
                  <a:lnTo>
                    <a:pt x="3296943" y="0"/>
                  </a:lnTo>
                  <a:lnTo>
                    <a:pt x="3296943" y="0"/>
                  </a:lnTo>
                  <a:lnTo>
                    <a:pt x="3296943" y="0"/>
                  </a:lnTo>
                  <a:lnTo>
                    <a:pt x="3296943" y="0"/>
                  </a:lnTo>
                  <a:lnTo>
                    <a:pt x="3434315"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65" name="tx65"/>
            <p:cNvSpPr/>
            <p:nvPr/>
          </p:nvSpPr>
          <p:spPr>
            <a:xfrm>
              <a:off x="4980741" y="386343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66" name="tx66"/>
            <p:cNvSpPr/>
            <p:nvPr/>
          </p:nvSpPr>
          <p:spPr>
            <a:xfrm>
              <a:off x="4980741" y="328082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67" name="tx67"/>
            <p:cNvSpPr/>
            <p:nvPr/>
          </p:nvSpPr>
          <p:spPr>
            <a:xfrm>
              <a:off x="4980741" y="269821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68" name="tx68"/>
            <p:cNvSpPr/>
            <p:nvPr/>
          </p:nvSpPr>
          <p:spPr>
            <a:xfrm>
              <a:off x="5093761" y="2115603"/>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69" name="tx69"/>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70" name="tx70"/>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71" name="tx71"/>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72" name="tx72"/>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73" name="tx73"/>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74" name="tx74"/>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75" name="tx75"/>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76" name="tx76"/>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77" name="pl77"/>
            <p:cNvSpPr/>
            <p:nvPr/>
          </p:nvSpPr>
          <p:spPr>
            <a:xfrm>
              <a:off x="2705137"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5556963"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9" name="pl79"/>
            <p:cNvSpPr/>
            <p:nvPr/>
          </p:nvSpPr>
          <p:spPr>
            <a:xfrm>
              <a:off x="8408790"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80" name="pl80"/>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1" name="pl81"/>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2" name="pl82"/>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3" name="pl83"/>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4131050"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982876"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279224" y="5292978"/>
              <a:ext cx="1311840" cy="104869"/>
            </a:xfrm>
            <a:prstGeom prst="rect">
              <a:avLst/>
            </a:prstGeom>
            <a:solidFill>
              <a:srgbClr val="0058AB">
                <a:alpha val="80000"/>
              </a:srgbClr>
            </a:solidFill>
          </p:spPr>
          <p:txBody>
            <a:bodyPr/>
            <a:lstStyle/>
            <a:p/>
          </p:txBody>
        </p:sp>
        <p:sp>
          <p:nvSpPr>
            <p:cNvPr id="87" name="rc87"/>
            <p:cNvSpPr/>
            <p:nvPr/>
          </p:nvSpPr>
          <p:spPr>
            <a:xfrm>
              <a:off x="1279224" y="5161891"/>
              <a:ext cx="1597022" cy="104869"/>
            </a:xfrm>
            <a:prstGeom prst="rect">
              <a:avLst/>
            </a:prstGeom>
            <a:solidFill>
              <a:srgbClr val="0058AB">
                <a:alpha val="80000"/>
              </a:srgbClr>
            </a:solidFill>
          </p:spPr>
          <p:txBody>
            <a:bodyPr/>
            <a:lstStyle/>
            <a:p/>
          </p:txBody>
        </p:sp>
        <p:sp>
          <p:nvSpPr>
            <p:cNvPr id="88" name="rc88"/>
            <p:cNvSpPr/>
            <p:nvPr/>
          </p:nvSpPr>
          <p:spPr>
            <a:xfrm>
              <a:off x="1279224" y="5030804"/>
              <a:ext cx="1597022" cy="104869"/>
            </a:xfrm>
            <a:prstGeom prst="rect">
              <a:avLst/>
            </a:prstGeom>
            <a:solidFill>
              <a:srgbClr val="0058AB">
                <a:alpha val="80000"/>
              </a:srgbClr>
            </a:solidFill>
          </p:spPr>
          <p:txBody>
            <a:bodyPr/>
            <a:lstStyle/>
            <a:p/>
          </p:txBody>
        </p:sp>
        <p:sp>
          <p:nvSpPr>
            <p:cNvPr id="89" name="rc89"/>
            <p:cNvSpPr/>
            <p:nvPr/>
          </p:nvSpPr>
          <p:spPr>
            <a:xfrm>
              <a:off x="2591064" y="5292978"/>
              <a:ext cx="1597022" cy="104869"/>
            </a:xfrm>
            <a:prstGeom prst="rect">
              <a:avLst/>
            </a:prstGeom>
            <a:solidFill>
              <a:srgbClr val="1CABE2">
                <a:alpha val="80000"/>
              </a:srgbClr>
            </a:solidFill>
          </p:spPr>
          <p:txBody>
            <a:bodyPr/>
            <a:lstStyle/>
            <a:p/>
          </p:txBody>
        </p:sp>
        <p:sp>
          <p:nvSpPr>
            <p:cNvPr id="90" name="rc90"/>
            <p:cNvSpPr/>
            <p:nvPr/>
          </p:nvSpPr>
          <p:spPr>
            <a:xfrm>
              <a:off x="2876246" y="5161891"/>
              <a:ext cx="2110351" cy="104869"/>
            </a:xfrm>
            <a:prstGeom prst="rect">
              <a:avLst/>
            </a:prstGeom>
            <a:solidFill>
              <a:srgbClr val="1CABE2">
                <a:alpha val="80000"/>
              </a:srgbClr>
            </a:solidFill>
          </p:spPr>
          <p:txBody>
            <a:bodyPr/>
            <a:lstStyle/>
            <a:p/>
          </p:txBody>
        </p:sp>
        <p:sp>
          <p:nvSpPr>
            <p:cNvPr id="91" name="rc91"/>
            <p:cNvSpPr/>
            <p:nvPr/>
          </p:nvSpPr>
          <p:spPr>
            <a:xfrm>
              <a:off x="2876246" y="5030804"/>
              <a:ext cx="1825168" cy="104869"/>
            </a:xfrm>
            <a:prstGeom prst="rect">
              <a:avLst/>
            </a:prstGeom>
            <a:solidFill>
              <a:srgbClr val="1CABE2">
                <a:alpha val="80000"/>
              </a:srgbClr>
            </a:solidFill>
          </p:spPr>
          <p:txBody>
            <a:bodyPr/>
            <a:lstStyle/>
            <a:p/>
          </p:txBody>
        </p:sp>
        <p:sp>
          <p:nvSpPr>
            <p:cNvPr id="92" name="rc92"/>
            <p:cNvSpPr/>
            <p:nvPr/>
          </p:nvSpPr>
          <p:spPr>
            <a:xfrm>
              <a:off x="4188087" y="5292978"/>
              <a:ext cx="228146" cy="104869"/>
            </a:xfrm>
            <a:prstGeom prst="rect">
              <a:avLst/>
            </a:prstGeom>
            <a:solidFill>
              <a:srgbClr val="00833D">
                <a:alpha val="80000"/>
              </a:srgbClr>
            </a:solidFill>
          </p:spPr>
          <p:txBody>
            <a:bodyPr/>
            <a:lstStyle/>
            <a:p/>
          </p:txBody>
        </p:sp>
        <p:sp>
          <p:nvSpPr>
            <p:cNvPr id="93" name="rc93"/>
            <p:cNvSpPr/>
            <p:nvPr/>
          </p:nvSpPr>
          <p:spPr>
            <a:xfrm>
              <a:off x="4986598" y="5161891"/>
              <a:ext cx="114073" cy="104869"/>
            </a:xfrm>
            <a:prstGeom prst="rect">
              <a:avLst/>
            </a:prstGeom>
            <a:solidFill>
              <a:srgbClr val="00833D">
                <a:alpha val="80000"/>
              </a:srgbClr>
            </a:solidFill>
          </p:spPr>
          <p:txBody>
            <a:bodyPr/>
            <a:lstStyle/>
            <a:p/>
          </p:txBody>
        </p:sp>
        <p:sp>
          <p:nvSpPr>
            <p:cNvPr id="94" name="rc94"/>
            <p:cNvSpPr/>
            <p:nvPr/>
          </p:nvSpPr>
          <p:spPr>
            <a:xfrm>
              <a:off x="4701415" y="5030804"/>
              <a:ext cx="57036" cy="104869"/>
            </a:xfrm>
            <a:prstGeom prst="rect">
              <a:avLst/>
            </a:prstGeom>
            <a:solidFill>
              <a:srgbClr val="00833D">
                <a:alpha val="80000"/>
              </a:srgbClr>
            </a:solidFill>
          </p:spPr>
          <p:txBody>
            <a:bodyPr/>
            <a:lstStyle/>
            <a:p/>
          </p:txBody>
        </p:sp>
        <p:sp>
          <p:nvSpPr>
            <p:cNvPr id="95" name="rc95"/>
            <p:cNvSpPr/>
            <p:nvPr/>
          </p:nvSpPr>
          <p:spPr>
            <a:xfrm>
              <a:off x="4416233" y="5292978"/>
              <a:ext cx="627401" cy="104869"/>
            </a:xfrm>
            <a:prstGeom prst="rect">
              <a:avLst/>
            </a:prstGeom>
            <a:solidFill>
              <a:srgbClr val="80BD41">
                <a:alpha val="80000"/>
              </a:srgbClr>
            </a:solidFill>
          </p:spPr>
          <p:txBody>
            <a:bodyPr/>
            <a:lstStyle/>
            <a:p/>
          </p:txBody>
        </p:sp>
        <p:sp>
          <p:nvSpPr>
            <p:cNvPr id="96" name="rc96"/>
            <p:cNvSpPr/>
            <p:nvPr/>
          </p:nvSpPr>
          <p:spPr>
            <a:xfrm>
              <a:off x="5100671" y="5161891"/>
              <a:ext cx="912584" cy="104869"/>
            </a:xfrm>
            <a:prstGeom prst="rect">
              <a:avLst/>
            </a:prstGeom>
            <a:solidFill>
              <a:srgbClr val="80BD41">
                <a:alpha val="80000"/>
              </a:srgbClr>
            </a:solidFill>
          </p:spPr>
          <p:txBody>
            <a:bodyPr/>
            <a:lstStyle/>
            <a:p/>
          </p:txBody>
        </p:sp>
        <p:sp>
          <p:nvSpPr>
            <p:cNvPr id="97" name="rc97"/>
            <p:cNvSpPr/>
            <p:nvPr/>
          </p:nvSpPr>
          <p:spPr>
            <a:xfrm>
              <a:off x="4758452" y="5030804"/>
              <a:ext cx="798511" cy="104869"/>
            </a:xfrm>
            <a:prstGeom prst="rect">
              <a:avLst/>
            </a:prstGeom>
            <a:solidFill>
              <a:srgbClr val="80BD41">
                <a:alpha val="80000"/>
              </a:srgbClr>
            </a:solidFill>
          </p:spPr>
          <p:txBody>
            <a:bodyPr/>
            <a:lstStyle/>
            <a:p/>
          </p:txBody>
        </p:sp>
        <p:sp>
          <p:nvSpPr>
            <p:cNvPr id="98" name="rc98"/>
            <p:cNvSpPr/>
            <p:nvPr/>
          </p:nvSpPr>
          <p:spPr>
            <a:xfrm>
              <a:off x="5043635" y="5292978"/>
              <a:ext cx="2452570" cy="104869"/>
            </a:xfrm>
            <a:prstGeom prst="rect">
              <a:avLst/>
            </a:prstGeom>
            <a:solidFill>
              <a:srgbClr val="6A1E74">
                <a:alpha val="80000"/>
              </a:srgbClr>
            </a:solidFill>
          </p:spPr>
          <p:txBody>
            <a:bodyPr/>
            <a:lstStyle/>
            <a:p/>
          </p:txBody>
        </p:sp>
        <p:sp>
          <p:nvSpPr>
            <p:cNvPr id="99" name="rc99"/>
            <p:cNvSpPr/>
            <p:nvPr/>
          </p:nvSpPr>
          <p:spPr>
            <a:xfrm>
              <a:off x="6013255" y="5161891"/>
              <a:ext cx="2623680" cy="104869"/>
            </a:xfrm>
            <a:prstGeom prst="rect">
              <a:avLst/>
            </a:prstGeom>
            <a:solidFill>
              <a:srgbClr val="6A1E74">
                <a:alpha val="80000"/>
              </a:srgbClr>
            </a:solidFill>
          </p:spPr>
          <p:txBody>
            <a:bodyPr/>
            <a:lstStyle/>
            <a:p/>
          </p:txBody>
        </p:sp>
        <p:sp>
          <p:nvSpPr>
            <p:cNvPr id="100" name="rc100"/>
            <p:cNvSpPr/>
            <p:nvPr/>
          </p:nvSpPr>
          <p:spPr>
            <a:xfrm>
              <a:off x="5556963" y="5030804"/>
              <a:ext cx="2737753" cy="104869"/>
            </a:xfrm>
            <a:prstGeom prst="rect">
              <a:avLst/>
            </a:prstGeom>
            <a:solidFill>
              <a:srgbClr val="6A1E74">
                <a:alpha val="80000"/>
              </a:srgbClr>
            </a:solidFill>
          </p:spPr>
          <p:txBody>
            <a:bodyPr/>
            <a:lstStyle/>
            <a:p/>
          </p:txBody>
        </p:sp>
        <p:sp>
          <p:nvSpPr>
            <p:cNvPr id="101" name="tx101"/>
            <p:cNvSpPr/>
            <p:nvPr/>
          </p:nvSpPr>
          <p:spPr>
            <a:xfrm>
              <a:off x="1859843"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02" name="tx102"/>
            <p:cNvSpPr/>
            <p:nvPr/>
          </p:nvSpPr>
          <p:spPr>
            <a:xfrm>
              <a:off x="2002434"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03" name="tx103"/>
            <p:cNvSpPr/>
            <p:nvPr/>
          </p:nvSpPr>
          <p:spPr>
            <a:xfrm>
              <a:off x="2002434"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04" name="tx104"/>
            <p:cNvSpPr/>
            <p:nvPr/>
          </p:nvSpPr>
          <p:spPr>
            <a:xfrm>
              <a:off x="3314274"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05" name="tx105"/>
            <p:cNvSpPr/>
            <p:nvPr/>
          </p:nvSpPr>
          <p:spPr>
            <a:xfrm>
              <a:off x="3856121"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06" name="tx106"/>
            <p:cNvSpPr/>
            <p:nvPr/>
          </p:nvSpPr>
          <p:spPr>
            <a:xfrm>
              <a:off x="3713530"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07" name="tx107"/>
            <p:cNvSpPr/>
            <p:nvPr/>
          </p:nvSpPr>
          <p:spPr>
            <a:xfrm>
              <a:off x="4226859"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08" name="tx108"/>
            <p:cNvSpPr/>
            <p:nvPr/>
          </p:nvSpPr>
          <p:spPr>
            <a:xfrm>
              <a:off x="4968334"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0.2</a:t>
              </a:r>
            </a:p>
          </p:txBody>
        </p:sp>
        <p:sp>
          <p:nvSpPr>
            <p:cNvPr id="109" name="tx109"/>
            <p:cNvSpPr/>
            <p:nvPr/>
          </p:nvSpPr>
          <p:spPr>
            <a:xfrm>
              <a:off x="4654633"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0.1</a:t>
              </a:r>
            </a:p>
          </p:txBody>
        </p:sp>
        <p:sp>
          <p:nvSpPr>
            <p:cNvPr id="110" name="tx110"/>
            <p:cNvSpPr/>
            <p:nvPr/>
          </p:nvSpPr>
          <p:spPr>
            <a:xfrm>
              <a:off x="4654633"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11" name="tx111"/>
            <p:cNvSpPr/>
            <p:nvPr/>
          </p:nvSpPr>
          <p:spPr>
            <a:xfrm>
              <a:off x="5481662"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12" name="tx112"/>
            <p:cNvSpPr/>
            <p:nvPr/>
          </p:nvSpPr>
          <p:spPr>
            <a:xfrm>
              <a:off x="5082407"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13" name="tx113"/>
            <p:cNvSpPr/>
            <p:nvPr/>
          </p:nvSpPr>
          <p:spPr>
            <a:xfrm>
              <a:off x="6194619"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4" name="tx114"/>
            <p:cNvSpPr/>
            <p:nvPr/>
          </p:nvSpPr>
          <p:spPr>
            <a:xfrm>
              <a:off x="7249795"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115" name="tx115"/>
            <p:cNvSpPr/>
            <p:nvPr/>
          </p:nvSpPr>
          <p:spPr>
            <a:xfrm>
              <a:off x="6850539"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116" name="tx116"/>
            <p:cNvSpPr/>
            <p:nvPr/>
          </p:nvSpPr>
          <p:spPr>
            <a:xfrm>
              <a:off x="7586983" y="530659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17" name="tx117"/>
            <p:cNvSpPr/>
            <p:nvPr/>
          </p:nvSpPr>
          <p:spPr>
            <a:xfrm>
              <a:off x="8643157"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118" name="tx118"/>
            <p:cNvSpPr/>
            <p:nvPr/>
          </p:nvSpPr>
          <p:spPr>
            <a:xfrm>
              <a:off x="8415011"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12.4</a:t>
              </a:r>
            </a:p>
          </p:txBody>
        </p:sp>
        <p:sp>
          <p:nvSpPr>
            <p:cNvPr id="119" name="tx119"/>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0" name="tx120"/>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1" name="tx121"/>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2" name="tx122"/>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3" name="tx123"/>
            <p:cNvSpPr/>
            <p:nvPr/>
          </p:nvSpPr>
          <p:spPr>
            <a:xfrm>
              <a:off x="4060367"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24" name="tx124"/>
            <p:cNvSpPr/>
            <p:nvPr/>
          </p:nvSpPr>
          <p:spPr>
            <a:xfrm>
              <a:off x="6841510"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25" name="tx125"/>
            <p:cNvSpPr/>
            <p:nvPr/>
          </p:nvSpPr>
          <p:spPr>
            <a:xfrm>
              <a:off x="4240779" y="5639173"/>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26" name="rc126"/>
            <p:cNvSpPr/>
            <p:nvPr/>
          </p:nvSpPr>
          <p:spPr>
            <a:xfrm>
              <a:off x="2093199" y="5951124"/>
              <a:ext cx="201456" cy="201456"/>
            </a:xfrm>
            <a:prstGeom prst="rect">
              <a:avLst/>
            </a:prstGeom>
            <a:solidFill>
              <a:srgbClr val="0058AB">
                <a:alpha val="80000"/>
              </a:srgbClr>
            </a:solidFill>
          </p:spPr>
          <p:txBody>
            <a:bodyPr/>
            <a:lstStyle/>
            <a:p/>
          </p:txBody>
        </p:sp>
        <p:sp>
          <p:nvSpPr>
            <p:cNvPr id="127" name="rc127"/>
            <p:cNvSpPr/>
            <p:nvPr/>
          </p:nvSpPr>
          <p:spPr>
            <a:xfrm>
              <a:off x="3214534" y="5951124"/>
              <a:ext cx="201456" cy="201456"/>
            </a:xfrm>
            <a:prstGeom prst="rect">
              <a:avLst/>
            </a:prstGeom>
            <a:solidFill>
              <a:srgbClr val="1CABE2">
                <a:alpha val="80000"/>
              </a:srgbClr>
            </a:solidFill>
          </p:spPr>
          <p:txBody>
            <a:bodyPr/>
            <a:lstStyle/>
            <a:p/>
          </p:txBody>
        </p:sp>
        <p:sp>
          <p:nvSpPr>
            <p:cNvPr id="128" name="rc128"/>
            <p:cNvSpPr/>
            <p:nvPr/>
          </p:nvSpPr>
          <p:spPr>
            <a:xfrm>
              <a:off x="4364124" y="5951124"/>
              <a:ext cx="201456" cy="201456"/>
            </a:xfrm>
            <a:prstGeom prst="rect">
              <a:avLst/>
            </a:prstGeom>
            <a:solidFill>
              <a:srgbClr val="00833D">
                <a:alpha val="80000"/>
              </a:srgbClr>
            </a:solidFill>
          </p:spPr>
          <p:txBody>
            <a:bodyPr/>
            <a:lstStyle/>
            <a:p/>
          </p:txBody>
        </p:sp>
        <p:sp>
          <p:nvSpPr>
            <p:cNvPr id="129" name="rc129"/>
            <p:cNvSpPr/>
            <p:nvPr/>
          </p:nvSpPr>
          <p:spPr>
            <a:xfrm>
              <a:off x="5570224" y="5951124"/>
              <a:ext cx="201456" cy="201456"/>
            </a:xfrm>
            <a:prstGeom prst="rect">
              <a:avLst/>
            </a:prstGeom>
            <a:solidFill>
              <a:srgbClr val="80BD41">
                <a:alpha val="80000"/>
              </a:srgbClr>
            </a:solidFill>
          </p:spPr>
          <p:txBody>
            <a:bodyPr/>
            <a:lstStyle/>
            <a:p/>
          </p:txBody>
        </p:sp>
        <p:sp>
          <p:nvSpPr>
            <p:cNvPr id="130" name="rc130"/>
            <p:cNvSpPr/>
            <p:nvPr/>
          </p:nvSpPr>
          <p:spPr>
            <a:xfrm>
              <a:off x="6797630" y="5951124"/>
              <a:ext cx="201455" cy="201456"/>
            </a:xfrm>
            <a:prstGeom prst="rect">
              <a:avLst/>
            </a:prstGeom>
            <a:solidFill>
              <a:srgbClr val="6A1E74">
                <a:alpha val="80000"/>
              </a:srgbClr>
            </a:solidFill>
          </p:spPr>
          <p:txBody>
            <a:bodyPr/>
            <a:lstStyle/>
            <a:p/>
          </p:txBody>
        </p:sp>
        <p:sp>
          <p:nvSpPr>
            <p:cNvPr id="131" name="tx131"/>
            <p:cNvSpPr/>
            <p:nvPr/>
          </p:nvSpPr>
          <p:spPr>
            <a:xfrm>
              <a:off x="2373244" y="6006360"/>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132" name="tx132"/>
            <p:cNvSpPr/>
            <p:nvPr/>
          </p:nvSpPr>
          <p:spPr>
            <a:xfrm>
              <a:off x="3494579" y="6006360"/>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133" name="tx133"/>
            <p:cNvSpPr/>
            <p:nvPr/>
          </p:nvSpPr>
          <p:spPr>
            <a:xfrm>
              <a:off x="4644169" y="6006360"/>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134" name="tx134"/>
            <p:cNvSpPr/>
            <p:nvPr/>
          </p:nvSpPr>
          <p:spPr>
            <a:xfrm>
              <a:off x="5850269" y="6006360"/>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35" name="tx135"/>
            <p:cNvSpPr/>
            <p:nvPr/>
          </p:nvSpPr>
          <p:spPr>
            <a:xfrm>
              <a:off x="7077675" y="6006360"/>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36" name="tx136"/>
            <p:cNvSpPr/>
            <p:nvPr/>
          </p:nvSpPr>
          <p:spPr>
            <a:xfrm>
              <a:off x="911338" y="4793814"/>
              <a:ext cx="39058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by region</a:t>
              </a:r>
            </a:p>
          </p:txBody>
        </p:sp>
        <p:sp>
          <p:nvSpPr>
            <p:cNvPr id="137" name="tx13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9" name="tx139"/>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Northern Africa had the highest MCV1 coverage (97%) and Central Africa had the lowest coverage (62%).
Compared to 2019, MCV1 coverage increased in Northern Africa (+6%), declined in Eastern Africa (-1%), Southern Africa (-5%), Western Africa (-1%), and Central Africa (-1%) and remained constant in no regions.
Compared to 2024, MCV1 coverage increased in Northern Africa (+1%), Eastern Africa (+4%), Southern Africa (+2%), and Central Africa (+1%), declined in Western Africa (-1%) and remained constant in no regions.</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all regions and exceeded pre-pandemic levels in most regions, but progress is uneven and gaps in unvaccinated children persist.</a:t>
            </a:r>
          </a:p>
        </p:txBody>
      </p:sp>
      <p:grpSp xmlns:pic="http://schemas.openxmlformats.org/drawingml/2006/picture">
        <p:nvGrpSpPr>
          <p:cNvPr id="142" name=""/>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6611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4756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290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1046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9191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7336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5481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4660" y="3714481"/>
              <a:ext cx="962901" cy="105952"/>
            </a:xfrm>
            <a:custGeom>
              <a:avLst/>
              <a:pathLst>
                <a:path w="962901" h="105952">
                  <a:moveTo>
                    <a:pt x="0" y="52976"/>
                  </a:moveTo>
                  <a:lnTo>
                    <a:pt x="481450" y="0"/>
                  </a:lnTo>
                  <a:lnTo>
                    <a:pt x="962901" y="105952"/>
                  </a:lnTo>
                </a:path>
              </a:pathLst>
            </a:custGeom>
            <a:ln w="27101" cap="flat">
              <a:solidFill>
                <a:srgbClr val="0058AB">
                  <a:alpha val="100000"/>
                </a:srgbClr>
              </a:solidFill>
              <a:prstDash val="solid"/>
              <a:round/>
            </a:ln>
          </p:spPr>
          <p:txBody>
            <a:bodyPr/>
            <a:lstStyle/>
            <a:p/>
          </p:txBody>
        </p:sp>
        <p:sp>
          <p:nvSpPr>
            <p:cNvPr id="23" name="pl23"/>
            <p:cNvSpPr/>
            <p:nvPr/>
          </p:nvSpPr>
          <p:spPr>
            <a:xfrm>
              <a:off x="3973364" y="3767458"/>
              <a:ext cx="481450" cy="52976"/>
            </a:xfrm>
            <a:custGeom>
              <a:avLst/>
              <a:pathLst>
                <a:path w="481450" h="52976">
                  <a:moveTo>
                    <a:pt x="0" y="52976"/>
                  </a:moveTo>
                  <a:lnTo>
                    <a:pt x="481450" y="0"/>
                  </a:lnTo>
                </a:path>
              </a:pathLst>
            </a:custGeom>
            <a:ln w="27101" cap="flat">
              <a:solidFill>
                <a:srgbClr val="0058AB">
                  <a:alpha val="100000"/>
                </a:srgbClr>
              </a:solidFill>
              <a:prstDash val="solid"/>
              <a:round/>
            </a:ln>
          </p:spPr>
          <p:txBody>
            <a:bodyPr/>
            <a:lstStyle/>
            <a:p/>
          </p:txBody>
        </p:sp>
        <p:sp>
          <p:nvSpPr>
            <p:cNvPr id="24" name="pl24"/>
            <p:cNvSpPr/>
            <p:nvPr/>
          </p:nvSpPr>
          <p:spPr>
            <a:xfrm>
              <a:off x="1084660" y="2919834"/>
              <a:ext cx="3370154" cy="264882"/>
            </a:xfrm>
            <a:custGeom>
              <a:avLst/>
              <a:pathLst>
                <a:path w="3370154" h="264882">
                  <a:moveTo>
                    <a:pt x="0" y="52976"/>
                  </a:moveTo>
                  <a:lnTo>
                    <a:pt x="481450" y="0"/>
                  </a:lnTo>
                  <a:lnTo>
                    <a:pt x="962901" y="52976"/>
                  </a:lnTo>
                  <a:lnTo>
                    <a:pt x="1444351" y="211905"/>
                  </a:lnTo>
                  <a:lnTo>
                    <a:pt x="1925802" y="105952"/>
                  </a:lnTo>
                  <a:lnTo>
                    <a:pt x="2407253" y="211905"/>
                  </a:lnTo>
                  <a:lnTo>
                    <a:pt x="2888703" y="264882"/>
                  </a:lnTo>
                  <a:lnTo>
                    <a:pt x="3370154" y="52976"/>
                  </a:lnTo>
                </a:path>
              </a:pathLst>
            </a:custGeom>
            <a:ln w="27101" cap="flat">
              <a:solidFill>
                <a:srgbClr val="1CABE2">
                  <a:alpha val="100000"/>
                </a:srgbClr>
              </a:solidFill>
              <a:prstDash val="solid"/>
              <a:round/>
            </a:ln>
          </p:spPr>
          <p:txBody>
            <a:bodyPr/>
            <a:lstStyle/>
            <a:p/>
          </p:txBody>
        </p:sp>
        <p:sp>
          <p:nvSpPr>
            <p:cNvPr id="25" name="pl25"/>
            <p:cNvSpPr/>
            <p:nvPr/>
          </p:nvSpPr>
          <p:spPr>
            <a:xfrm>
              <a:off x="1084660" y="1913280"/>
              <a:ext cx="3370154" cy="317858"/>
            </a:xfrm>
            <a:custGeom>
              <a:avLst/>
              <a:pathLst>
                <a:path w="3370154" h="317858">
                  <a:moveTo>
                    <a:pt x="0" y="317858"/>
                  </a:moveTo>
                  <a:lnTo>
                    <a:pt x="481450" y="317858"/>
                  </a:lnTo>
                  <a:lnTo>
                    <a:pt x="962901" y="317858"/>
                  </a:lnTo>
                  <a:lnTo>
                    <a:pt x="1444351" y="317858"/>
                  </a:lnTo>
                  <a:lnTo>
                    <a:pt x="1925802" y="264882"/>
                  </a:lnTo>
                  <a:lnTo>
                    <a:pt x="2407253" y="52976"/>
                  </a:lnTo>
                  <a:lnTo>
                    <a:pt x="2888703" y="52976"/>
                  </a:lnTo>
                  <a:lnTo>
                    <a:pt x="3370154" y="0"/>
                  </a:lnTo>
                </a:path>
              </a:pathLst>
            </a:custGeom>
            <a:ln w="27101" cap="flat">
              <a:solidFill>
                <a:srgbClr val="00833D">
                  <a:alpha val="100000"/>
                </a:srgbClr>
              </a:solidFill>
              <a:prstDash val="solid"/>
              <a:round/>
            </a:ln>
          </p:spPr>
          <p:txBody>
            <a:bodyPr/>
            <a:lstStyle/>
            <a:p/>
          </p:txBody>
        </p:sp>
        <p:sp>
          <p:nvSpPr>
            <p:cNvPr id="26" name="pl26"/>
            <p:cNvSpPr/>
            <p:nvPr/>
          </p:nvSpPr>
          <p:spPr>
            <a:xfrm>
              <a:off x="1084660" y="2813881"/>
              <a:ext cx="3370154" cy="370835"/>
            </a:xfrm>
            <a:custGeom>
              <a:avLst/>
              <a:pathLst>
                <a:path w="3370154" h="370835">
                  <a:moveTo>
                    <a:pt x="0" y="52976"/>
                  </a:moveTo>
                  <a:lnTo>
                    <a:pt x="481450" y="0"/>
                  </a:lnTo>
                  <a:lnTo>
                    <a:pt x="962901" y="158929"/>
                  </a:lnTo>
                  <a:lnTo>
                    <a:pt x="1444351" y="317858"/>
                  </a:lnTo>
                  <a:lnTo>
                    <a:pt x="1925802" y="370835"/>
                  </a:lnTo>
                  <a:lnTo>
                    <a:pt x="2407253" y="264882"/>
                  </a:lnTo>
                  <a:lnTo>
                    <a:pt x="2888703" y="370835"/>
                  </a:lnTo>
                  <a:lnTo>
                    <a:pt x="3370154" y="264882"/>
                  </a:lnTo>
                </a:path>
              </a:pathLst>
            </a:custGeom>
            <a:ln w="27101" cap="flat">
              <a:solidFill>
                <a:srgbClr val="80BD41">
                  <a:alpha val="100000"/>
                </a:srgbClr>
              </a:solidFill>
              <a:prstDash val="solid"/>
              <a:round/>
            </a:ln>
          </p:spPr>
          <p:txBody>
            <a:bodyPr/>
            <a:lstStyle/>
            <a:p/>
          </p:txBody>
        </p:sp>
        <p:sp>
          <p:nvSpPr>
            <p:cNvPr id="27" name="pl27"/>
            <p:cNvSpPr/>
            <p:nvPr/>
          </p:nvSpPr>
          <p:spPr>
            <a:xfrm>
              <a:off x="1084660" y="3502575"/>
              <a:ext cx="3370154" cy="317858"/>
            </a:xfrm>
            <a:custGeom>
              <a:avLst/>
              <a:pathLst>
                <a:path w="3370154" h="317858">
                  <a:moveTo>
                    <a:pt x="0" y="52976"/>
                  </a:moveTo>
                  <a:lnTo>
                    <a:pt x="481450" y="0"/>
                  </a:lnTo>
                  <a:lnTo>
                    <a:pt x="962901" y="52976"/>
                  </a:lnTo>
                  <a:lnTo>
                    <a:pt x="1444351" y="317858"/>
                  </a:lnTo>
                  <a:lnTo>
                    <a:pt x="1925802" y="264882"/>
                  </a:lnTo>
                  <a:lnTo>
                    <a:pt x="2407253" y="158929"/>
                  </a:lnTo>
                  <a:lnTo>
                    <a:pt x="2888703" y="0"/>
                  </a:lnTo>
                  <a:lnTo>
                    <a:pt x="3370154" y="52976"/>
                  </a:lnTo>
                </a:path>
              </a:pathLst>
            </a:custGeom>
            <a:ln w="27101" cap="flat">
              <a:solidFill>
                <a:srgbClr val="6A1E74">
                  <a:alpha val="100000"/>
                </a:srgbClr>
              </a:solidFill>
              <a:prstDash val="solid"/>
              <a:round/>
            </a:ln>
          </p:spPr>
          <p:txBody>
            <a:bodyPr/>
            <a:lstStyle/>
            <a:p/>
          </p:txBody>
        </p:sp>
        <p:sp>
          <p:nvSpPr>
            <p:cNvPr id="28" name="tx28"/>
            <p:cNvSpPr/>
            <p:nvPr/>
          </p:nvSpPr>
          <p:spPr>
            <a:xfrm>
              <a:off x="4517537" y="37286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62</a:t>
              </a:r>
            </a:p>
          </p:txBody>
        </p:sp>
        <p:sp>
          <p:nvSpPr>
            <p:cNvPr id="29" name="tx29"/>
            <p:cNvSpPr/>
            <p:nvPr/>
          </p:nvSpPr>
          <p:spPr>
            <a:xfrm>
              <a:off x="4517646" y="28553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77</a:t>
              </a:r>
            </a:p>
          </p:txBody>
        </p:sp>
        <p:sp>
          <p:nvSpPr>
            <p:cNvPr id="30" name="tx30"/>
            <p:cNvSpPr/>
            <p:nvPr/>
          </p:nvSpPr>
          <p:spPr>
            <a:xfrm>
              <a:off x="4517538" y="18744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97</a:t>
              </a:r>
            </a:p>
          </p:txBody>
        </p:sp>
        <p:sp>
          <p:nvSpPr>
            <p:cNvPr id="31" name="tx31"/>
            <p:cNvSpPr/>
            <p:nvPr/>
          </p:nvSpPr>
          <p:spPr>
            <a:xfrm>
              <a:off x="4517683" y="3118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75</a:t>
              </a:r>
            </a:p>
          </p:txBody>
        </p:sp>
        <p:sp>
          <p:nvSpPr>
            <p:cNvPr id="32" name="tx32"/>
            <p:cNvSpPr/>
            <p:nvPr/>
          </p:nvSpPr>
          <p:spPr>
            <a:xfrm>
              <a:off x="4517538" y="35167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1E74">
                      <a:alpha val="100000"/>
                    </a:srgbClr>
                  </a:solidFill>
                  <a:latin typeface="Arial"/>
                  <a:cs typeface="Arial"/>
                </a:rPr>
                <a:t>66</a:t>
              </a:r>
            </a:p>
          </p:txBody>
        </p:sp>
        <p:sp>
          <p:nvSpPr>
            <p:cNvPr id="33" name="tx33"/>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4" name="tx34"/>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5" name="tx35"/>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6" name="tx36"/>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7" name="tx37"/>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8" name="tx38"/>
            <p:cNvSpPr/>
            <p:nvPr/>
          </p:nvSpPr>
          <p:spPr>
            <a:xfrm rot="-5400000">
              <a:off x="943294"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9" name="tx39"/>
            <p:cNvSpPr/>
            <p:nvPr/>
          </p:nvSpPr>
          <p:spPr>
            <a:xfrm rot="-5400000">
              <a:off x="14247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0" name="tx40"/>
            <p:cNvSpPr/>
            <p:nvPr/>
          </p:nvSpPr>
          <p:spPr>
            <a:xfrm rot="-5400000">
              <a:off x="190619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41" name="tx41"/>
            <p:cNvSpPr/>
            <p:nvPr/>
          </p:nvSpPr>
          <p:spPr>
            <a:xfrm rot="-5400000">
              <a:off x="238764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42" name="tx42"/>
            <p:cNvSpPr/>
            <p:nvPr/>
          </p:nvSpPr>
          <p:spPr>
            <a:xfrm rot="-5400000">
              <a:off x="286909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3" name="tx43"/>
            <p:cNvSpPr/>
            <p:nvPr/>
          </p:nvSpPr>
          <p:spPr>
            <a:xfrm rot="-5400000">
              <a:off x="3350547"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44" name="tx44"/>
            <p:cNvSpPr/>
            <p:nvPr/>
          </p:nvSpPr>
          <p:spPr>
            <a:xfrm rot="-5400000">
              <a:off x="383199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5" name="tx45"/>
            <p:cNvSpPr/>
            <p:nvPr/>
          </p:nvSpPr>
          <p:spPr>
            <a:xfrm rot="-5400000">
              <a:off x="431344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6" name="tx46"/>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7" name="tx47"/>
            <p:cNvSpPr/>
            <p:nvPr/>
          </p:nvSpPr>
          <p:spPr>
            <a:xfrm>
              <a:off x="1631677" y="1437626"/>
              <a:ext cx="237241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Africa, 2018-2025</a:t>
              </a:r>
            </a:p>
          </p:txBody>
        </p:sp>
        <p:sp>
          <p:nvSpPr>
            <p:cNvPr id="48" name="pl48"/>
            <p:cNvSpPr/>
            <p:nvPr/>
          </p:nvSpPr>
          <p:spPr>
            <a:xfrm>
              <a:off x="5191733" y="3710406"/>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9" name="pl49"/>
            <p:cNvSpPr/>
            <p:nvPr/>
          </p:nvSpPr>
          <p:spPr>
            <a:xfrm>
              <a:off x="5191733" y="30583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0" name="pl50"/>
            <p:cNvSpPr/>
            <p:nvPr/>
          </p:nvSpPr>
          <p:spPr>
            <a:xfrm>
              <a:off x="5191733" y="240636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1" name="pl51"/>
            <p:cNvSpPr/>
            <p:nvPr/>
          </p:nvSpPr>
          <p:spPr>
            <a:xfrm>
              <a:off x="5191733" y="175435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2" name="pl52"/>
            <p:cNvSpPr/>
            <p:nvPr/>
          </p:nvSpPr>
          <p:spPr>
            <a:xfrm>
              <a:off x="5191733" y="338439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3" name="pl53"/>
            <p:cNvSpPr/>
            <p:nvPr/>
          </p:nvSpPr>
          <p:spPr>
            <a:xfrm>
              <a:off x="5191733" y="273237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4" name="pl54"/>
            <p:cNvSpPr/>
            <p:nvPr/>
          </p:nvSpPr>
          <p:spPr>
            <a:xfrm>
              <a:off x="5191733" y="208036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5" name="pl55"/>
            <p:cNvSpPr/>
            <p:nvPr/>
          </p:nvSpPr>
          <p:spPr>
            <a:xfrm>
              <a:off x="536505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584650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63279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680940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729085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777230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825375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735209"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5365055" y="2732378"/>
              <a:ext cx="3370154" cy="815022"/>
            </a:xfrm>
            <a:custGeom>
              <a:avLst/>
              <a:pathLst>
                <a:path w="3370154" h="815022">
                  <a:moveTo>
                    <a:pt x="0" y="163004"/>
                  </a:moveTo>
                  <a:lnTo>
                    <a:pt x="481450" y="0"/>
                  </a:lnTo>
                  <a:lnTo>
                    <a:pt x="962901" y="326009"/>
                  </a:lnTo>
                  <a:lnTo>
                    <a:pt x="1444351" y="815022"/>
                  </a:lnTo>
                  <a:lnTo>
                    <a:pt x="1925802" y="652018"/>
                  </a:lnTo>
                  <a:lnTo>
                    <a:pt x="2407253" y="815022"/>
                  </a:lnTo>
                  <a:lnTo>
                    <a:pt x="2888703" y="326009"/>
                  </a:lnTo>
                  <a:lnTo>
                    <a:pt x="3370154" y="163004"/>
                  </a:lnTo>
                </a:path>
              </a:pathLst>
            </a:custGeom>
            <a:ln w="27101" cap="flat">
              <a:solidFill>
                <a:srgbClr val="0058AB">
                  <a:alpha val="100000"/>
                </a:srgbClr>
              </a:solidFill>
              <a:prstDash val="solid"/>
              <a:round/>
            </a:ln>
          </p:spPr>
          <p:txBody>
            <a:bodyPr/>
            <a:lstStyle/>
            <a:p/>
          </p:txBody>
        </p:sp>
        <p:sp>
          <p:nvSpPr>
            <p:cNvPr id="64" name="pl64"/>
            <p:cNvSpPr/>
            <p:nvPr/>
          </p:nvSpPr>
          <p:spPr>
            <a:xfrm>
              <a:off x="5365055" y="2732378"/>
              <a:ext cx="3370154" cy="815022"/>
            </a:xfrm>
            <a:custGeom>
              <a:avLst/>
              <a:pathLst>
                <a:path w="3370154" h="815022">
                  <a:moveTo>
                    <a:pt x="0" y="163004"/>
                  </a:moveTo>
                  <a:lnTo>
                    <a:pt x="481450" y="0"/>
                  </a:lnTo>
                  <a:lnTo>
                    <a:pt x="962901" y="163004"/>
                  </a:lnTo>
                  <a:lnTo>
                    <a:pt x="1444351" y="652018"/>
                  </a:lnTo>
                  <a:lnTo>
                    <a:pt x="1925802" y="326009"/>
                  </a:lnTo>
                  <a:lnTo>
                    <a:pt x="2407253" y="652018"/>
                  </a:lnTo>
                  <a:lnTo>
                    <a:pt x="2888703" y="815022"/>
                  </a:lnTo>
                  <a:lnTo>
                    <a:pt x="3370154" y="163004"/>
                  </a:lnTo>
                </a:path>
              </a:pathLst>
            </a:custGeom>
            <a:ln w="27101" cap="flat">
              <a:solidFill>
                <a:srgbClr val="1CABE2">
                  <a:alpha val="100000"/>
                </a:srgbClr>
              </a:solidFill>
              <a:prstDash val="solid"/>
              <a:round/>
            </a:ln>
          </p:spPr>
          <p:txBody>
            <a:bodyPr/>
            <a:lstStyle/>
            <a:p/>
          </p:txBody>
        </p:sp>
        <p:sp>
          <p:nvSpPr>
            <p:cNvPr id="65" name="pl65"/>
            <p:cNvSpPr/>
            <p:nvPr/>
          </p:nvSpPr>
          <p:spPr>
            <a:xfrm>
              <a:off x="5365055" y="1754351"/>
              <a:ext cx="3370154" cy="978027"/>
            </a:xfrm>
            <a:custGeom>
              <a:avLst/>
              <a:pathLst>
                <a:path w="3370154" h="978027">
                  <a:moveTo>
                    <a:pt x="0" y="978027"/>
                  </a:moveTo>
                  <a:lnTo>
                    <a:pt x="481450" y="978027"/>
                  </a:lnTo>
                  <a:lnTo>
                    <a:pt x="962901" y="978027"/>
                  </a:lnTo>
                  <a:lnTo>
                    <a:pt x="1444351" y="978027"/>
                  </a:lnTo>
                  <a:lnTo>
                    <a:pt x="1925802" y="815022"/>
                  </a:lnTo>
                  <a:lnTo>
                    <a:pt x="2407253" y="163004"/>
                  </a:lnTo>
                  <a:lnTo>
                    <a:pt x="2888703" y="163004"/>
                  </a:lnTo>
                  <a:lnTo>
                    <a:pt x="3370154" y="0"/>
                  </a:lnTo>
                </a:path>
              </a:pathLst>
            </a:custGeom>
            <a:ln w="27101" cap="flat">
              <a:solidFill>
                <a:srgbClr val="00833D">
                  <a:alpha val="100000"/>
                </a:srgbClr>
              </a:solidFill>
              <a:prstDash val="solid"/>
              <a:round/>
            </a:ln>
          </p:spPr>
          <p:txBody>
            <a:bodyPr/>
            <a:lstStyle/>
            <a:p/>
          </p:txBody>
        </p:sp>
        <p:sp>
          <p:nvSpPr>
            <p:cNvPr id="66" name="pl66"/>
            <p:cNvSpPr/>
            <p:nvPr/>
          </p:nvSpPr>
          <p:spPr>
            <a:xfrm>
              <a:off x="5365055" y="2732378"/>
              <a:ext cx="3370154" cy="1141032"/>
            </a:xfrm>
            <a:custGeom>
              <a:avLst/>
              <a:pathLst>
                <a:path w="3370154" h="1141032">
                  <a:moveTo>
                    <a:pt x="0" y="163004"/>
                  </a:moveTo>
                  <a:lnTo>
                    <a:pt x="481450" y="0"/>
                  </a:lnTo>
                  <a:lnTo>
                    <a:pt x="962901" y="489013"/>
                  </a:lnTo>
                  <a:lnTo>
                    <a:pt x="1444351" y="978027"/>
                  </a:lnTo>
                  <a:lnTo>
                    <a:pt x="1925802" y="1141032"/>
                  </a:lnTo>
                  <a:lnTo>
                    <a:pt x="2407253" y="815022"/>
                  </a:lnTo>
                  <a:lnTo>
                    <a:pt x="2888703" y="1141032"/>
                  </a:lnTo>
                  <a:lnTo>
                    <a:pt x="3370154" y="815022"/>
                  </a:lnTo>
                </a:path>
              </a:pathLst>
            </a:custGeom>
            <a:ln w="27101" cap="flat">
              <a:solidFill>
                <a:srgbClr val="80BD41">
                  <a:alpha val="100000"/>
                </a:srgbClr>
              </a:solidFill>
              <a:prstDash val="solid"/>
              <a:round/>
            </a:ln>
          </p:spPr>
          <p:txBody>
            <a:bodyPr/>
            <a:lstStyle/>
            <a:p/>
          </p:txBody>
        </p:sp>
        <p:sp>
          <p:nvSpPr>
            <p:cNvPr id="67" name="pl67"/>
            <p:cNvSpPr/>
            <p:nvPr/>
          </p:nvSpPr>
          <p:spPr>
            <a:xfrm>
              <a:off x="5365055" y="2732378"/>
              <a:ext cx="3370154" cy="978027"/>
            </a:xfrm>
            <a:custGeom>
              <a:avLst/>
              <a:pathLst>
                <a:path w="3370154" h="978027">
                  <a:moveTo>
                    <a:pt x="0" y="163004"/>
                  </a:moveTo>
                  <a:lnTo>
                    <a:pt x="481450" y="0"/>
                  </a:lnTo>
                  <a:lnTo>
                    <a:pt x="962901" y="163004"/>
                  </a:lnTo>
                  <a:lnTo>
                    <a:pt x="1444351" y="978027"/>
                  </a:lnTo>
                  <a:lnTo>
                    <a:pt x="1925802" y="815022"/>
                  </a:lnTo>
                  <a:lnTo>
                    <a:pt x="2407253" y="489013"/>
                  </a:lnTo>
                  <a:lnTo>
                    <a:pt x="2888703" y="0"/>
                  </a:lnTo>
                  <a:lnTo>
                    <a:pt x="3370154" y="163004"/>
                  </a:lnTo>
                </a:path>
              </a:pathLst>
            </a:custGeom>
            <a:ln w="27101" cap="flat">
              <a:solidFill>
                <a:srgbClr val="6A1E74">
                  <a:alpha val="100000"/>
                </a:srgbClr>
              </a:solidFill>
              <a:prstDash val="solid"/>
              <a:round/>
            </a:ln>
          </p:spPr>
          <p:txBody>
            <a:bodyPr/>
            <a:lstStyle/>
            <a:p/>
          </p:txBody>
        </p:sp>
        <p:sp>
          <p:nvSpPr>
            <p:cNvPr id="68" name="pl68"/>
            <p:cNvSpPr/>
            <p:nvPr/>
          </p:nvSpPr>
          <p:spPr>
            <a:xfrm>
              <a:off x="5365055" y="2732378"/>
              <a:ext cx="3370154" cy="0"/>
            </a:xfrm>
            <a:custGeom>
              <a:avLst/>
              <a:pathLst>
                <a:path w="3370154" h="0">
                  <a:moveTo>
                    <a:pt x="0" y="0"/>
                  </a:moveTo>
                  <a:lnTo>
                    <a:pt x="0" y="0"/>
                  </a:lnTo>
                  <a:lnTo>
                    <a:pt x="0" y="0"/>
                  </a:lnTo>
                  <a:lnTo>
                    <a:pt x="0" y="0"/>
                  </a:lnTo>
                  <a:lnTo>
                    <a:pt x="0" y="0"/>
                  </a:lnTo>
                  <a:lnTo>
                    <a:pt x="481450" y="0"/>
                  </a:lnTo>
                  <a:lnTo>
                    <a:pt x="481450" y="0"/>
                  </a:lnTo>
                  <a:lnTo>
                    <a:pt x="481450" y="0"/>
                  </a:lnTo>
                  <a:lnTo>
                    <a:pt x="481450" y="0"/>
                  </a:lnTo>
                  <a:lnTo>
                    <a:pt x="481450" y="0"/>
                  </a:lnTo>
                  <a:lnTo>
                    <a:pt x="962901" y="0"/>
                  </a:lnTo>
                  <a:lnTo>
                    <a:pt x="962901" y="0"/>
                  </a:lnTo>
                  <a:lnTo>
                    <a:pt x="962901" y="0"/>
                  </a:lnTo>
                  <a:lnTo>
                    <a:pt x="962901" y="0"/>
                  </a:lnTo>
                  <a:lnTo>
                    <a:pt x="962901" y="0"/>
                  </a:lnTo>
                  <a:lnTo>
                    <a:pt x="1444351" y="0"/>
                  </a:lnTo>
                  <a:lnTo>
                    <a:pt x="1444351" y="0"/>
                  </a:lnTo>
                  <a:lnTo>
                    <a:pt x="1444351" y="0"/>
                  </a:lnTo>
                  <a:lnTo>
                    <a:pt x="1444351" y="0"/>
                  </a:lnTo>
                  <a:lnTo>
                    <a:pt x="1444351" y="0"/>
                  </a:lnTo>
                  <a:lnTo>
                    <a:pt x="1925802" y="0"/>
                  </a:lnTo>
                  <a:lnTo>
                    <a:pt x="1925802" y="0"/>
                  </a:lnTo>
                  <a:lnTo>
                    <a:pt x="1925802" y="0"/>
                  </a:lnTo>
                  <a:lnTo>
                    <a:pt x="1925802" y="0"/>
                  </a:lnTo>
                  <a:lnTo>
                    <a:pt x="1925802" y="0"/>
                  </a:lnTo>
                  <a:lnTo>
                    <a:pt x="2407253" y="0"/>
                  </a:lnTo>
                  <a:lnTo>
                    <a:pt x="2407253" y="0"/>
                  </a:lnTo>
                  <a:lnTo>
                    <a:pt x="2407253" y="0"/>
                  </a:lnTo>
                  <a:lnTo>
                    <a:pt x="2407253" y="0"/>
                  </a:lnTo>
                  <a:lnTo>
                    <a:pt x="2407253" y="0"/>
                  </a:lnTo>
                  <a:lnTo>
                    <a:pt x="2888703" y="0"/>
                  </a:lnTo>
                  <a:lnTo>
                    <a:pt x="2888703" y="0"/>
                  </a:lnTo>
                  <a:lnTo>
                    <a:pt x="2888703" y="0"/>
                  </a:lnTo>
                  <a:lnTo>
                    <a:pt x="2888703" y="0"/>
                  </a:lnTo>
                  <a:lnTo>
                    <a:pt x="2888703" y="0"/>
                  </a:lnTo>
                  <a:lnTo>
                    <a:pt x="3370154" y="0"/>
                  </a:lnTo>
                  <a:lnTo>
                    <a:pt x="3370154" y="0"/>
                  </a:lnTo>
                  <a:lnTo>
                    <a:pt x="3370154" y="0"/>
                  </a:lnTo>
                  <a:lnTo>
                    <a:pt x="3370154" y="0"/>
                  </a:lnTo>
                  <a:lnTo>
                    <a:pt x="3370154" y="0"/>
                  </a:lnTo>
                </a:path>
              </a:pathLst>
            </a:custGeom>
            <a:ln w="13550" cap="flat">
              <a:solidFill>
                <a:srgbClr val="000000">
                  <a:alpha val="100000"/>
                </a:srgbClr>
              </a:solidFill>
              <a:prstDash val="dash"/>
              <a:round/>
            </a:ln>
          </p:spPr>
          <p:txBody>
            <a:bodyPr/>
            <a:lstStyle/>
            <a:p/>
          </p:txBody>
        </p:sp>
        <p:sp>
          <p:nvSpPr>
            <p:cNvPr id="69" name="tx69"/>
            <p:cNvSpPr/>
            <p:nvPr/>
          </p:nvSpPr>
          <p:spPr>
            <a:xfrm>
              <a:off x="8823523" y="28700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a:t>
              </a:r>
            </a:p>
          </p:txBody>
        </p:sp>
        <p:sp>
          <p:nvSpPr>
            <p:cNvPr id="70" name="tx70"/>
            <p:cNvSpPr/>
            <p:nvPr/>
          </p:nvSpPr>
          <p:spPr>
            <a:xfrm>
              <a:off x="8635882" y="29515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-1</a:t>
              </a:r>
            </a:p>
          </p:txBody>
        </p:sp>
        <p:sp>
          <p:nvSpPr>
            <p:cNvPr id="71" name="tx71"/>
            <p:cNvSpPr/>
            <p:nvPr/>
          </p:nvSpPr>
          <p:spPr>
            <a:xfrm>
              <a:off x="8798700" y="1715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6</a:t>
              </a:r>
            </a:p>
          </p:txBody>
        </p:sp>
        <p:sp>
          <p:nvSpPr>
            <p:cNvPr id="72" name="tx72"/>
            <p:cNvSpPr/>
            <p:nvPr/>
          </p:nvSpPr>
          <p:spPr>
            <a:xfrm>
              <a:off x="8798993" y="35085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-5</a:t>
              </a:r>
            </a:p>
          </p:txBody>
        </p:sp>
        <p:sp>
          <p:nvSpPr>
            <p:cNvPr id="73" name="tx73"/>
            <p:cNvSpPr/>
            <p:nvPr/>
          </p:nvSpPr>
          <p:spPr>
            <a:xfrm>
              <a:off x="8635774" y="27574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1E74">
                      <a:alpha val="100000"/>
                    </a:srgbClr>
                  </a:solidFill>
                  <a:latin typeface="Arial"/>
                  <a:cs typeface="Arial"/>
                </a:rPr>
                <a:t>-1</a:t>
              </a:r>
            </a:p>
          </p:txBody>
        </p:sp>
        <p:sp>
          <p:nvSpPr>
            <p:cNvPr id="74" name="tx74"/>
            <p:cNvSpPr/>
            <p:nvPr/>
          </p:nvSpPr>
          <p:spPr>
            <a:xfrm>
              <a:off x="5016083" y="3338905"/>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75" name="tx75"/>
            <p:cNvSpPr/>
            <p:nvPr/>
          </p:nvSpPr>
          <p:spPr>
            <a:xfrm>
              <a:off x="5058419" y="268688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6" name="tx76"/>
            <p:cNvSpPr/>
            <p:nvPr/>
          </p:nvSpPr>
          <p:spPr>
            <a:xfrm>
              <a:off x="5058419" y="2034869"/>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77" name="tx77"/>
            <p:cNvSpPr/>
            <p:nvPr/>
          </p:nvSpPr>
          <p:spPr>
            <a:xfrm rot="-5400000">
              <a:off x="522368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8" name="tx78"/>
            <p:cNvSpPr/>
            <p:nvPr/>
          </p:nvSpPr>
          <p:spPr>
            <a:xfrm rot="-5400000">
              <a:off x="570513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79" name="tx79"/>
            <p:cNvSpPr/>
            <p:nvPr/>
          </p:nvSpPr>
          <p:spPr>
            <a:xfrm rot="-5400000">
              <a:off x="61865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0" name="tx80"/>
            <p:cNvSpPr/>
            <p:nvPr/>
          </p:nvSpPr>
          <p:spPr>
            <a:xfrm rot="-5400000">
              <a:off x="666804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81" name="tx81"/>
            <p:cNvSpPr/>
            <p:nvPr/>
          </p:nvSpPr>
          <p:spPr>
            <a:xfrm rot="-5400000">
              <a:off x="7149491"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2" name="tx82"/>
            <p:cNvSpPr/>
            <p:nvPr/>
          </p:nvSpPr>
          <p:spPr>
            <a:xfrm rot="-5400000">
              <a:off x="763094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83" name="tx83"/>
            <p:cNvSpPr/>
            <p:nvPr/>
          </p:nvSpPr>
          <p:spPr>
            <a:xfrm rot="-5400000">
              <a:off x="811239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4" name="tx84"/>
            <p:cNvSpPr/>
            <p:nvPr/>
          </p:nvSpPr>
          <p:spPr>
            <a:xfrm rot="-5400000">
              <a:off x="8593843"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85" name="tx85"/>
            <p:cNvSpPr/>
            <p:nvPr/>
          </p:nvSpPr>
          <p:spPr>
            <a:xfrm rot="-5400000">
              <a:off x="4316977"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6" name="tx86"/>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87" name="pl87"/>
            <p:cNvSpPr/>
            <p:nvPr/>
          </p:nvSpPr>
          <p:spPr>
            <a:xfrm>
              <a:off x="2705137"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8" name="pl88"/>
            <p:cNvSpPr/>
            <p:nvPr/>
          </p:nvSpPr>
          <p:spPr>
            <a:xfrm>
              <a:off x="5556963"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9" name="pl89"/>
            <p:cNvSpPr/>
            <p:nvPr/>
          </p:nvSpPr>
          <p:spPr>
            <a:xfrm>
              <a:off x="8408790"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90" name="pl90"/>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1" name="pl91"/>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2" name="pl92"/>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3" name="pl93"/>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131050"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6982876"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6" name="rc96"/>
            <p:cNvSpPr/>
            <p:nvPr/>
          </p:nvSpPr>
          <p:spPr>
            <a:xfrm>
              <a:off x="1279224" y="5291624"/>
              <a:ext cx="1311840" cy="105952"/>
            </a:xfrm>
            <a:prstGeom prst="rect">
              <a:avLst/>
            </a:prstGeom>
            <a:solidFill>
              <a:srgbClr val="0058AB">
                <a:alpha val="80000"/>
              </a:srgbClr>
            </a:solidFill>
          </p:spPr>
          <p:txBody>
            <a:bodyPr/>
            <a:lstStyle/>
            <a:p/>
          </p:txBody>
        </p:sp>
        <p:sp>
          <p:nvSpPr>
            <p:cNvPr id="97" name="rc97"/>
            <p:cNvSpPr/>
            <p:nvPr/>
          </p:nvSpPr>
          <p:spPr>
            <a:xfrm>
              <a:off x="1279224" y="5159183"/>
              <a:ext cx="1597022" cy="105952"/>
            </a:xfrm>
            <a:prstGeom prst="rect">
              <a:avLst/>
            </a:prstGeom>
            <a:solidFill>
              <a:srgbClr val="0058AB">
                <a:alpha val="80000"/>
              </a:srgbClr>
            </a:solidFill>
          </p:spPr>
          <p:txBody>
            <a:bodyPr/>
            <a:lstStyle/>
            <a:p/>
          </p:txBody>
        </p:sp>
        <p:sp>
          <p:nvSpPr>
            <p:cNvPr id="98" name="rc98"/>
            <p:cNvSpPr/>
            <p:nvPr/>
          </p:nvSpPr>
          <p:spPr>
            <a:xfrm>
              <a:off x="1279224" y="5026742"/>
              <a:ext cx="1597022" cy="105952"/>
            </a:xfrm>
            <a:prstGeom prst="rect">
              <a:avLst/>
            </a:prstGeom>
            <a:solidFill>
              <a:srgbClr val="0058AB">
                <a:alpha val="80000"/>
              </a:srgbClr>
            </a:solidFill>
          </p:spPr>
          <p:txBody>
            <a:bodyPr/>
            <a:lstStyle/>
            <a:p/>
          </p:txBody>
        </p:sp>
        <p:sp>
          <p:nvSpPr>
            <p:cNvPr id="99" name="rc99"/>
            <p:cNvSpPr/>
            <p:nvPr/>
          </p:nvSpPr>
          <p:spPr>
            <a:xfrm>
              <a:off x="2591064" y="5291624"/>
              <a:ext cx="1597022" cy="105952"/>
            </a:xfrm>
            <a:prstGeom prst="rect">
              <a:avLst/>
            </a:prstGeom>
            <a:solidFill>
              <a:srgbClr val="1CABE2">
                <a:alpha val="80000"/>
              </a:srgbClr>
            </a:solidFill>
          </p:spPr>
          <p:txBody>
            <a:bodyPr/>
            <a:lstStyle/>
            <a:p/>
          </p:txBody>
        </p:sp>
        <p:sp>
          <p:nvSpPr>
            <p:cNvPr id="100" name="rc100"/>
            <p:cNvSpPr/>
            <p:nvPr/>
          </p:nvSpPr>
          <p:spPr>
            <a:xfrm>
              <a:off x="2876246" y="5159183"/>
              <a:ext cx="2110351" cy="105952"/>
            </a:xfrm>
            <a:prstGeom prst="rect">
              <a:avLst/>
            </a:prstGeom>
            <a:solidFill>
              <a:srgbClr val="1CABE2">
                <a:alpha val="80000"/>
              </a:srgbClr>
            </a:solidFill>
          </p:spPr>
          <p:txBody>
            <a:bodyPr/>
            <a:lstStyle/>
            <a:p/>
          </p:txBody>
        </p:sp>
        <p:sp>
          <p:nvSpPr>
            <p:cNvPr id="101" name="rc101"/>
            <p:cNvSpPr/>
            <p:nvPr/>
          </p:nvSpPr>
          <p:spPr>
            <a:xfrm>
              <a:off x="2876246" y="5026742"/>
              <a:ext cx="1825168" cy="105952"/>
            </a:xfrm>
            <a:prstGeom prst="rect">
              <a:avLst/>
            </a:prstGeom>
            <a:solidFill>
              <a:srgbClr val="1CABE2">
                <a:alpha val="80000"/>
              </a:srgbClr>
            </a:solidFill>
          </p:spPr>
          <p:txBody>
            <a:bodyPr/>
            <a:lstStyle/>
            <a:p/>
          </p:txBody>
        </p:sp>
        <p:sp>
          <p:nvSpPr>
            <p:cNvPr id="102" name="rc102"/>
            <p:cNvSpPr/>
            <p:nvPr/>
          </p:nvSpPr>
          <p:spPr>
            <a:xfrm>
              <a:off x="4188087" y="5291624"/>
              <a:ext cx="228146" cy="105952"/>
            </a:xfrm>
            <a:prstGeom prst="rect">
              <a:avLst/>
            </a:prstGeom>
            <a:solidFill>
              <a:srgbClr val="00833D">
                <a:alpha val="80000"/>
              </a:srgbClr>
            </a:solidFill>
          </p:spPr>
          <p:txBody>
            <a:bodyPr/>
            <a:lstStyle/>
            <a:p/>
          </p:txBody>
        </p:sp>
        <p:sp>
          <p:nvSpPr>
            <p:cNvPr id="103" name="rc103"/>
            <p:cNvSpPr/>
            <p:nvPr/>
          </p:nvSpPr>
          <p:spPr>
            <a:xfrm>
              <a:off x="4986598" y="5159183"/>
              <a:ext cx="114073" cy="105952"/>
            </a:xfrm>
            <a:prstGeom prst="rect">
              <a:avLst/>
            </a:prstGeom>
            <a:solidFill>
              <a:srgbClr val="00833D">
                <a:alpha val="80000"/>
              </a:srgbClr>
            </a:solidFill>
          </p:spPr>
          <p:txBody>
            <a:bodyPr/>
            <a:lstStyle/>
            <a:p/>
          </p:txBody>
        </p:sp>
        <p:sp>
          <p:nvSpPr>
            <p:cNvPr id="104" name="rc104"/>
            <p:cNvSpPr/>
            <p:nvPr/>
          </p:nvSpPr>
          <p:spPr>
            <a:xfrm>
              <a:off x="4701415" y="5026742"/>
              <a:ext cx="57036" cy="105952"/>
            </a:xfrm>
            <a:prstGeom prst="rect">
              <a:avLst/>
            </a:prstGeom>
            <a:solidFill>
              <a:srgbClr val="00833D">
                <a:alpha val="80000"/>
              </a:srgbClr>
            </a:solidFill>
          </p:spPr>
          <p:txBody>
            <a:bodyPr/>
            <a:lstStyle/>
            <a:p/>
          </p:txBody>
        </p:sp>
        <p:sp>
          <p:nvSpPr>
            <p:cNvPr id="105" name="rc105"/>
            <p:cNvSpPr/>
            <p:nvPr/>
          </p:nvSpPr>
          <p:spPr>
            <a:xfrm>
              <a:off x="4416233" y="5291624"/>
              <a:ext cx="627401" cy="105952"/>
            </a:xfrm>
            <a:prstGeom prst="rect">
              <a:avLst/>
            </a:prstGeom>
            <a:solidFill>
              <a:srgbClr val="80BD41">
                <a:alpha val="80000"/>
              </a:srgbClr>
            </a:solidFill>
          </p:spPr>
          <p:txBody>
            <a:bodyPr/>
            <a:lstStyle/>
            <a:p/>
          </p:txBody>
        </p:sp>
        <p:sp>
          <p:nvSpPr>
            <p:cNvPr id="106" name="rc106"/>
            <p:cNvSpPr/>
            <p:nvPr/>
          </p:nvSpPr>
          <p:spPr>
            <a:xfrm>
              <a:off x="5100671" y="5159183"/>
              <a:ext cx="912584" cy="105952"/>
            </a:xfrm>
            <a:prstGeom prst="rect">
              <a:avLst/>
            </a:prstGeom>
            <a:solidFill>
              <a:srgbClr val="80BD41">
                <a:alpha val="80000"/>
              </a:srgbClr>
            </a:solidFill>
          </p:spPr>
          <p:txBody>
            <a:bodyPr/>
            <a:lstStyle/>
            <a:p/>
          </p:txBody>
        </p:sp>
        <p:sp>
          <p:nvSpPr>
            <p:cNvPr id="107" name="rc107"/>
            <p:cNvSpPr/>
            <p:nvPr/>
          </p:nvSpPr>
          <p:spPr>
            <a:xfrm>
              <a:off x="4758452" y="5026742"/>
              <a:ext cx="798511" cy="105952"/>
            </a:xfrm>
            <a:prstGeom prst="rect">
              <a:avLst/>
            </a:prstGeom>
            <a:solidFill>
              <a:srgbClr val="80BD41">
                <a:alpha val="80000"/>
              </a:srgbClr>
            </a:solidFill>
          </p:spPr>
          <p:txBody>
            <a:bodyPr/>
            <a:lstStyle/>
            <a:p/>
          </p:txBody>
        </p:sp>
        <p:sp>
          <p:nvSpPr>
            <p:cNvPr id="108" name="rc108"/>
            <p:cNvSpPr/>
            <p:nvPr/>
          </p:nvSpPr>
          <p:spPr>
            <a:xfrm>
              <a:off x="5043635" y="5291624"/>
              <a:ext cx="2452570" cy="105952"/>
            </a:xfrm>
            <a:prstGeom prst="rect">
              <a:avLst/>
            </a:prstGeom>
            <a:solidFill>
              <a:srgbClr val="6A1E74">
                <a:alpha val="80000"/>
              </a:srgbClr>
            </a:solidFill>
          </p:spPr>
          <p:txBody>
            <a:bodyPr/>
            <a:lstStyle/>
            <a:p/>
          </p:txBody>
        </p:sp>
        <p:sp>
          <p:nvSpPr>
            <p:cNvPr id="109" name="rc109"/>
            <p:cNvSpPr/>
            <p:nvPr/>
          </p:nvSpPr>
          <p:spPr>
            <a:xfrm>
              <a:off x="6013255" y="5159183"/>
              <a:ext cx="2623680" cy="105952"/>
            </a:xfrm>
            <a:prstGeom prst="rect">
              <a:avLst/>
            </a:prstGeom>
            <a:solidFill>
              <a:srgbClr val="6A1E74">
                <a:alpha val="80000"/>
              </a:srgbClr>
            </a:solidFill>
          </p:spPr>
          <p:txBody>
            <a:bodyPr/>
            <a:lstStyle/>
            <a:p/>
          </p:txBody>
        </p:sp>
        <p:sp>
          <p:nvSpPr>
            <p:cNvPr id="110" name="rc110"/>
            <p:cNvSpPr/>
            <p:nvPr/>
          </p:nvSpPr>
          <p:spPr>
            <a:xfrm>
              <a:off x="5556963" y="5026742"/>
              <a:ext cx="2737753" cy="105952"/>
            </a:xfrm>
            <a:prstGeom prst="rect">
              <a:avLst/>
            </a:prstGeom>
            <a:solidFill>
              <a:srgbClr val="6A1E74">
                <a:alpha val="80000"/>
              </a:srgbClr>
            </a:solidFill>
          </p:spPr>
          <p:txBody>
            <a:bodyPr/>
            <a:lstStyle/>
            <a:p/>
          </p:txBody>
        </p:sp>
        <p:sp>
          <p:nvSpPr>
            <p:cNvPr id="111" name="tx111"/>
            <p:cNvSpPr/>
            <p:nvPr/>
          </p:nvSpPr>
          <p:spPr>
            <a:xfrm>
              <a:off x="1859843"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12" name="tx112"/>
            <p:cNvSpPr/>
            <p:nvPr/>
          </p:nvSpPr>
          <p:spPr>
            <a:xfrm>
              <a:off x="2002434"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13" name="tx113"/>
            <p:cNvSpPr/>
            <p:nvPr/>
          </p:nvSpPr>
          <p:spPr>
            <a:xfrm>
              <a:off x="2002434"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14" name="tx114"/>
            <p:cNvSpPr/>
            <p:nvPr/>
          </p:nvSpPr>
          <p:spPr>
            <a:xfrm>
              <a:off x="3314274"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15" name="tx115"/>
            <p:cNvSpPr/>
            <p:nvPr/>
          </p:nvSpPr>
          <p:spPr>
            <a:xfrm>
              <a:off x="3856121"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16" name="tx116"/>
            <p:cNvSpPr/>
            <p:nvPr/>
          </p:nvSpPr>
          <p:spPr>
            <a:xfrm>
              <a:off x="3713530"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17" name="tx117"/>
            <p:cNvSpPr/>
            <p:nvPr/>
          </p:nvSpPr>
          <p:spPr>
            <a:xfrm>
              <a:off x="4226859"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18" name="tx118"/>
            <p:cNvSpPr/>
            <p:nvPr/>
          </p:nvSpPr>
          <p:spPr>
            <a:xfrm>
              <a:off x="4968334"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0.2</a:t>
              </a:r>
            </a:p>
          </p:txBody>
        </p:sp>
        <p:sp>
          <p:nvSpPr>
            <p:cNvPr id="119" name="tx119"/>
            <p:cNvSpPr/>
            <p:nvPr/>
          </p:nvSpPr>
          <p:spPr>
            <a:xfrm>
              <a:off x="4654633"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0.1</a:t>
              </a:r>
            </a:p>
          </p:txBody>
        </p:sp>
        <p:sp>
          <p:nvSpPr>
            <p:cNvPr id="120" name="tx120"/>
            <p:cNvSpPr/>
            <p:nvPr/>
          </p:nvSpPr>
          <p:spPr>
            <a:xfrm>
              <a:off x="4654633"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1" name="tx121"/>
            <p:cNvSpPr/>
            <p:nvPr/>
          </p:nvSpPr>
          <p:spPr>
            <a:xfrm>
              <a:off x="5481662"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22" name="tx122"/>
            <p:cNvSpPr/>
            <p:nvPr/>
          </p:nvSpPr>
          <p:spPr>
            <a:xfrm>
              <a:off x="5082407"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23" name="tx123"/>
            <p:cNvSpPr/>
            <p:nvPr/>
          </p:nvSpPr>
          <p:spPr>
            <a:xfrm>
              <a:off x="6194619"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24" name="tx124"/>
            <p:cNvSpPr/>
            <p:nvPr/>
          </p:nvSpPr>
          <p:spPr>
            <a:xfrm>
              <a:off x="7249795"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125" name="tx125"/>
            <p:cNvSpPr/>
            <p:nvPr/>
          </p:nvSpPr>
          <p:spPr>
            <a:xfrm>
              <a:off x="6850539"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126" name="tx126"/>
            <p:cNvSpPr/>
            <p:nvPr/>
          </p:nvSpPr>
          <p:spPr>
            <a:xfrm>
              <a:off x="7586983" y="530578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7" name="tx127"/>
            <p:cNvSpPr/>
            <p:nvPr/>
          </p:nvSpPr>
          <p:spPr>
            <a:xfrm>
              <a:off x="8643157"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128" name="tx128"/>
            <p:cNvSpPr/>
            <p:nvPr/>
          </p:nvSpPr>
          <p:spPr>
            <a:xfrm>
              <a:off x="8415011"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12.4</a:t>
              </a:r>
            </a:p>
          </p:txBody>
        </p:sp>
        <p:sp>
          <p:nvSpPr>
            <p:cNvPr id="129" name="tx129"/>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0" name="tx130"/>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1" name="tx131"/>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2" name="tx132"/>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3" name="tx133"/>
            <p:cNvSpPr/>
            <p:nvPr/>
          </p:nvSpPr>
          <p:spPr>
            <a:xfrm>
              <a:off x="4060367"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34" name="tx134"/>
            <p:cNvSpPr/>
            <p:nvPr/>
          </p:nvSpPr>
          <p:spPr>
            <a:xfrm>
              <a:off x="6841510"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35" name="tx135"/>
            <p:cNvSpPr/>
            <p:nvPr/>
          </p:nvSpPr>
          <p:spPr>
            <a:xfrm>
              <a:off x="4240779" y="5639173"/>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36" name="rc136"/>
            <p:cNvSpPr/>
            <p:nvPr/>
          </p:nvSpPr>
          <p:spPr>
            <a:xfrm>
              <a:off x="2093199" y="5951124"/>
              <a:ext cx="201456" cy="201456"/>
            </a:xfrm>
            <a:prstGeom prst="rect">
              <a:avLst/>
            </a:prstGeom>
            <a:solidFill>
              <a:srgbClr val="0058AB">
                <a:alpha val="80000"/>
              </a:srgbClr>
            </a:solidFill>
          </p:spPr>
          <p:txBody>
            <a:bodyPr/>
            <a:lstStyle/>
            <a:p/>
          </p:txBody>
        </p:sp>
        <p:sp>
          <p:nvSpPr>
            <p:cNvPr id="137" name="rc137"/>
            <p:cNvSpPr/>
            <p:nvPr/>
          </p:nvSpPr>
          <p:spPr>
            <a:xfrm>
              <a:off x="3214534" y="5951124"/>
              <a:ext cx="201456" cy="201456"/>
            </a:xfrm>
            <a:prstGeom prst="rect">
              <a:avLst/>
            </a:prstGeom>
            <a:solidFill>
              <a:srgbClr val="1CABE2">
                <a:alpha val="80000"/>
              </a:srgbClr>
            </a:solidFill>
          </p:spPr>
          <p:txBody>
            <a:bodyPr/>
            <a:lstStyle/>
            <a:p/>
          </p:txBody>
        </p:sp>
        <p:sp>
          <p:nvSpPr>
            <p:cNvPr id="138" name="rc138"/>
            <p:cNvSpPr/>
            <p:nvPr/>
          </p:nvSpPr>
          <p:spPr>
            <a:xfrm>
              <a:off x="4364124" y="5951124"/>
              <a:ext cx="201456" cy="201456"/>
            </a:xfrm>
            <a:prstGeom prst="rect">
              <a:avLst/>
            </a:prstGeom>
            <a:solidFill>
              <a:srgbClr val="00833D">
                <a:alpha val="80000"/>
              </a:srgbClr>
            </a:solidFill>
          </p:spPr>
          <p:txBody>
            <a:bodyPr/>
            <a:lstStyle/>
            <a:p/>
          </p:txBody>
        </p:sp>
        <p:sp>
          <p:nvSpPr>
            <p:cNvPr id="139" name="rc139"/>
            <p:cNvSpPr/>
            <p:nvPr/>
          </p:nvSpPr>
          <p:spPr>
            <a:xfrm>
              <a:off x="5570224" y="5951124"/>
              <a:ext cx="201456" cy="201456"/>
            </a:xfrm>
            <a:prstGeom prst="rect">
              <a:avLst/>
            </a:prstGeom>
            <a:solidFill>
              <a:srgbClr val="80BD41">
                <a:alpha val="80000"/>
              </a:srgbClr>
            </a:solidFill>
          </p:spPr>
          <p:txBody>
            <a:bodyPr/>
            <a:lstStyle/>
            <a:p/>
          </p:txBody>
        </p:sp>
        <p:sp>
          <p:nvSpPr>
            <p:cNvPr id="140" name="rc140"/>
            <p:cNvSpPr/>
            <p:nvPr/>
          </p:nvSpPr>
          <p:spPr>
            <a:xfrm>
              <a:off x="6797630" y="5951124"/>
              <a:ext cx="201455" cy="201456"/>
            </a:xfrm>
            <a:prstGeom prst="rect">
              <a:avLst/>
            </a:prstGeom>
            <a:solidFill>
              <a:srgbClr val="6A1E74">
                <a:alpha val="80000"/>
              </a:srgbClr>
            </a:solidFill>
          </p:spPr>
          <p:txBody>
            <a:bodyPr/>
            <a:lstStyle/>
            <a:p/>
          </p:txBody>
        </p:sp>
        <p:sp>
          <p:nvSpPr>
            <p:cNvPr id="141" name="tx141"/>
            <p:cNvSpPr/>
            <p:nvPr/>
          </p:nvSpPr>
          <p:spPr>
            <a:xfrm>
              <a:off x="2373244" y="6006360"/>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Central Africa</a:t>
              </a:r>
            </a:p>
          </p:txBody>
        </p:sp>
        <p:sp>
          <p:nvSpPr>
            <p:cNvPr id="142" name="tx142"/>
            <p:cNvSpPr/>
            <p:nvPr/>
          </p:nvSpPr>
          <p:spPr>
            <a:xfrm>
              <a:off x="3494579" y="6006360"/>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Eastern Africa</a:t>
              </a:r>
            </a:p>
          </p:txBody>
        </p:sp>
        <p:sp>
          <p:nvSpPr>
            <p:cNvPr id="143" name="tx143"/>
            <p:cNvSpPr/>
            <p:nvPr/>
          </p:nvSpPr>
          <p:spPr>
            <a:xfrm>
              <a:off x="4644169" y="6006360"/>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Northern Africa</a:t>
              </a:r>
            </a:p>
          </p:txBody>
        </p:sp>
        <p:sp>
          <p:nvSpPr>
            <p:cNvPr id="144" name="tx144"/>
            <p:cNvSpPr/>
            <p:nvPr/>
          </p:nvSpPr>
          <p:spPr>
            <a:xfrm>
              <a:off x="5850269" y="6006360"/>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Southern Africa</a:t>
              </a:r>
            </a:p>
          </p:txBody>
        </p:sp>
        <p:sp>
          <p:nvSpPr>
            <p:cNvPr id="145" name="tx145"/>
            <p:cNvSpPr/>
            <p:nvPr/>
          </p:nvSpPr>
          <p:spPr>
            <a:xfrm>
              <a:off x="7077675" y="6006360"/>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Western Africa</a:t>
              </a:r>
            </a:p>
          </p:txBody>
        </p:sp>
        <p:sp>
          <p:nvSpPr>
            <p:cNvPr id="146" name="tx146"/>
            <p:cNvSpPr/>
            <p:nvPr/>
          </p:nvSpPr>
          <p:spPr>
            <a:xfrm>
              <a:off x="911338" y="4789481"/>
              <a:ext cx="39058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by region</a:t>
              </a:r>
            </a:p>
          </p:txBody>
        </p:sp>
        <p:sp>
          <p:nvSpPr>
            <p:cNvPr id="147" name="tx14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9" name="tx149"/>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Northern Africa had the highest MCV1 coverage (97%) and Central Africa had the lowest coverage (62%).
Compared to 2019, MCV1 coverage increased in Northern Africa (+6%), declined in Eastern Africa (-1%), Southern Africa (-5%), Western Africa (-1%), and Central Africa (-1%) and remained constant in no regions.
Compared to 2024, MCV1 coverage increased in Northern Africa (+1%), Eastern Africa (+4%), Southern Africa (+2%), and Central Africa (+1%), declined in Western Africa (-1%) and remained constant in no regions.</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most regions and exceeded pre-pandemic levels in most regions, but progress is uneven and gaps in unvaccinated children persist.</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2046" y="4552755"/>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5" name="pl5"/>
            <p:cNvSpPr/>
            <p:nvPr/>
          </p:nvSpPr>
          <p:spPr>
            <a:xfrm>
              <a:off x="752046" y="3307507"/>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6" name="pl6"/>
            <p:cNvSpPr/>
            <p:nvPr/>
          </p:nvSpPr>
          <p:spPr>
            <a:xfrm>
              <a:off x="752046" y="2062258"/>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7" name="pl7"/>
            <p:cNvSpPr/>
            <p:nvPr/>
          </p:nvSpPr>
          <p:spPr>
            <a:xfrm>
              <a:off x="752046" y="5175380"/>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8" name="pl8"/>
            <p:cNvSpPr/>
            <p:nvPr/>
          </p:nvSpPr>
          <p:spPr>
            <a:xfrm>
              <a:off x="752046" y="3930131"/>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9" name="pl9"/>
            <p:cNvSpPr/>
            <p:nvPr/>
          </p:nvSpPr>
          <p:spPr>
            <a:xfrm>
              <a:off x="752046" y="2684882"/>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0" name="pl10"/>
            <p:cNvSpPr/>
            <p:nvPr/>
          </p:nvSpPr>
          <p:spPr>
            <a:xfrm>
              <a:off x="1240517"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70960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417868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5647771"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6823038"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116855"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41067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704489"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99830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92123"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585940"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130336" y="4577660"/>
              <a:ext cx="220362" cy="597719"/>
            </a:xfrm>
            <a:prstGeom prst="rect">
              <a:avLst/>
            </a:prstGeom>
            <a:solidFill>
              <a:srgbClr val="0058AB">
                <a:alpha val="100000"/>
              </a:srgbClr>
            </a:solidFill>
          </p:spPr>
          <p:txBody>
            <a:bodyPr/>
            <a:lstStyle/>
            <a:p/>
          </p:txBody>
        </p:sp>
        <p:sp>
          <p:nvSpPr>
            <p:cNvPr id="22" name="rc22"/>
            <p:cNvSpPr/>
            <p:nvPr/>
          </p:nvSpPr>
          <p:spPr>
            <a:xfrm>
              <a:off x="1424153" y="4602565"/>
              <a:ext cx="220362" cy="572814"/>
            </a:xfrm>
            <a:prstGeom prst="rect">
              <a:avLst/>
            </a:prstGeom>
            <a:solidFill>
              <a:srgbClr val="0058AB">
                <a:alpha val="100000"/>
              </a:srgbClr>
            </a:solidFill>
          </p:spPr>
          <p:txBody>
            <a:bodyPr/>
            <a:lstStyle/>
            <a:p/>
          </p:txBody>
        </p:sp>
        <p:sp>
          <p:nvSpPr>
            <p:cNvPr id="23" name="rc23"/>
            <p:cNvSpPr/>
            <p:nvPr/>
          </p:nvSpPr>
          <p:spPr>
            <a:xfrm>
              <a:off x="1717969" y="4627470"/>
              <a:ext cx="220362" cy="547909"/>
            </a:xfrm>
            <a:prstGeom prst="rect">
              <a:avLst/>
            </a:prstGeom>
            <a:solidFill>
              <a:srgbClr val="0058AB">
                <a:alpha val="100000"/>
              </a:srgbClr>
            </a:solidFill>
          </p:spPr>
          <p:txBody>
            <a:bodyPr/>
            <a:lstStyle/>
            <a:p/>
          </p:txBody>
        </p:sp>
        <p:sp>
          <p:nvSpPr>
            <p:cNvPr id="24" name="rc24"/>
            <p:cNvSpPr/>
            <p:nvPr/>
          </p:nvSpPr>
          <p:spPr>
            <a:xfrm>
              <a:off x="2011786" y="4677280"/>
              <a:ext cx="220362" cy="498099"/>
            </a:xfrm>
            <a:prstGeom prst="rect">
              <a:avLst/>
            </a:prstGeom>
            <a:solidFill>
              <a:srgbClr val="0058AB">
                <a:alpha val="100000"/>
              </a:srgbClr>
            </a:solidFill>
          </p:spPr>
          <p:txBody>
            <a:bodyPr/>
            <a:lstStyle/>
            <a:p/>
          </p:txBody>
        </p:sp>
        <p:sp>
          <p:nvSpPr>
            <p:cNvPr id="25" name="rc25"/>
            <p:cNvSpPr/>
            <p:nvPr/>
          </p:nvSpPr>
          <p:spPr>
            <a:xfrm>
              <a:off x="2305603" y="4702185"/>
              <a:ext cx="220362" cy="473194"/>
            </a:xfrm>
            <a:prstGeom prst="rect">
              <a:avLst/>
            </a:prstGeom>
            <a:solidFill>
              <a:srgbClr val="0058AB">
                <a:alpha val="100000"/>
              </a:srgbClr>
            </a:solidFill>
          </p:spPr>
          <p:txBody>
            <a:bodyPr/>
            <a:lstStyle/>
            <a:p/>
          </p:txBody>
        </p:sp>
        <p:sp>
          <p:nvSpPr>
            <p:cNvPr id="26" name="rc26"/>
            <p:cNvSpPr/>
            <p:nvPr/>
          </p:nvSpPr>
          <p:spPr>
            <a:xfrm>
              <a:off x="2599420" y="4751995"/>
              <a:ext cx="220362" cy="423384"/>
            </a:xfrm>
            <a:prstGeom prst="rect">
              <a:avLst/>
            </a:prstGeom>
            <a:solidFill>
              <a:srgbClr val="0058AB">
                <a:alpha val="100000"/>
              </a:srgbClr>
            </a:solidFill>
          </p:spPr>
          <p:txBody>
            <a:bodyPr/>
            <a:lstStyle/>
            <a:p/>
          </p:txBody>
        </p:sp>
        <p:sp>
          <p:nvSpPr>
            <p:cNvPr id="27" name="rc27"/>
            <p:cNvSpPr/>
            <p:nvPr/>
          </p:nvSpPr>
          <p:spPr>
            <a:xfrm>
              <a:off x="2893237" y="4776900"/>
              <a:ext cx="220362" cy="398479"/>
            </a:xfrm>
            <a:prstGeom prst="rect">
              <a:avLst/>
            </a:prstGeom>
            <a:solidFill>
              <a:srgbClr val="0058AB">
                <a:alpha val="100000"/>
              </a:srgbClr>
            </a:solidFill>
          </p:spPr>
          <p:txBody>
            <a:bodyPr/>
            <a:lstStyle/>
            <a:p/>
          </p:txBody>
        </p:sp>
        <p:sp>
          <p:nvSpPr>
            <p:cNvPr id="28" name="rc28"/>
            <p:cNvSpPr/>
            <p:nvPr/>
          </p:nvSpPr>
          <p:spPr>
            <a:xfrm>
              <a:off x="3187054" y="4751995"/>
              <a:ext cx="220362" cy="423384"/>
            </a:xfrm>
            <a:prstGeom prst="rect">
              <a:avLst/>
            </a:prstGeom>
            <a:solidFill>
              <a:srgbClr val="0058AB">
                <a:alpha val="100000"/>
              </a:srgbClr>
            </a:solidFill>
          </p:spPr>
          <p:txBody>
            <a:bodyPr/>
            <a:lstStyle/>
            <a:p/>
          </p:txBody>
        </p:sp>
        <p:sp>
          <p:nvSpPr>
            <p:cNvPr id="29" name="rc29"/>
            <p:cNvSpPr/>
            <p:nvPr/>
          </p:nvSpPr>
          <p:spPr>
            <a:xfrm>
              <a:off x="3480871" y="4751995"/>
              <a:ext cx="220362" cy="423384"/>
            </a:xfrm>
            <a:prstGeom prst="rect">
              <a:avLst/>
            </a:prstGeom>
            <a:solidFill>
              <a:srgbClr val="0058AB">
                <a:alpha val="100000"/>
              </a:srgbClr>
            </a:solidFill>
          </p:spPr>
          <p:txBody>
            <a:bodyPr/>
            <a:lstStyle/>
            <a:p/>
          </p:txBody>
        </p:sp>
        <p:sp>
          <p:nvSpPr>
            <p:cNvPr id="30" name="rc30"/>
            <p:cNvSpPr/>
            <p:nvPr/>
          </p:nvSpPr>
          <p:spPr>
            <a:xfrm>
              <a:off x="3774688" y="4751995"/>
              <a:ext cx="220362" cy="423384"/>
            </a:xfrm>
            <a:prstGeom prst="rect">
              <a:avLst/>
            </a:prstGeom>
            <a:solidFill>
              <a:srgbClr val="0058AB">
                <a:alpha val="100000"/>
              </a:srgbClr>
            </a:solidFill>
          </p:spPr>
          <p:txBody>
            <a:bodyPr/>
            <a:lstStyle/>
            <a:p/>
          </p:txBody>
        </p:sp>
        <p:sp>
          <p:nvSpPr>
            <p:cNvPr id="31" name="rc31"/>
            <p:cNvSpPr/>
            <p:nvPr/>
          </p:nvSpPr>
          <p:spPr>
            <a:xfrm>
              <a:off x="4068505" y="4776900"/>
              <a:ext cx="220362" cy="398479"/>
            </a:xfrm>
            <a:prstGeom prst="rect">
              <a:avLst/>
            </a:prstGeom>
            <a:solidFill>
              <a:srgbClr val="0058AB">
                <a:alpha val="100000"/>
              </a:srgbClr>
            </a:solidFill>
          </p:spPr>
          <p:txBody>
            <a:bodyPr/>
            <a:lstStyle/>
            <a:p/>
          </p:txBody>
        </p:sp>
        <p:sp>
          <p:nvSpPr>
            <p:cNvPr id="32" name="rc32"/>
            <p:cNvSpPr/>
            <p:nvPr/>
          </p:nvSpPr>
          <p:spPr>
            <a:xfrm>
              <a:off x="4362322" y="4776900"/>
              <a:ext cx="220362" cy="398479"/>
            </a:xfrm>
            <a:prstGeom prst="rect">
              <a:avLst/>
            </a:prstGeom>
            <a:solidFill>
              <a:srgbClr val="0058AB">
                <a:alpha val="100000"/>
              </a:srgbClr>
            </a:solidFill>
          </p:spPr>
          <p:txBody>
            <a:bodyPr/>
            <a:lstStyle/>
            <a:p/>
          </p:txBody>
        </p:sp>
        <p:sp>
          <p:nvSpPr>
            <p:cNvPr id="33" name="rc33"/>
            <p:cNvSpPr/>
            <p:nvPr/>
          </p:nvSpPr>
          <p:spPr>
            <a:xfrm>
              <a:off x="4656139" y="4776900"/>
              <a:ext cx="220362" cy="398479"/>
            </a:xfrm>
            <a:prstGeom prst="rect">
              <a:avLst/>
            </a:prstGeom>
            <a:solidFill>
              <a:srgbClr val="0058AB">
                <a:alpha val="100000"/>
              </a:srgbClr>
            </a:solidFill>
          </p:spPr>
          <p:txBody>
            <a:bodyPr/>
            <a:lstStyle/>
            <a:p/>
          </p:txBody>
        </p:sp>
        <p:sp>
          <p:nvSpPr>
            <p:cNvPr id="34" name="rc34"/>
            <p:cNvSpPr/>
            <p:nvPr/>
          </p:nvSpPr>
          <p:spPr>
            <a:xfrm>
              <a:off x="4949956" y="4751995"/>
              <a:ext cx="220362" cy="423384"/>
            </a:xfrm>
            <a:prstGeom prst="rect">
              <a:avLst/>
            </a:prstGeom>
            <a:solidFill>
              <a:srgbClr val="0058AB">
                <a:alpha val="100000"/>
              </a:srgbClr>
            </a:solidFill>
          </p:spPr>
          <p:txBody>
            <a:bodyPr/>
            <a:lstStyle/>
            <a:p/>
          </p:txBody>
        </p:sp>
        <p:sp>
          <p:nvSpPr>
            <p:cNvPr id="35" name="rc35"/>
            <p:cNvSpPr/>
            <p:nvPr/>
          </p:nvSpPr>
          <p:spPr>
            <a:xfrm>
              <a:off x="5243772" y="4727090"/>
              <a:ext cx="220362" cy="448289"/>
            </a:xfrm>
            <a:prstGeom prst="rect">
              <a:avLst/>
            </a:prstGeom>
            <a:solidFill>
              <a:srgbClr val="0058AB">
                <a:alpha val="100000"/>
              </a:srgbClr>
            </a:solidFill>
          </p:spPr>
          <p:txBody>
            <a:bodyPr/>
            <a:lstStyle/>
            <a:p/>
          </p:txBody>
        </p:sp>
        <p:sp>
          <p:nvSpPr>
            <p:cNvPr id="36" name="rc36"/>
            <p:cNvSpPr/>
            <p:nvPr/>
          </p:nvSpPr>
          <p:spPr>
            <a:xfrm>
              <a:off x="5537589" y="4677280"/>
              <a:ext cx="220362" cy="498099"/>
            </a:xfrm>
            <a:prstGeom prst="rect">
              <a:avLst/>
            </a:prstGeom>
            <a:solidFill>
              <a:srgbClr val="0058AB">
                <a:alpha val="100000"/>
              </a:srgbClr>
            </a:solidFill>
          </p:spPr>
          <p:txBody>
            <a:bodyPr/>
            <a:lstStyle/>
            <a:p/>
          </p:txBody>
        </p:sp>
        <p:sp>
          <p:nvSpPr>
            <p:cNvPr id="37" name="rc37"/>
            <p:cNvSpPr/>
            <p:nvPr/>
          </p:nvSpPr>
          <p:spPr>
            <a:xfrm>
              <a:off x="5831406" y="4627470"/>
              <a:ext cx="220362" cy="547909"/>
            </a:xfrm>
            <a:prstGeom prst="rect">
              <a:avLst/>
            </a:prstGeom>
            <a:solidFill>
              <a:srgbClr val="0058AB">
                <a:alpha val="100000"/>
              </a:srgbClr>
            </a:solidFill>
          </p:spPr>
          <p:txBody>
            <a:bodyPr/>
            <a:lstStyle/>
            <a:p/>
          </p:txBody>
        </p:sp>
        <p:sp>
          <p:nvSpPr>
            <p:cNvPr id="38" name="rc38"/>
            <p:cNvSpPr/>
            <p:nvPr/>
          </p:nvSpPr>
          <p:spPr>
            <a:xfrm>
              <a:off x="6125223" y="4627470"/>
              <a:ext cx="220362" cy="547909"/>
            </a:xfrm>
            <a:prstGeom prst="rect">
              <a:avLst/>
            </a:prstGeom>
            <a:solidFill>
              <a:srgbClr val="0058AB">
                <a:alpha val="100000"/>
              </a:srgbClr>
            </a:solidFill>
          </p:spPr>
          <p:txBody>
            <a:bodyPr/>
            <a:lstStyle/>
            <a:p/>
          </p:txBody>
        </p:sp>
        <p:sp>
          <p:nvSpPr>
            <p:cNvPr id="39" name="rc39"/>
            <p:cNvSpPr/>
            <p:nvPr/>
          </p:nvSpPr>
          <p:spPr>
            <a:xfrm>
              <a:off x="6419040" y="4602565"/>
              <a:ext cx="220362" cy="572814"/>
            </a:xfrm>
            <a:prstGeom prst="rect">
              <a:avLst/>
            </a:prstGeom>
            <a:solidFill>
              <a:srgbClr val="0058AB">
                <a:alpha val="100000"/>
              </a:srgbClr>
            </a:solidFill>
          </p:spPr>
          <p:txBody>
            <a:bodyPr/>
            <a:lstStyle/>
            <a:p/>
          </p:txBody>
        </p:sp>
        <p:sp>
          <p:nvSpPr>
            <p:cNvPr id="40" name="rc40"/>
            <p:cNvSpPr/>
            <p:nvPr/>
          </p:nvSpPr>
          <p:spPr>
            <a:xfrm>
              <a:off x="6712857" y="4602565"/>
              <a:ext cx="220362" cy="572814"/>
            </a:xfrm>
            <a:prstGeom prst="rect">
              <a:avLst/>
            </a:prstGeom>
            <a:solidFill>
              <a:srgbClr val="0058AB">
                <a:alpha val="100000"/>
              </a:srgbClr>
            </a:solidFill>
          </p:spPr>
          <p:txBody>
            <a:bodyPr/>
            <a:lstStyle/>
            <a:p/>
          </p:txBody>
        </p:sp>
        <p:sp>
          <p:nvSpPr>
            <p:cNvPr id="41" name="rc41"/>
            <p:cNvSpPr/>
            <p:nvPr/>
          </p:nvSpPr>
          <p:spPr>
            <a:xfrm>
              <a:off x="7006674" y="4552755"/>
              <a:ext cx="220362" cy="622624"/>
            </a:xfrm>
            <a:prstGeom prst="rect">
              <a:avLst/>
            </a:prstGeom>
            <a:solidFill>
              <a:srgbClr val="0058AB">
                <a:alpha val="100000"/>
              </a:srgbClr>
            </a:solidFill>
          </p:spPr>
          <p:txBody>
            <a:bodyPr/>
            <a:lstStyle/>
            <a:p/>
          </p:txBody>
        </p:sp>
        <p:sp>
          <p:nvSpPr>
            <p:cNvPr id="42" name="rc42"/>
            <p:cNvSpPr/>
            <p:nvPr/>
          </p:nvSpPr>
          <p:spPr>
            <a:xfrm>
              <a:off x="7300491" y="4502945"/>
              <a:ext cx="220362" cy="672434"/>
            </a:xfrm>
            <a:prstGeom prst="rect">
              <a:avLst/>
            </a:prstGeom>
            <a:solidFill>
              <a:srgbClr val="0058AB">
                <a:alpha val="100000"/>
              </a:srgbClr>
            </a:solidFill>
          </p:spPr>
          <p:txBody>
            <a:bodyPr/>
            <a:lstStyle/>
            <a:p/>
          </p:txBody>
        </p:sp>
        <p:sp>
          <p:nvSpPr>
            <p:cNvPr id="43" name="rc43"/>
            <p:cNvSpPr/>
            <p:nvPr/>
          </p:nvSpPr>
          <p:spPr>
            <a:xfrm>
              <a:off x="7594308" y="4502945"/>
              <a:ext cx="220362" cy="672434"/>
            </a:xfrm>
            <a:prstGeom prst="rect">
              <a:avLst/>
            </a:prstGeom>
            <a:solidFill>
              <a:srgbClr val="0058AB">
                <a:alpha val="100000"/>
              </a:srgbClr>
            </a:solidFill>
          </p:spPr>
          <p:txBody>
            <a:bodyPr/>
            <a:lstStyle/>
            <a:p/>
          </p:txBody>
        </p:sp>
        <p:sp>
          <p:nvSpPr>
            <p:cNvPr id="44" name="rc44"/>
            <p:cNvSpPr/>
            <p:nvPr/>
          </p:nvSpPr>
          <p:spPr>
            <a:xfrm>
              <a:off x="7888125" y="4453136"/>
              <a:ext cx="220362" cy="722244"/>
            </a:xfrm>
            <a:prstGeom prst="rect">
              <a:avLst/>
            </a:prstGeom>
            <a:solidFill>
              <a:srgbClr val="0058AB">
                <a:alpha val="100000"/>
              </a:srgbClr>
            </a:solidFill>
          </p:spPr>
          <p:txBody>
            <a:bodyPr/>
            <a:lstStyle/>
            <a:p/>
          </p:txBody>
        </p:sp>
        <p:sp>
          <p:nvSpPr>
            <p:cNvPr id="45" name="rc45"/>
            <p:cNvSpPr/>
            <p:nvPr/>
          </p:nvSpPr>
          <p:spPr>
            <a:xfrm>
              <a:off x="8181942" y="4478040"/>
              <a:ext cx="220362" cy="697339"/>
            </a:xfrm>
            <a:prstGeom prst="rect">
              <a:avLst/>
            </a:prstGeom>
            <a:solidFill>
              <a:srgbClr val="0058AB">
                <a:alpha val="100000"/>
              </a:srgbClr>
            </a:solidFill>
          </p:spPr>
          <p:txBody>
            <a:bodyPr/>
            <a:lstStyle/>
            <a:p/>
          </p:txBody>
        </p:sp>
        <p:sp>
          <p:nvSpPr>
            <p:cNvPr id="46" name="rc46"/>
            <p:cNvSpPr/>
            <p:nvPr/>
          </p:nvSpPr>
          <p:spPr>
            <a:xfrm>
              <a:off x="8475758" y="4478040"/>
              <a:ext cx="220362" cy="697339"/>
            </a:xfrm>
            <a:prstGeom prst="rect">
              <a:avLst/>
            </a:prstGeom>
            <a:solidFill>
              <a:srgbClr val="0058AB">
                <a:alpha val="100000"/>
              </a:srgbClr>
            </a:solidFill>
          </p:spPr>
          <p:txBody>
            <a:bodyPr/>
            <a:lstStyle/>
            <a:p/>
          </p:txBody>
        </p:sp>
        <p:sp>
          <p:nvSpPr>
            <p:cNvPr id="47" name="rc47"/>
            <p:cNvSpPr/>
            <p:nvPr/>
          </p:nvSpPr>
          <p:spPr>
            <a:xfrm>
              <a:off x="1130336" y="3481842"/>
              <a:ext cx="220362" cy="1095818"/>
            </a:xfrm>
            <a:prstGeom prst="rect">
              <a:avLst/>
            </a:prstGeom>
            <a:solidFill>
              <a:srgbClr val="1CABE2">
                <a:alpha val="100000"/>
              </a:srgbClr>
            </a:solidFill>
          </p:spPr>
          <p:txBody>
            <a:bodyPr/>
            <a:lstStyle/>
            <a:p/>
          </p:txBody>
        </p:sp>
        <p:sp>
          <p:nvSpPr>
            <p:cNvPr id="48" name="rc48"/>
            <p:cNvSpPr/>
            <p:nvPr/>
          </p:nvSpPr>
          <p:spPr>
            <a:xfrm>
              <a:off x="1424153" y="3531651"/>
              <a:ext cx="220362" cy="1070913"/>
            </a:xfrm>
            <a:prstGeom prst="rect">
              <a:avLst/>
            </a:prstGeom>
            <a:solidFill>
              <a:srgbClr val="1CABE2">
                <a:alpha val="100000"/>
              </a:srgbClr>
            </a:solidFill>
          </p:spPr>
          <p:txBody>
            <a:bodyPr/>
            <a:lstStyle/>
            <a:p/>
          </p:txBody>
        </p:sp>
        <p:sp>
          <p:nvSpPr>
            <p:cNvPr id="49" name="rc49"/>
            <p:cNvSpPr/>
            <p:nvPr/>
          </p:nvSpPr>
          <p:spPr>
            <a:xfrm>
              <a:off x="1717969" y="3606366"/>
              <a:ext cx="220362" cy="1021103"/>
            </a:xfrm>
            <a:prstGeom prst="rect">
              <a:avLst/>
            </a:prstGeom>
            <a:solidFill>
              <a:srgbClr val="1CABE2">
                <a:alpha val="100000"/>
              </a:srgbClr>
            </a:solidFill>
          </p:spPr>
          <p:txBody>
            <a:bodyPr/>
            <a:lstStyle/>
            <a:p/>
          </p:txBody>
        </p:sp>
        <p:sp>
          <p:nvSpPr>
            <p:cNvPr id="50" name="rc50"/>
            <p:cNvSpPr/>
            <p:nvPr/>
          </p:nvSpPr>
          <p:spPr>
            <a:xfrm>
              <a:off x="2011786" y="3705986"/>
              <a:ext cx="220362" cy="971293"/>
            </a:xfrm>
            <a:prstGeom prst="rect">
              <a:avLst/>
            </a:prstGeom>
            <a:solidFill>
              <a:srgbClr val="1CABE2">
                <a:alpha val="100000"/>
              </a:srgbClr>
            </a:solidFill>
          </p:spPr>
          <p:txBody>
            <a:bodyPr/>
            <a:lstStyle/>
            <a:p/>
          </p:txBody>
        </p:sp>
        <p:sp>
          <p:nvSpPr>
            <p:cNvPr id="51" name="rc51"/>
            <p:cNvSpPr/>
            <p:nvPr/>
          </p:nvSpPr>
          <p:spPr>
            <a:xfrm>
              <a:off x="2305603" y="3755796"/>
              <a:ext cx="220362" cy="946389"/>
            </a:xfrm>
            <a:prstGeom prst="rect">
              <a:avLst/>
            </a:prstGeom>
            <a:solidFill>
              <a:srgbClr val="1CABE2">
                <a:alpha val="100000"/>
              </a:srgbClr>
            </a:solidFill>
          </p:spPr>
          <p:txBody>
            <a:bodyPr/>
            <a:lstStyle/>
            <a:p/>
          </p:txBody>
        </p:sp>
        <p:sp>
          <p:nvSpPr>
            <p:cNvPr id="52" name="rc52"/>
            <p:cNvSpPr/>
            <p:nvPr/>
          </p:nvSpPr>
          <p:spPr>
            <a:xfrm>
              <a:off x="2599420" y="3805606"/>
              <a:ext cx="220362" cy="946389"/>
            </a:xfrm>
            <a:prstGeom prst="rect">
              <a:avLst/>
            </a:prstGeom>
            <a:solidFill>
              <a:srgbClr val="1CABE2">
                <a:alpha val="100000"/>
              </a:srgbClr>
            </a:solidFill>
          </p:spPr>
          <p:txBody>
            <a:bodyPr/>
            <a:lstStyle/>
            <a:p/>
          </p:txBody>
        </p:sp>
        <p:sp>
          <p:nvSpPr>
            <p:cNvPr id="53" name="rc53"/>
            <p:cNvSpPr/>
            <p:nvPr/>
          </p:nvSpPr>
          <p:spPr>
            <a:xfrm>
              <a:off x="2893237" y="3905226"/>
              <a:ext cx="220362" cy="871674"/>
            </a:xfrm>
            <a:prstGeom prst="rect">
              <a:avLst/>
            </a:prstGeom>
            <a:solidFill>
              <a:srgbClr val="1CABE2">
                <a:alpha val="100000"/>
              </a:srgbClr>
            </a:solidFill>
          </p:spPr>
          <p:txBody>
            <a:bodyPr/>
            <a:lstStyle/>
            <a:p/>
          </p:txBody>
        </p:sp>
        <p:sp>
          <p:nvSpPr>
            <p:cNvPr id="54" name="rc54"/>
            <p:cNvSpPr/>
            <p:nvPr/>
          </p:nvSpPr>
          <p:spPr>
            <a:xfrm>
              <a:off x="3187054" y="3955036"/>
              <a:ext cx="220362" cy="796959"/>
            </a:xfrm>
            <a:prstGeom prst="rect">
              <a:avLst/>
            </a:prstGeom>
            <a:solidFill>
              <a:srgbClr val="1CABE2">
                <a:alpha val="100000"/>
              </a:srgbClr>
            </a:solidFill>
          </p:spPr>
          <p:txBody>
            <a:bodyPr/>
            <a:lstStyle/>
            <a:p/>
          </p:txBody>
        </p:sp>
        <p:sp>
          <p:nvSpPr>
            <p:cNvPr id="55" name="rc55"/>
            <p:cNvSpPr/>
            <p:nvPr/>
          </p:nvSpPr>
          <p:spPr>
            <a:xfrm>
              <a:off x="3480871" y="3979941"/>
              <a:ext cx="220362" cy="772054"/>
            </a:xfrm>
            <a:prstGeom prst="rect">
              <a:avLst/>
            </a:prstGeom>
            <a:solidFill>
              <a:srgbClr val="1CABE2">
                <a:alpha val="100000"/>
              </a:srgbClr>
            </a:solidFill>
          </p:spPr>
          <p:txBody>
            <a:bodyPr/>
            <a:lstStyle/>
            <a:p/>
          </p:txBody>
        </p:sp>
        <p:sp>
          <p:nvSpPr>
            <p:cNvPr id="56" name="rc56"/>
            <p:cNvSpPr/>
            <p:nvPr/>
          </p:nvSpPr>
          <p:spPr>
            <a:xfrm>
              <a:off x="3774688" y="4054656"/>
              <a:ext cx="220362" cy="697339"/>
            </a:xfrm>
            <a:prstGeom prst="rect">
              <a:avLst/>
            </a:prstGeom>
            <a:solidFill>
              <a:srgbClr val="1CABE2">
                <a:alpha val="100000"/>
              </a:srgbClr>
            </a:solidFill>
          </p:spPr>
          <p:txBody>
            <a:bodyPr/>
            <a:lstStyle/>
            <a:p/>
          </p:txBody>
        </p:sp>
        <p:sp>
          <p:nvSpPr>
            <p:cNvPr id="57" name="rc57"/>
            <p:cNvSpPr/>
            <p:nvPr/>
          </p:nvSpPr>
          <p:spPr>
            <a:xfrm>
              <a:off x="4068505" y="4129371"/>
              <a:ext cx="220362" cy="647529"/>
            </a:xfrm>
            <a:prstGeom prst="rect">
              <a:avLst/>
            </a:prstGeom>
            <a:solidFill>
              <a:srgbClr val="1CABE2">
                <a:alpha val="100000"/>
              </a:srgbClr>
            </a:solidFill>
          </p:spPr>
          <p:txBody>
            <a:bodyPr/>
            <a:lstStyle/>
            <a:p/>
          </p:txBody>
        </p:sp>
        <p:sp>
          <p:nvSpPr>
            <p:cNvPr id="58" name="rc58"/>
            <p:cNvSpPr/>
            <p:nvPr/>
          </p:nvSpPr>
          <p:spPr>
            <a:xfrm>
              <a:off x="4362322" y="4129371"/>
              <a:ext cx="220362" cy="647529"/>
            </a:xfrm>
            <a:prstGeom prst="rect">
              <a:avLst/>
            </a:prstGeom>
            <a:solidFill>
              <a:srgbClr val="1CABE2">
                <a:alpha val="100000"/>
              </a:srgbClr>
            </a:solidFill>
          </p:spPr>
          <p:txBody>
            <a:bodyPr/>
            <a:lstStyle/>
            <a:p/>
          </p:txBody>
        </p:sp>
        <p:sp>
          <p:nvSpPr>
            <p:cNvPr id="59" name="rc59"/>
            <p:cNvSpPr/>
            <p:nvPr/>
          </p:nvSpPr>
          <p:spPr>
            <a:xfrm>
              <a:off x="4656139" y="4129371"/>
              <a:ext cx="220362" cy="647529"/>
            </a:xfrm>
            <a:prstGeom prst="rect">
              <a:avLst/>
            </a:prstGeom>
            <a:solidFill>
              <a:srgbClr val="1CABE2">
                <a:alpha val="100000"/>
              </a:srgbClr>
            </a:solidFill>
          </p:spPr>
          <p:txBody>
            <a:bodyPr/>
            <a:lstStyle/>
            <a:p/>
          </p:txBody>
        </p:sp>
        <p:sp>
          <p:nvSpPr>
            <p:cNvPr id="60" name="rc60"/>
            <p:cNvSpPr/>
            <p:nvPr/>
          </p:nvSpPr>
          <p:spPr>
            <a:xfrm>
              <a:off x="4949956" y="4054656"/>
              <a:ext cx="220362" cy="697339"/>
            </a:xfrm>
            <a:prstGeom prst="rect">
              <a:avLst/>
            </a:prstGeom>
            <a:solidFill>
              <a:srgbClr val="1CABE2">
                <a:alpha val="100000"/>
              </a:srgbClr>
            </a:solidFill>
          </p:spPr>
          <p:txBody>
            <a:bodyPr/>
            <a:lstStyle/>
            <a:p/>
          </p:txBody>
        </p:sp>
        <p:sp>
          <p:nvSpPr>
            <p:cNvPr id="61" name="rc61"/>
            <p:cNvSpPr/>
            <p:nvPr/>
          </p:nvSpPr>
          <p:spPr>
            <a:xfrm>
              <a:off x="5243772" y="4029751"/>
              <a:ext cx="220362" cy="697339"/>
            </a:xfrm>
            <a:prstGeom prst="rect">
              <a:avLst/>
            </a:prstGeom>
            <a:solidFill>
              <a:srgbClr val="1CABE2">
                <a:alpha val="100000"/>
              </a:srgbClr>
            </a:solidFill>
          </p:spPr>
          <p:txBody>
            <a:bodyPr/>
            <a:lstStyle/>
            <a:p/>
          </p:txBody>
        </p:sp>
        <p:sp>
          <p:nvSpPr>
            <p:cNvPr id="62" name="rc62"/>
            <p:cNvSpPr/>
            <p:nvPr/>
          </p:nvSpPr>
          <p:spPr>
            <a:xfrm>
              <a:off x="5537589" y="3955036"/>
              <a:ext cx="220362" cy="722244"/>
            </a:xfrm>
            <a:prstGeom prst="rect">
              <a:avLst/>
            </a:prstGeom>
            <a:solidFill>
              <a:srgbClr val="1CABE2">
                <a:alpha val="100000"/>
              </a:srgbClr>
            </a:solidFill>
          </p:spPr>
          <p:txBody>
            <a:bodyPr/>
            <a:lstStyle/>
            <a:p/>
          </p:txBody>
        </p:sp>
        <p:sp>
          <p:nvSpPr>
            <p:cNvPr id="63" name="rc63"/>
            <p:cNvSpPr/>
            <p:nvPr/>
          </p:nvSpPr>
          <p:spPr>
            <a:xfrm>
              <a:off x="5831406" y="3830511"/>
              <a:ext cx="220362" cy="796959"/>
            </a:xfrm>
            <a:prstGeom prst="rect">
              <a:avLst/>
            </a:prstGeom>
            <a:solidFill>
              <a:srgbClr val="1CABE2">
                <a:alpha val="100000"/>
              </a:srgbClr>
            </a:solidFill>
          </p:spPr>
          <p:txBody>
            <a:bodyPr/>
            <a:lstStyle/>
            <a:p/>
          </p:txBody>
        </p:sp>
        <p:sp>
          <p:nvSpPr>
            <p:cNvPr id="64" name="rc64"/>
            <p:cNvSpPr/>
            <p:nvPr/>
          </p:nvSpPr>
          <p:spPr>
            <a:xfrm>
              <a:off x="6125223" y="3855416"/>
              <a:ext cx="220362" cy="772054"/>
            </a:xfrm>
            <a:prstGeom prst="rect">
              <a:avLst/>
            </a:prstGeom>
            <a:solidFill>
              <a:srgbClr val="1CABE2">
                <a:alpha val="100000"/>
              </a:srgbClr>
            </a:solidFill>
          </p:spPr>
          <p:txBody>
            <a:bodyPr/>
            <a:lstStyle/>
            <a:p/>
          </p:txBody>
        </p:sp>
        <p:sp>
          <p:nvSpPr>
            <p:cNvPr id="65" name="rc65"/>
            <p:cNvSpPr/>
            <p:nvPr/>
          </p:nvSpPr>
          <p:spPr>
            <a:xfrm>
              <a:off x="6419040" y="3880321"/>
              <a:ext cx="220362" cy="722244"/>
            </a:xfrm>
            <a:prstGeom prst="rect">
              <a:avLst/>
            </a:prstGeom>
            <a:solidFill>
              <a:srgbClr val="1CABE2">
                <a:alpha val="100000"/>
              </a:srgbClr>
            </a:solidFill>
          </p:spPr>
          <p:txBody>
            <a:bodyPr/>
            <a:lstStyle/>
            <a:p/>
          </p:txBody>
        </p:sp>
        <p:sp>
          <p:nvSpPr>
            <p:cNvPr id="66" name="rc66"/>
            <p:cNvSpPr/>
            <p:nvPr/>
          </p:nvSpPr>
          <p:spPr>
            <a:xfrm>
              <a:off x="6712857" y="3905226"/>
              <a:ext cx="220362" cy="697339"/>
            </a:xfrm>
            <a:prstGeom prst="rect">
              <a:avLst/>
            </a:prstGeom>
            <a:solidFill>
              <a:srgbClr val="1CABE2">
                <a:alpha val="100000"/>
              </a:srgbClr>
            </a:solidFill>
          </p:spPr>
          <p:txBody>
            <a:bodyPr/>
            <a:lstStyle/>
            <a:p/>
          </p:txBody>
        </p:sp>
        <p:sp>
          <p:nvSpPr>
            <p:cNvPr id="67" name="rc67"/>
            <p:cNvSpPr/>
            <p:nvPr/>
          </p:nvSpPr>
          <p:spPr>
            <a:xfrm>
              <a:off x="7006674" y="3805606"/>
              <a:ext cx="220362" cy="747149"/>
            </a:xfrm>
            <a:prstGeom prst="rect">
              <a:avLst/>
            </a:prstGeom>
            <a:solidFill>
              <a:srgbClr val="1CABE2">
                <a:alpha val="100000"/>
              </a:srgbClr>
            </a:solidFill>
          </p:spPr>
          <p:txBody>
            <a:bodyPr/>
            <a:lstStyle/>
            <a:p/>
          </p:txBody>
        </p:sp>
        <p:sp>
          <p:nvSpPr>
            <p:cNvPr id="68" name="rc68"/>
            <p:cNvSpPr/>
            <p:nvPr/>
          </p:nvSpPr>
          <p:spPr>
            <a:xfrm>
              <a:off x="7300491" y="3656176"/>
              <a:ext cx="220362" cy="846769"/>
            </a:xfrm>
            <a:prstGeom prst="rect">
              <a:avLst/>
            </a:prstGeom>
            <a:solidFill>
              <a:srgbClr val="1CABE2">
                <a:alpha val="100000"/>
              </a:srgbClr>
            </a:solidFill>
          </p:spPr>
          <p:txBody>
            <a:bodyPr/>
            <a:lstStyle/>
            <a:p/>
          </p:txBody>
        </p:sp>
        <p:sp>
          <p:nvSpPr>
            <p:cNvPr id="69" name="rc69"/>
            <p:cNvSpPr/>
            <p:nvPr/>
          </p:nvSpPr>
          <p:spPr>
            <a:xfrm>
              <a:off x="7594308" y="3705986"/>
              <a:ext cx="220362" cy="796959"/>
            </a:xfrm>
            <a:prstGeom prst="rect">
              <a:avLst/>
            </a:prstGeom>
            <a:solidFill>
              <a:srgbClr val="1CABE2">
                <a:alpha val="100000"/>
              </a:srgbClr>
            </a:solidFill>
          </p:spPr>
          <p:txBody>
            <a:bodyPr/>
            <a:lstStyle/>
            <a:p/>
          </p:txBody>
        </p:sp>
        <p:sp>
          <p:nvSpPr>
            <p:cNvPr id="70" name="rc70"/>
            <p:cNvSpPr/>
            <p:nvPr/>
          </p:nvSpPr>
          <p:spPr>
            <a:xfrm>
              <a:off x="7888125" y="3556556"/>
              <a:ext cx="220362" cy="896579"/>
            </a:xfrm>
            <a:prstGeom prst="rect">
              <a:avLst/>
            </a:prstGeom>
            <a:solidFill>
              <a:srgbClr val="1CABE2">
                <a:alpha val="100000"/>
              </a:srgbClr>
            </a:solidFill>
          </p:spPr>
          <p:txBody>
            <a:bodyPr/>
            <a:lstStyle/>
            <a:p/>
          </p:txBody>
        </p:sp>
        <p:sp>
          <p:nvSpPr>
            <p:cNvPr id="71" name="rc71"/>
            <p:cNvSpPr/>
            <p:nvPr/>
          </p:nvSpPr>
          <p:spPr>
            <a:xfrm>
              <a:off x="8181942" y="3556556"/>
              <a:ext cx="220362" cy="921484"/>
            </a:xfrm>
            <a:prstGeom prst="rect">
              <a:avLst/>
            </a:prstGeom>
            <a:solidFill>
              <a:srgbClr val="1CABE2">
                <a:alpha val="100000"/>
              </a:srgbClr>
            </a:solidFill>
          </p:spPr>
          <p:txBody>
            <a:bodyPr/>
            <a:lstStyle/>
            <a:p/>
          </p:txBody>
        </p:sp>
        <p:sp>
          <p:nvSpPr>
            <p:cNvPr id="72" name="rc72"/>
            <p:cNvSpPr/>
            <p:nvPr/>
          </p:nvSpPr>
          <p:spPr>
            <a:xfrm>
              <a:off x="8475758" y="3681081"/>
              <a:ext cx="220362" cy="796959"/>
            </a:xfrm>
            <a:prstGeom prst="rect">
              <a:avLst/>
            </a:prstGeom>
            <a:solidFill>
              <a:srgbClr val="1CABE2">
                <a:alpha val="100000"/>
              </a:srgbClr>
            </a:solidFill>
          </p:spPr>
          <p:txBody>
            <a:bodyPr/>
            <a:lstStyle/>
            <a:p/>
          </p:txBody>
        </p:sp>
        <p:sp>
          <p:nvSpPr>
            <p:cNvPr id="73" name="rc73"/>
            <p:cNvSpPr/>
            <p:nvPr/>
          </p:nvSpPr>
          <p:spPr>
            <a:xfrm>
              <a:off x="1130336" y="3407127"/>
              <a:ext cx="220362" cy="74714"/>
            </a:xfrm>
            <a:prstGeom prst="rect">
              <a:avLst/>
            </a:prstGeom>
            <a:solidFill>
              <a:srgbClr val="00833D">
                <a:alpha val="100000"/>
              </a:srgbClr>
            </a:solidFill>
          </p:spPr>
          <p:txBody>
            <a:bodyPr/>
            <a:lstStyle/>
            <a:p/>
          </p:txBody>
        </p:sp>
        <p:sp>
          <p:nvSpPr>
            <p:cNvPr id="74" name="rc74"/>
            <p:cNvSpPr/>
            <p:nvPr/>
          </p:nvSpPr>
          <p:spPr>
            <a:xfrm>
              <a:off x="1424153" y="3481842"/>
              <a:ext cx="220362" cy="49809"/>
            </a:xfrm>
            <a:prstGeom prst="rect">
              <a:avLst/>
            </a:prstGeom>
            <a:solidFill>
              <a:srgbClr val="00833D">
                <a:alpha val="100000"/>
              </a:srgbClr>
            </a:solidFill>
          </p:spPr>
          <p:txBody>
            <a:bodyPr/>
            <a:lstStyle/>
            <a:p/>
          </p:txBody>
        </p:sp>
        <p:sp>
          <p:nvSpPr>
            <p:cNvPr id="75" name="rc75"/>
            <p:cNvSpPr/>
            <p:nvPr/>
          </p:nvSpPr>
          <p:spPr>
            <a:xfrm>
              <a:off x="1717969" y="3556556"/>
              <a:ext cx="220362" cy="49809"/>
            </a:xfrm>
            <a:prstGeom prst="rect">
              <a:avLst/>
            </a:prstGeom>
            <a:solidFill>
              <a:srgbClr val="00833D">
                <a:alpha val="100000"/>
              </a:srgbClr>
            </a:solidFill>
          </p:spPr>
          <p:txBody>
            <a:bodyPr/>
            <a:lstStyle/>
            <a:p/>
          </p:txBody>
        </p:sp>
        <p:sp>
          <p:nvSpPr>
            <p:cNvPr id="76" name="rc76"/>
            <p:cNvSpPr/>
            <p:nvPr/>
          </p:nvSpPr>
          <p:spPr>
            <a:xfrm>
              <a:off x="2011786" y="3656176"/>
              <a:ext cx="220362" cy="49809"/>
            </a:xfrm>
            <a:prstGeom prst="rect">
              <a:avLst/>
            </a:prstGeom>
            <a:solidFill>
              <a:srgbClr val="00833D">
                <a:alpha val="100000"/>
              </a:srgbClr>
            </a:solidFill>
          </p:spPr>
          <p:txBody>
            <a:bodyPr/>
            <a:lstStyle/>
            <a:p/>
          </p:txBody>
        </p:sp>
        <p:sp>
          <p:nvSpPr>
            <p:cNvPr id="77" name="rc77"/>
            <p:cNvSpPr/>
            <p:nvPr/>
          </p:nvSpPr>
          <p:spPr>
            <a:xfrm>
              <a:off x="2305603" y="3681081"/>
              <a:ext cx="220362" cy="74714"/>
            </a:xfrm>
            <a:prstGeom prst="rect">
              <a:avLst/>
            </a:prstGeom>
            <a:solidFill>
              <a:srgbClr val="00833D">
                <a:alpha val="100000"/>
              </a:srgbClr>
            </a:solidFill>
          </p:spPr>
          <p:txBody>
            <a:bodyPr/>
            <a:lstStyle/>
            <a:p/>
          </p:txBody>
        </p:sp>
        <p:sp>
          <p:nvSpPr>
            <p:cNvPr id="78" name="rc78"/>
            <p:cNvSpPr/>
            <p:nvPr/>
          </p:nvSpPr>
          <p:spPr>
            <a:xfrm>
              <a:off x="2599420" y="3755796"/>
              <a:ext cx="220362" cy="49809"/>
            </a:xfrm>
            <a:prstGeom prst="rect">
              <a:avLst/>
            </a:prstGeom>
            <a:solidFill>
              <a:srgbClr val="00833D">
                <a:alpha val="100000"/>
              </a:srgbClr>
            </a:solidFill>
          </p:spPr>
          <p:txBody>
            <a:bodyPr/>
            <a:lstStyle/>
            <a:p/>
          </p:txBody>
        </p:sp>
        <p:sp>
          <p:nvSpPr>
            <p:cNvPr id="79" name="rc79"/>
            <p:cNvSpPr/>
            <p:nvPr/>
          </p:nvSpPr>
          <p:spPr>
            <a:xfrm>
              <a:off x="2893237" y="3855416"/>
              <a:ext cx="220362" cy="49809"/>
            </a:xfrm>
            <a:prstGeom prst="rect">
              <a:avLst/>
            </a:prstGeom>
            <a:solidFill>
              <a:srgbClr val="00833D">
                <a:alpha val="100000"/>
              </a:srgbClr>
            </a:solidFill>
          </p:spPr>
          <p:txBody>
            <a:bodyPr/>
            <a:lstStyle/>
            <a:p/>
          </p:txBody>
        </p:sp>
        <p:sp>
          <p:nvSpPr>
            <p:cNvPr id="80" name="rc80"/>
            <p:cNvSpPr/>
            <p:nvPr/>
          </p:nvSpPr>
          <p:spPr>
            <a:xfrm>
              <a:off x="3187054" y="3905226"/>
              <a:ext cx="220362" cy="49809"/>
            </a:xfrm>
            <a:prstGeom prst="rect">
              <a:avLst/>
            </a:prstGeom>
            <a:solidFill>
              <a:srgbClr val="00833D">
                <a:alpha val="100000"/>
              </a:srgbClr>
            </a:solidFill>
          </p:spPr>
          <p:txBody>
            <a:bodyPr/>
            <a:lstStyle/>
            <a:p/>
          </p:txBody>
        </p:sp>
        <p:sp>
          <p:nvSpPr>
            <p:cNvPr id="81" name="rc81"/>
            <p:cNvSpPr/>
            <p:nvPr/>
          </p:nvSpPr>
          <p:spPr>
            <a:xfrm>
              <a:off x="3480871" y="3880321"/>
              <a:ext cx="220362" cy="99619"/>
            </a:xfrm>
            <a:prstGeom prst="rect">
              <a:avLst/>
            </a:prstGeom>
            <a:solidFill>
              <a:srgbClr val="00833D">
                <a:alpha val="100000"/>
              </a:srgbClr>
            </a:solidFill>
          </p:spPr>
          <p:txBody>
            <a:bodyPr/>
            <a:lstStyle/>
            <a:p/>
          </p:txBody>
        </p:sp>
        <p:sp>
          <p:nvSpPr>
            <p:cNvPr id="82" name="rc82"/>
            <p:cNvSpPr/>
            <p:nvPr/>
          </p:nvSpPr>
          <p:spPr>
            <a:xfrm>
              <a:off x="3774688" y="3979941"/>
              <a:ext cx="220362" cy="74714"/>
            </a:xfrm>
            <a:prstGeom prst="rect">
              <a:avLst/>
            </a:prstGeom>
            <a:solidFill>
              <a:srgbClr val="00833D">
                <a:alpha val="100000"/>
              </a:srgbClr>
            </a:solidFill>
          </p:spPr>
          <p:txBody>
            <a:bodyPr/>
            <a:lstStyle/>
            <a:p/>
          </p:txBody>
        </p:sp>
        <p:sp>
          <p:nvSpPr>
            <p:cNvPr id="83" name="rc83"/>
            <p:cNvSpPr/>
            <p:nvPr/>
          </p:nvSpPr>
          <p:spPr>
            <a:xfrm>
              <a:off x="4068505" y="4079561"/>
              <a:ext cx="220362" cy="49809"/>
            </a:xfrm>
            <a:prstGeom prst="rect">
              <a:avLst/>
            </a:prstGeom>
            <a:solidFill>
              <a:srgbClr val="00833D">
                <a:alpha val="100000"/>
              </a:srgbClr>
            </a:solidFill>
          </p:spPr>
          <p:txBody>
            <a:bodyPr/>
            <a:lstStyle/>
            <a:p/>
          </p:txBody>
        </p:sp>
        <p:sp>
          <p:nvSpPr>
            <p:cNvPr id="84" name="rc84"/>
            <p:cNvSpPr/>
            <p:nvPr/>
          </p:nvSpPr>
          <p:spPr>
            <a:xfrm>
              <a:off x="4362322" y="4079561"/>
              <a:ext cx="220362" cy="49809"/>
            </a:xfrm>
            <a:prstGeom prst="rect">
              <a:avLst/>
            </a:prstGeom>
            <a:solidFill>
              <a:srgbClr val="00833D">
                <a:alpha val="100000"/>
              </a:srgbClr>
            </a:solidFill>
          </p:spPr>
          <p:txBody>
            <a:bodyPr/>
            <a:lstStyle/>
            <a:p/>
          </p:txBody>
        </p:sp>
        <p:sp>
          <p:nvSpPr>
            <p:cNvPr id="85" name="rc85"/>
            <p:cNvSpPr/>
            <p:nvPr/>
          </p:nvSpPr>
          <p:spPr>
            <a:xfrm>
              <a:off x="4656139" y="4054656"/>
              <a:ext cx="220362" cy="74714"/>
            </a:xfrm>
            <a:prstGeom prst="rect">
              <a:avLst/>
            </a:prstGeom>
            <a:solidFill>
              <a:srgbClr val="00833D">
                <a:alpha val="100000"/>
              </a:srgbClr>
            </a:solidFill>
          </p:spPr>
          <p:txBody>
            <a:bodyPr/>
            <a:lstStyle/>
            <a:p/>
          </p:txBody>
        </p:sp>
        <p:sp>
          <p:nvSpPr>
            <p:cNvPr id="86" name="rc86"/>
            <p:cNvSpPr/>
            <p:nvPr/>
          </p:nvSpPr>
          <p:spPr>
            <a:xfrm>
              <a:off x="4949956" y="4004846"/>
              <a:ext cx="220362" cy="49809"/>
            </a:xfrm>
            <a:prstGeom prst="rect">
              <a:avLst/>
            </a:prstGeom>
            <a:solidFill>
              <a:srgbClr val="00833D">
                <a:alpha val="100000"/>
              </a:srgbClr>
            </a:solidFill>
          </p:spPr>
          <p:txBody>
            <a:bodyPr/>
            <a:lstStyle/>
            <a:p/>
          </p:txBody>
        </p:sp>
        <p:sp>
          <p:nvSpPr>
            <p:cNvPr id="87" name="rc87"/>
            <p:cNvSpPr/>
            <p:nvPr/>
          </p:nvSpPr>
          <p:spPr>
            <a:xfrm>
              <a:off x="5243772" y="3955036"/>
              <a:ext cx="220362" cy="74714"/>
            </a:xfrm>
            <a:prstGeom prst="rect">
              <a:avLst/>
            </a:prstGeom>
            <a:solidFill>
              <a:srgbClr val="00833D">
                <a:alpha val="100000"/>
              </a:srgbClr>
            </a:solidFill>
          </p:spPr>
          <p:txBody>
            <a:bodyPr/>
            <a:lstStyle/>
            <a:p/>
          </p:txBody>
        </p:sp>
        <p:sp>
          <p:nvSpPr>
            <p:cNvPr id="88" name="rc88"/>
            <p:cNvSpPr/>
            <p:nvPr/>
          </p:nvSpPr>
          <p:spPr>
            <a:xfrm>
              <a:off x="5537589" y="3880321"/>
              <a:ext cx="220362" cy="74714"/>
            </a:xfrm>
            <a:prstGeom prst="rect">
              <a:avLst/>
            </a:prstGeom>
            <a:solidFill>
              <a:srgbClr val="00833D">
                <a:alpha val="100000"/>
              </a:srgbClr>
            </a:solidFill>
          </p:spPr>
          <p:txBody>
            <a:bodyPr/>
            <a:lstStyle/>
            <a:p/>
          </p:txBody>
        </p:sp>
        <p:sp>
          <p:nvSpPr>
            <p:cNvPr id="89" name="rc89"/>
            <p:cNvSpPr/>
            <p:nvPr/>
          </p:nvSpPr>
          <p:spPr>
            <a:xfrm>
              <a:off x="5831406" y="3755796"/>
              <a:ext cx="220362" cy="74714"/>
            </a:xfrm>
            <a:prstGeom prst="rect">
              <a:avLst/>
            </a:prstGeom>
            <a:solidFill>
              <a:srgbClr val="00833D">
                <a:alpha val="100000"/>
              </a:srgbClr>
            </a:solidFill>
          </p:spPr>
          <p:txBody>
            <a:bodyPr/>
            <a:lstStyle/>
            <a:p/>
          </p:txBody>
        </p:sp>
        <p:sp>
          <p:nvSpPr>
            <p:cNvPr id="90" name="rc90"/>
            <p:cNvSpPr/>
            <p:nvPr/>
          </p:nvSpPr>
          <p:spPr>
            <a:xfrm>
              <a:off x="6125223" y="3780701"/>
              <a:ext cx="220362" cy="74714"/>
            </a:xfrm>
            <a:prstGeom prst="rect">
              <a:avLst/>
            </a:prstGeom>
            <a:solidFill>
              <a:srgbClr val="00833D">
                <a:alpha val="100000"/>
              </a:srgbClr>
            </a:solidFill>
          </p:spPr>
          <p:txBody>
            <a:bodyPr/>
            <a:lstStyle/>
            <a:p/>
          </p:txBody>
        </p:sp>
        <p:sp>
          <p:nvSpPr>
            <p:cNvPr id="91" name="rc91"/>
            <p:cNvSpPr/>
            <p:nvPr/>
          </p:nvSpPr>
          <p:spPr>
            <a:xfrm>
              <a:off x="6419040" y="3780701"/>
              <a:ext cx="220362" cy="99619"/>
            </a:xfrm>
            <a:prstGeom prst="rect">
              <a:avLst/>
            </a:prstGeom>
            <a:solidFill>
              <a:srgbClr val="00833D">
                <a:alpha val="100000"/>
              </a:srgbClr>
            </a:solidFill>
          </p:spPr>
          <p:txBody>
            <a:bodyPr/>
            <a:lstStyle/>
            <a:p/>
          </p:txBody>
        </p:sp>
        <p:sp>
          <p:nvSpPr>
            <p:cNvPr id="92" name="rc92"/>
            <p:cNvSpPr/>
            <p:nvPr/>
          </p:nvSpPr>
          <p:spPr>
            <a:xfrm>
              <a:off x="6712857" y="3805606"/>
              <a:ext cx="220362" cy="99619"/>
            </a:xfrm>
            <a:prstGeom prst="rect">
              <a:avLst/>
            </a:prstGeom>
            <a:solidFill>
              <a:srgbClr val="00833D">
                <a:alpha val="100000"/>
              </a:srgbClr>
            </a:solidFill>
          </p:spPr>
          <p:txBody>
            <a:bodyPr/>
            <a:lstStyle/>
            <a:p/>
          </p:txBody>
        </p:sp>
        <p:sp>
          <p:nvSpPr>
            <p:cNvPr id="93" name="rc93"/>
            <p:cNvSpPr/>
            <p:nvPr/>
          </p:nvSpPr>
          <p:spPr>
            <a:xfrm>
              <a:off x="7006674" y="3705986"/>
              <a:ext cx="220362" cy="99619"/>
            </a:xfrm>
            <a:prstGeom prst="rect">
              <a:avLst/>
            </a:prstGeom>
            <a:solidFill>
              <a:srgbClr val="00833D">
                <a:alpha val="100000"/>
              </a:srgbClr>
            </a:solidFill>
          </p:spPr>
          <p:txBody>
            <a:bodyPr/>
            <a:lstStyle/>
            <a:p/>
          </p:txBody>
        </p:sp>
        <p:sp>
          <p:nvSpPr>
            <p:cNvPr id="94" name="rc94"/>
            <p:cNvSpPr/>
            <p:nvPr/>
          </p:nvSpPr>
          <p:spPr>
            <a:xfrm>
              <a:off x="7300491" y="3556556"/>
              <a:ext cx="220362" cy="99619"/>
            </a:xfrm>
            <a:prstGeom prst="rect">
              <a:avLst/>
            </a:prstGeom>
            <a:solidFill>
              <a:srgbClr val="00833D">
                <a:alpha val="100000"/>
              </a:srgbClr>
            </a:solidFill>
          </p:spPr>
          <p:txBody>
            <a:bodyPr/>
            <a:lstStyle/>
            <a:p/>
          </p:txBody>
        </p:sp>
        <p:sp>
          <p:nvSpPr>
            <p:cNvPr id="95" name="rc95"/>
            <p:cNvSpPr/>
            <p:nvPr/>
          </p:nvSpPr>
          <p:spPr>
            <a:xfrm>
              <a:off x="7594308" y="3606366"/>
              <a:ext cx="220362" cy="99619"/>
            </a:xfrm>
            <a:prstGeom prst="rect">
              <a:avLst/>
            </a:prstGeom>
            <a:solidFill>
              <a:srgbClr val="00833D">
                <a:alpha val="100000"/>
              </a:srgbClr>
            </a:solidFill>
          </p:spPr>
          <p:txBody>
            <a:bodyPr/>
            <a:lstStyle/>
            <a:p/>
          </p:txBody>
        </p:sp>
        <p:sp>
          <p:nvSpPr>
            <p:cNvPr id="96" name="rc96"/>
            <p:cNvSpPr/>
            <p:nvPr/>
          </p:nvSpPr>
          <p:spPr>
            <a:xfrm>
              <a:off x="7888125" y="3506747"/>
              <a:ext cx="220362" cy="49809"/>
            </a:xfrm>
            <a:prstGeom prst="rect">
              <a:avLst/>
            </a:prstGeom>
            <a:solidFill>
              <a:srgbClr val="00833D">
                <a:alpha val="100000"/>
              </a:srgbClr>
            </a:solidFill>
          </p:spPr>
          <p:txBody>
            <a:bodyPr/>
            <a:lstStyle/>
            <a:p/>
          </p:txBody>
        </p:sp>
        <p:sp>
          <p:nvSpPr>
            <p:cNvPr id="97" name="rc97"/>
            <p:cNvSpPr/>
            <p:nvPr/>
          </p:nvSpPr>
          <p:spPr>
            <a:xfrm>
              <a:off x="8181942" y="3506747"/>
              <a:ext cx="220362" cy="49809"/>
            </a:xfrm>
            <a:prstGeom prst="rect">
              <a:avLst/>
            </a:prstGeom>
            <a:solidFill>
              <a:srgbClr val="00833D">
                <a:alpha val="100000"/>
              </a:srgbClr>
            </a:solidFill>
          </p:spPr>
          <p:txBody>
            <a:bodyPr/>
            <a:lstStyle/>
            <a:p/>
          </p:txBody>
        </p:sp>
        <p:sp>
          <p:nvSpPr>
            <p:cNvPr id="98" name="rc98"/>
            <p:cNvSpPr/>
            <p:nvPr/>
          </p:nvSpPr>
          <p:spPr>
            <a:xfrm>
              <a:off x="8475758" y="3656176"/>
              <a:ext cx="220362" cy="24904"/>
            </a:xfrm>
            <a:prstGeom prst="rect">
              <a:avLst/>
            </a:prstGeom>
            <a:solidFill>
              <a:srgbClr val="00833D">
                <a:alpha val="100000"/>
              </a:srgbClr>
            </a:solidFill>
          </p:spPr>
          <p:txBody>
            <a:bodyPr/>
            <a:lstStyle/>
            <a:p/>
          </p:txBody>
        </p:sp>
        <p:sp>
          <p:nvSpPr>
            <p:cNvPr id="99" name="rc99"/>
            <p:cNvSpPr/>
            <p:nvPr/>
          </p:nvSpPr>
          <p:spPr>
            <a:xfrm>
              <a:off x="1130336" y="3108267"/>
              <a:ext cx="220362" cy="298859"/>
            </a:xfrm>
            <a:prstGeom prst="rect">
              <a:avLst/>
            </a:prstGeom>
            <a:solidFill>
              <a:srgbClr val="80BD41">
                <a:alpha val="100000"/>
              </a:srgbClr>
            </a:solidFill>
          </p:spPr>
          <p:txBody>
            <a:bodyPr/>
            <a:lstStyle/>
            <a:p/>
          </p:txBody>
        </p:sp>
        <p:sp>
          <p:nvSpPr>
            <p:cNvPr id="100" name="rc100"/>
            <p:cNvSpPr/>
            <p:nvPr/>
          </p:nvSpPr>
          <p:spPr>
            <a:xfrm>
              <a:off x="1424153" y="3232792"/>
              <a:ext cx="220362" cy="249049"/>
            </a:xfrm>
            <a:prstGeom prst="rect">
              <a:avLst/>
            </a:prstGeom>
            <a:solidFill>
              <a:srgbClr val="80BD41">
                <a:alpha val="100000"/>
              </a:srgbClr>
            </a:solidFill>
          </p:spPr>
          <p:txBody>
            <a:bodyPr/>
            <a:lstStyle/>
            <a:p/>
          </p:txBody>
        </p:sp>
        <p:sp>
          <p:nvSpPr>
            <p:cNvPr id="101" name="rc101"/>
            <p:cNvSpPr/>
            <p:nvPr/>
          </p:nvSpPr>
          <p:spPr>
            <a:xfrm>
              <a:off x="1717969" y="3282602"/>
              <a:ext cx="220362" cy="273954"/>
            </a:xfrm>
            <a:prstGeom prst="rect">
              <a:avLst/>
            </a:prstGeom>
            <a:solidFill>
              <a:srgbClr val="80BD41">
                <a:alpha val="100000"/>
              </a:srgbClr>
            </a:solidFill>
          </p:spPr>
          <p:txBody>
            <a:bodyPr/>
            <a:lstStyle/>
            <a:p/>
          </p:txBody>
        </p:sp>
        <p:sp>
          <p:nvSpPr>
            <p:cNvPr id="102" name="rc102"/>
            <p:cNvSpPr/>
            <p:nvPr/>
          </p:nvSpPr>
          <p:spPr>
            <a:xfrm>
              <a:off x="2011786" y="3357317"/>
              <a:ext cx="220362" cy="298859"/>
            </a:xfrm>
            <a:prstGeom prst="rect">
              <a:avLst/>
            </a:prstGeom>
            <a:solidFill>
              <a:srgbClr val="80BD41">
                <a:alpha val="100000"/>
              </a:srgbClr>
            </a:solidFill>
          </p:spPr>
          <p:txBody>
            <a:bodyPr/>
            <a:lstStyle/>
            <a:p/>
          </p:txBody>
        </p:sp>
        <p:sp>
          <p:nvSpPr>
            <p:cNvPr id="103" name="rc103"/>
            <p:cNvSpPr/>
            <p:nvPr/>
          </p:nvSpPr>
          <p:spPr>
            <a:xfrm>
              <a:off x="2305603" y="3382222"/>
              <a:ext cx="220362" cy="298859"/>
            </a:xfrm>
            <a:prstGeom prst="rect">
              <a:avLst/>
            </a:prstGeom>
            <a:solidFill>
              <a:srgbClr val="80BD41">
                <a:alpha val="100000"/>
              </a:srgbClr>
            </a:solidFill>
          </p:spPr>
          <p:txBody>
            <a:bodyPr/>
            <a:lstStyle/>
            <a:p/>
          </p:txBody>
        </p:sp>
        <p:sp>
          <p:nvSpPr>
            <p:cNvPr id="104" name="rc104"/>
            <p:cNvSpPr/>
            <p:nvPr/>
          </p:nvSpPr>
          <p:spPr>
            <a:xfrm>
              <a:off x="2599420" y="3407127"/>
              <a:ext cx="220362" cy="348669"/>
            </a:xfrm>
            <a:prstGeom prst="rect">
              <a:avLst/>
            </a:prstGeom>
            <a:solidFill>
              <a:srgbClr val="80BD41">
                <a:alpha val="100000"/>
              </a:srgbClr>
            </a:solidFill>
          </p:spPr>
          <p:txBody>
            <a:bodyPr/>
            <a:lstStyle/>
            <a:p/>
          </p:txBody>
        </p:sp>
        <p:sp>
          <p:nvSpPr>
            <p:cNvPr id="105" name="rc105"/>
            <p:cNvSpPr/>
            <p:nvPr/>
          </p:nvSpPr>
          <p:spPr>
            <a:xfrm>
              <a:off x="2893237" y="3531651"/>
              <a:ext cx="220362" cy="323764"/>
            </a:xfrm>
            <a:prstGeom prst="rect">
              <a:avLst/>
            </a:prstGeom>
            <a:solidFill>
              <a:srgbClr val="80BD41">
                <a:alpha val="100000"/>
              </a:srgbClr>
            </a:solidFill>
          </p:spPr>
          <p:txBody>
            <a:bodyPr/>
            <a:lstStyle/>
            <a:p/>
          </p:txBody>
        </p:sp>
        <p:sp>
          <p:nvSpPr>
            <p:cNvPr id="106" name="rc106"/>
            <p:cNvSpPr/>
            <p:nvPr/>
          </p:nvSpPr>
          <p:spPr>
            <a:xfrm>
              <a:off x="3187054" y="3606366"/>
              <a:ext cx="220362" cy="298859"/>
            </a:xfrm>
            <a:prstGeom prst="rect">
              <a:avLst/>
            </a:prstGeom>
            <a:solidFill>
              <a:srgbClr val="80BD41">
                <a:alpha val="100000"/>
              </a:srgbClr>
            </a:solidFill>
          </p:spPr>
          <p:txBody>
            <a:bodyPr/>
            <a:lstStyle/>
            <a:p/>
          </p:txBody>
        </p:sp>
        <p:sp>
          <p:nvSpPr>
            <p:cNvPr id="107" name="rc107"/>
            <p:cNvSpPr/>
            <p:nvPr/>
          </p:nvSpPr>
          <p:spPr>
            <a:xfrm>
              <a:off x="3480871" y="3581461"/>
              <a:ext cx="220362" cy="298859"/>
            </a:xfrm>
            <a:prstGeom prst="rect">
              <a:avLst/>
            </a:prstGeom>
            <a:solidFill>
              <a:srgbClr val="80BD41">
                <a:alpha val="100000"/>
              </a:srgbClr>
            </a:solidFill>
          </p:spPr>
          <p:txBody>
            <a:bodyPr/>
            <a:lstStyle/>
            <a:p/>
          </p:txBody>
        </p:sp>
        <p:sp>
          <p:nvSpPr>
            <p:cNvPr id="108" name="rc108"/>
            <p:cNvSpPr/>
            <p:nvPr/>
          </p:nvSpPr>
          <p:spPr>
            <a:xfrm>
              <a:off x="3774688" y="3705986"/>
              <a:ext cx="220362" cy="273954"/>
            </a:xfrm>
            <a:prstGeom prst="rect">
              <a:avLst/>
            </a:prstGeom>
            <a:solidFill>
              <a:srgbClr val="80BD41">
                <a:alpha val="100000"/>
              </a:srgbClr>
            </a:solidFill>
          </p:spPr>
          <p:txBody>
            <a:bodyPr/>
            <a:lstStyle/>
            <a:p/>
          </p:txBody>
        </p:sp>
        <p:sp>
          <p:nvSpPr>
            <p:cNvPr id="109" name="rc109"/>
            <p:cNvSpPr/>
            <p:nvPr/>
          </p:nvSpPr>
          <p:spPr>
            <a:xfrm>
              <a:off x="4068505" y="3830511"/>
              <a:ext cx="220362" cy="249049"/>
            </a:xfrm>
            <a:prstGeom prst="rect">
              <a:avLst/>
            </a:prstGeom>
            <a:solidFill>
              <a:srgbClr val="80BD41">
                <a:alpha val="100000"/>
              </a:srgbClr>
            </a:solidFill>
          </p:spPr>
          <p:txBody>
            <a:bodyPr/>
            <a:lstStyle/>
            <a:p/>
          </p:txBody>
        </p:sp>
        <p:sp>
          <p:nvSpPr>
            <p:cNvPr id="110" name="rc110"/>
            <p:cNvSpPr/>
            <p:nvPr/>
          </p:nvSpPr>
          <p:spPr>
            <a:xfrm>
              <a:off x="4362322" y="3830511"/>
              <a:ext cx="220362" cy="249049"/>
            </a:xfrm>
            <a:prstGeom prst="rect">
              <a:avLst/>
            </a:prstGeom>
            <a:solidFill>
              <a:srgbClr val="80BD41">
                <a:alpha val="100000"/>
              </a:srgbClr>
            </a:solidFill>
          </p:spPr>
          <p:txBody>
            <a:bodyPr/>
            <a:lstStyle/>
            <a:p/>
          </p:txBody>
        </p:sp>
        <p:sp>
          <p:nvSpPr>
            <p:cNvPr id="111" name="rc111"/>
            <p:cNvSpPr/>
            <p:nvPr/>
          </p:nvSpPr>
          <p:spPr>
            <a:xfrm>
              <a:off x="4656139" y="3805606"/>
              <a:ext cx="220362" cy="249049"/>
            </a:xfrm>
            <a:prstGeom prst="rect">
              <a:avLst/>
            </a:prstGeom>
            <a:solidFill>
              <a:srgbClr val="80BD41">
                <a:alpha val="100000"/>
              </a:srgbClr>
            </a:solidFill>
          </p:spPr>
          <p:txBody>
            <a:bodyPr/>
            <a:lstStyle/>
            <a:p/>
          </p:txBody>
        </p:sp>
        <p:sp>
          <p:nvSpPr>
            <p:cNvPr id="112" name="rc112"/>
            <p:cNvSpPr/>
            <p:nvPr/>
          </p:nvSpPr>
          <p:spPr>
            <a:xfrm>
              <a:off x="4949956" y="3730891"/>
              <a:ext cx="220362" cy="273954"/>
            </a:xfrm>
            <a:prstGeom prst="rect">
              <a:avLst/>
            </a:prstGeom>
            <a:solidFill>
              <a:srgbClr val="80BD41">
                <a:alpha val="100000"/>
              </a:srgbClr>
            </a:solidFill>
          </p:spPr>
          <p:txBody>
            <a:bodyPr/>
            <a:lstStyle/>
            <a:p/>
          </p:txBody>
        </p:sp>
        <p:sp>
          <p:nvSpPr>
            <p:cNvPr id="113" name="rc113"/>
            <p:cNvSpPr/>
            <p:nvPr/>
          </p:nvSpPr>
          <p:spPr>
            <a:xfrm>
              <a:off x="5243772" y="3681081"/>
              <a:ext cx="220362" cy="273954"/>
            </a:xfrm>
            <a:prstGeom prst="rect">
              <a:avLst/>
            </a:prstGeom>
            <a:solidFill>
              <a:srgbClr val="80BD41">
                <a:alpha val="100000"/>
              </a:srgbClr>
            </a:solidFill>
          </p:spPr>
          <p:txBody>
            <a:bodyPr/>
            <a:lstStyle/>
            <a:p/>
          </p:txBody>
        </p:sp>
        <p:sp>
          <p:nvSpPr>
            <p:cNvPr id="114" name="rc114"/>
            <p:cNvSpPr/>
            <p:nvPr/>
          </p:nvSpPr>
          <p:spPr>
            <a:xfrm>
              <a:off x="5537589" y="3606366"/>
              <a:ext cx="220362" cy="273954"/>
            </a:xfrm>
            <a:prstGeom prst="rect">
              <a:avLst/>
            </a:prstGeom>
            <a:solidFill>
              <a:srgbClr val="80BD41">
                <a:alpha val="100000"/>
              </a:srgbClr>
            </a:solidFill>
          </p:spPr>
          <p:txBody>
            <a:bodyPr/>
            <a:lstStyle/>
            <a:p/>
          </p:txBody>
        </p:sp>
        <p:sp>
          <p:nvSpPr>
            <p:cNvPr id="115" name="rc115"/>
            <p:cNvSpPr/>
            <p:nvPr/>
          </p:nvSpPr>
          <p:spPr>
            <a:xfrm>
              <a:off x="5831406" y="3481842"/>
              <a:ext cx="220362" cy="273954"/>
            </a:xfrm>
            <a:prstGeom prst="rect">
              <a:avLst/>
            </a:prstGeom>
            <a:solidFill>
              <a:srgbClr val="80BD41">
                <a:alpha val="100000"/>
              </a:srgbClr>
            </a:solidFill>
          </p:spPr>
          <p:txBody>
            <a:bodyPr/>
            <a:lstStyle/>
            <a:p/>
          </p:txBody>
        </p:sp>
        <p:sp>
          <p:nvSpPr>
            <p:cNvPr id="116" name="rc116"/>
            <p:cNvSpPr/>
            <p:nvPr/>
          </p:nvSpPr>
          <p:spPr>
            <a:xfrm>
              <a:off x="6125223" y="3481842"/>
              <a:ext cx="220362" cy="298859"/>
            </a:xfrm>
            <a:prstGeom prst="rect">
              <a:avLst/>
            </a:prstGeom>
            <a:solidFill>
              <a:srgbClr val="80BD41">
                <a:alpha val="100000"/>
              </a:srgbClr>
            </a:solidFill>
          </p:spPr>
          <p:txBody>
            <a:bodyPr/>
            <a:lstStyle/>
            <a:p/>
          </p:txBody>
        </p:sp>
        <p:sp>
          <p:nvSpPr>
            <p:cNvPr id="117" name="rc117"/>
            <p:cNvSpPr/>
            <p:nvPr/>
          </p:nvSpPr>
          <p:spPr>
            <a:xfrm>
              <a:off x="6419040" y="3506747"/>
              <a:ext cx="220362" cy="273954"/>
            </a:xfrm>
            <a:prstGeom prst="rect">
              <a:avLst/>
            </a:prstGeom>
            <a:solidFill>
              <a:srgbClr val="80BD41">
                <a:alpha val="100000"/>
              </a:srgbClr>
            </a:solidFill>
          </p:spPr>
          <p:txBody>
            <a:bodyPr/>
            <a:lstStyle/>
            <a:p/>
          </p:txBody>
        </p:sp>
        <p:sp>
          <p:nvSpPr>
            <p:cNvPr id="118" name="rc118"/>
            <p:cNvSpPr/>
            <p:nvPr/>
          </p:nvSpPr>
          <p:spPr>
            <a:xfrm>
              <a:off x="6712857" y="3531651"/>
              <a:ext cx="220362" cy="273954"/>
            </a:xfrm>
            <a:prstGeom prst="rect">
              <a:avLst/>
            </a:prstGeom>
            <a:solidFill>
              <a:srgbClr val="80BD41">
                <a:alpha val="100000"/>
              </a:srgbClr>
            </a:solidFill>
          </p:spPr>
          <p:txBody>
            <a:bodyPr/>
            <a:lstStyle/>
            <a:p/>
          </p:txBody>
        </p:sp>
        <p:sp>
          <p:nvSpPr>
            <p:cNvPr id="119" name="rc119"/>
            <p:cNvSpPr/>
            <p:nvPr/>
          </p:nvSpPr>
          <p:spPr>
            <a:xfrm>
              <a:off x="7006674" y="3382222"/>
              <a:ext cx="220362" cy="323764"/>
            </a:xfrm>
            <a:prstGeom prst="rect">
              <a:avLst/>
            </a:prstGeom>
            <a:solidFill>
              <a:srgbClr val="80BD41">
                <a:alpha val="100000"/>
              </a:srgbClr>
            </a:solidFill>
          </p:spPr>
          <p:txBody>
            <a:bodyPr/>
            <a:lstStyle/>
            <a:p/>
          </p:txBody>
        </p:sp>
        <p:sp>
          <p:nvSpPr>
            <p:cNvPr id="120" name="rc120"/>
            <p:cNvSpPr/>
            <p:nvPr/>
          </p:nvSpPr>
          <p:spPr>
            <a:xfrm>
              <a:off x="7300491" y="3182982"/>
              <a:ext cx="220362" cy="373574"/>
            </a:xfrm>
            <a:prstGeom prst="rect">
              <a:avLst/>
            </a:prstGeom>
            <a:solidFill>
              <a:srgbClr val="80BD41">
                <a:alpha val="100000"/>
              </a:srgbClr>
            </a:solidFill>
          </p:spPr>
          <p:txBody>
            <a:bodyPr/>
            <a:lstStyle/>
            <a:p/>
          </p:txBody>
        </p:sp>
        <p:sp>
          <p:nvSpPr>
            <p:cNvPr id="121" name="rc121"/>
            <p:cNvSpPr/>
            <p:nvPr/>
          </p:nvSpPr>
          <p:spPr>
            <a:xfrm>
              <a:off x="7594308" y="3232792"/>
              <a:ext cx="220362" cy="373574"/>
            </a:xfrm>
            <a:prstGeom prst="rect">
              <a:avLst/>
            </a:prstGeom>
            <a:solidFill>
              <a:srgbClr val="80BD41">
                <a:alpha val="100000"/>
              </a:srgbClr>
            </a:solidFill>
          </p:spPr>
          <p:txBody>
            <a:bodyPr/>
            <a:lstStyle/>
            <a:p/>
          </p:txBody>
        </p:sp>
        <p:sp>
          <p:nvSpPr>
            <p:cNvPr id="122" name="rc122"/>
            <p:cNvSpPr/>
            <p:nvPr/>
          </p:nvSpPr>
          <p:spPr>
            <a:xfrm>
              <a:off x="7888125" y="3158077"/>
              <a:ext cx="220362" cy="348669"/>
            </a:xfrm>
            <a:prstGeom prst="rect">
              <a:avLst/>
            </a:prstGeom>
            <a:solidFill>
              <a:srgbClr val="80BD41">
                <a:alpha val="100000"/>
              </a:srgbClr>
            </a:solidFill>
          </p:spPr>
          <p:txBody>
            <a:bodyPr/>
            <a:lstStyle/>
            <a:p/>
          </p:txBody>
        </p:sp>
        <p:sp>
          <p:nvSpPr>
            <p:cNvPr id="123" name="rc123"/>
            <p:cNvSpPr/>
            <p:nvPr/>
          </p:nvSpPr>
          <p:spPr>
            <a:xfrm>
              <a:off x="8181942" y="3108267"/>
              <a:ext cx="220362" cy="398479"/>
            </a:xfrm>
            <a:prstGeom prst="rect">
              <a:avLst/>
            </a:prstGeom>
            <a:solidFill>
              <a:srgbClr val="80BD41">
                <a:alpha val="100000"/>
              </a:srgbClr>
            </a:solidFill>
          </p:spPr>
          <p:txBody>
            <a:bodyPr/>
            <a:lstStyle/>
            <a:p/>
          </p:txBody>
        </p:sp>
        <p:sp>
          <p:nvSpPr>
            <p:cNvPr id="124" name="rc124"/>
            <p:cNvSpPr/>
            <p:nvPr/>
          </p:nvSpPr>
          <p:spPr>
            <a:xfrm>
              <a:off x="8475758" y="3307507"/>
              <a:ext cx="220362" cy="348669"/>
            </a:xfrm>
            <a:prstGeom prst="rect">
              <a:avLst/>
            </a:prstGeom>
            <a:solidFill>
              <a:srgbClr val="80BD41">
                <a:alpha val="100000"/>
              </a:srgbClr>
            </a:solidFill>
          </p:spPr>
          <p:txBody>
            <a:bodyPr/>
            <a:lstStyle/>
            <a:p/>
          </p:txBody>
        </p:sp>
        <p:sp>
          <p:nvSpPr>
            <p:cNvPr id="125" name="rc125"/>
            <p:cNvSpPr/>
            <p:nvPr/>
          </p:nvSpPr>
          <p:spPr>
            <a:xfrm>
              <a:off x="1130336" y="1763398"/>
              <a:ext cx="220362" cy="1344868"/>
            </a:xfrm>
            <a:prstGeom prst="rect">
              <a:avLst/>
            </a:prstGeom>
            <a:solidFill>
              <a:srgbClr val="6A1E74">
                <a:alpha val="100000"/>
              </a:srgbClr>
            </a:solidFill>
          </p:spPr>
          <p:txBody>
            <a:bodyPr/>
            <a:lstStyle/>
            <a:p/>
          </p:txBody>
        </p:sp>
        <p:sp>
          <p:nvSpPr>
            <p:cNvPr id="126" name="rc126"/>
            <p:cNvSpPr/>
            <p:nvPr/>
          </p:nvSpPr>
          <p:spPr>
            <a:xfrm>
              <a:off x="1424153" y="1863018"/>
              <a:ext cx="220362" cy="1369773"/>
            </a:xfrm>
            <a:prstGeom prst="rect">
              <a:avLst/>
            </a:prstGeom>
            <a:solidFill>
              <a:srgbClr val="6A1E74">
                <a:alpha val="100000"/>
              </a:srgbClr>
            </a:solidFill>
          </p:spPr>
          <p:txBody>
            <a:bodyPr/>
            <a:lstStyle/>
            <a:p/>
          </p:txBody>
        </p:sp>
        <p:sp>
          <p:nvSpPr>
            <p:cNvPr id="127" name="rc127"/>
            <p:cNvSpPr/>
            <p:nvPr/>
          </p:nvSpPr>
          <p:spPr>
            <a:xfrm>
              <a:off x="1717969" y="1863018"/>
              <a:ext cx="220362" cy="1419583"/>
            </a:xfrm>
            <a:prstGeom prst="rect">
              <a:avLst/>
            </a:prstGeom>
            <a:solidFill>
              <a:srgbClr val="6A1E74">
                <a:alpha val="100000"/>
              </a:srgbClr>
            </a:solidFill>
          </p:spPr>
          <p:txBody>
            <a:bodyPr/>
            <a:lstStyle/>
            <a:p/>
          </p:txBody>
        </p:sp>
        <p:sp>
          <p:nvSpPr>
            <p:cNvPr id="128" name="rc128"/>
            <p:cNvSpPr/>
            <p:nvPr/>
          </p:nvSpPr>
          <p:spPr>
            <a:xfrm>
              <a:off x="2011786" y="2012448"/>
              <a:ext cx="220362" cy="1344868"/>
            </a:xfrm>
            <a:prstGeom prst="rect">
              <a:avLst/>
            </a:prstGeom>
            <a:solidFill>
              <a:srgbClr val="6A1E74">
                <a:alpha val="100000"/>
              </a:srgbClr>
            </a:solidFill>
          </p:spPr>
          <p:txBody>
            <a:bodyPr/>
            <a:lstStyle/>
            <a:p/>
          </p:txBody>
        </p:sp>
        <p:sp>
          <p:nvSpPr>
            <p:cNvPr id="129" name="rc129"/>
            <p:cNvSpPr/>
            <p:nvPr/>
          </p:nvSpPr>
          <p:spPr>
            <a:xfrm>
              <a:off x="2305603" y="2062258"/>
              <a:ext cx="220362" cy="1319963"/>
            </a:xfrm>
            <a:prstGeom prst="rect">
              <a:avLst/>
            </a:prstGeom>
            <a:solidFill>
              <a:srgbClr val="6A1E74">
                <a:alpha val="100000"/>
              </a:srgbClr>
            </a:solidFill>
          </p:spPr>
          <p:txBody>
            <a:bodyPr/>
            <a:lstStyle/>
            <a:p/>
          </p:txBody>
        </p:sp>
        <p:sp>
          <p:nvSpPr>
            <p:cNvPr id="130" name="rc130"/>
            <p:cNvSpPr/>
            <p:nvPr/>
          </p:nvSpPr>
          <p:spPr>
            <a:xfrm>
              <a:off x="2599420" y="2186783"/>
              <a:ext cx="220362" cy="1220343"/>
            </a:xfrm>
            <a:prstGeom prst="rect">
              <a:avLst/>
            </a:prstGeom>
            <a:solidFill>
              <a:srgbClr val="6A1E74">
                <a:alpha val="100000"/>
              </a:srgbClr>
            </a:solidFill>
          </p:spPr>
          <p:txBody>
            <a:bodyPr/>
            <a:lstStyle/>
            <a:p/>
          </p:txBody>
        </p:sp>
        <p:sp>
          <p:nvSpPr>
            <p:cNvPr id="131" name="rc131"/>
            <p:cNvSpPr/>
            <p:nvPr/>
          </p:nvSpPr>
          <p:spPr>
            <a:xfrm>
              <a:off x="2893237" y="2311308"/>
              <a:ext cx="220362" cy="1220343"/>
            </a:xfrm>
            <a:prstGeom prst="rect">
              <a:avLst/>
            </a:prstGeom>
            <a:solidFill>
              <a:srgbClr val="6A1E74">
                <a:alpha val="100000"/>
              </a:srgbClr>
            </a:solidFill>
          </p:spPr>
          <p:txBody>
            <a:bodyPr/>
            <a:lstStyle/>
            <a:p/>
          </p:txBody>
        </p:sp>
        <p:sp>
          <p:nvSpPr>
            <p:cNvPr id="132" name="rc132"/>
            <p:cNvSpPr/>
            <p:nvPr/>
          </p:nvSpPr>
          <p:spPr>
            <a:xfrm>
              <a:off x="3187054" y="2361118"/>
              <a:ext cx="220362" cy="1245248"/>
            </a:xfrm>
            <a:prstGeom prst="rect">
              <a:avLst/>
            </a:prstGeom>
            <a:solidFill>
              <a:srgbClr val="6A1E74">
                <a:alpha val="100000"/>
              </a:srgbClr>
            </a:solidFill>
          </p:spPr>
          <p:txBody>
            <a:bodyPr/>
            <a:lstStyle/>
            <a:p/>
          </p:txBody>
        </p:sp>
        <p:sp>
          <p:nvSpPr>
            <p:cNvPr id="133" name="rc133"/>
            <p:cNvSpPr/>
            <p:nvPr/>
          </p:nvSpPr>
          <p:spPr>
            <a:xfrm>
              <a:off x="3480871" y="2485643"/>
              <a:ext cx="220362" cy="1095818"/>
            </a:xfrm>
            <a:prstGeom prst="rect">
              <a:avLst/>
            </a:prstGeom>
            <a:solidFill>
              <a:srgbClr val="6A1E74">
                <a:alpha val="100000"/>
              </a:srgbClr>
            </a:solidFill>
          </p:spPr>
          <p:txBody>
            <a:bodyPr/>
            <a:lstStyle/>
            <a:p/>
          </p:txBody>
        </p:sp>
        <p:sp>
          <p:nvSpPr>
            <p:cNvPr id="134" name="rc134"/>
            <p:cNvSpPr/>
            <p:nvPr/>
          </p:nvSpPr>
          <p:spPr>
            <a:xfrm>
              <a:off x="3774688" y="2784502"/>
              <a:ext cx="220362" cy="921484"/>
            </a:xfrm>
            <a:prstGeom prst="rect">
              <a:avLst/>
            </a:prstGeom>
            <a:solidFill>
              <a:srgbClr val="6A1E74">
                <a:alpha val="100000"/>
              </a:srgbClr>
            </a:solidFill>
          </p:spPr>
          <p:txBody>
            <a:bodyPr/>
            <a:lstStyle/>
            <a:p/>
          </p:txBody>
        </p:sp>
        <p:sp>
          <p:nvSpPr>
            <p:cNvPr id="135" name="rc135"/>
            <p:cNvSpPr/>
            <p:nvPr/>
          </p:nvSpPr>
          <p:spPr>
            <a:xfrm>
              <a:off x="4068505" y="2759597"/>
              <a:ext cx="220362" cy="1070913"/>
            </a:xfrm>
            <a:prstGeom prst="rect">
              <a:avLst/>
            </a:prstGeom>
            <a:solidFill>
              <a:srgbClr val="6A1E74">
                <a:alpha val="100000"/>
              </a:srgbClr>
            </a:solidFill>
          </p:spPr>
          <p:txBody>
            <a:bodyPr/>
            <a:lstStyle/>
            <a:p/>
          </p:txBody>
        </p:sp>
        <p:sp>
          <p:nvSpPr>
            <p:cNvPr id="136" name="rc136"/>
            <p:cNvSpPr/>
            <p:nvPr/>
          </p:nvSpPr>
          <p:spPr>
            <a:xfrm>
              <a:off x="4362322" y="2585262"/>
              <a:ext cx="220362" cy="1245248"/>
            </a:xfrm>
            <a:prstGeom prst="rect">
              <a:avLst/>
            </a:prstGeom>
            <a:solidFill>
              <a:srgbClr val="6A1E74">
                <a:alpha val="100000"/>
              </a:srgbClr>
            </a:solidFill>
          </p:spPr>
          <p:txBody>
            <a:bodyPr/>
            <a:lstStyle/>
            <a:p/>
          </p:txBody>
        </p:sp>
        <p:sp>
          <p:nvSpPr>
            <p:cNvPr id="137" name="rc137"/>
            <p:cNvSpPr/>
            <p:nvPr/>
          </p:nvSpPr>
          <p:spPr>
            <a:xfrm>
              <a:off x="4656139" y="2485643"/>
              <a:ext cx="220362" cy="1319963"/>
            </a:xfrm>
            <a:prstGeom prst="rect">
              <a:avLst/>
            </a:prstGeom>
            <a:solidFill>
              <a:srgbClr val="6A1E74">
                <a:alpha val="100000"/>
              </a:srgbClr>
            </a:solidFill>
          </p:spPr>
          <p:txBody>
            <a:bodyPr/>
            <a:lstStyle/>
            <a:p/>
          </p:txBody>
        </p:sp>
        <p:sp>
          <p:nvSpPr>
            <p:cNvPr id="138" name="rc138"/>
            <p:cNvSpPr/>
            <p:nvPr/>
          </p:nvSpPr>
          <p:spPr>
            <a:xfrm>
              <a:off x="4949956" y="2386023"/>
              <a:ext cx="220362" cy="1344868"/>
            </a:xfrm>
            <a:prstGeom prst="rect">
              <a:avLst/>
            </a:prstGeom>
            <a:solidFill>
              <a:srgbClr val="6A1E74">
                <a:alpha val="100000"/>
              </a:srgbClr>
            </a:solidFill>
          </p:spPr>
          <p:txBody>
            <a:bodyPr/>
            <a:lstStyle/>
            <a:p/>
          </p:txBody>
        </p:sp>
        <p:sp>
          <p:nvSpPr>
            <p:cNvPr id="139" name="rc139"/>
            <p:cNvSpPr/>
            <p:nvPr/>
          </p:nvSpPr>
          <p:spPr>
            <a:xfrm>
              <a:off x="5243772" y="2311308"/>
              <a:ext cx="220362" cy="1369773"/>
            </a:xfrm>
            <a:prstGeom prst="rect">
              <a:avLst/>
            </a:prstGeom>
            <a:solidFill>
              <a:srgbClr val="6A1E74">
                <a:alpha val="100000"/>
              </a:srgbClr>
            </a:solidFill>
          </p:spPr>
          <p:txBody>
            <a:bodyPr/>
            <a:lstStyle/>
            <a:p/>
          </p:txBody>
        </p:sp>
        <p:sp>
          <p:nvSpPr>
            <p:cNvPr id="140" name="rc140"/>
            <p:cNvSpPr/>
            <p:nvPr/>
          </p:nvSpPr>
          <p:spPr>
            <a:xfrm>
              <a:off x="5537589" y="2211688"/>
              <a:ext cx="220362" cy="1394678"/>
            </a:xfrm>
            <a:prstGeom prst="rect">
              <a:avLst/>
            </a:prstGeom>
            <a:solidFill>
              <a:srgbClr val="6A1E74">
                <a:alpha val="100000"/>
              </a:srgbClr>
            </a:solidFill>
          </p:spPr>
          <p:txBody>
            <a:bodyPr/>
            <a:lstStyle/>
            <a:p/>
          </p:txBody>
        </p:sp>
        <p:sp>
          <p:nvSpPr>
            <p:cNvPr id="141" name="rc141"/>
            <p:cNvSpPr/>
            <p:nvPr/>
          </p:nvSpPr>
          <p:spPr>
            <a:xfrm>
              <a:off x="5831406" y="2211688"/>
              <a:ext cx="220362" cy="1270153"/>
            </a:xfrm>
            <a:prstGeom prst="rect">
              <a:avLst/>
            </a:prstGeom>
            <a:solidFill>
              <a:srgbClr val="6A1E74">
                <a:alpha val="100000"/>
              </a:srgbClr>
            </a:solidFill>
          </p:spPr>
          <p:txBody>
            <a:bodyPr/>
            <a:lstStyle/>
            <a:p/>
          </p:txBody>
        </p:sp>
        <p:sp>
          <p:nvSpPr>
            <p:cNvPr id="142" name="rc142"/>
            <p:cNvSpPr/>
            <p:nvPr/>
          </p:nvSpPr>
          <p:spPr>
            <a:xfrm>
              <a:off x="6125223" y="2336213"/>
              <a:ext cx="220362" cy="1145628"/>
            </a:xfrm>
            <a:prstGeom prst="rect">
              <a:avLst/>
            </a:prstGeom>
            <a:solidFill>
              <a:srgbClr val="6A1E74">
                <a:alpha val="100000"/>
              </a:srgbClr>
            </a:solidFill>
          </p:spPr>
          <p:txBody>
            <a:bodyPr/>
            <a:lstStyle/>
            <a:p/>
          </p:txBody>
        </p:sp>
        <p:sp>
          <p:nvSpPr>
            <p:cNvPr id="143" name="rc143"/>
            <p:cNvSpPr/>
            <p:nvPr/>
          </p:nvSpPr>
          <p:spPr>
            <a:xfrm>
              <a:off x="6419040" y="2386023"/>
              <a:ext cx="220362" cy="1120723"/>
            </a:xfrm>
            <a:prstGeom prst="rect">
              <a:avLst/>
            </a:prstGeom>
            <a:solidFill>
              <a:srgbClr val="6A1E74">
                <a:alpha val="100000"/>
              </a:srgbClr>
            </a:solidFill>
          </p:spPr>
          <p:txBody>
            <a:bodyPr/>
            <a:lstStyle/>
            <a:p/>
          </p:txBody>
        </p:sp>
        <p:sp>
          <p:nvSpPr>
            <p:cNvPr id="144" name="rc144"/>
            <p:cNvSpPr/>
            <p:nvPr/>
          </p:nvSpPr>
          <p:spPr>
            <a:xfrm>
              <a:off x="6712857" y="2460738"/>
              <a:ext cx="220362" cy="1070913"/>
            </a:xfrm>
            <a:prstGeom prst="rect">
              <a:avLst/>
            </a:prstGeom>
            <a:solidFill>
              <a:srgbClr val="6A1E74">
                <a:alpha val="100000"/>
              </a:srgbClr>
            </a:solidFill>
          </p:spPr>
          <p:txBody>
            <a:bodyPr/>
            <a:lstStyle/>
            <a:p/>
          </p:txBody>
        </p:sp>
        <p:sp>
          <p:nvSpPr>
            <p:cNvPr id="145" name="rc145"/>
            <p:cNvSpPr/>
            <p:nvPr/>
          </p:nvSpPr>
          <p:spPr>
            <a:xfrm>
              <a:off x="7006674" y="2261498"/>
              <a:ext cx="220362" cy="1120723"/>
            </a:xfrm>
            <a:prstGeom prst="rect">
              <a:avLst/>
            </a:prstGeom>
            <a:solidFill>
              <a:srgbClr val="6A1E74">
                <a:alpha val="100000"/>
              </a:srgbClr>
            </a:solidFill>
          </p:spPr>
          <p:txBody>
            <a:bodyPr/>
            <a:lstStyle/>
            <a:p/>
          </p:txBody>
        </p:sp>
        <p:sp>
          <p:nvSpPr>
            <p:cNvPr id="146" name="rc146"/>
            <p:cNvSpPr/>
            <p:nvPr/>
          </p:nvSpPr>
          <p:spPr>
            <a:xfrm>
              <a:off x="7300491" y="1887923"/>
              <a:ext cx="220362" cy="1295058"/>
            </a:xfrm>
            <a:prstGeom prst="rect">
              <a:avLst/>
            </a:prstGeom>
            <a:solidFill>
              <a:srgbClr val="6A1E74">
                <a:alpha val="100000"/>
              </a:srgbClr>
            </a:solidFill>
          </p:spPr>
          <p:txBody>
            <a:bodyPr/>
            <a:lstStyle/>
            <a:p/>
          </p:txBody>
        </p:sp>
        <p:sp>
          <p:nvSpPr>
            <p:cNvPr id="147" name="rc147"/>
            <p:cNvSpPr/>
            <p:nvPr/>
          </p:nvSpPr>
          <p:spPr>
            <a:xfrm>
              <a:off x="7594308" y="1912828"/>
              <a:ext cx="220362" cy="1319963"/>
            </a:xfrm>
            <a:prstGeom prst="rect">
              <a:avLst/>
            </a:prstGeom>
            <a:solidFill>
              <a:srgbClr val="6A1E74">
                <a:alpha val="100000"/>
              </a:srgbClr>
            </a:solidFill>
          </p:spPr>
          <p:txBody>
            <a:bodyPr/>
            <a:lstStyle/>
            <a:p/>
          </p:txBody>
        </p:sp>
        <p:sp>
          <p:nvSpPr>
            <p:cNvPr id="148" name="rc148"/>
            <p:cNvSpPr/>
            <p:nvPr/>
          </p:nvSpPr>
          <p:spPr>
            <a:xfrm>
              <a:off x="7888125" y="1912828"/>
              <a:ext cx="220362" cy="1245248"/>
            </a:xfrm>
            <a:prstGeom prst="rect">
              <a:avLst/>
            </a:prstGeom>
            <a:solidFill>
              <a:srgbClr val="6A1E74">
                <a:alpha val="100000"/>
              </a:srgbClr>
            </a:solidFill>
          </p:spPr>
          <p:txBody>
            <a:bodyPr/>
            <a:lstStyle/>
            <a:p/>
          </p:txBody>
        </p:sp>
        <p:sp>
          <p:nvSpPr>
            <p:cNvPr id="149" name="rc149"/>
            <p:cNvSpPr/>
            <p:nvPr/>
          </p:nvSpPr>
          <p:spPr>
            <a:xfrm>
              <a:off x="8181942" y="1962638"/>
              <a:ext cx="220362" cy="1145628"/>
            </a:xfrm>
            <a:prstGeom prst="rect">
              <a:avLst/>
            </a:prstGeom>
            <a:solidFill>
              <a:srgbClr val="6A1E74">
                <a:alpha val="100000"/>
              </a:srgbClr>
            </a:solidFill>
          </p:spPr>
          <p:txBody>
            <a:bodyPr/>
            <a:lstStyle/>
            <a:p/>
          </p:txBody>
        </p:sp>
        <p:sp>
          <p:nvSpPr>
            <p:cNvPr id="150" name="rc150"/>
            <p:cNvSpPr/>
            <p:nvPr/>
          </p:nvSpPr>
          <p:spPr>
            <a:xfrm>
              <a:off x="8475758" y="2112068"/>
              <a:ext cx="220362" cy="1195438"/>
            </a:xfrm>
            <a:prstGeom prst="rect">
              <a:avLst/>
            </a:prstGeom>
            <a:solidFill>
              <a:srgbClr val="6A1E74">
                <a:alpha val="100000"/>
              </a:srgbClr>
            </a:solidFill>
          </p:spPr>
          <p:txBody>
            <a:bodyPr/>
            <a:lstStyle/>
            <a:p/>
          </p:txBody>
        </p:sp>
        <p:sp>
          <p:nvSpPr>
            <p:cNvPr id="151" name="tx151"/>
            <p:cNvSpPr/>
            <p:nvPr/>
          </p:nvSpPr>
          <p:spPr>
            <a:xfrm>
              <a:off x="1177789" y="484419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2.4</a:t>
              </a:r>
            </a:p>
          </p:txBody>
        </p:sp>
        <p:sp>
          <p:nvSpPr>
            <p:cNvPr id="152" name="tx152"/>
            <p:cNvSpPr/>
            <p:nvPr/>
          </p:nvSpPr>
          <p:spPr>
            <a:xfrm>
              <a:off x="1471606" y="485664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a:t>
              </a:r>
            </a:p>
          </p:txBody>
        </p:sp>
        <p:sp>
          <p:nvSpPr>
            <p:cNvPr id="153" name="tx153"/>
            <p:cNvSpPr/>
            <p:nvPr/>
          </p:nvSpPr>
          <p:spPr>
            <a:xfrm>
              <a:off x="1765423" y="486910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154" name="tx154"/>
            <p:cNvSpPr/>
            <p:nvPr/>
          </p:nvSpPr>
          <p:spPr>
            <a:xfrm>
              <a:off x="2096867" y="4894006"/>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155" name="tx155"/>
            <p:cNvSpPr/>
            <p:nvPr/>
          </p:nvSpPr>
          <p:spPr>
            <a:xfrm>
              <a:off x="2353057" y="490645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156" name="tx156"/>
            <p:cNvSpPr/>
            <p:nvPr/>
          </p:nvSpPr>
          <p:spPr>
            <a:xfrm>
              <a:off x="2646874" y="493136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57" name="tx157"/>
            <p:cNvSpPr/>
            <p:nvPr/>
          </p:nvSpPr>
          <p:spPr>
            <a:xfrm>
              <a:off x="2940691" y="494381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158" name="tx158"/>
            <p:cNvSpPr/>
            <p:nvPr/>
          </p:nvSpPr>
          <p:spPr>
            <a:xfrm>
              <a:off x="3234508" y="493136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59" name="tx159"/>
            <p:cNvSpPr/>
            <p:nvPr/>
          </p:nvSpPr>
          <p:spPr>
            <a:xfrm>
              <a:off x="3528324" y="493136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60" name="tx160"/>
            <p:cNvSpPr/>
            <p:nvPr/>
          </p:nvSpPr>
          <p:spPr>
            <a:xfrm>
              <a:off x="3822141" y="493136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61" name="tx161"/>
            <p:cNvSpPr/>
            <p:nvPr/>
          </p:nvSpPr>
          <p:spPr>
            <a:xfrm>
              <a:off x="4115958" y="494381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162" name="tx162"/>
            <p:cNvSpPr/>
            <p:nvPr/>
          </p:nvSpPr>
          <p:spPr>
            <a:xfrm>
              <a:off x="4409775" y="494381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163" name="tx163"/>
            <p:cNvSpPr/>
            <p:nvPr/>
          </p:nvSpPr>
          <p:spPr>
            <a:xfrm>
              <a:off x="4703592" y="494381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164" name="tx164"/>
            <p:cNvSpPr/>
            <p:nvPr/>
          </p:nvSpPr>
          <p:spPr>
            <a:xfrm>
              <a:off x="4997409" y="493136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65" name="tx165"/>
            <p:cNvSpPr/>
            <p:nvPr/>
          </p:nvSpPr>
          <p:spPr>
            <a:xfrm>
              <a:off x="5291226" y="491891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166" name="tx166"/>
            <p:cNvSpPr/>
            <p:nvPr/>
          </p:nvSpPr>
          <p:spPr>
            <a:xfrm>
              <a:off x="5622670" y="4894006"/>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167" name="tx167"/>
            <p:cNvSpPr/>
            <p:nvPr/>
          </p:nvSpPr>
          <p:spPr>
            <a:xfrm>
              <a:off x="5878860" y="486910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168" name="tx168"/>
            <p:cNvSpPr/>
            <p:nvPr/>
          </p:nvSpPr>
          <p:spPr>
            <a:xfrm>
              <a:off x="6172677" y="486910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169" name="tx169"/>
            <p:cNvSpPr/>
            <p:nvPr/>
          </p:nvSpPr>
          <p:spPr>
            <a:xfrm>
              <a:off x="6466494" y="485664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a:t>
              </a:r>
            </a:p>
          </p:txBody>
        </p:sp>
        <p:sp>
          <p:nvSpPr>
            <p:cNvPr id="170" name="tx170"/>
            <p:cNvSpPr/>
            <p:nvPr/>
          </p:nvSpPr>
          <p:spPr>
            <a:xfrm>
              <a:off x="6760311" y="485664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a:t>
              </a:r>
            </a:p>
          </p:txBody>
        </p:sp>
        <p:sp>
          <p:nvSpPr>
            <p:cNvPr id="171" name="tx171"/>
            <p:cNvSpPr/>
            <p:nvPr/>
          </p:nvSpPr>
          <p:spPr>
            <a:xfrm>
              <a:off x="7054127" y="483174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2.5</a:t>
              </a:r>
            </a:p>
          </p:txBody>
        </p:sp>
        <p:sp>
          <p:nvSpPr>
            <p:cNvPr id="172" name="tx172"/>
            <p:cNvSpPr/>
            <p:nvPr/>
          </p:nvSpPr>
          <p:spPr>
            <a:xfrm>
              <a:off x="7347944" y="480683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173" name="tx173"/>
            <p:cNvSpPr/>
            <p:nvPr/>
          </p:nvSpPr>
          <p:spPr>
            <a:xfrm>
              <a:off x="7641761" y="480683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174" name="tx174"/>
            <p:cNvSpPr/>
            <p:nvPr/>
          </p:nvSpPr>
          <p:spPr>
            <a:xfrm>
              <a:off x="7935578" y="478193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2.9</a:t>
              </a:r>
            </a:p>
          </p:txBody>
        </p:sp>
        <p:sp>
          <p:nvSpPr>
            <p:cNvPr id="175" name="tx175"/>
            <p:cNvSpPr/>
            <p:nvPr/>
          </p:nvSpPr>
          <p:spPr>
            <a:xfrm>
              <a:off x="8229395" y="479438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176" name="tx176"/>
            <p:cNvSpPr/>
            <p:nvPr/>
          </p:nvSpPr>
          <p:spPr>
            <a:xfrm>
              <a:off x="8523212" y="479438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177" name="tx177"/>
            <p:cNvSpPr/>
            <p:nvPr/>
          </p:nvSpPr>
          <p:spPr>
            <a:xfrm>
              <a:off x="1177789" y="399742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4.4</a:t>
              </a:r>
            </a:p>
          </p:txBody>
        </p:sp>
        <p:sp>
          <p:nvSpPr>
            <p:cNvPr id="178" name="tx178"/>
            <p:cNvSpPr/>
            <p:nvPr/>
          </p:nvSpPr>
          <p:spPr>
            <a:xfrm>
              <a:off x="1471606" y="403478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4.3</a:t>
              </a:r>
            </a:p>
          </p:txBody>
        </p:sp>
        <p:sp>
          <p:nvSpPr>
            <p:cNvPr id="179" name="tx179"/>
            <p:cNvSpPr/>
            <p:nvPr/>
          </p:nvSpPr>
          <p:spPr>
            <a:xfrm>
              <a:off x="1765423" y="408459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4.1</a:t>
              </a:r>
            </a:p>
          </p:txBody>
        </p:sp>
        <p:sp>
          <p:nvSpPr>
            <p:cNvPr id="180" name="tx180"/>
            <p:cNvSpPr/>
            <p:nvPr/>
          </p:nvSpPr>
          <p:spPr>
            <a:xfrm>
              <a:off x="2059240" y="415930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3.9</a:t>
              </a:r>
            </a:p>
          </p:txBody>
        </p:sp>
        <p:sp>
          <p:nvSpPr>
            <p:cNvPr id="181" name="tx181"/>
            <p:cNvSpPr/>
            <p:nvPr/>
          </p:nvSpPr>
          <p:spPr>
            <a:xfrm>
              <a:off x="2353057" y="41966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3.8</a:t>
              </a:r>
            </a:p>
          </p:txBody>
        </p:sp>
        <p:sp>
          <p:nvSpPr>
            <p:cNvPr id="182" name="tx182"/>
            <p:cNvSpPr/>
            <p:nvPr/>
          </p:nvSpPr>
          <p:spPr>
            <a:xfrm>
              <a:off x="2646874" y="424647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3.8</a:t>
              </a:r>
            </a:p>
          </p:txBody>
        </p:sp>
        <p:sp>
          <p:nvSpPr>
            <p:cNvPr id="183" name="tx183"/>
            <p:cNvSpPr/>
            <p:nvPr/>
          </p:nvSpPr>
          <p:spPr>
            <a:xfrm>
              <a:off x="2940691" y="430873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3.5</a:t>
              </a:r>
            </a:p>
          </p:txBody>
        </p:sp>
        <p:sp>
          <p:nvSpPr>
            <p:cNvPr id="184" name="tx184"/>
            <p:cNvSpPr/>
            <p:nvPr/>
          </p:nvSpPr>
          <p:spPr>
            <a:xfrm>
              <a:off x="3234508" y="432119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3.2</a:t>
              </a:r>
            </a:p>
          </p:txBody>
        </p:sp>
        <p:sp>
          <p:nvSpPr>
            <p:cNvPr id="185" name="tx185"/>
            <p:cNvSpPr/>
            <p:nvPr/>
          </p:nvSpPr>
          <p:spPr>
            <a:xfrm>
              <a:off x="3528324" y="433364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3.1</a:t>
              </a:r>
            </a:p>
          </p:txBody>
        </p:sp>
        <p:sp>
          <p:nvSpPr>
            <p:cNvPr id="186" name="tx186"/>
            <p:cNvSpPr/>
            <p:nvPr/>
          </p:nvSpPr>
          <p:spPr>
            <a:xfrm>
              <a:off x="3822141" y="437100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187" name="tx187"/>
            <p:cNvSpPr/>
            <p:nvPr/>
          </p:nvSpPr>
          <p:spPr>
            <a:xfrm>
              <a:off x="4115958" y="442081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2.6</a:t>
              </a:r>
            </a:p>
          </p:txBody>
        </p:sp>
        <p:sp>
          <p:nvSpPr>
            <p:cNvPr id="188" name="tx188"/>
            <p:cNvSpPr/>
            <p:nvPr/>
          </p:nvSpPr>
          <p:spPr>
            <a:xfrm>
              <a:off x="4409775" y="442081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2.6</a:t>
              </a:r>
            </a:p>
          </p:txBody>
        </p:sp>
        <p:sp>
          <p:nvSpPr>
            <p:cNvPr id="189" name="tx189"/>
            <p:cNvSpPr/>
            <p:nvPr/>
          </p:nvSpPr>
          <p:spPr>
            <a:xfrm>
              <a:off x="4703592" y="442081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2.6</a:t>
              </a:r>
            </a:p>
          </p:txBody>
        </p:sp>
        <p:sp>
          <p:nvSpPr>
            <p:cNvPr id="190" name="tx190"/>
            <p:cNvSpPr/>
            <p:nvPr/>
          </p:nvSpPr>
          <p:spPr>
            <a:xfrm>
              <a:off x="4997409" y="437100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191" name="tx191"/>
            <p:cNvSpPr/>
            <p:nvPr/>
          </p:nvSpPr>
          <p:spPr>
            <a:xfrm>
              <a:off x="5291226" y="434609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192" name="tx192"/>
            <p:cNvSpPr/>
            <p:nvPr/>
          </p:nvSpPr>
          <p:spPr>
            <a:xfrm>
              <a:off x="5585043" y="428383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2.9</a:t>
              </a:r>
            </a:p>
          </p:txBody>
        </p:sp>
        <p:sp>
          <p:nvSpPr>
            <p:cNvPr id="193" name="tx193"/>
            <p:cNvSpPr/>
            <p:nvPr/>
          </p:nvSpPr>
          <p:spPr>
            <a:xfrm>
              <a:off x="5878860" y="41966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3.2</a:t>
              </a:r>
            </a:p>
          </p:txBody>
        </p:sp>
        <p:sp>
          <p:nvSpPr>
            <p:cNvPr id="194" name="tx194"/>
            <p:cNvSpPr/>
            <p:nvPr/>
          </p:nvSpPr>
          <p:spPr>
            <a:xfrm>
              <a:off x="6172677" y="42091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3.1</a:t>
              </a:r>
            </a:p>
          </p:txBody>
        </p:sp>
        <p:sp>
          <p:nvSpPr>
            <p:cNvPr id="195" name="tx195"/>
            <p:cNvSpPr/>
            <p:nvPr/>
          </p:nvSpPr>
          <p:spPr>
            <a:xfrm>
              <a:off x="6466494" y="42091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2.9</a:t>
              </a:r>
            </a:p>
          </p:txBody>
        </p:sp>
        <p:sp>
          <p:nvSpPr>
            <p:cNvPr id="196" name="tx196"/>
            <p:cNvSpPr/>
            <p:nvPr/>
          </p:nvSpPr>
          <p:spPr>
            <a:xfrm>
              <a:off x="6760311" y="422157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197" name="tx197"/>
            <p:cNvSpPr/>
            <p:nvPr/>
          </p:nvSpPr>
          <p:spPr>
            <a:xfrm>
              <a:off x="7091755" y="4146857"/>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a:t>
              </a:r>
            </a:p>
          </p:txBody>
        </p:sp>
        <p:sp>
          <p:nvSpPr>
            <p:cNvPr id="198" name="tx198"/>
            <p:cNvSpPr/>
            <p:nvPr/>
          </p:nvSpPr>
          <p:spPr>
            <a:xfrm>
              <a:off x="7347944" y="404723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3.4</a:t>
              </a:r>
            </a:p>
          </p:txBody>
        </p:sp>
        <p:sp>
          <p:nvSpPr>
            <p:cNvPr id="199" name="tx199"/>
            <p:cNvSpPr/>
            <p:nvPr/>
          </p:nvSpPr>
          <p:spPr>
            <a:xfrm>
              <a:off x="7641761" y="407214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3.2</a:t>
              </a:r>
            </a:p>
          </p:txBody>
        </p:sp>
        <p:sp>
          <p:nvSpPr>
            <p:cNvPr id="200" name="tx200"/>
            <p:cNvSpPr/>
            <p:nvPr/>
          </p:nvSpPr>
          <p:spPr>
            <a:xfrm>
              <a:off x="7935578" y="397252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3.6</a:t>
              </a:r>
            </a:p>
          </p:txBody>
        </p:sp>
        <p:sp>
          <p:nvSpPr>
            <p:cNvPr id="201" name="tx201"/>
            <p:cNvSpPr/>
            <p:nvPr/>
          </p:nvSpPr>
          <p:spPr>
            <a:xfrm>
              <a:off x="8229395" y="398497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3.7</a:t>
              </a:r>
            </a:p>
          </p:txBody>
        </p:sp>
        <p:sp>
          <p:nvSpPr>
            <p:cNvPr id="202" name="tx202"/>
            <p:cNvSpPr/>
            <p:nvPr/>
          </p:nvSpPr>
          <p:spPr>
            <a:xfrm>
              <a:off x="8523212" y="404723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3.2</a:t>
              </a:r>
            </a:p>
          </p:txBody>
        </p:sp>
        <p:sp>
          <p:nvSpPr>
            <p:cNvPr id="203" name="tx203"/>
            <p:cNvSpPr/>
            <p:nvPr/>
          </p:nvSpPr>
          <p:spPr>
            <a:xfrm>
              <a:off x="1189082" y="341216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4" name="tx204"/>
            <p:cNvSpPr/>
            <p:nvPr/>
          </p:nvSpPr>
          <p:spPr>
            <a:xfrm>
              <a:off x="1482899" y="347442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5" name="tx205"/>
            <p:cNvSpPr/>
            <p:nvPr/>
          </p:nvSpPr>
          <p:spPr>
            <a:xfrm>
              <a:off x="1776716" y="354913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6" name="tx206"/>
            <p:cNvSpPr/>
            <p:nvPr/>
          </p:nvSpPr>
          <p:spPr>
            <a:xfrm>
              <a:off x="2070533" y="364875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7" name="tx207"/>
            <p:cNvSpPr/>
            <p:nvPr/>
          </p:nvSpPr>
          <p:spPr>
            <a:xfrm>
              <a:off x="2364350" y="368611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8" name="tx208"/>
            <p:cNvSpPr/>
            <p:nvPr/>
          </p:nvSpPr>
          <p:spPr>
            <a:xfrm>
              <a:off x="2658167" y="374837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09" name="tx209"/>
            <p:cNvSpPr/>
            <p:nvPr/>
          </p:nvSpPr>
          <p:spPr>
            <a:xfrm>
              <a:off x="2951983" y="384799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0" name="tx210"/>
            <p:cNvSpPr/>
            <p:nvPr/>
          </p:nvSpPr>
          <p:spPr>
            <a:xfrm>
              <a:off x="3245800" y="389780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1" name="tx211"/>
            <p:cNvSpPr/>
            <p:nvPr/>
          </p:nvSpPr>
          <p:spPr>
            <a:xfrm>
              <a:off x="3539617" y="389780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2" name="tx212"/>
            <p:cNvSpPr/>
            <p:nvPr/>
          </p:nvSpPr>
          <p:spPr>
            <a:xfrm>
              <a:off x="3833434" y="398497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3" name="tx213"/>
            <p:cNvSpPr/>
            <p:nvPr/>
          </p:nvSpPr>
          <p:spPr>
            <a:xfrm>
              <a:off x="4127251" y="407214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4" name="tx214"/>
            <p:cNvSpPr/>
            <p:nvPr/>
          </p:nvSpPr>
          <p:spPr>
            <a:xfrm>
              <a:off x="4421068" y="407214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5" name="tx215"/>
            <p:cNvSpPr/>
            <p:nvPr/>
          </p:nvSpPr>
          <p:spPr>
            <a:xfrm>
              <a:off x="4714885" y="405968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6" name="tx216"/>
            <p:cNvSpPr/>
            <p:nvPr/>
          </p:nvSpPr>
          <p:spPr>
            <a:xfrm>
              <a:off x="5008702" y="399742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7" name="tx217"/>
            <p:cNvSpPr/>
            <p:nvPr/>
          </p:nvSpPr>
          <p:spPr>
            <a:xfrm>
              <a:off x="5302519" y="396006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8" name="tx218"/>
            <p:cNvSpPr/>
            <p:nvPr/>
          </p:nvSpPr>
          <p:spPr>
            <a:xfrm>
              <a:off x="5596336" y="388535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19" name="tx219"/>
            <p:cNvSpPr/>
            <p:nvPr/>
          </p:nvSpPr>
          <p:spPr>
            <a:xfrm>
              <a:off x="5890153" y="376083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0" name="tx220"/>
            <p:cNvSpPr/>
            <p:nvPr/>
          </p:nvSpPr>
          <p:spPr>
            <a:xfrm>
              <a:off x="6183970" y="378573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1" name="tx221"/>
            <p:cNvSpPr/>
            <p:nvPr/>
          </p:nvSpPr>
          <p:spPr>
            <a:xfrm>
              <a:off x="6477786" y="379818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2" name="tx222"/>
            <p:cNvSpPr/>
            <p:nvPr/>
          </p:nvSpPr>
          <p:spPr>
            <a:xfrm>
              <a:off x="6771603" y="382309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3" name="tx223"/>
            <p:cNvSpPr/>
            <p:nvPr/>
          </p:nvSpPr>
          <p:spPr>
            <a:xfrm>
              <a:off x="7065420" y="372347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4" name="tx224"/>
            <p:cNvSpPr/>
            <p:nvPr/>
          </p:nvSpPr>
          <p:spPr>
            <a:xfrm>
              <a:off x="7359237" y="357404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5" name="tx225"/>
            <p:cNvSpPr/>
            <p:nvPr/>
          </p:nvSpPr>
          <p:spPr>
            <a:xfrm>
              <a:off x="7653054" y="362385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6" name="tx226"/>
            <p:cNvSpPr/>
            <p:nvPr/>
          </p:nvSpPr>
          <p:spPr>
            <a:xfrm>
              <a:off x="7946871" y="349932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7" name="tx227"/>
            <p:cNvSpPr/>
            <p:nvPr/>
          </p:nvSpPr>
          <p:spPr>
            <a:xfrm>
              <a:off x="8240688" y="349932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8" name="tx228"/>
            <p:cNvSpPr/>
            <p:nvPr/>
          </p:nvSpPr>
          <p:spPr>
            <a:xfrm>
              <a:off x="8534505" y="363630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229" name="tx229"/>
            <p:cNvSpPr/>
            <p:nvPr/>
          </p:nvSpPr>
          <p:spPr>
            <a:xfrm>
              <a:off x="1177789" y="322537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230" name="tx230"/>
            <p:cNvSpPr/>
            <p:nvPr/>
          </p:nvSpPr>
          <p:spPr>
            <a:xfrm>
              <a:off x="1509234" y="3324993"/>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231" name="tx231"/>
            <p:cNvSpPr/>
            <p:nvPr/>
          </p:nvSpPr>
          <p:spPr>
            <a:xfrm>
              <a:off x="1765423" y="338725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232" name="tx232"/>
            <p:cNvSpPr/>
            <p:nvPr/>
          </p:nvSpPr>
          <p:spPr>
            <a:xfrm>
              <a:off x="2059240" y="347442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233" name="tx233"/>
            <p:cNvSpPr/>
            <p:nvPr/>
          </p:nvSpPr>
          <p:spPr>
            <a:xfrm>
              <a:off x="2353057" y="349932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234" name="tx234"/>
            <p:cNvSpPr/>
            <p:nvPr/>
          </p:nvSpPr>
          <p:spPr>
            <a:xfrm>
              <a:off x="2646874" y="354913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235" name="tx235"/>
            <p:cNvSpPr/>
            <p:nvPr/>
          </p:nvSpPr>
          <p:spPr>
            <a:xfrm>
              <a:off x="2940691" y="366121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236" name="tx236"/>
            <p:cNvSpPr/>
            <p:nvPr/>
          </p:nvSpPr>
          <p:spPr>
            <a:xfrm>
              <a:off x="3234508" y="372347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237" name="tx237"/>
            <p:cNvSpPr/>
            <p:nvPr/>
          </p:nvSpPr>
          <p:spPr>
            <a:xfrm>
              <a:off x="3528324" y="36985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238" name="tx238"/>
            <p:cNvSpPr/>
            <p:nvPr/>
          </p:nvSpPr>
          <p:spPr>
            <a:xfrm>
              <a:off x="3822141" y="381064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239" name="tx239"/>
            <p:cNvSpPr/>
            <p:nvPr/>
          </p:nvSpPr>
          <p:spPr>
            <a:xfrm>
              <a:off x="4153586" y="3922712"/>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240" name="tx240"/>
            <p:cNvSpPr/>
            <p:nvPr/>
          </p:nvSpPr>
          <p:spPr>
            <a:xfrm>
              <a:off x="4447403" y="3922712"/>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241" name="tx241"/>
            <p:cNvSpPr/>
            <p:nvPr/>
          </p:nvSpPr>
          <p:spPr>
            <a:xfrm>
              <a:off x="4741220" y="3897807"/>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242" name="tx242"/>
            <p:cNvSpPr/>
            <p:nvPr/>
          </p:nvSpPr>
          <p:spPr>
            <a:xfrm>
              <a:off x="4997409" y="383554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243" name="tx243"/>
            <p:cNvSpPr/>
            <p:nvPr/>
          </p:nvSpPr>
          <p:spPr>
            <a:xfrm>
              <a:off x="5291226" y="378573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244" name="tx244"/>
            <p:cNvSpPr/>
            <p:nvPr/>
          </p:nvSpPr>
          <p:spPr>
            <a:xfrm>
              <a:off x="5585043" y="371102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245" name="tx245"/>
            <p:cNvSpPr/>
            <p:nvPr/>
          </p:nvSpPr>
          <p:spPr>
            <a:xfrm>
              <a:off x="5878860" y="358649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246" name="tx246"/>
            <p:cNvSpPr/>
            <p:nvPr/>
          </p:nvSpPr>
          <p:spPr>
            <a:xfrm>
              <a:off x="6172677" y="359894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247" name="tx247"/>
            <p:cNvSpPr/>
            <p:nvPr/>
          </p:nvSpPr>
          <p:spPr>
            <a:xfrm>
              <a:off x="6466494" y="361140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248" name="tx248"/>
            <p:cNvSpPr/>
            <p:nvPr/>
          </p:nvSpPr>
          <p:spPr>
            <a:xfrm>
              <a:off x="6760311" y="363630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249" name="tx249"/>
            <p:cNvSpPr/>
            <p:nvPr/>
          </p:nvSpPr>
          <p:spPr>
            <a:xfrm>
              <a:off x="7054127" y="351178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a:t>
              </a:r>
            </a:p>
          </p:txBody>
        </p:sp>
        <p:sp>
          <p:nvSpPr>
            <p:cNvPr id="250" name="tx250"/>
            <p:cNvSpPr/>
            <p:nvPr/>
          </p:nvSpPr>
          <p:spPr>
            <a:xfrm>
              <a:off x="7347944" y="333744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251" name="tx251"/>
            <p:cNvSpPr/>
            <p:nvPr/>
          </p:nvSpPr>
          <p:spPr>
            <a:xfrm>
              <a:off x="7641761" y="338725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252" name="tx252"/>
            <p:cNvSpPr/>
            <p:nvPr/>
          </p:nvSpPr>
          <p:spPr>
            <a:xfrm>
              <a:off x="7935578" y="330008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253" name="tx253"/>
            <p:cNvSpPr/>
            <p:nvPr/>
          </p:nvSpPr>
          <p:spPr>
            <a:xfrm>
              <a:off x="8229395" y="327518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254" name="tx254"/>
            <p:cNvSpPr/>
            <p:nvPr/>
          </p:nvSpPr>
          <p:spPr>
            <a:xfrm>
              <a:off x="8523212" y="344951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255" name="tx255"/>
            <p:cNvSpPr/>
            <p:nvPr/>
          </p:nvSpPr>
          <p:spPr>
            <a:xfrm>
              <a:off x="1177789" y="240350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5.4</a:t>
              </a:r>
            </a:p>
          </p:txBody>
        </p:sp>
        <p:sp>
          <p:nvSpPr>
            <p:cNvPr id="256" name="tx256"/>
            <p:cNvSpPr/>
            <p:nvPr/>
          </p:nvSpPr>
          <p:spPr>
            <a:xfrm>
              <a:off x="1471606" y="251558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5.5</a:t>
              </a:r>
            </a:p>
          </p:txBody>
        </p:sp>
        <p:sp>
          <p:nvSpPr>
            <p:cNvPr id="257" name="tx257"/>
            <p:cNvSpPr/>
            <p:nvPr/>
          </p:nvSpPr>
          <p:spPr>
            <a:xfrm>
              <a:off x="1765423" y="254048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5.7</a:t>
              </a:r>
            </a:p>
          </p:txBody>
        </p:sp>
        <p:sp>
          <p:nvSpPr>
            <p:cNvPr id="258" name="tx258"/>
            <p:cNvSpPr/>
            <p:nvPr/>
          </p:nvSpPr>
          <p:spPr>
            <a:xfrm>
              <a:off x="2059240" y="265255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5.4</a:t>
              </a:r>
            </a:p>
          </p:txBody>
        </p:sp>
        <p:sp>
          <p:nvSpPr>
            <p:cNvPr id="259" name="tx259"/>
            <p:cNvSpPr/>
            <p:nvPr/>
          </p:nvSpPr>
          <p:spPr>
            <a:xfrm>
              <a:off x="2353057" y="268991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5.3</a:t>
              </a:r>
            </a:p>
          </p:txBody>
        </p:sp>
        <p:sp>
          <p:nvSpPr>
            <p:cNvPr id="260" name="tx260"/>
            <p:cNvSpPr/>
            <p:nvPr/>
          </p:nvSpPr>
          <p:spPr>
            <a:xfrm>
              <a:off x="2646874" y="276463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4.9</a:t>
              </a:r>
            </a:p>
          </p:txBody>
        </p:sp>
        <p:sp>
          <p:nvSpPr>
            <p:cNvPr id="261" name="tx261"/>
            <p:cNvSpPr/>
            <p:nvPr/>
          </p:nvSpPr>
          <p:spPr>
            <a:xfrm>
              <a:off x="2940691" y="288915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4.9</a:t>
              </a:r>
            </a:p>
          </p:txBody>
        </p:sp>
        <p:sp>
          <p:nvSpPr>
            <p:cNvPr id="262" name="tx262"/>
            <p:cNvSpPr/>
            <p:nvPr/>
          </p:nvSpPr>
          <p:spPr>
            <a:xfrm>
              <a:off x="3272135" y="2951418"/>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a:t>
              </a:r>
            </a:p>
          </p:txBody>
        </p:sp>
        <p:sp>
          <p:nvSpPr>
            <p:cNvPr id="263" name="tx263"/>
            <p:cNvSpPr/>
            <p:nvPr/>
          </p:nvSpPr>
          <p:spPr>
            <a:xfrm>
              <a:off x="3528324" y="300122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4.4</a:t>
              </a:r>
            </a:p>
          </p:txBody>
        </p:sp>
        <p:sp>
          <p:nvSpPr>
            <p:cNvPr id="264" name="tx264"/>
            <p:cNvSpPr/>
            <p:nvPr/>
          </p:nvSpPr>
          <p:spPr>
            <a:xfrm>
              <a:off x="3822141" y="321292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3.7</a:t>
              </a:r>
            </a:p>
          </p:txBody>
        </p:sp>
        <p:sp>
          <p:nvSpPr>
            <p:cNvPr id="265" name="tx265"/>
            <p:cNvSpPr/>
            <p:nvPr/>
          </p:nvSpPr>
          <p:spPr>
            <a:xfrm>
              <a:off x="4115958" y="326273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4.3</a:t>
              </a:r>
            </a:p>
          </p:txBody>
        </p:sp>
        <p:sp>
          <p:nvSpPr>
            <p:cNvPr id="266" name="tx266"/>
            <p:cNvSpPr/>
            <p:nvPr/>
          </p:nvSpPr>
          <p:spPr>
            <a:xfrm>
              <a:off x="4447403" y="3175563"/>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a:t>
              </a:r>
            </a:p>
          </p:txBody>
        </p:sp>
        <p:sp>
          <p:nvSpPr>
            <p:cNvPr id="267" name="tx267"/>
            <p:cNvSpPr/>
            <p:nvPr/>
          </p:nvSpPr>
          <p:spPr>
            <a:xfrm>
              <a:off x="4703592" y="311330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5.3</a:t>
              </a:r>
            </a:p>
          </p:txBody>
        </p:sp>
        <p:sp>
          <p:nvSpPr>
            <p:cNvPr id="268" name="tx268"/>
            <p:cNvSpPr/>
            <p:nvPr/>
          </p:nvSpPr>
          <p:spPr>
            <a:xfrm>
              <a:off x="4997409" y="302613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5.4</a:t>
              </a:r>
            </a:p>
          </p:txBody>
        </p:sp>
        <p:sp>
          <p:nvSpPr>
            <p:cNvPr id="269" name="tx269"/>
            <p:cNvSpPr/>
            <p:nvPr/>
          </p:nvSpPr>
          <p:spPr>
            <a:xfrm>
              <a:off x="5291226" y="296387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5.5</a:t>
              </a:r>
            </a:p>
          </p:txBody>
        </p:sp>
        <p:sp>
          <p:nvSpPr>
            <p:cNvPr id="270" name="tx270"/>
            <p:cNvSpPr/>
            <p:nvPr/>
          </p:nvSpPr>
          <p:spPr>
            <a:xfrm>
              <a:off x="5585043" y="287670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5.6</a:t>
              </a:r>
            </a:p>
          </p:txBody>
        </p:sp>
        <p:sp>
          <p:nvSpPr>
            <p:cNvPr id="271" name="tx271"/>
            <p:cNvSpPr/>
            <p:nvPr/>
          </p:nvSpPr>
          <p:spPr>
            <a:xfrm>
              <a:off x="5878860" y="281444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5.1</a:t>
              </a:r>
            </a:p>
          </p:txBody>
        </p:sp>
        <p:sp>
          <p:nvSpPr>
            <p:cNvPr id="272" name="tx272"/>
            <p:cNvSpPr/>
            <p:nvPr/>
          </p:nvSpPr>
          <p:spPr>
            <a:xfrm>
              <a:off x="6172677" y="287670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4.6</a:t>
              </a:r>
            </a:p>
          </p:txBody>
        </p:sp>
        <p:sp>
          <p:nvSpPr>
            <p:cNvPr id="273" name="tx273"/>
            <p:cNvSpPr/>
            <p:nvPr/>
          </p:nvSpPr>
          <p:spPr>
            <a:xfrm>
              <a:off x="6466494" y="291406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4.5</a:t>
              </a:r>
            </a:p>
          </p:txBody>
        </p:sp>
        <p:sp>
          <p:nvSpPr>
            <p:cNvPr id="274" name="tx274"/>
            <p:cNvSpPr/>
            <p:nvPr/>
          </p:nvSpPr>
          <p:spPr>
            <a:xfrm>
              <a:off x="6760311" y="296387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4.3</a:t>
              </a:r>
            </a:p>
          </p:txBody>
        </p:sp>
        <p:sp>
          <p:nvSpPr>
            <p:cNvPr id="275" name="tx275"/>
            <p:cNvSpPr/>
            <p:nvPr/>
          </p:nvSpPr>
          <p:spPr>
            <a:xfrm>
              <a:off x="7054127" y="278953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4.5</a:t>
              </a:r>
            </a:p>
          </p:txBody>
        </p:sp>
        <p:sp>
          <p:nvSpPr>
            <p:cNvPr id="276" name="tx276"/>
            <p:cNvSpPr/>
            <p:nvPr/>
          </p:nvSpPr>
          <p:spPr>
            <a:xfrm>
              <a:off x="7347944" y="250312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5.2</a:t>
              </a:r>
            </a:p>
          </p:txBody>
        </p:sp>
        <p:sp>
          <p:nvSpPr>
            <p:cNvPr id="277" name="tx277"/>
            <p:cNvSpPr/>
            <p:nvPr/>
          </p:nvSpPr>
          <p:spPr>
            <a:xfrm>
              <a:off x="7641761" y="254048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5.3</a:t>
              </a:r>
            </a:p>
          </p:txBody>
        </p:sp>
        <p:sp>
          <p:nvSpPr>
            <p:cNvPr id="278" name="tx278"/>
            <p:cNvSpPr/>
            <p:nvPr/>
          </p:nvSpPr>
          <p:spPr>
            <a:xfrm>
              <a:off x="7973206" y="2503128"/>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a:t>
              </a:r>
            </a:p>
          </p:txBody>
        </p:sp>
        <p:sp>
          <p:nvSpPr>
            <p:cNvPr id="279" name="tx279"/>
            <p:cNvSpPr/>
            <p:nvPr/>
          </p:nvSpPr>
          <p:spPr>
            <a:xfrm>
              <a:off x="8229395" y="250312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4.6</a:t>
              </a:r>
            </a:p>
          </p:txBody>
        </p:sp>
        <p:sp>
          <p:nvSpPr>
            <p:cNvPr id="280" name="tx280"/>
            <p:cNvSpPr/>
            <p:nvPr/>
          </p:nvSpPr>
          <p:spPr>
            <a:xfrm>
              <a:off x="8523212" y="267746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4.8</a:t>
              </a:r>
            </a:p>
          </p:txBody>
        </p:sp>
        <p:sp>
          <p:nvSpPr>
            <p:cNvPr id="281" name="tx281"/>
            <p:cNvSpPr/>
            <p:nvPr/>
          </p:nvSpPr>
          <p:spPr>
            <a:xfrm>
              <a:off x="1135087" y="16469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13.7</a:t>
              </a:r>
            </a:p>
          </p:txBody>
        </p:sp>
        <p:sp>
          <p:nvSpPr>
            <p:cNvPr id="282" name="tx282"/>
            <p:cNvSpPr/>
            <p:nvPr/>
          </p:nvSpPr>
          <p:spPr>
            <a:xfrm>
              <a:off x="1428904" y="172166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13.4</a:t>
              </a:r>
            </a:p>
          </p:txBody>
        </p:sp>
        <p:sp>
          <p:nvSpPr>
            <p:cNvPr id="283" name="tx283"/>
            <p:cNvSpPr/>
            <p:nvPr/>
          </p:nvSpPr>
          <p:spPr>
            <a:xfrm>
              <a:off x="1722720" y="174656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13.3</a:t>
              </a:r>
            </a:p>
          </p:txBody>
        </p:sp>
        <p:sp>
          <p:nvSpPr>
            <p:cNvPr id="284" name="tx284"/>
            <p:cNvSpPr/>
            <p:nvPr/>
          </p:nvSpPr>
          <p:spPr>
            <a:xfrm>
              <a:off x="2016537" y="187109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285" name="tx285"/>
            <p:cNvSpPr/>
            <p:nvPr/>
          </p:nvSpPr>
          <p:spPr>
            <a:xfrm>
              <a:off x="2310354" y="19707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12.4</a:t>
              </a:r>
            </a:p>
          </p:txBody>
        </p:sp>
        <p:sp>
          <p:nvSpPr>
            <p:cNvPr id="286" name="tx286"/>
            <p:cNvSpPr/>
            <p:nvPr/>
          </p:nvSpPr>
          <p:spPr>
            <a:xfrm>
              <a:off x="2604171" y="204542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12.1</a:t>
              </a:r>
            </a:p>
          </p:txBody>
        </p:sp>
        <p:sp>
          <p:nvSpPr>
            <p:cNvPr id="287" name="tx287"/>
            <p:cNvSpPr/>
            <p:nvPr/>
          </p:nvSpPr>
          <p:spPr>
            <a:xfrm>
              <a:off x="2902011" y="2219764"/>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11.4</a:t>
              </a:r>
            </a:p>
          </p:txBody>
        </p:sp>
        <p:sp>
          <p:nvSpPr>
            <p:cNvPr id="288" name="tx288"/>
            <p:cNvSpPr/>
            <p:nvPr/>
          </p:nvSpPr>
          <p:spPr>
            <a:xfrm>
              <a:off x="3195828" y="2219764"/>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11.4</a:t>
              </a:r>
            </a:p>
          </p:txBody>
        </p:sp>
        <p:sp>
          <p:nvSpPr>
            <p:cNvPr id="289" name="tx289"/>
            <p:cNvSpPr/>
            <p:nvPr/>
          </p:nvSpPr>
          <p:spPr>
            <a:xfrm>
              <a:off x="3485622" y="234428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10.9</a:t>
              </a:r>
            </a:p>
          </p:txBody>
        </p:sp>
        <p:sp>
          <p:nvSpPr>
            <p:cNvPr id="290" name="tx290"/>
            <p:cNvSpPr/>
            <p:nvPr/>
          </p:nvSpPr>
          <p:spPr>
            <a:xfrm>
              <a:off x="3809568" y="26929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1" name="tx291"/>
            <p:cNvSpPr/>
            <p:nvPr/>
          </p:nvSpPr>
          <p:spPr>
            <a:xfrm>
              <a:off x="4103385" y="264314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92" name="tx292"/>
            <p:cNvSpPr/>
            <p:nvPr/>
          </p:nvSpPr>
          <p:spPr>
            <a:xfrm>
              <a:off x="4367073" y="244390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10.5</a:t>
              </a:r>
            </a:p>
          </p:txBody>
        </p:sp>
        <p:sp>
          <p:nvSpPr>
            <p:cNvPr id="293" name="tx293"/>
            <p:cNvSpPr/>
            <p:nvPr/>
          </p:nvSpPr>
          <p:spPr>
            <a:xfrm>
              <a:off x="4660890" y="236919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10.8</a:t>
              </a:r>
            </a:p>
          </p:txBody>
        </p:sp>
        <p:sp>
          <p:nvSpPr>
            <p:cNvPr id="294" name="tx294"/>
            <p:cNvSpPr/>
            <p:nvPr/>
          </p:nvSpPr>
          <p:spPr>
            <a:xfrm>
              <a:off x="4958730" y="2269574"/>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11.2</a:t>
              </a:r>
            </a:p>
          </p:txBody>
        </p:sp>
        <p:sp>
          <p:nvSpPr>
            <p:cNvPr id="295" name="tx295"/>
            <p:cNvSpPr/>
            <p:nvPr/>
          </p:nvSpPr>
          <p:spPr>
            <a:xfrm>
              <a:off x="5252547" y="219485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11.5</a:t>
              </a:r>
            </a:p>
          </p:txBody>
        </p:sp>
        <p:sp>
          <p:nvSpPr>
            <p:cNvPr id="296" name="tx296"/>
            <p:cNvSpPr/>
            <p:nvPr/>
          </p:nvSpPr>
          <p:spPr>
            <a:xfrm>
              <a:off x="5546364" y="209523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11.9</a:t>
              </a:r>
            </a:p>
          </p:txBody>
        </p:sp>
        <p:sp>
          <p:nvSpPr>
            <p:cNvPr id="297" name="tx297"/>
            <p:cNvSpPr/>
            <p:nvPr/>
          </p:nvSpPr>
          <p:spPr>
            <a:xfrm>
              <a:off x="5840181" y="2120144"/>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11.8</a:t>
              </a:r>
            </a:p>
          </p:txBody>
        </p:sp>
        <p:sp>
          <p:nvSpPr>
            <p:cNvPr id="298" name="tx298"/>
            <p:cNvSpPr/>
            <p:nvPr/>
          </p:nvSpPr>
          <p:spPr>
            <a:xfrm>
              <a:off x="6133998" y="219485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11.5</a:t>
              </a:r>
            </a:p>
          </p:txBody>
        </p:sp>
        <p:sp>
          <p:nvSpPr>
            <p:cNvPr id="299" name="tx299"/>
            <p:cNvSpPr/>
            <p:nvPr/>
          </p:nvSpPr>
          <p:spPr>
            <a:xfrm>
              <a:off x="6427814" y="224466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11.3</a:t>
              </a:r>
            </a:p>
          </p:txBody>
        </p:sp>
        <p:sp>
          <p:nvSpPr>
            <p:cNvPr id="300" name="tx300"/>
            <p:cNvSpPr/>
            <p:nvPr/>
          </p:nvSpPr>
          <p:spPr>
            <a:xfrm>
              <a:off x="6766803" y="231938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01" name="tx301"/>
            <p:cNvSpPr/>
            <p:nvPr/>
          </p:nvSpPr>
          <p:spPr>
            <a:xfrm>
              <a:off x="7015448" y="2169954"/>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11.6</a:t>
              </a:r>
            </a:p>
          </p:txBody>
        </p:sp>
        <p:sp>
          <p:nvSpPr>
            <p:cNvPr id="302" name="tx302"/>
            <p:cNvSpPr/>
            <p:nvPr/>
          </p:nvSpPr>
          <p:spPr>
            <a:xfrm>
              <a:off x="7305242" y="177147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303" name="tx303"/>
            <p:cNvSpPr/>
            <p:nvPr/>
          </p:nvSpPr>
          <p:spPr>
            <a:xfrm>
              <a:off x="7599059" y="179637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13.1</a:t>
              </a:r>
            </a:p>
          </p:txBody>
        </p:sp>
        <p:sp>
          <p:nvSpPr>
            <p:cNvPr id="304" name="tx304"/>
            <p:cNvSpPr/>
            <p:nvPr/>
          </p:nvSpPr>
          <p:spPr>
            <a:xfrm>
              <a:off x="7938047" y="1821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05" name="tx305"/>
            <p:cNvSpPr/>
            <p:nvPr/>
          </p:nvSpPr>
          <p:spPr>
            <a:xfrm>
              <a:off x="8186693" y="187109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306" name="tx306"/>
            <p:cNvSpPr/>
            <p:nvPr/>
          </p:nvSpPr>
          <p:spPr>
            <a:xfrm>
              <a:off x="8480510" y="19707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12.4</a:t>
              </a:r>
            </a:p>
          </p:txBody>
        </p:sp>
        <p:sp>
          <p:nvSpPr>
            <p:cNvPr id="307" name="tx307"/>
            <p:cNvSpPr/>
            <p:nvPr/>
          </p:nvSpPr>
          <p:spPr>
            <a:xfrm>
              <a:off x="604651" y="5120790"/>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308" name="tx308"/>
            <p:cNvSpPr/>
            <p:nvPr/>
          </p:nvSpPr>
          <p:spPr>
            <a:xfrm>
              <a:off x="604651" y="3875541"/>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a:t>
              </a:r>
            </a:p>
          </p:txBody>
        </p:sp>
        <p:sp>
          <p:nvSpPr>
            <p:cNvPr id="309" name="tx309"/>
            <p:cNvSpPr/>
            <p:nvPr/>
          </p:nvSpPr>
          <p:spPr>
            <a:xfrm>
              <a:off x="519886" y="2630293"/>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a:t>
              </a:r>
            </a:p>
          </p:txBody>
        </p:sp>
        <p:sp>
          <p:nvSpPr>
            <p:cNvPr id="310" name="tx310"/>
            <p:cNvSpPr/>
            <p:nvPr/>
          </p:nvSpPr>
          <p:spPr>
            <a:xfrm rot="-5400000">
              <a:off x="1070987"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311" name="tx311"/>
            <p:cNvSpPr/>
            <p:nvPr/>
          </p:nvSpPr>
          <p:spPr>
            <a:xfrm rot="-5400000">
              <a:off x="254007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312" name="tx312"/>
            <p:cNvSpPr/>
            <p:nvPr/>
          </p:nvSpPr>
          <p:spPr>
            <a:xfrm rot="-5400000">
              <a:off x="400915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313" name="tx313"/>
            <p:cNvSpPr/>
            <p:nvPr/>
          </p:nvSpPr>
          <p:spPr>
            <a:xfrm rot="-5400000">
              <a:off x="5478241"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314" name="tx314"/>
            <p:cNvSpPr/>
            <p:nvPr/>
          </p:nvSpPr>
          <p:spPr>
            <a:xfrm rot="-5400000">
              <a:off x="665350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315" name="tx315"/>
            <p:cNvSpPr/>
            <p:nvPr/>
          </p:nvSpPr>
          <p:spPr>
            <a:xfrm rot="-5400000">
              <a:off x="6947325"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316" name="tx316"/>
            <p:cNvSpPr/>
            <p:nvPr/>
          </p:nvSpPr>
          <p:spPr>
            <a:xfrm rot="-5400000">
              <a:off x="724114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317" name="tx317"/>
            <p:cNvSpPr/>
            <p:nvPr/>
          </p:nvSpPr>
          <p:spPr>
            <a:xfrm rot="-5400000">
              <a:off x="753495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318" name="tx318"/>
            <p:cNvSpPr/>
            <p:nvPr/>
          </p:nvSpPr>
          <p:spPr>
            <a:xfrm rot="-5400000">
              <a:off x="782877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319" name="tx319"/>
            <p:cNvSpPr/>
            <p:nvPr/>
          </p:nvSpPr>
          <p:spPr>
            <a:xfrm rot="-5400000">
              <a:off x="8122593"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320" name="tx320"/>
            <p:cNvSpPr/>
            <p:nvPr/>
          </p:nvSpPr>
          <p:spPr>
            <a:xfrm rot="-5400000">
              <a:off x="8416410"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321" name="tx321"/>
            <p:cNvSpPr/>
            <p:nvPr/>
          </p:nvSpPr>
          <p:spPr>
            <a:xfrm rot="-5400000">
              <a:off x="-859441" y="3414799"/>
              <a:ext cx="251588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Measles zero-dose children (millions)</a:t>
              </a:r>
            </a:p>
          </p:txBody>
        </p:sp>
        <p:sp>
          <p:nvSpPr>
            <p:cNvPr id="322" name="rc322"/>
            <p:cNvSpPr/>
            <p:nvPr/>
          </p:nvSpPr>
          <p:spPr>
            <a:xfrm>
              <a:off x="1639885" y="6141413"/>
              <a:ext cx="201456" cy="201456"/>
            </a:xfrm>
            <a:prstGeom prst="rect">
              <a:avLst/>
            </a:prstGeom>
            <a:solidFill>
              <a:srgbClr val="0058AB">
                <a:alpha val="100000"/>
              </a:srgbClr>
            </a:solidFill>
          </p:spPr>
          <p:txBody>
            <a:bodyPr/>
            <a:lstStyle/>
            <a:p/>
          </p:txBody>
        </p:sp>
        <p:sp>
          <p:nvSpPr>
            <p:cNvPr id="323" name="rc323"/>
            <p:cNvSpPr/>
            <p:nvPr/>
          </p:nvSpPr>
          <p:spPr>
            <a:xfrm>
              <a:off x="2913377" y="6141413"/>
              <a:ext cx="201456" cy="201456"/>
            </a:xfrm>
            <a:prstGeom prst="rect">
              <a:avLst/>
            </a:prstGeom>
            <a:solidFill>
              <a:srgbClr val="1CABE2">
                <a:alpha val="100000"/>
              </a:srgbClr>
            </a:solidFill>
          </p:spPr>
          <p:txBody>
            <a:bodyPr/>
            <a:lstStyle/>
            <a:p/>
          </p:txBody>
        </p:sp>
        <p:sp>
          <p:nvSpPr>
            <p:cNvPr id="324" name="rc324"/>
            <p:cNvSpPr/>
            <p:nvPr/>
          </p:nvSpPr>
          <p:spPr>
            <a:xfrm>
              <a:off x="4220884" y="6141413"/>
              <a:ext cx="201456" cy="201456"/>
            </a:xfrm>
            <a:prstGeom prst="rect">
              <a:avLst/>
            </a:prstGeom>
            <a:solidFill>
              <a:srgbClr val="00833D">
                <a:alpha val="100000"/>
              </a:srgbClr>
            </a:solidFill>
          </p:spPr>
          <p:txBody>
            <a:bodyPr/>
            <a:lstStyle/>
            <a:p/>
          </p:txBody>
        </p:sp>
        <p:sp>
          <p:nvSpPr>
            <p:cNvPr id="325" name="rc325"/>
            <p:cNvSpPr/>
            <p:nvPr/>
          </p:nvSpPr>
          <p:spPr>
            <a:xfrm>
              <a:off x="5596056" y="6141413"/>
              <a:ext cx="201456" cy="201456"/>
            </a:xfrm>
            <a:prstGeom prst="rect">
              <a:avLst/>
            </a:prstGeom>
            <a:solidFill>
              <a:srgbClr val="80BD41">
                <a:alpha val="100000"/>
              </a:srgbClr>
            </a:solidFill>
          </p:spPr>
          <p:txBody>
            <a:bodyPr/>
            <a:lstStyle/>
            <a:p/>
          </p:txBody>
        </p:sp>
        <p:sp>
          <p:nvSpPr>
            <p:cNvPr id="326" name="rc326"/>
            <p:cNvSpPr/>
            <p:nvPr/>
          </p:nvSpPr>
          <p:spPr>
            <a:xfrm>
              <a:off x="6996832" y="6141413"/>
              <a:ext cx="201455" cy="201456"/>
            </a:xfrm>
            <a:prstGeom prst="rect">
              <a:avLst/>
            </a:prstGeom>
            <a:solidFill>
              <a:srgbClr val="6A1E74">
                <a:alpha val="100000"/>
              </a:srgbClr>
            </a:solidFill>
          </p:spPr>
          <p:txBody>
            <a:bodyPr/>
            <a:lstStyle/>
            <a:p/>
          </p:txBody>
        </p:sp>
        <p:sp>
          <p:nvSpPr>
            <p:cNvPr id="327" name="tx327"/>
            <p:cNvSpPr/>
            <p:nvPr/>
          </p:nvSpPr>
          <p:spPr>
            <a:xfrm>
              <a:off x="1919930" y="6187552"/>
              <a:ext cx="91485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Central Africa</a:t>
              </a:r>
            </a:p>
          </p:txBody>
        </p:sp>
        <p:sp>
          <p:nvSpPr>
            <p:cNvPr id="328" name="tx328"/>
            <p:cNvSpPr/>
            <p:nvPr/>
          </p:nvSpPr>
          <p:spPr>
            <a:xfrm>
              <a:off x="3193422" y="6187552"/>
              <a:ext cx="94887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Eastern Africa</a:t>
              </a:r>
            </a:p>
          </p:txBody>
        </p:sp>
        <p:sp>
          <p:nvSpPr>
            <p:cNvPr id="329" name="tx329"/>
            <p:cNvSpPr/>
            <p:nvPr/>
          </p:nvSpPr>
          <p:spPr>
            <a:xfrm>
              <a:off x="4500929" y="6187552"/>
              <a:ext cx="101653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Northern Africa</a:t>
              </a:r>
            </a:p>
          </p:txBody>
        </p:sp>
        <p:sp>
          <p:nvSpPr>
            <p:cNvPr id="330" name="tx330"/>
            <p:cNvSpPr/>
            <p:nvPr/>
          </p:nvSpPr>
          <p:spPr>
            <a:xfrm>
              <a:off x="5876101" y="6187552"/>
              <a:ext cx="104214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Southern Africa</a:t>
              </a:r>
            </a:p>
          </p:txBody>
        </p:sp>
        <p:sp>
          <p:nvSpPr>
            <p:cNvPr id="331" name="tx331"/>
            <p:cNvSpPr/>
            <p:nvPr/>
          </p:nvSpPr>
          <p:spPr>
            <a:xfrm>
              <a:off x="7276877" y="6187552"/>
              <a:ext cx="98828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Western Africa</a:t>
              </a:r>
            </a:p>
          </p:txBody>
        </p:sp>
        <p:sp>
          <p:nvSpPr>
            <p:cNvPr id="332" name="tx332"/>
            <p:cNvSpPr/>
            <p:nvPr/>
          </p:nvSpPr>
          <p:spPr>
            <a:xfrm>
              <a:off x="752046" y="1368037"/>
              <a:ext cx="61464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children unvaccinated against measles, by region, 2000-2025</a:t>
              </a:r>
            </a:p>
          </p:txBody>
        </p:sp>
        <p:sp>
          <p:nvSpPr>
            <p:cNvPr id="333" name="tx333"/>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34" name="tx334"/>
            <p:cNvSpPr/>
            <p:nvPr/>
          </p:nvSpPr>
          <p:spPr>
            <a:xfrm>
              <a:off x="5111767" y="6611748"/>
              <a:ext cx="39626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in total number of zero-dose due to rounding.</a:t>
              </a:r>
            </a:p>
          </p:txBody>
        </p:sp>
      </p:grpSp>
      <p:sp>
        <p:nvSpPr>
          <p:cNvPr id="3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Africa, the number of measles zero-dose children - those who did not receive MCV1 - declined from 13.7 million in 2000 to 12.4 million in 2025.
The number of measles zero-dose children in 2025 was a decline in 2024 (12.8 million).
The number of measles zero-dose children varied by region. In 2025, Western Africa had the highest number of measles zero-dose children (4.8 million), followed by Eastern Africa (3.2 million).
Overall, 1 regions (Western Africa) saw an increase in the number of measles zero-dose children between 2024 and 2025, 3 saw a decline (Eastern Africa, Northern Africa, and Southern Africa), and 1 (Central Africa) had approximately the same number of zero-dose children.</a:t>
            </a:r>
          </a:p>
        </p:txBody>
      </p:sp>
      <p:sp>
        <p:nvSpPr>
          <p:cNvPr id="3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Africa, the number of children not receiving the first dose of measles-containing vaccine declined between 2024 and 2025, with declines recorded in Central Africa, Eastern Africa, Eastern Africa, Northern Africa, and Southern Africa.</a:t>
            </a:r>
          </a:p>
        </p:txBody>
      </p:sp>
      <p:grpSp xmlns:pic="http://schemas.openxmlformats.org/drawingml/2006/picture">
        <p:nvGrpSpPr>
          <p:cNvPr id="337" name=""/>
          <p:cNvGrpSpPr/>
          <p:nvPr/>
        </p:nvGrpSpPr>
        <p:grpSpPr>
          <a:xfrm>
            <a:off x="292608" y="1005840"/>
            <a:ext cx="8595360" cy="28575"/>
            <a:chOff x="292608" y="1005840"/>
            <a:chExt cx="8595360" cy="28575"/>
          </a:xfrm>
        </p:grpSpPr>
        <p:sp>
          <p:nvSpPr>
            <p:cNvPr id="33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01067" y="2007924"/>
              <a:ext cx="1938843" cy="3436291"/>
            </a:xfrm>
            <a:custGeom>
              <a:avLst/>
              <a:pathLst>
                <a:path w="1938843" h="3436291">
                  <a:moveTo>
                    <a:pt x="351885" y="2366693"/>
                  </a:moveTo>
                  <a:lnTo>
                    <a:pt x="393777" y="2417626"/>
                  </a:lnTo>
                  <a:lnTo>
                    <a:pt x="435668" y="2468560"/>
                  </a:lnTo>
                  <a:lnTo>
                    <a:pt x="477559" y="2519493"/>
                  </a:lnTo>
                  <a:lnTo>
                    <a:pt x="519450" y="2570426"/>
                  </a:lnTo>
                  <a:lnTo>
                    <a:pt x="561341" y="2621359"/>
                  </a:lnTo>
                  <a:lnTo>
                    <a:pt x="603233" y="2672293"/>
                  </a:lnTo>
                  <a:lnTo>
                    <a:pt x="645124" y="2723226"/>
                  </a:lnTo>
                  <a:lnTo>
                    <a:pt x="687015" y="2774159"/>
                  </a:lnTo>
                  <a:lnTo>
                    <a:pt x="728906" y="2825092"/>
                  </a:lnTo>
                  <a:lnTo>
                    <a:pt x="770797" y="2876025"/>
                  </a:lnTo>
                  <a:lnTo>
                    <a:pt x="812688" y="2926959"/>
                  </a:lnTo>
                  <a:lnTo>
                    <a:pt x="854580" y="2977892"/>
                  </a:lnTo>
                  <a:lnTo>
                    <a:pt x="896471" y="3028825"/>
                  </a:lnTo>
                  <a:lnTo>
                    <a:pt x="938362" y="3079758"/>
                  </a:lnTo>
                  <a:lnTo>
                    <a:pt x="980253" y="3130692"/>
                  </a:lnTo>
                  <a:lnTo>
                    <a:pt x="1022144" y="3181625"/>
                  </a:lnTo>
                  <a:lnTo>
                    <a:pt x="1064036" y="3232558"/>
                  </a:lnTo>
                  <a:lnTo>
                    <a:pt x="1105927" y="3283491"/>
                  </a:lnTo>
                  <a:lnTo>
                    <a:pt x="1147818" y="3334424"/>
                  </a:lnTo>
                  <a:lnTo>
                    <a:pt x="1189709" y="3385358"/>
                  </a:lnTo>
                  <a:lnTo>
                    <a:pt x="1231600" y="3436291"/>
                  </a:lnTo>
                  <a:lnTo>
                    <a:pt x="1281899" y="3393465"/>
                  </a:lnTo>
                  <a:lnTo>
                    <a:pt x="1330709" y="3348950"/>
                  </a:lnTo>
                  <a:lnTo>
                    <a:pt x="1377974" y="3302798"/>
                  </a:lnTo>
                  <a:lnTo>
                    <a:pt x="1423640" y="3255063"/>
                  </a:lnTo>
                  <a:lnTo>
                    <a:pt x="1467653" y="3205800"/>
                  </a:lnTo>
                  <a:lnTo>
                    <a:pt x="1509962" y="3155066"/>
                  </a:lnTo>
                  <a:lnTo>
                    <a:pt x="1550518" y="3102920"/>
                  </a:lnTo>
                  <a:lnTo>
                    <a:pt x="1589274" y="3049423"/>
                  </a:lnTo>
                  <a:lnTo>
                    <a:pt x="1626185" y="2994637"/>
                  </a:lnTo>
                  <a:lnTo>
                    <a:pt x="1661209" y="2938625"/>
                  </a:lnTo>
                  <a:lnTo>
                    <a:pt x="1694304" y="2881452"/>
                  </a:lnTo>
                  <a:lnTo>
                    <a:pt x="1725432" y="2823185"/>
                  </a:lnTo>
                  <a:lnTo>
                    <a:pt x="1754557" y="2763891"/>
                  </a:lnTo>
                  <a:lnTo>
                    <a:pt x="1781645" y="2703640"/>
                  </a:lnTo>
                  <a:lnTo>
                    <a:pt x="1806665" y="2642501"/>
                  </a:lnTo>
                  <a:lnTo>
                    <a:pt x="1829587" y="2580545"/>
                  </a:lnTo>
                  <a:lnTo>
                    <a:pt x="1850386" y="2517843"/>
                  </a:lnTo>
                  <a:lnTo>
                    <a:pt x="1869036" y="2454470"/>
                  </a:lnTo>
                  <a:lnTo>
                    <a:pt x="1885517" y="2390499"/>
                  </a:lnTo>
                  <a:lnTo>
                    <a:pt x="1899808" y="2326003"/>
                  </a:lnTo>
                  <a:lnTo>
                    <a:pt x="1911895" y="2261057"/>
                  </a:lnTo>
                  <a:lnTo>
                    <a:pt x="1921761" y="2195737"/>
                  </a:lnTo>
                  <a:lnTo>
                    <a:pt x="1929397" y="2130120"/>
                  </a:lnTo>
                  <a:lnTo>
                    <a:pt x="1934793" y="2064280"/>
                  </a:lnTo>
                  <a:lnTo>
                    <a:pt x="1937943" y="1998295"/>
                  </a:lnTo>
                  <a:lnTo>
                    <a:pt x="1938843" y="1932240"/>
                  </a:lnTo>
                  <a:lnTo>
                    <a:pt x="1937492" y="1866193"/>
                  </a:lnTo>
                  <a:lnTo>
                    <a:pt x="1933892" y="1800231"/>
                  </a:lnTo>
                  <a:lnTo>
                    <a:pt x="1928047" y="1734430"/>
                  </a:lnTo>
                  <a:lnTo>
                    <a:pt x="1919964" y="1668865"/>
                  </a:lnTo>
                  <a:lnTo>
                    <a:pt x="1909652" y="1603615"/>
                  </a:lnTo>
                  <a:lnTo>
                    <a:pt x="1897123" y="1538753"/>
                  </a:lnTo>
                  <a:lnTo>
                    <a:pt x="1882391" y="1474356"/>
                  </a:lnTo>
                  <a:lnTo>
                    <a:pt x="1865475" y="1410498"/>
                  </a:lnTo>
                  <a:lnTo>
                    <a:pt x="1846392" y="1347254"/>
                  </a:lnTo>
                  <a:lnTo>
                    <a:pt x="1825167" y="1284696"/>
                  </a:lnTo>
                  <a:lnTo>
                    <a:pt x="1801822" y="1222898"/>
                  </a:lnTo>
                  <a:lnTo>
                    <a:pt x="1776386" y="1161931"/>
                  </a:lnTo>
                  <a:lnTo>
                    <a:pt x="1748887" y="1101866"/>
                  </a:lnTo>
                  <a:lnTo>
                    <a:pt x="1719358" y="1042772"/>
                  </a:lnTo>
                  <a:lnTo>
                    <a:pt x="1687833" y="984719"/>
                  </a:lnTo>
                  <a:lnTo>
                    <a:pt x="1654349" y="927773"/>
                  </a:lnTo>
                  <a:lnTo>
                    <a:pt x="1618944" y="872002"/>
                  </a:lnTo>
                  <a:lnTo>
                    <a:pt x="1581660" y="817468"/>
                  </a:lnTo>
                  <a:lnTo>
                    <a:pt x="1542540" y="764237"/>
                  </a:lnTo>
                  <a:lnTo>
                    <a:pt x="1501629" y="712369"/>
                  </a:lnTo>
                  <a:lnTo>
                    <a:pt x="1458975" y="661925"/>
                  </a:lnTo>
                  <a:lnTo>
                    <a:pt x="1414627" y="612963"/>
                  </a:lnTo>
                  <a:lnTo>
                    <a:pt x="1368636" y="565540"/>
                  </a:lnTo>
                  <a:lnTo>
                    <a:pt x="1321057" y="519712"/>
                  </a:lnTo>
                  <a:lnTo>
                    <a:pt x="1271945" y="475532"/>
                  </a:lnTo>
                  <a:lnTo>
                    <a:pt x="1221355" y="433050"/>
                  </a:lnTo>
                  <a:lnTo>
                    <a:pt x="1169348" y="392316"/>
                  </a:lnTo>
                  <a:lnTo>
                    <a:pt x="1115983" y="353377"/>
                  </a:lnTo>
                  <a:lnTo>
                    <a:pt x="1061323" y="316279"/>
                  </a:lnTo>
                  <a:lnTo>
                    <a:pt x="1005431" y="281065"/>
                  </a:lnTo>
                  <a:lnTo>
                    <a:pt x="948371" y="247775"/>
                  </a:lnTo>
                  <a:lnTo>
                    <a:pt x="890211" y="216449"/>
                  </a:lnTo>
                  <a:lnTo>
                    <a:pt x="831017" y="187122"/>
                  </a:lnTo>
                  <a:lnTo>
                    <a:pt x="770858" y="159828"/>
                  </a:lnTo>
                  <a:lnTo>
                    <a:pt x="709805" y="134600"/>
                  </a:lnTo>
                  <a:lnTo>
                    <a:pt x="647927" y="111466"/>
                  </a:lnTo>
                  <a:lnTo>
                    <a:pt x="585298" y="90454"/>
                  </a:lnTo>
                  <a:lnTo>
                    <a:pt x="521989" y="71587"/>
                  </a:lnTo>
                  <a:lnTo>
                    <a:pt x="458073" y="54889"/>
                  </a:lnTo>
                  <a:lnTo>
                    <a:pt x="393626" y="40377"/>
                  </a:lnTo>
                  <a:lnTo>
                    <a:pt x="328723" y="28069"/>
                  </a:lnTo>
                  <a:lnTo>
                    <a:pt x="263437" y="17980"/>
                  </a:lnTo>
                  <a:lnTo>
                    <a:pt x="197846" y="10120"/>
                  </a:lnTo>
                  <a:lnTo>
                    <a:pt x="132025" y="4500"/>
                  </a:lnTo>
                  <a:lnTo>
                    <a:pt x="66050" y="1125"/>
                  </a:lnTo>
                  <a:lnTo>
                    <a:pt x="0" y="0"/>
                  </a:lnTo>
                  <a:lnTo>
                    <a:pt x="0" y="65947"/>
                  </a:lnTo>
                  <a:lnTo>
                    <a:pt x="0" y="131894"/>
                  </a:lnTo>
                  <a:lnTo>
                    <a:pt x="0" y="197842"/>
                  </a:lnTo>
                  <a:lnTo>
                    <a:pt x="0" y="263789"/>
                  </a:lnTo>
                  <a:lnTo>
                    <a:pt x="0" y="329737"/>
                  </a:lnTo>
                  <a:lnTo>
                    <a:pt x="0" y="395684"/>
                  </a:lnTo>
                  <a:lnTo>
                    <a:pt x="0" y="461632"/>
                  </a:lnTo>
                  <a:lnTo>
                    <a:pt x="0" y="527579"/>
                  </a:lnTo>
                  <a:lnTo>
                    <a:pt x="0" y="593526"/>
                  </a:lnTo>
                  <a:lnTo>
                    <a:pt x="0" y="659474"/>
                  </a:lnTo>
                  <a:lnTo>
                    <a:pt x="0" y="725421"/>
                  </a:lnTo>
                  <a:lnTo>
                    <a:pt x="0" y="791369"/>
                  </a:lnTo>
                  <a:lnTo>
                    <a:pt x="0" y="857316"/>
                  </a:lnTo>
                  <a:lnTo>
                    <a:pt x="0" y="923264"/>
                  </a:lnTo>
                  <a:lnTo>
                    <a:pt x="0" y="989211"/>
                  </a:lnTo>
                  <a:lnTo>
                    <a:pt x="0" y="1055158"/>
                  </a:lnTo>
                  <a:lnTo>
                    <a:pt x="0" y="1121106"/>
                  </a:lnTo>
                  <a:lnTo>
                    <a:pt x="0" y="1187053"/>
                  </a:lnTo>
                  <a:lnTo>
                    <a:pt x="0" y="1253001"/>
                  </a:lnTo>
                  <a:lnTo>
                    <a:pt x="0" y="1318948"/>
                  </a:lnTo>
                  <a:lnTo>
                    <a:pt x="0" y="1384896"/>
                  </a:lnTo>
                  <a:lnTo>
                    <a:pt x="67780" y="1389058"/>
                  </a:lnTo>
                  <a:lnTo>
                    <a:pt x="134543" y="1401483"/>
                  </a:lnTo>
                  <a:lnTo>
                    <a:pt x="199283" y="1421983"/>
                  </a:lnTo>
                  <a:lnTo>
                    <a:pt x="261029" y="1450250"/>
                  </a:lnTo>
                  <a:lnTo>
                    <a:pt x="318852" y="1485861"/>
                  </a:lnTo>
                  <a:lnTo>
                    <a:pt x="371883" y="1528278"/>
                  </a:lnTo>
                  <a:lnTo>
                    <a:pt x="419326" y="1576866"/>
                  </a:lnTo>
                  <a:lnTo>
                    <a:pt x="460467" y="1630894"/>
                  </a:lnTo>
                  <a:lnTo>
                    <a:pt x="494689" y="1689550"/>
                  </a:lnTo>
                  <a:lnTo>
                    <a:pt x="521476" y="1751952"/>
                  </a:lnTo>
                  <a:lnTo>
                    <a:pt x="540426" y="1817163"/>
                  </a:lnTo>
                  <a:lnTo>
                    <a:pt x="551255" y="1884202"/>
                  </a:lnTo>
                  <a:lnTo>
                    <a:pt x="553800" y="1952063"/>
                  </a:lnTo>
                  <a:lnTo>
                    <a:pt x="548023" y="2019726"/>
                  </a:lnTo>
                  <a:lnTo>
                    <a:pt x="534010" y="2086173"/>
                  </a:lnTo>
                  <a:lnTo>
                    <a:pt x="511972" y="2150406"/>
                  </a:lnTo>
                  <a:lnTo>
                    <a:pt x="482240" y="2211460"/>
                  </a:lnTo>
                  <a:lnTo>
                    <a:pt x="445261" y="2268418"/>
                  </a:lnTo>
                  <a:lnTo>
                    <a:pt x="401591" y="2320423"/>
                  </a:lnTo>
                  <a:close/>
                </a:path>
              </a:pathLst>
            </a:custGeom>
            <a:solidFill>
              <a:srgbClr val="6A1E74">
                <a:alpha val="100000"/>
              </a:srgbClr>
            </a:solidFill>
            <a:ln w="13550" cap="flat">
              <a:solidFill>
                <a:srgbClr val="000000">
                  <a:alpha val="100000"/>
                </a:srgbClr>
              </a:solidFill>
              <a:prstDash val="solid"/>
              <a:miter/>
            </a:ln>
          </p:spPr>
          <p:txBody>
            <a:bodyPr/>
            <a:lstStyle/>
            <a:p/>
          </p:txBody>
        </p:sp>
        <p:sp>
          <p:nvSpPr>
            <p:cNvPr id="5" name="pg5"/>
            <p:cNvSpPr/>
            <p:nvPr/>
          </p:nvSpPr>
          <p:spPr>
            <a:xfrm>
              <a:off x="1638170" y="4274605"/>
              <a:ext cx="2794497" cy="1610913"/>
            </a:xfrm>
            <a:custGeom>
              <a:avLst/>
              <a:pathLst>
                <a:path w="2794497" h="1610913">
                  <a:moveTo>
                    <a:pt x="1116354" y="0"/>
                  </a:moveTo>
                  <a:lnTo>
                    <a:pt x="1063194" y="39026"/>
                  </a:lnTo>
                  <a:lnTo>
                    <a:pt x="1010035" y="78053"/>
                  </a:lnTo>
                  <a:lnTo>
                    <a:pt x="956875" y="117080"/>
                  </a:lnTo>
                  <a:lnTo>
                    <a:pt x="903715" y="156107"/>
                  </a:lnTo>
                  <a:lnTo>
                    <a:pt x="850555" y="195134"/>
                  </a:lnTo>
                  <a:lnTo>
                    <a:pt x="797396" y="234161"/>
                  </a:lnTo>
                  <a:lnTo>
                    <a:pt x="744236" y="273188"/>
                  </a:lnTo>
                  <a:lnTo>
                    <a:pt x="691076" y="312215"/>
                  </a:lnTo>
                  <a:lnTo>
                    <a:pt x="637916" y="351242"/>
                  </a:lnTo>
                  <a:lnTo>
                    <a:pt x="584757" y="390269"/>
                  </a:lnTo>
                  <a:lnTo>
                    <a:pt x="531597" y="429296"/>
                  </a:lnTo>
                  <a:lnTo>
                    <a:pt x="478437" y="468323"/>
                  </a:lnTo>
                  <a:lnTo>
                    <a:pt x="425277" y="507350"/>
                  </a:lnTo>
                  <a:lnTo>
                    <a:pt x="372118" y="546377"/>
                  </a:lnTo>
                  <a:lnTo>
                    <a:pt x="318958" y="585404"/>
                  </a:lnTo>
                  <a:lnTo>
                    <a:pt x="265798" y="624431"/>
                  </a:lnTo>
                  <a:lnTo>
                    <a:pt x="212638" y="663458"/>
                  </a:lnTo>
                  <a:lnTo>
                    <a:pt x="159479" y="702485"/>
                  </a:lnTo>
                  <a:lnTo>
                    <a:pt x="106319" y="741512"/>
                  </a:lnTo>
                  <a:lnTo>
                    <a:pt x="53159" y="780539"/>
                  </a:lnTo>
                  <a:lnTo>
                    <a:pt x="0" y="819566"/>
                  </a:lnTo>
                  <a:lnTo>
                    <a:pt x="39752" y="871835"/>
                  </a:lnTo>
                  <a:lnTo>
                    <a:pt x="81252" y="922728"/>
                  </a:lnTo>
                  <a:lnTo>
                    <a:pt x="124451" y="972186"/>
                  </a:lnTo>
                  <a:lnTo>
                    <a:pt x="169301" y="1020153"/>
                  </a:lnTo>
                  <a:lnTo>
                    <a:pt x="215749" y="1066573"/>
                  </a:lnTo>
                  <a:lnTo>
                    <a:pt x="263742" y="1111394"/>
                  </a:lnTo>
                  <a:lnTo>
                    <a:pt x="313226" y="1154564"/>
                  </a:lnTo>
                  <a:lnTo>
                    <a:pt x="364144" y="1196033"/>
                  </a:lnTo>
                  <a:lnTo>
                    <a:pt x="416436" y="1235754"/>
                  </a:lnTo>
                  <a:lnTo>
                    <a:pt x="470044" y="1273682"/>
                  </a:lnTo>
                  <a:lnTo>
                    <a:pt x="524905" y="1309772"/>
                  </a:lnTo>
                  <a:lnTo>
                    <a:pt x="580958" y="1343984"/>
                  </a:lnTo>
                  <a:lnTo>
                    <a:pt x="638136" y="1376278"/>
                  </a:lnTo>
                  <a:lnTo>
                    <a:pt x="696375" y="1406618"/>
                  </a:lnTo>
                  <a:lnTo>
                    <a:pt x="755609" y="1434967"/>
                  </a:lnTo>
                  <a:lnTo>
                    <a:pt x="815768" y="1461295"/>
                  </a:lnTo>
                  <a:lnTo>
                    <a:pt x="876785" y="1485570"/>
                  </a:lnTo>
                  <a:lnTo>
                    <a:pt x="938588" y="1507765"/>
                  </a:lnTo>
                  <a:lnTo>
                    <a:pt x="1001108" y="1527854"/>
                  </a:lnTo>
                  <a:lnTo>
                    <a:pt x="1064272" y="1545814"/>
                  </a:lnTo>
                  <a:lnTo>
                    <a:pt x="1128008" y="1561625"/>
                  </a:lnTo>
                  <a:lnTo>
                    <a:pt x="1192244" y="1575269"/>
                  </a:lnTo>
                  <a:lnTo>
                    <a:pt x="1256904" y="1586729"/>
                  </a:lnTo>
                  <a:lnTo>
                    <a:pt x="1321915" y="1595993"/>
                  </a:lnTo>
                  <a:lnTo>
                    <a:pt x="1387203" y="1603051"/>
                  </a:lnTo>
                  <a:lnTo>
                    <a:pt x="1452692" y="1607893"/>
                  </a:lnTo>
                  <a:lnTo>
                    <a:pt x="1518308" y="1610515"/>
                  </a:lnTo>
                  <a:lnTo>
                    <a:pt x="1583975" y="1610913"/>
                  </a:lnTo>
                  <a:lnTo>
                    <a:pt x="1649617" y="1609087"/>
                  </a:lnTo>
                  <a:lnTo>
                    <a:pt x="1715160" y="1605039"/>
                  </a:lnTo>
                  <a:lnTo>
                    <a:pt x="1780529" y="1598774"/>
                  </a:lnTo>
                  <a:lnTo>
                    <a:pt x="1845648" y="1590299"/>
                  </a:lnTo>
                  <a:lnTo>
                    <a:pt x="1910442" y="1579624"/>
                  </a:lnTo>
                  <a:lnTo>
                    <a:pt x="1974838" y="1566760"/>
                  </a:lnTo>
                  <a:lnTo>
                    <a:pt x="2038761" y="1551723"/>
                  </a:lnTo>
                  <a:lnTo>
                    <a:pt x="2102139" y="1534530"/>
                  </a:lnTo>
                  <a:lnTo>
                    <a:pt x="2164898" y="1515201"/>
                  </a:lnTo>
                  <a:lnTo>
                    <a:pt x="2226966" y="1493757"/>
                  </a:lnTo>
                  <a:lnTo>
                    <a:pt x="2288272" y="1470224"/>
                  </a:lnTo>
                  <a:lnTo>
                    <a:pt x="2348746" y="1444628"/>
                  </a:lnTo>
                  <a:lnTo>
                    <a:pt x="2408319" y="1416999"/>
                  </a:lnTo>
                  <a:lnTo>
                    <a:pt x="2466922" y="1387368"/>
                  </a:lnTo>
                  <a:lnTo>
                    <a:pt x="2524488" y="1355770"/>
                  </a:lnTo>
                  <a:lnTo>
                    <a:pt x="2580951" y="1322240"/>
                  </a:lnTo>
                  <a:lnTo>
                    <a:pt x="2636246" y="1286817"/>
                  </a:lnTo>
                  <a:lnTo>
                    <a:pt x="2690310" y="1249543"/>
                  </a:lnTo>
                  <a:lnTo>
                    <a:pt x="2743080" y="1210458"/>
                  </a:lnTo>
                  <a:lnTo>
                    <a:pt x="2794497" y="1169610"/>
                  </a:lnTo>
                  <a:lnTo>
                    <a:pt x="2752606" y="1118676"/>
                  </a:lnTo>
                  <a:lnTo>
                    <a:pt x="2710714" y="1067743"/>
                  </a:lnTo>
                  <a:lnTo>
                    <a:pt x="2668823" y="1016810"/>
                  </a:lnTo>
                  <a:lnTo>
                    <a:pt x="2626932" y="965877"/>
                  </a:lnTo>
                  <a:lnTo>
                    <a:pt x="2585041" y="914943"/>
                  </a:lnTo>
                  <a:lnTo>
                    <a:pt x="2543150" y="864010"/>
                  </a:lnTo>
                  <a:lnTo>
                    <a:pt x="2501259" y="813077"/>
                  </a:lnTo>
                  <a:lnTo>
                    <a:pt x="2459367" y="762144"/>
                  </a:lnTo>
                  <a:lnTo>
                    <a:pt x="2417476" y="711211"/>
                  </a:lnTo>
                  <a:lnTo>
                    <a:pt x="2375585" y="660277"/>
                  </a:lnTo>
                  <a:lnTo>
                    <a:pt x="2333694" y="609344"/>
                  </a:lnTo>
                  <a:lnTo>
                    <a:pt x="2291803" y="558411"/>
                  </a:lnTo>
                  <a:lnTo>
                    <a:pt x="2249911" y="507478"/>
                  </a:lnTo>
                  <a:lnTo>
                    <a:pt x="2208020" y="456544"/>
                  </a:lnTo>
                  <a:lnTo>
                    <a:pt x="2166129" y="405611"/>
                  </a:lnTo>
                  <a:lnTo>
                    <a:pt x="2124238" y="354678"/>
                  </a:lnTo>
                  <a:lnTo>
                    <a:pt x="2082347" y="303745"/>
                  </a:lnTo>
                  <a:lnTo>
                    <a:pt x="2040456" y="252812"/>
                  </a:lnTo>
                  <a:lnTo>
                    <a:pt x="1998564" y="201878"/>
                  </a:lnTo>
                  <a:lnTo>
                    <a:pt x="1956673" y="150945"/>
                  </a:lnTo>
                  <a:lnTo>
                    <a:pt x="1914782" y="100012"/>
                  </a:lnTo>
                  <a:lnTo>
                    <a:pt x="1858666" y="140564"/>
                  </a:lnTo>
                  <a:lnTo>
                    <a:pt x="1797931" y="173799"/>
                  </a:lnTo>
                  <a:lnTo>
                    <a:pt x="1733524" y="199199"/>
                  </a:lnTo>
                  <a:lnTo>
                    <a:pt x="1666452" y="216366"/>
                  </a:lnTo>
                  <a:lnTo>
                    <a:pt x="1597762" y="225033"/>
                  </a:lnTo>
                  <a:lnTo>
                    <a:pt x="1528528" y="225064"/>
                  </a:lnTo>
                  <a:lnTo>
                    <a:pt x="1459830" y="216459"/>
                  </a:lnTo>
                  <a:lnTo>
                    <a:pt x="1392743" y="199352"/>
                  </a:lnTo>
                  <a:lnTo>
                    <a:pt x="1328313" y="174010"/>
                  </a:lnTo>
                  <a:lnTo>
                    <a:pt x="1267547" y="140830"/>
                  </a:lnTo>
                  <a:lnTo>
                    <a:pt x="1211395" y="100328"/>
                  </a:lnTo>
                  <a:lnTo>
                    <a:pt x="1160734" y="53139"/>
                  </a:lnTo>
                  <a:close/>
                </a:path>
              </a:pathLst>
            </a:custGeom>
            <a:solidFill>
              <a:srgbClr val="1CABE2">
                <a:alpha val="100000"/>
              </a:srgbClr>
            </a:solidFill>
            <a:ln w="13550" cap="flat">
              <a:solidFill>
                <a:srgbClr val="000000">
                  <a:alpha val="100000"/>
                </a:srgbClr>
              </a:solidFill>
              <a:prstDash val="solid"/>
              <a:miter/>
            </a:ln>
          </p:spPr>
          <p:txBody>
            <a:bodyPr/>
            <a:lstStyle/>
            <a:p/>
          </p:txBody>
        </p:sp>
        <p:sp>
          <p:nvSpPr>
            <p:cNvPr id="6" name="pg6"/>
            <p:cNvSpPr/>
            <p:nvPr/>
          </p:nvSpPr>
          <p:spPr>
            <a:xfrm>
              <a:off x="1262403" y="2606107"/>
              <a:ext cx="1538484" cy="2488064"/>
            </a:xfrm>
            <a:custGeom>
              <a:avLst/>
              <a:pathLst>
                <a:path w="1538484" h="2488064">
                  <a:moveTo>
                    <a:pt x="1538484" y="957622"/>
                  </a:moveTo>
                  <a:lnTo>
                    <a:pt x="1490844" y="912021"/>
                  </a:lnTo>
                  <a:lnTo>
                    <a:pt x="1443203" y="866420"/>
                  </a:lnTo>
                  <a:lnTo>
                    <a:pt x="1395563" y="820819"/>
                  </a:lnTo>
                  <a:lnTo>
                    <a:pt x="1347923" y="775218"/>
                  </a:lnTo>
                  <a:lnTo>
                    <a:pt x="1300282" y="729617"/>
                  </a:lnTo>
                  <a:lnTo>
                    <a:pt x="1252642" y="684016"/>
                  </a:lnTo>
                  <a:lnTo>
                    <a:pt x="1205001" y="638414"/>
                  </a:lnTo>
                  <a:lnTo>
                    <a:pt x="1157361" y="592813"/>
                  </a:lnTo>
                  <a:lnTo>
                    <a:pt x="1109721" y="547212"/>
                  </a:lnTo>
                  <a:lnTo>
                    <a:pt x="1062080" y="501611"/>
                  </a:lnTo>
                  <a:lnTo>
                    <a:pt x="1014440" y="456010"/>
                  </a:lnTo>
                  <a:lnTo>
                    <a:pt x="966799" y="410409"/>
                  </a:lnTo>
                  <a:lnTo>
                    <a:pt x="919159" y="364808"/>
                  </a:lnTo>
                  <a:lnTo>
                    <a:pt x="871519" y="319207"/>
                  </a:lnTo>
                  <a:lnTo>
                    <a:pt x="823878" y="273606"/>
                  </a:lnTo>
                  <a:lnTo>
                    <a:pt x="776238" y="228005"/>
                  </a:lnTo>
                  <a:lnTo>
                    <a:pt x="728598" y="182404"/>
                  </a:lnTo>
                  <a:lnTo>
                    <a:pt x="680957" y="136803"/>
                  </a:lnTo>
                  <a:lnTo>
                    <a:pt x="633317" y="91202"/>
                  </a:lnTo>
                  <a:lnTo>
                    <a:pt x="585676" y="45601"/>
                  </a:lnTo>
                  <a:lnTo>
                    <a:pt x="538036" y="0"/>
                  </a:lnTo>
                  <a:lnTo>
                    <a:pt x="493183" y="48485"/>
                  </a:lnTo>
                  <a:lnTo>
                    <a:pt x="450007" y="98471"/>
                  </a:lnTo>
                  <a:lnTo>
                    <a:pt x="408560" y="149898"/>
                  </a:lnTo>
                  <a:lnTo>
                    <a:pt x="368888" y="202707"/>
                  </a:lnTo>
                  <a:lnTo>
                    <a:pt x="331037" y="256837"/>
                  </a:lnTo>
                  <a:lnTo>
                    <a:pt x="295053" y="312225"/>
                  </a:lnTo>
                  <a:lnTo>
                    <a:pt x="260976" y="368806"/>
                  </a:lnTo>
                  <a:lnTo>
                    <a:pt x="228846" y="426515"/>
                  </a:lnTo>
                  <a:lnTo>
                    <a:pt x="198700" y="485285"/>
                  </a:lnTo>
                  <a:lnTo>
                    <a:pt x="170574" y="545048"/>
                  </a:lnTo>
                  <a:lnTo>
                    <a:pt x="144499" y="605734"/>
                  </a:lnTo>
                  <a:lnTo>
                    <a:pt x="120507" y="667273"/>
                  </a:lnTo>
                  <a:lnTo>
                    <a:pt x="98625" y="729594"/>
                  </a:lnTo>
                  <a:lnTo>
                    <a:pt x="78878" y="792624"/>
                  </a:lnTo>
                  <a:lnTo>
                    <a:pt x="61290" y="856289"/>
                  </a:lnTo>
                  <a:lnTo>
                    <a:pt x="45880" y="920517"/>
                  </a:lnTo>
                  <a:lnTo>
                    <a:pt x="32667" y="985233"/>
                  </a:lnTo>
                  <a:lnTo>
                    <a:pt x="21666" y="1050361"/>
                  </a:lnTo>
                  <a:lnTo>
                    <a:pt x="12890" y="1115826"/>
                  </a:lnTo>
                  <a:lnTo>
                    <a:pt x="6349" y="1181552"/>
                  </a:lnTo>
                  <a:lnTo>
                    <a:pt x="2051" y="1247462"/>
                  </a:lnTo>
                  <a:lnTo>
                    <a:pt x="0" y="1313481"/>
                  </a:lnTo>
                  <a:lnTo>
                    <a:pt x="198" y="1379531"/>
                  </a:lnTo>
                  <a:lnTo>
                    <a:pt x="2647" y="1445537"/>
                  </a:lnTo>
                  <a:lnTo>
                    <a:pt x="7342" y="1511420"/>
                  </a:lnTo>
                  <a:lnTo>
                    <a:pt x="14279" y="1577106"/>
                  </a:lnTo>
                  <a:lnTo>
                    <a:pt x="23449" y="1642516"/>
                  </a:lnTo>
                  <a:lnTo>
                    <a:pt x="34842" y="1707577"/>
                  </a:lnTo>
                  <a:lnTo>
                    <a:pt x="48444" y="1772212"/>
                  </a:lnTo>
                  <a:lnTo>
                    <a:pt x="64240" y="1836346"/>
                  </a:lnTo>
                  <a:lnTo>
                    <a:pt x="82211" y="1899905"/>
                  </a:lnTo>
                  <a:lnTo>
                    <a:pt x="102337" y="1962814"/>
                  </a:lnTo>
                  <a:lnTo>
                    <a:pt x="124594" y="2025002"/>
                  </a:lnTo>
                  <a:lnTo>
                    <a:pt x="148956" y="2086396"/>
                  </a:lnTo>
                  <a:lnTo>
                    <a:pt x="175396" y="2146924"/>
                  </a:lnTo>
                  <a:lnTo>
                    <a:pt x="203881" y="2206516"/>
                  </a:lnTo>
                  <a:lnTo>
                    <a:pt x="234380" y="2265104"/>
                  </a:lnTo>
                  <a:lnTo>
                    <a:pt x="266857" y="2322618"/>
                  </a:lnTo>
                  <a:lnTo>
                    <a:pt x="301274" y="2378993"/>
                  </a:lnTo>
                  <a:lnTo>
                    <a:pt x="337591" y="2434163"/>
                  </a:lnTo>
                  <a:lnTo>
                    <a:pt x="375767" y="2488064"/>
                  </a:lnTo>
                  <a:lnTo>
                    <a:pt x="428927" y="2449037"/>
                  </a:lnTo>
                  <a:lnTo>
                    <a:pt x="482086" y="2410010"/>
                  </a:lnTo>
                  <a:lnTo>
                    <a:pt x="535246" y="2370983"/>
                  </a:lnTo>
                  <a:lnTo>
                    <a:pt x="588406" y="2331956"/>
                  </a:lnTo>
                  <a:lnTo>
                    <a:pt x="641566" y="2292929"/>
                  </a:lnTo>
                  <a:lnTo>
                    <a:pt x="694725" y="2253902"/>
                  </a:lnTo>
                  <a:lnTo>
                    <a:pt x="747885" y="2214875"/>
                  </a:lnTo>
                  <a:lnTo>
                    <a:pt x="801045" y="2175848"/>
                  </a:lnTo>
                  <a:lnTo>
                    <a:pt x="854205" y="2136821"/>
                  </a:lnTo>
                  <a:lnTo>
                    <a:pt x="907364" y="2097794"/>
                  </a:lnTo>
                  <a:lnTo>
                    <a:pt x="960524" y="2058767"/>
                  </a:lnTo>
                  <a:lnTo>
                    <a:pt x="1013684" y="2019740"/>
                  </a:lnTo>
                  <a:lnTo>
                    <a:pt x="1066844" y="1980713"/>
                  </a:lnTo>
                  <a:lnTo>
                    <a:pt x="1120003" y="1941687"/>
                  </a:lnTo>
                  <a:lnTo>
                    <a:pt x="1173163" y="1902660"/>
                  </a:lnTo>
                  <a:lnTo>
                    <a:pt x="1226323" y="1863633"/>
                  </a:lnTo>
                  <a:lnTo>
                    <a:pt x="1279483" y="1824606"/>
                  </a:lnTo>
                  <a:lnTo>
                    <a:pt x="1332642" y="1785579"/>
                  </a:lnTo>
                  <a:lnTo>
                    <a:pt x="1385802" y="1746552"/>
                  </a:lnTo>
                  <a:lnTo>
                    <a:pt x="1438962" y="1707525"/>
                  </a:lnTo>
                  <a:lnTo>
                    <a:pt x="1492122" y="1668498"/>
                  </a:lnTo>
                  <a:lnTo>
                    <a:pt x="1454200" y="1609307"/>
                  </a:lnTo>
                  <a:lnTo>
                    <a:pt x="1424081" y="1545791"/>
                  </a:lnTo>
                  <a:lnTo>
                    <a:pt x="1402247" y="1478972"/>
                  </a:lnTo>
                  <a:lnTo>
                    <a:pt x="1389051" y="1409926"/>
                  </a:lnTo>
                  <a:lnTo>
                    <a:pt x="1384706" y="1339765"/>
                  </a:lnTo>
                  <a:lnTo>
                    <a:pt x="1389281" y="1269618"/>
                  </a:lnTo>
                  <a:lnTo>
                    <a:pt x="1402702" y="1200616"/>
                  </a:lnTo>
                  <a:lnTo>
                    <a:pt x="1424754" y="1133868"/>
                  </a:lnTo>
                  <a:lnTo>
                    <a:pt x="1455082" y="1070451"/>
                  </a:lnTo>
                  <a:lnTo>
                    <a:pt x="1493196" y="1011385"/>
                  </a:lnTo>
                  <a:close/>
                </a:path>
              </a:pathLst>
            </a:custGeom>
            <a:solidFill>
              <a:srgbClr val="0058AB">
                <a:alpha val="100000"/>
              </a:srgbClr>
            </a:solidFill>
            <a:ln w="13550" cap="flat">
              <a:solidFill>
                <a:srgbClr val="000000">
                  <a:alpha val="100000"/>
                </a:srgbClr>
              </a:solidFill>
              <a:prstDash val="solid"/>
              <a:miter/>
            </a:ln>
          </p:spPr>
          <p:txBody>
            <a:bodyPr/>
            <a:lstStyle/>
            <a:p/>
          </p:txBody>
        </p:sp>
        <p:sp>
          <p:nvSpPr>
            <p:cNvPr id="7" name="pg7"/>
            <p:cNvSpPr/>
            <p:nvPr/>
          </p:nvSpPr>
          <p:spPr>
            <a:xfrm>
              <a:off x="1800439" y="2013181"/>
              <a:ext cx="1359862" cy="1550548"/>
            </a:xfrm>
            <a:custGeom>
              <a:avLst/>
              <a:pathLst>
                <a:path w="1359862" h="1550548">
                  <a:moveTo>
                    <a:pt x="1359862" y="1381141"/>
                  </a:moveTo>
                  <a:lnTo>
                    <a:pt x="1355009" y="1315372"/>
                  </a:lnTo>
                  <a:lnTo>
                    <a:pt x="1350156" y="1249604"/>
                  </a:lnTo>
                  <a:lnTo>
                    <a:pt x="1345304" y="1183835"/>
                  </a:lnTo>
                  <a:lnTo>
                    <a:pt x="1340451" y="1118066"/>
                  </a:lnTo>
                  <a:lnTo>
                    <a:pt x="1335598" y="1052298"/>
                  </a:lnTo>
                  <a:lnTo>
                    <a:pt x="1330745" y="986529"/>
                  </a:lnTo>
                  <a:lnTo>
                    <a:pt x="1325892" y="920760"/>
                  </a:lnTo>
                  <a:lnTo>
                    <a:pt x="1321039" y="854992"/>
                  </a:lnTo>
                  <a:lnTo>
                    <a:pt x="1316186" y="789223"/>
                  </a:lnTo>
                  <a:lnTo>
                    <a:pt x="1311333" y="723454"/>
                  </a:lnTo>
                  <a:lnTo>
                    <a:pt x="1306480" y="657686"/>
                  </a:lnTo>
                  <a:lnTo>
                    <a:pt x="1301627" y="591917"/>
                  </a:lnTo>
                  <a:lnTo>
                    <a:pt x="1296774" y="526149"/>
                  </a:lnTo>
                  <a:lnTo>
                    <a:pt x="1291921" y="460380"/>
                  </a:lnTo>
                  <a:lnTo>
                    <a:pt x="1287068" y="394611"/>
                  </a:lnTo>
                  <a:lnTo>
                    <a:pt x="1282215" y="328843"/>
                  </a:lnTo>
                  <a:lnTo>
                    <a:pt x="1277362" y="263074"/>
                  </a:lnTo>
                  <a:lnTo>
                    <a:pt x="1272509" y="197305"/>
                  </a:lnTo>
                  <a:lnTo>
                    <a:pt x="1267657" y="131537"/>
                  </a:lnTo>
                  <a:lnTo>
                    <a:pt x="1262804" y="65768"/>
                  </a:lnTo>
                  <a:lnTo>
                    <a:pt x="1257951" y="0"/>
                  </a:lnTo>
                  <a:lnTo>
                    <a:pt x="1190503" y="6162"/>
                  </a:lnTo>
                  <a:lnTo>
                    <a:pt x="1123312" y="14677"/>
                  </a:lnTo>
                  <a:lnTo>
                    <a:pt x="1056460" y="25534"/>
                  </a:lnTo>
                  <a:lnTo>
                    <a:pt x="990027" y="38719"/>
                  </a:lnTo>
                  <a:lnTo>
                    <a:pt x="924096" y="54216"/>
                  </a:lnTo>
                  <a:lnTo>
                    <a:pt x="858746" y="72006"/>
                  </a:lnTo>
                  <a:lnTo>
                    <a:pt x="794057" y="92068"/>
                  </a:lnTo>
                  <a:lnTo>
                    <a:pt x="730109" y="114377"/>
                  </a:lnTo>
                  <a:lnTo>
                    <a:pt x="666978" y="138906"/>
                  </a:lnTo>
                  <a:lnTo>
                    <a:pt x="604743" y="165625"/>
                  </a:lnTo>
                  <a:lnTo>
                    <a:pt x="543479" y="194501"/>
                  </a:lnTo>
                  <a:lnTo>
                    <a:pt x="483261" y="225500"/>
                  </a:lnTo>
                  <a:lnTo>
                    <a:pt x="424162" y="258583"/>
                  </a:lnTo>
                  <a:lnTo>
                    <a:pt x="366255" y="293709"/>
                  </a:lnTo>
                  <a:lnTo>
                    <a:pt x="309610" y="330837"/>
                  </a:lnTo>
                  <a:lnTo>
                    <a:pt x="254297" y="369921"/>
                  </a:lnTo>
                  <a:lnTo>
                    <a:pt x="200382" y="410913"/>
                  </a:lnTo>
                  <a:lnTo>
                    <a:pt x="147932" y="453762"/>
                  </a:lnTo>
                  <a:lnTo>
                    <a:pt x="97010" y="498418"/>
                  </a:lnTo>
                  <a:lnTo>
                    <a:pt x="47679" y="544825"/>
                  </a:lnTo>
                  <a:lnTo>
                    <a:pt x="0" y="592926"/>
                  </a:lnTo>
                  <a:lnTo>
                    <a:pt x="47640" y="638527"/>
                  </a:lnTo>
                  <a:lnTo>
                    <a:pt x="95280" y="684128"/>
                  </a:lnTo>
                  <a:lnTo>
                    <a:pt x="142921" y="729729"/>
                  </a:lnTo>
                  <a:lnTo>
                    <a:pt x="190561" y="775330"/>
                  </a:lnTo>
                  <a:lnTo>
                    <a:pt x="238201" y="820931"/>
                  </a:lnTo>
                  <a:lnTo>
                    <a:pt x="285842" y="866532"/>
                  </a:lnTo>
                  <a:lnTo>
                    <a:pt x="333482" y="912133"/>
                  </a:lnTo>
                  <a:lnTo>
                    <a:pt x="381123" y="957734"/>
                  </a:lnTo>
                  <a:lnTo>
                    <a:pt x="428763" y="1003336"/>
                  </a:lnTo>
                  <a:lnTo>
                    <a:pt x="476403" y="1048937"/>
                  </a:lnTo>
                  <a:lnTo>
                    <a:pt x="524044" y="1094538"/>
                  </a:lnTo>
                  <a:lnTo>
                    <a:pt x="571684" y="1140139"/>
                  </a:lnTo>
                  <a:lnTo>
                    <a:pt x="619325" y="1185740"/>
                  </a:lnTo>
                  <a:lnTo>
                    <a:pt x="666965" y="1231341"/>
                  </a:lnTo>
                  <a:lnTo>
                    <a:pt x="714605" y="1276942"/>
                  </a:lnTo>
                  <a:lnTo>
                    <a:pt x="762246" y="1322543"/>
                  </a:lnTo>
                  <a:lnTo>
                    <a:pt x="809886" y="1368144"/>
                  </a:lnTo>
                  <a:lnTo>
                    <a:pt x="857527" y="1413745"/>
                  </a:lnTo>
                  <a:lnTo>
                    <a:pt x="905167" y="1459346"/>
                  </a:lnTo>
                  <a:lnTo>
                    <a:pt x="952807" y="1504947"/>
                  </a:lnTo>
                  <a:lnTo>
                    <a:pt x="1000448" y="1550548"/>
                  </a:lnTo>
                  <a:lnTo>
                    <a:pt x="1050153" y="1504600"/>
                  </a:lnTo>
                  <a:lnTo>
                    <a:pt x="1105092" y="1465058"/>
                  </a:lnTo>
                  <a:lnTo>
                    <a:pt x="1164444" y="1432511"/>
                  </a:lnTo>
                  <a:lnTo>
                    <a:pt x="1227321" y="1407446"/>
                  </a:lnTo>
                  <a:lnTo>
                    <a:pt x="1292787" y="1390237"/>
                  </a:lnTo>
                  <a:close/>
                </a:path>
              </a:pathLst>
            </a:custGeom>
            <a:solidFill>
              <a:srgbClr val="80BD41">
                <a:alpha val="100000"/>
              </a:srgbClr>
            </a:solidFill>
            <a:ln w="13550" cap="flat">
              <a:solidFill>
                <a:srgbClr val="000000">
                  <a:alpha val="100000"/>
                </a:srgbClr>
              </a:solidFill>
              <a:prstDash val="solid"/>
              <a:miter/>
            </a:ln>
          </p:spPr>
          <p:txBody>
            <a:bodyPr/>
            <a:lstStyle/>
            <a:p/>
          </p:txBody>
        </p:sp>
        <p:sp>
          <p:nvSpPr>
            <p:cNvPr id="8" name="pg8"/>
            <p:cNvSpPr/>
            <p:nvPr/>
          </p:nvSpPr>
          <p:spPr>
            <a:xfrm>
              <a:off x="3058391" y="2007924"/>
              <a:ext cx="142676" cy="1386398"/>
            </a:xfrm>
            <a:custGeom>
              <a:avLst/>
              <a:pathLst>
                <a:path w="142676" h="1386398">
                  <a:moveTo>
                    <a:pt x="142676" y="1384896"/>
                  </a:moveTo>
                  <a:lnTo>
                    <a:pt x="142676" y="1318948"/>
                  </a:lnTo>
                  <a:lnTo>
                    <a:pt x="142676" y="1253001"/>
                  </a:lnTo>
                  <a:lnTo>
                    <a:pt x="142676" y="1187053"/>
                  </a:lnTo>
                  <a:lnTo>
                    <a:pt x="142676" y="1121106"/>
                  </a:lnTo>
                  <a:lnTo>
                    <a:pt x="142676" y="1055158"/>
                  </a:lnTo>
                  <a:lnTo>
                    <a:pt x="142676" y="989211"/>
                  </a:lnTo>
                  <a:lnTo>
                    <a:pt x="142676" y="923264"/>
                  </a:lnTo>
                  <a:lnTo>
                    <a:pt x="142676" y="857316"/>
                  </a:lnTo>
                  <a:lnTo>
                    <a:pt x="142676" y="791369"/>
                  </a:lnTo>
                  <a:lnTo>
                    <a:pt x="142676" y="725421"/>
                  </a:lnTo>
                  <a:lnTo>
                    <a:pt x="142676" y="659474"/>
                  </a:lnTo>
                  <a:lnTo>
                    <a:pt x="142676" y="593526"/>
                  </a:lnTo>
                  <a:lnTo>
                    <a:pt x="142676" y="527579"/>
                  </a:lnTo>
                  <a:lnTo>
                    <a:pt x="142676" y="461632"/>
                  </a:lnTo>
                  <a:lnTo>
                    <a:pt x="142676" y="395684"/>
                  </a:lnTo>
                  <a:lnTo>
                    <a:pt x="142676" y="329737"/>
                  </a:lnTo>
                  <a:lnTo>
                    <a:pt x="142676" y="263789"/>
                  </a:lnTo>
                  <a:lnTo>
                    <a:pt x="142676" y="197842"/>
                  </a:lnTo>
                  <a:lnTo>
                    <a:pt x="142676" y="131894"/>
                  </a:lnTo>
                  <a:lnTo>
                    <a:pt x="142676" y="65947"/>
                  </a:lnTo>
                  <a:lnTo>
                    <a:pt x="142676" y="0"/>
                  </a:lnTo>
                  <a:lnTo>
                    <a:pt x="71289" y="1314"/>
                  </a:lnTo>
                  <a:lnTo>
                    <a:pt x="0" y="5256"/>
                  </a:lnTo>
                  <a:lnTo>
                    <a:pt x="4852" y="71025"/>
                  </a:lnTo>
                  <a:lnTo>
                    <a:pt x="9705" y="136794"/>
                  </a:lnTo>
                  <a:lnTo>
                    <a:pt x="14558" y="202562"/>
                  </a:lnTo>
                  <a:lnTo>
                    <a:pt x="19411" y="268331"/>
                  </a:lnTo>
                  <a:lnTo>
                    <a:pt x="24264" y="334099"/>
                  </a:lnTo>
                  <a:lnTo>
                    <a:pt x="29117" y="399868"/>
                  </a:lnTo>
                  <a:lnTo>
                    <a:pt x="33970" y="465637"/>
                  </a:lnTo>
                  <a:lnTo>
                    <a:pt x="38823" y="531405"/>
                  </a:lnTo>
                  <a:lnTo>
                    <a:pt x="43676" y="597174"/>
                  </a:lnTo>
                  <a:lnTo>
                    <a:pt x="48529" y="662943"/>
                  </a:lnTo>
                  <a:lnTo>
                    <a:pt x="53382" y="728711"/>
                  </a:lnTo>
                  <a:lnTo>
                    <a:pt x="58235" y="794480"/>
                  </a:lnTo>
                  <a:lnTo>
                    <a:pt x="63088" y="860249"/>
                  </a:lnTo>
                  <a:lnTo>
                    <a:pt x="67941" y="926017"/>
                  </a:lnTo>
                  <a:lnTo>
                    <a:pt x="72794" y="991786"/>
                  </a:lnTo>
                  <a:lnTo>
                    <a:pt x="77646" y="1057554"/>
                  </a:lnTo>
                  <a:lnTo>
                    <a:pt x="82499" y="1123323"/>
                  </a:lnTo>
                  <a:lnTo>
                    <a:pt x="87352" y="1189092"/>
                  </a:lnTo>
                  <a:lnTo>
                    <a:pt x="92205" y="1254860"/>
                  </a:lnTo>
                  <a:lnTo>
                    <a:pt x="97058" y="1320629"/>
                  </a:lnTo>
                  <a:lnTo>
                    <a:pt x="101911" y="1386398"/>
                  </a:lnTo>
                  <a:close/>
                </a:path>
              </a:pathLst>
            </a:custGeom>
            <a:solidFill>
              <a:srgbClr val="00833D">
                <a:alpha val="100000"/>
              </a:srgbClr>
            </a:solidFill>
            <a:ln w="13550" cap="flat">
              <a:solidFill>
                <a:srgbClr val="000000">
                  <a:alpha val="100000"/>
                </a:srgbClr>
              </a:solidFill>
              <a:prstDash val="solid"/>
              <a:miter/>
            </a:ln>
          </p:spPr>
          <p:txBody>
            <a:bodyPr/>
            <a:lstStyle/>
            <a:p/>
          </p:txBody>
        </p:sp>
        <p:sp>
          <p:nvSpPr>
            <p:cNvPr id="9" name="tx9"/>
            <p:cNvSpPr/>
            <p:nvPr/>
          </p:nvSpPr>
          <p:spPr>
            <a:xfrm>
              <a:off x="2893874"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12.4m</a:t>
              </a:r>
            </a:p>
          </p:txBody>
        </p:sp>
        <p:sp>
          <p:nvSpPr>
            <p:cNvPr id="10" name="tx10"/>
            <p:cNvSpPr/>
            <p:nvPr/>
          </p:nvSpPr>
          <p:spPr>
            <a:xfrm>
              <a:off x="5696635" y="3313326"/>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11" name="rc11"/>
            <p:cNvSpPr/>
            <p:nvPr/>
          </p:nvSpPr>
          <p:spPr>
            <a:xfrm>
              <a:off x="5705635" y="3506673"/>
              <a:ext cx="201456" cy="201456"/>
            </a:xfrm>
            <a:prstGeom prst="rect">
              <a:avLst/>
            </a:prstGeom>
            <a:solidFill>
              <a:srgbClr val="6A1E74">
                <a:alpha val="100000"/>
              </a:srgbClr>
            </a:solidFill>
            <a:ln w="13550" cap="flat">
              <a:solidFill>
                <a:srgbClr val="000000">
                  <a:alpha val="100000"/>
                </a:srgbClr>
              </a:solidFill>
              <a:prstDash val="solid"/>
              <a:miter/>
            </a:ln>
          </p:spPr>
          <p:txBody>
            <a:bodyPr/>
            <a:lstStyle/>
            <a:p/>
          </p:txBody>
        </p:sp>
        <p:sp>
          <p:nvSpPr>
            <p:cNvPr id="12" name="rc12"/>
            <p:cNvSpPr/>
            <p:nvPr/>
          </p:nvSpPr>
          <p:spPr>
            <a:xfrm>
              <a:off x="5705635" y="3726129"/>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p:txBody>
        </p:sp>
        <p:sp>
          <p:nvSpPr>
            <p:cNvPr id="13" name="rc13"/>
            <p:cNvSpPr/>
            <p:nvPr/>
          </p:nvSpPr>
          <p:spPr>
            <a:xfrm>
              <a:off x="5705635" y="3945585"/>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p:txBody>
        </p:sp>
        <p:sp>
          <p:nvSpPr>
            <p:cNvPr id="14" name="rc14"/>
            <p:cNvSpPr/>
            <p:nvPr/>
          </p:nvSpPr>
          <p:spPr>
            <a:xfrm>
              <a:off x="5705635" y="4165041"/>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5" name="rc15"/>
            <p:cNvSpPr/>
            <p:nvPr/>
          </p:nvSpPr>
          <p:spPr>
            <a:xfrm>
              <a:off x="5705635" y="4384497"/>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6" name="tx16"/>
            <p:cNvSpPr/>
            <p:nvPr/>
          </p:nvSpPr>
          <p:spPr>
            <a:xfrm>
              <a:off x="5985680" y="3567396"/>
              <a:ext cx="17808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Western Africa: 4.8 million (39%) </a:t>
              </a:r>
            </a:p>
          </p:txBody>
        </p:sp>
        <p:sp>
          <p:nvSpPr>
            <p:cNvPr id="17" name="tx17"/>
            <p:cNvSpPr/>
            <p:nvPr/>
          </p:nvSpPr>
          <p:spPr>
            <a:xfrm>
              <a:off x="5985680" y="3786852"/>
              <a:ext cx="1751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Eastern Africa: 3.2 million (26%) </a:t>
              </a:r>
            </a:p>
          </p:txBody>
        </p:sp>
        <p:sp>
          <p:nvSpPr>
            <p:cNvPr id="18" name="tx18"/>
            <p:cNvSpPr/>
            <p:nvPr/>
          </p:nvSpPr>
          <p:spPr>
            <a:xfrm>
              <a:off x="5985680" y="4006308"/>
              <a:ext cx="172702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Central Africa: 2.8 million (22%) </a:t>
              </a:r>
            </a:p>
          </p:txBody>
        </p:sp>
        <p:sp>
          <p:nvSpPr>
            <p:cNvPr id="19" name="tx19"/>
            <p:cNvSpPr/>
            <p:nvPr/>
          </p:nvSpPr>
          <p:spPr>
            <a:xfrm>
              <a:off x="5985680" y="4225764"/>
              <a:ext cx="18204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Southern Africa: 1.4 million (12%) </a:t>
              </a:r>
            </a:p>
          </p:txBody>
        </p:sp>
        <p:sp>
          <p:nvSpPr>
            <p:cNvPr id="20" name="tx20"/>
            <p:cNvSpPr/>
            <p:nvPr/>
          </p:nvSpPr>
          <p:spPr>
            <a:xfrm>
              <a:off x="5985680" y="4445220"/>
              <a:ext cx="16405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Northern Africa: 146,000 (1%) </a:t>
              </a:r>
            </a:p>
          </p:txBody>
        </p:sp>
        <p:sp>
          <p:nvSpPr>
            <p:cNvPr id="21" name="tx21"/>
            <p:cNvSpPr/>
            <p:nvPr/>
          </p:nvSpPr>
          <p:spPr>
            <a:xfrm>
              <a:off x="777499" y="1368037"/>
              <a:ext cx="70312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children unprotected against measles, by region, Africa, 2025</a:t>
              </a:r>
            </a:p>
          </p:txBody>
        </p:sp>
        <p:sp>
          <p:nvSpPr>
            <p:cNvPr id="22" name="tx22"/>
            <p:cNvSpPr/>
            <p:nvPr/>
          </p:nvSpPr>
          <p:spPr>
            <a:xfrm>
              <a:off x="1462652"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 name="tx23"/>
            <p:cNvSpPr/>
            <p:nvPr/>
          </p:nvSpPr>
          <p:spPr>
            <a:xfrm>
              <a:off x="1579147"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24" name="tx24"/>
            <p:cNvSpPr/>
            <p:nvPr/>
          </p:nvSpPr>
          <p:spPr>
            <a:xfrm>
              <a:off x="200809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regions accounted for over half (65%) of all children unprotected against measles in Africa.
Western Africa had the highest number of children who did not receive MCV1 (n=4.8 million), which is approximately 39% of all children unprotected against measles in Africa (n=12.4m).</a:t>
            </a:r>
          </a:p>
        </p:txBody>
      </p:sp>
      <p:sp>
        <p:nvSpPr>
          <p:cNvPr id="2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regions - Western Africa and Eastern Africa - accounted for nearly three in four of all children unprotected against measles in Africa.</a:t>
            </a:r>
          </a:p>
        </p:txBody>
      </p:sp>
      <p:grpSp xmlns:pic="http://schemas.openxmlformats.org/drawingml/2006/picture">
        <p:nvGrpSpPr>
          <p:cNvPr id="27" name=""/>
          <p:cNvGrpSpPr/>
          <p:nvPr/>
        </p:nvGrpSpPr>
        <p:grpSpPr>
          <a:xfrm>
            <a:off x="292608" y="914400"/>
            <a:ext cx="8595360" cy="28575"/>
            <a:chOff x="292608" y="914400"/>
            <a:chExt cx="8595360" cy="28575"/>
          </a:xfrm>
        </p:grpSpPr>
        <p:sp>
          <p:nvSpPr>
            <p:cNvPr id="28"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9"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2579463"/>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5" name="pl5"/>
            <p:cNvSpPr/>
            <p:nvPr/>
          </p:nvSpPr>
          <p:spPr>
            <a:xfrm>
              <a:off x="867535" y="207454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 name="pl6"/>
            <p:cNvSpPr/>
            <p:nvPr/>
          </p:nvSpPr>
          <p:spPr>
            <a:xfrm>
              <a:off x="867535" y="1569627"/>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7" name="pl7"/>
            <p:cNvSpPr/>
            <p:nvPr/>
          </p:nvSpPr>
          <p:spPr>
            <a:xfrm>
              <a:off x="867535" y="1064709"/>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8" name="pl8"/>
            <p:cNvSpPr/>
            <p:nvPr/>
          </p:nvSpPr>
          <p:spPr>
            <a:xfrm>
              <a:off x="867535" y="283192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9" name="pl9"/>
            <p:cNvSpPr/>
            <p:nvPr/>
          </p:nvSpPr>
          <p:spPr>
            <a:xfrm>
              <a:off x="867535" y="2327004"/>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0" name="pl10"/>
            <p:cNvSpPr/>
            <p:nvPr/>
          </p:nvSpPr>
          <p:spPr>
            <a:xfrm>
              <a:off x="867535" y="1822086"/>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 name="pl11"/>
            <p:cNvSpPr/>
            <p:nvPr/>
          </p:nvSpPr>
          <p:spPr>
            <a:xfrm>
              <a:off x="867535" y="131716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2" name="pl12"/>
            <p:cNvSpPr/>
            <p:nvPr/>
          </p:nvSpPr>
          <p:spPr>
            <a:xfrm>
              <a:off x="967257"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133461"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299664"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65868"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2072"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98275"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64479"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30682"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96886"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63089"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29293"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795497"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61700"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127904"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892466" y="2642497"/>
              <a:ext cx="149583" cy="189425"/>
            </a:xfrm>
            <a:prstGeom prst="rect">
              <a:avLst/>
            </a:prstGeom>
            <a:solidFill>
              <a:srgbClr val="1CABE2">
                <a:alpha val="100000"/>
              </a:srgbClr>
            </a:solidFill>
          </p:spPr>
          <p:txBody>
            <a:bodyPr/>
            <a:lstStyle/>
            <a:p/>
          </p:txBody>
        </p:sp>
        <p:sp>
          <p:nvSpPr>
            <p:cNvPr id="27" name="rc27"/>
            <p:cNvSpPr/>
            <p:nvPr/>
          </p:nvSpPr>
          <p:spPr>
            <a:xfrm>
              <a:off x="1058669" y="2531452"/>
              <a:ext cx="149583" cy="300470"/>
            </a:xfrm>
            <a:prstGeom prst="rect">
              <a:avLst/>
            </a:prstGeom>
            <a:solidFill>
              <a:srgbClr val="1CABE2">
                <a:alpha val="100000"/>
              </a:srgbClr>
            </a:solidFill>
          </p:spPr>
          <p:txBody>
            <a:bodyPr/>
            <a:lstStyle/>
            <a:p/>
          </p:txBody>
        </p:sp>
        <p:sp>
          <p:nvSpPr>
            <p:cNvPr id="28" name="rc28"/>
            <p:cNvSpPr/>
            <p:nvPr/>
          </p:nvSpPr>
          <p:spPr>
            <a:xfrm>
              <a:off x="1224873" y="2342340"/>
              <a:ext cx="149583" cy="489582"/>
            </a:xfrm>
            <a:prstGeom prst="rect">
              <a:avLst/>
            </a:prstGeom>
            <a:solidFill>
              <a:srgbClr val="1CABE2">
                <a:alpha val="100000"/>
              </a:srgbClr>
            </a:solidFill>
          </p:spPr>
          <p:txBody>
            <a:bodyPr/>
            <a:lstStyle/>
            <a:p/>
          </p:txBody>
        </p:sp>
        <p:sp>
          <p:nvSpPr>
            <p:cNvPr id="29" name="rc29"/>
            <p:cNvSpPr/>
            <p:nvPr/>
          </p:nvSpPr>
          <p:spPr>
            <a:xfrm>
              <a:off x="1391076" y="2415408"/>
              <a:ext cx="149583" cy="416513"/>
            </a:xfrm>
            <a:prstGeom prst="rect">
              <a:avLst/>
            </a:prstGeom>
            <a:solidFill>
              <a:srgbClr val="1CABE2">
                <a:alpha val="100000"/>
              </a:srgbClr>
            </a:solidFill>
          </p:spPr>
          <p:txBody>
            <a:bodyPr/>
            <a:lstStyle/>
            <a:p/>
          </p:txBody>
        </p:sp>
        <p:sp>
          <p:nvSpPr>
            <p:cNvPr id="30" name="rc30"/>
            <p:cNvSpPr/>
            <p:nvPr/>
          </p:nvSpPr>
          <p:spPr>
            <a:xfrm>
              <a:off x="1557280" y="2528946"/>
              <a:ext cx="149583" cy="302976"/>
            </a:xfrm>
            <a:prstGeom prst="rect">
              <a:avLst/>
            </a:prstGeom>
            <a:solidFill>
              <a:srgbClr val="1CABE2">
                <a:alpha val="100000"/>
              </a:srgbClr>
            </a:solidFill>
          </p:spPr>
          <p:txBody>
            <a:bodyPr/>
            <a:lstStyle/>
            <a:p/>
          </p:txBody>
        </p:sp>
        <p:sp>
          <p:nvSpPr>
            <p:cNvPr id="31" name="rc31"/>
            <p:cNvSpPr/>
            <p:nvPr/>
          </p:nvSpPr>
          <p:spPr>
            <a:xfrm>
              <a:off x="1723483" y="2548848"/>
              <a:ext cx="149583" cy="283073"/>
            </a:xfrm>
            <a:prstGeom prst="rect">
              <a:avLst/>
            </a:prstGeom>
            <a:solidFill>
              <a:srgbClr val="1CABE2">
                <a:alpha val="100000"/>
              </a:srgbClr>
            </a:solidFill>
          </p:spPr>
          <p:txBody>
            <a:bodyPr/>
            <a:lstStyle/>
            <a:p/>
          </p:txBody>
        </p:sp>
        <p:sp>
          <p:nvSpPr>
            <p:cNvPr id="32" name="rc32"/>
            <p:cNvSpPr/>
            <p:nvPr/>
          </p:nvSpPr>
          <p:spPr>
            <a:xfrm>
              <a:off x="1889687" y="2367135"/>
              <a:ext cx="149583" cy="464787"/>
            </a:xfrm>
            <a:prstGeom prst="rect">
              <a:avLst/>
            </a:prstGeom>
            <a:solidFill>
              <a:srgbClr val="1CABE2">
                <a:alpha val="100000"/>
              </a:srgbClr>
            </a:solidFill>
          </p:spPr>
          <p:txBody>
            <a:bodyPr/>
            <a:lstStyle/>
            <a:p/>
          </p:txBody>
        </p:sp>
        <p:sp>
          <p:nvSpPr>
            <p:cNvPr id="33" name="rc33"/>
            <p:cNvSpPr/>
            <p:nvPr/>
          </p:nvSpPr>
          <p:spPr>
            <a:xfrm>
              <a:off x="2055891" y="1920711"/>
              <a:ext cx="149583" cy="911210"/>
            </a:xfrm>
            <a:prstGeom prst="rect">
              <a:avLst/>
            </a:prstGeom>
            <a:solidFill>
              <a:srgbClr val="1CABE2">
                <a:alpha val="100000"/>
              </a:srgbClr>
            </a:solidFill>
          </p:spPr>
          <p:txBody>
            <a:bodyPr/>
            <a:lstStyle/>
            <a:p/>
          </p:txBody>
        </p:sp>
        <p:sp>
          <p:nvSpPr>
            <p:cNvPr id="34" name="rc34"/>
            <p:cNvSpPr/>
            <p:nvPr/>
          </p:nvSpPr>
          <p:spPr>
            <a:xfrm>
              <a:off x="2222094" y="2673984"/>
              <a:ext cx="149583" cy="157938"/>
            </a:xfrm>
            <a:prstGeom prst="rect">
              <a:avLst/>
            </a:prstGeom>
            <a:solidFill>
              <a:srgbClr val="1CABE2">
                <a:alpha val="100000"/>
              </a:srgbClr>
            </a:solidFill>
          </p:spPr>
          <p:txBody>
            <a:bodyPr/>
            <a:lstStyle/>
            <a:p/>
          </p:txBody>
        </p:sp>
        <p:sp>
          <p:nvSpPr>
            <p:cNvPr id="35" name="rc35"/>
            <p:cNvSpPr/>
            <p:nvPr/>
          </p:nvSpPr>
          <p:spPr>
            <a:xfrm>
              <a:off x="2388298" y="2731580"/>
              <a:ext cx="149583" cy="100342"/>
            </a:xfrm>
            <a:prstGeom prst="rect">
              <a:avLst/>
            </a:prstGeom>
            <a:solidFill>
              <a:srgbClr val="1CABE2">
                <a:alpha val="100000"/>
              </a:srgbClr>
            </a:solidFill>
          </p:spPr>
          <p:txBody>
            <a:bodyPr/>
            <a:lstStyle/>
            <a:p/>
          </p:txBody>
        </p:sp>
        <p:sp>
          <p:nvSpPr>
            <p:cNvPr id="36" name="rc36"/>
            <p:cNvSpPr/>
            <p:nvPr/>
          </p:nvSpPr>
          <p:spPr>
            <a:xfrm>
              <a:off x="2554501" y="2535017"/>
              <a:ext cx="149583" cy="296905"/>
            </a:xfrm>
            <a:prstGeom prst="rect">
              <a:avLst/>
            </a:prstGeom>
            <a:solidFill>
              <a:srgbClr val="1CABE2">
                <a:alpha val="100000"/>
              </a:srgbClr>
            </a:solidFill>
          </p:spPr>
          <p:txBody>
            <a:bodyPr/>
            <a:lstStyle/>
            <a:p/>
          </p:txBody>
        </p:sp>
        <p:sp>
          <p:nvSpPr>
            <p:cNvPr id="37" name="rc37"/>
            <p:cNvSpPr/>
            <p:nvPr/>
          </p:nvSpPr>
          <p:spPr>
            <a:xfrm>
              <a:off x="2720705" y="2290185"/>
              <a:ext cx="149583" cy="541736"/>
            </a:xfrm>
            <a:prstGeom prst="rect">
              <a:avLst/>
            </a:prstGeom>
            <a:solidFill>
              <a:srgbClr val="1CABE2">
                <a:alpha val="100000"/>
              </a:srgbClr>
            </a:solidFill>
          </p:spPr>
          <p:txBody>
            <a:bodyPr/>
            <a:lstStyle/>
            <a:p/>
          </p:txBody>
        </p:sp>
        <p:sp>
          <p:nvSpPr>
            <p:cNvPr id="38" name="rc38"/>
            <p:cNvSpPr/>
            <p:nvPr/>
          </p:nvSpPr>
          <p:spPr>
            <a:xfrm>
              <a:off x="2886909" y="2226951"/>
              <a:ext cx="149583" cy="604971"/>
            </a:xfrm>
            <a:prstGeom prst="rect">
              <a:avLst/>
            </a:prstGeom>
            <a:solidFill>
              <a:srgbClr val="1CABE2">
                <a:alpha val="100000"/>
              </a:srgbClr>
            </a:solidFill>
          </p:spPr>
          <p:txBody>
            <a:bodyPr/>
            <a:lstStyle/>
            <a:p/>
          </p:txBody>
        </p:sp>
        <p:sp>
          <p:nvSpPr>
            <p:cNvPr id="39" name="rc39"/>
            <p:cNvSpPr/>
            <p:nvPr/>
          </p:nvSpPr>
          <p:spPr>
            <a:xfrm>
              <a:off x="3053112" y="2398608"/>
              <a:ext cx="149583" cy="433313"/>
            </a:xfrm>
            <a:prstGeom prst="rect">
              <a:avLst/>
            </a:prstGeom>
            <a:solidFill>
              <a:srgbClr val="1CABE2">
                <a:alpha val="100000"/>
              </a:srgbClr>
            </a:solidFill>
          </p:spPr>
          <p:txBody>
            <a:bodyPr/>
            <a:lstStyle/>
            <a:p/>
          </p:txBody>
        </p:sp>
        <p:sp>
          <p:nvSpPr>
            <p:cNvPr id="40" name="pl40"/>
            <p:cNvSpPr/>
            <p:nvPr/>
          </p:nvSpPr>
          <p:spPr>
            <a:xfrm>
              <a:off x="967257" y="1483330"/>
              <a:ext cx="2160646" cy="91121"/>
            </a:xfrm>
            <a:custGeom>
              <a:avLst/>
              <a:pathLst>
                <a:path w="2160646" h="91121">
                  <a:moveTo>
                    <a:pt x="0" y="36448"/>
                  </a:moveTo>
                  <a:lnTo>
                    <a:pt x="166203" y="36448"/>
                  </a:lnTo>
                  <a:lnTo>
                    <a:pt x="332407" y="54672"/>
                  </a:lnTo>
                  <a:lnTo>
                    <a:pt x="498610" y="54672"/>
                  </a:lnTo>
                  <a:lnTo>
                    <a:pt x="664814" y="54672"/>
                  </a:lnTo>
                  <a:lnTo>
                    <a:pt x="831017" y="36448"/>
                  </a:lnTo>
                  <a:lnTo>
                    <a:pt x="997221" y="18224"/>
                  </a:lnTo>
                  <a:lnTo>
                    <a:pt x="1163425" y="0"/>
                  </a:lnTo>
                  <a:lnTo>
                    <a:pt x="1329628" y="18224"/>
                  </a:lnTo>
                  <a:lnTo>
                    <a:pt x="1495832" y="91121"/>
                  </a:lnTo>
                  <a:lnTo>
                    <a:pt x="1662035" y="72896"/>
                  </a:lnTo>
                  <a:lnTo>
                    <a:pt x="1828239" y="54672"/>
                  </a:lnTo>
                  <a:lnTo>
                    <a:pt x="1994442" y="54672"/>
                  </a:lnTo>
                  <a:lnTo>
                    <a:pt x="2160646" y="18224"/>
                  </a:lnTo>
                </a:path>
              </a:pathLst>
            </a:custGeom>
            <a:ln w="27101" cap="flat">
              <a:solidFill>
                <a:srgbClr val="00833D">
                  <a:alpha val="100000"/>
                </a:srgbClr>
              </a:solidFill>
              <a:prstDash val="solid"/>
              <a:round/>
            </a:ln>
          </p:spPr>
          <p:txBody>
            <a:bodyPr/>
            <a:lstStyle/>
            <a:p/>
          </p:txBody>
        </p:sp>
        <p:sp>
          <p:nvSpPr>
            <p:cNvPr id="41" name="pl41"/>
            <p:cNvSpPr/>
            <p:nvPr/>
          </p:nvSpPr>
          <p:spPr>
            <a:xfrm>
              <a:off x="967257" y="1720245"/>
              <a:ext cx="2160646" cy="874762"/>
            </a:xfrm>
            <a:custGeom>
              <a:avLst/>
              <a:pathLst>
                <a:path w="2160646" h="874762">
                  <a:moveTo>
                    <a:pt x="0" y="874762"/>
                  </a:moveTo>
                  <a:lnTo>
                    <a:pt x="166203" y="838313"/>
                  </a:lnTo>
                  <a:lnTo>
                    <a:pt x="332407" y="765416"/>
                  </a:lnTo>
                  <a:lnTo>
                    <a:pt x="498610" y="637847"/>
                  </a:lnTo>
                  <a:lnTo>
                    <a:pt x="664814" y="564950"/>
                  </a:lnTo>
                  <a:lnTo>
                    <a:pt x="831017" y="528502"/>
                  </a:lnTo>
                  <a:lnTo>
                    <a:pt x="997221" y="510277"/>
                  </a:lnTo>
                  <a:lnTo>
                    <a:pt x="1163425" y="382708"/>
                  </a:lnTo>
                  <a:lnTo>
                    <a:pt x="1329628" y="346260"/>
                  </a:lnTo>
                  <a:lnTo>
                    <a:pt x="1495832" y="328035"/>
                  </a:lnTo>
                  <a:lnTo>
                    <a:pt x="1662035" y="236914"/>
                  </a:lnTo>
                  <a:lnTo>
                    <a:pt x="1828239" y="182242"/>
                  </a:lnTo>
                  <a:lnTo>
                    <a:pt x="1994442" y="72896"/>
                  </a:lnTo>
                  <a:lnTo>
                    <a:pt x="2160646" y="0"/>
                  </a:lnTo>
                </a:path>
              </a:pathLst>
            </a:custGeom>
            <a:ln w="27101" cap="flat">
              <a:solidFill>
                <a:srgbClr val="002759">
                  <a:alpha val="100000"/>
                </a:srgbClr>
              </a:solidFill>
              <a:prstDash val="solid"/>
              <a:round/>
            </a:ln>
          </p:spPr>
          <p:txBody>
            <a:bodyPr/>
            <a:lstStyle/>
            <a:p/>
          </p:txBody>
        </p:sp>
        <p:sp>
          <p:nvSpPr>
            <p:cNvPr id="42" name="tx42"/>
            <p:cNvSpPr/>
            <p:nvPr/>
          </p:nvSpPr>
          <p:spPr>
            <a:xfrm>
              <a:off x="880892" y="2526048"/>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112</a:t>
              </a:r>
            </a:p>
          </p:txBody>
        </p:sp>
        <p:sp>
          <p:nvSpPr>
            <p:cNvPr id="43" name="tx43"/>
            <p:cNvSpPr/>
            <p:nvPr/>
          </p:nvSpPr>
          <p:spPr>
            <a:xfrm>
              <a:off x="1043072" y="241500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178</a:t>
              </a:r>
            </a:p>
          </p:txBody>
        </p:sp>
        <p:sp>
          <p:nvSpPr>
            <p:cNvPr id="44" name="tx44"/>
            <p:cNvSpPr/>
            <p:nvPr/>
          </p:nvSpPr>
          <p:spPr>
            <a:xfrm>
              <a:off x="1209276" y="222589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291</a:t>
              </a:r>
            </a:p>
          </p:txBody>
        </p:sp>
        <p:sp>
          <p:nvSpPr>
            <p:cNvPr id="45" name="tx45"/>
            <p:cNvSpPr/>
            <p:nvPr/>
          </p:nvSpPr>
          <p:spPr>
            <a:xfrm>
              <a:off x="1375479" y="229895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248</a:t>
              </a:r>
            </a:p>
          </p:txBody>
        </p:sp>
        <p:sp>
          <p:nvSpPr>
            <p:cNvPr id="46" name="tx46"/>
            <p:cNvSpPr/>
            <p:nvPr/>
          </p:nvSpPr>
          <p:spPr>
            <a:xfrm>
              <a:off x="1541683" y="241249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180</a:t>
              </a:r>
            </a:p>
          </p:txBody>
        </p:sp>
        <p:sp>
          <p:nvSpPr>
            <p:cNvPr id="47" name="tx47"/>
            <p:cNvSpPr/>
            <p:nvPr/>
          </p:nvSpPr>
          <p:spPr>
            <a:xfrm>
              <a:off x="1707887" y="243239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168</a:t>
              </a:r>
            </a:p>
          </p:txBody>
        </p:sp>
        <p:sp>
          <p:nvSpPr>
            <p:cNvPr id="48" name="tx48"/>
            <p:cNvSpPr/>
            <p:nvPr/>
          </p:nvSpPr>
          <p:spPr>
            <a:xfrm>
              <a:off x="1874090" y="225068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276</a:t>
              </a:r>
            </a:p>
          </p:txBody>
        </p:sp>
        <p:sp>
          <p:nvSpPr>
            <p:cNvPr id="49" name="tx49"/>
            <p:cNvSpPr/>
            <p:nvPr/>
          </p:nvSpPr>
          <p:spPr>
            <a:xfrm>
              <a:off x="2040294" y="180426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541</a:t>
              </a:r>
            </a:p>
          </p:txBody>
        </p:sp>
        <p:sp>
          <p:nvSpPr>
            <p:cNvPr id="50" name="tx50"/>
            <p:cNvSpPr/>
            <p:nvPr/>
          </p:nvSpPr>
          <p:spPr>
            <a:xfrm>
              <a:off x="2236627" y="2557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94</a:t>
              </a:r>
            </a:p>
          </p:txBody>
        </p:sp>
        <p:sp>
          <p:nvSpPr>
            <p:cNvPr id="51" name="tx51"/>
            <p:cNvSpPr/>
            <p:nvPr/>
          </p:nvSpPr>
          <p:spPr>
            <a:xfrm>
              <a:off x="2402830" y="26151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60</a:t>
              </a:r>
            </a:p>
          </p:txBody>
        </p:sp>
        <p:sp>
          <p:nvSpPr>
            <p:cNvPr id="52" name="tx52"/>
            <p:cNvSpPr/>
            <p:nvPr/>
          </p:nvSpPr>
          <p:spPr>
            <a:xfrm>
              <a:off x="2538905" y="241856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176</a:t>
              </a:r>
            </a:p>
          </p:txBody>
        </p:sp>
        <p:sp>
          <p:nvSpPr>
            <p:cNvPr id="53" name="tx53"/>
            <p:cNvSpPr/>
            <p:nvPr/>
          </p:nvSpPr>
          <p:spPr>
            <a:xfrm>
              <a:off x="2705108" y="217373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322</a:t>
              </a:r>
            </a:p>
          </p:txBody>
        </p:sp>
        <p:sp>
          <p:nvSpPr>
            <p:cNvPr id="54" name="tx54"/>
            <p:cNvSpPr/>
            <p:nvPr/>
          </p:nvSpPr>
          <p:spPr>
            <a:xfrm>
              <a:off x="2871312" y="211050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359</a:t>
              </a:r>
            </a:p>
          </p:txBody>
        </p:sp>
        <p:sp>
          <p:nvSpPr>
            <p:cNvPr id="55" name="tx55"/>
            <p:cNvSpPr/>
            <p:nvPr/>
          </p:nvSpPr>
          <p:spPr>
            <a:xfrm>
              <a:off x="3037515" y="228215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258</a:t>
              </a:r>
            </a:p>
          </p:txBody>
        </p:sp>
        <p:sp>
          <p:nvSpPr>
            <p:cNvPr id="56" name="tx56"/>
            <p:cNvSpPr/>
            <p:nvPr/>
          </p:nvSpPr>
          <p:spPr>
            <a:xfrm>
              <a:off x="3240154" y="1461505"/>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73</a:t>
              </a:r>
            </a:p>
          </p:txBody>
        </p:sp>
        <p:sp>
          <p:nvSpPr>
            <p:cNvPr id="57" name="tx57"/>
            <p:cNvSpPr/>
            <p:nvPr/>
          </p:nvSpPr>
          <p:spPr>
            <a:xfrm>
              <a:off x="3240154" y="1680196"/>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61</a:t>
              </a:r>
            </a:p>
          </p:txBody>
        </p:sp>
        <p:sp>
          <p:nvSpPr>
            <p:cNvPr id="58" name="pl58"/>
            <p:cNvSpPr/>
            <p:nvPr/>
          </p:nvSpPr>
          <p:spPr>
            <a:xfrm>
              <a:off x="867535" y="492870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59" name="pl59"/>
            <p:cNvSpPr/>
            <p:nvPr/>
          </p:nvSpPr>
          <p:spPr>
            <a:xfrm>
              <a:off x="867535" y="4423790"/>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0" name="pl60"/>
            <p:cNvSpPr/>
            <p:nvPr/>
          </p:nvSpPr>
          <p:spPr>
            <a:xfrm>
              <a:off x="867535" y="3918871"/>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1" name="pl61"/>
            <p:cNvSpPr/>
            <p:nvPr/>
          </p:nvSpPr>
          <p:spPr>
            <a:xfrm>
              <a:off x="867535" y="3413953"/>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2" name="pl62"/>
            <p:cNvSpPr/>
            <p:nvPr/>
          </p:nvSpPr>
          <p:spPr>
            <a:xfrm>
              <a:off x="867535" y="5181167"/>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3" name="pl63"/>
            <p:cNvSpPr/>
            <p:nvPr/>
          </p:nvSpPr>
          <p:spPr>
            <a:xfrm>
              <a:off x="867535" y="4676249"/>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4" name="pl64"/>
            <p:cNvSpPr/>
            <p:nvPr/>
          </p:nvSpPr>
          <p:spPr>
            <a:xfrm>
              <a:off x="867535" y="4171330"/>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5" name="pl65"/>
            <p:cNvSpPr/>
            <p:nvPr/>
          </p:nvSpPr>
          <p:spPr>
            <a:xfrm>
              <a:off x="867535" y="366641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6" name="pl66"/>
            <p:cNvSpPr/>
            <p:nvPr/>
          </p:nvSpPr>
          <p:spPr>
            <a:xfrm>
              <a:off x="967257"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133461"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299664"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465868"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1632072"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798275"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1964479"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130682"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2296886"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2463089"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2629293"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2795497"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2961700"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3127904"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80" name="rc80"/>
            <p:cNvSpPr/>
            <p:nvPr/>
          </p:nvSpPr>
          <p:spPr>
            <a:xfrm>
              <a:off x="892466" y="5179544"/>
              <a:ext cx="149583" cy="1622"/>
            </a:xfrm>
            <a:prstGeom prst="rect">
              <a:avLst/>
            </a:prstGeom>
            <a:solidFill>
              <a:srgbClr val="1CABE2">
                <a:alpha val="100000"/>
              </a:srgbClr>
            </a:solidFill>
          </p:spPr>
          <p:txBody>
            <a:bodyPr/>
            <a:lstStyle/>
            <a:p/>
          </p:txBody>
        </p:sp>
        <p:sp>
          <p:nvSpPr>
            <p:cNvPr id="81" name="rc81"/>
            <p:cNvSpPr/>
            <p:nvPr/>
          </p:nvSpPr>
          <p:spPr>
            <a:xfrm>
              <a:off x="1058669" y="5180054"/>
              <a:ext cx="149583" cy="1112"/>
            </a:xfrm>
            <a:prstGeom prst="rect">
              <a:avLst/>
            </a:prstGeom>
            <a:solidFill>
              <a:srgbClr val="1CABE2">
                <a:alpha val="100000"/>
              </a:srgbClr>
            </a:solidFill>
          </p:spPr>
          <p:txBody>
            <a:bodyPr/>
            <a:lstStyle/>
            <a:p/>
          </p:txBody>
        </p:sp>
        <p:sp>
          <p:nvSpPr>
            <p:cNvPr id="82" name="rc82"/>
            <p:cNvSpPr/>
            <p:nvPr/>
          </p:nvSpPr>
          <p:spPr>
            <a:xfrm>
              <a:off x="1224873" y="5176974"/>
              <a:ext cx="149583" cy="4192"/>
            </a:xfrm>
            <a:prstGeom prst="rect">
              <a:avLst/>
            </a:prstGeom>
            <a:solidFill>
              <a:srgbClr val="1CABE2">
                <a:alpha val="100000"/>
              </a:srgbClr>
            </a:solidFill>
          </p:spPr>
          <p:txBody>
            <a:bodyPr/>
            <a:lstStyle/>
            <a:p/>
          </p:txBody>
        </p:sp>
        <p:sp>
          <p:nvSpPr>
            <p:cNvPr id="83" name="rc83"/>
            <p:cNvSpPr/>
            <p:nvPr/>
          </p:nvSpPr>
          <p:spPr>
            <a:xfrm>
              <a:off x="1391076" y="5171718"/>
              <a:ext cx="149583" cy="9448"/>
            </a:xfrm>
            <a:prstGeom prst="rect">
              <a:avLst/>
            </a:prstGeom>
            <a:solidFill>
              <a:srgbClr val="1CABE2">
                <a:alpha val="100000"/>
              </a:srgbClr>
            </a:solidFill>
          </p:spPr>
          <p:txBody>
            <a:bodyPr/>
            <a:lstStyle/>
            <a:p/>
          </p:txBody>
        </p:sp>
        <p:sp>
          <p:nvSpPr>
            <p:cNvPr id="84" name="rc84"/>
            <p:cNvSpPr/>
            <p:nvPr/>
          </p:nvSpPr>
          <p:spPr>
            <a:xfrm>
              <a:off x="1557280" y="5180611"/>
              <a:ext cx="149583" cy="555"/>
            </a:xfrm>
            <a:prstGeom prst="rect">
              <a:avLst/>
            </a:prstGeom>
            <a:solidFill>
              <a:srgbClr val="1CABE2">
                <a:alpha val="100000"/>
              </a:srgbClr>
            </a:solidFill>
          </p:spPr>
          <p:txBody>
            <a:bodyPr/>
            <a:lstStyle/>
            <a:p/>
          </p:txBody>
        </p:sp>
        <p:sp>
          <p:nvSpPr>
            <p:cNvPr id="85" name="rc85"/>
            <p:cNvSpPr/>
            <p:nvPr/>
          </p:nvSpPr>
          <p:spPr>
            <a:xfrm>
              <a:off x="1723483" y="5180699"/>
              <a:ext cx="149583" cy="467"/>
            </a:xfrm>
            <a:prstGeom prst="rect">
              <a:avLst/>
            </a:prstGeom>
            <a:solidFill>
              <a:srgbClr val="1CABE2">
                <a:alpha val="100000"/>
              </a:srgbClr>
            </a:solidFill>
          </p:spPr>
          <p:txBody>
            <a:bodyPr/>
            <a:lstStyle/>
            <a:p/>
          </p:txBody>
        </p:sp>
        <p:sp>
          <p:nvSpPr>
            <p:cNvPr id="86" name="rc86"/>
            <p:cNvSpPr/>
            <p:nvPr/>
          </p:nvSpPr>
          <p:spPr>
            <a:xfrm>
              <a:off x="1889687" y="5178743"/>
              <a:ext cx="149583" cy="2423"/>
            </a:xfrm>
            <a:prstGeom prst="rect">
              <a:avLst/>
            </a:prstGeom>
            <a:solidFill>
              <a:srgbClr val="1CABE2">
                <a:alpha val="100000"/>
              </a:srgbClr>
            </a:solidFill>
          </p:spPr>
          <p:txBody>
            <a:bodyPr/>
            <a:lstStyle/>
            <a:p/>
          </p:txBody>
        </p:sp>
        <p:sp>
          <p:nvSpPr>
            <p:cNvPr id="87" name="rc87"/>
            <p:cNvSpPr/>
            <p:nvPr/>
          </p:nvSpPr>
          <p:spPr>
            <a:xfrm>
              <a:off x="2055891" y="5168123"/>
              <a:ext cx="149583" cy="13043"/>
            </a:xfrm>
            <a:prstGeom prst="rect">
              <a:avLst/>
            </a:prstGeom>
            <a:solidFill>
              <a:srgbClr val="1CABE2">
                <a:alpha val="100000"/>
              </a:srgbClr>
            </a:solidFill>
          </p:spPr>
          <p:txBody>
            <a:bodyPr/>
            <a:lstStyle/>
            <a:p/>
          </p:txBody>
        </p:sp>
        <p:sp>
          <p:nvSpPr>
            <p:cNvPr id="88" name="rc88"/>
            <p:cNvSpPr/>
            <p:nvPr/>
          </p:nvSpPr>
          <p:spPr>
            <a:xfrm>
              <a:off x="2222094" y="5180988"/>
              <a:ext cx="149583" cy="178"/>
            </a:xfrm>
            <a:prstGeom prst="rect">
              <a:avLst/>
            </a:prstGeom>
            <a:solidFill>
              <a:srgbClr val="1CABE2">
                <a:alpha val="100000"/>
              </a:srgbClr>
            </a:solidFill>
          </p:spPr>
          <p:txBody>
            <a:bodyPr/>
            <a:lstStyle/>
            <a:p/>
          </p:txBody>
        </p:sp>
        <p:sp>
          <p:nvSpPr>
            <p:cNvPr id="89" name="rc89"/>
            <p:cNvSpPr/>
            <p:nvPr/>
          </p:nvSpPr>
          <p:spPr>
            <a:xfrm>
              <a:off x="2388298" y="5180978"/>
              <a:ext cx="149583" cy="188"/>
            </a:xfrm>
            <a:prstGeom prst="rect">
              <a:avLst/>
            </a:prstGeom>
            <a:solidFill>
              <a:srgbClr val="1CABE2">
                <a:alpha val="100000"/>
              </a:srgbClr>
            </a:solidFill>
          </p:spPr>
          <p:txBody>
            <a:bodyPr/>
            <a:lstStyle/>
            <a:p/>
          </p:txBody>
        </p:sp>
        <p:sp>
          <p:nvSpPr>
            <p:cNvPr id="90" name="rc90"/>
            <p:cNvSpPr/>
            <p:nvPr/>
          </p:nvSpPr>
          <p:spPr>
            <a:xfrm>
              <a:off x="2554501" y="5181066"/>
              <a:ext cx="149583" cy="100"/>
            </a:xfrm>
            <a:prstGeom prst="rect">
              <a:avLst/>
            </a:prstGeom>
            <a:solidFill>
              <a:srgbClr val="1CABE2">
                <a:alpha val="100000"/>
              </a:srgbClr>
            </a:solidFill>
          </p:spPr>
          <p:txBody>
            <a:bodyPr/>
            <a:lstStyle/>
            <a:p/>
          </p:txBody>
        </p:sp>
        <p:sp>
          <p:nvSpPr>
            <p:cNvPr id="91" name="rc91"/>
            <p:cNvSpPr/>
            <p:nvPr/>
          </p:nvSpPr>
          <p:spPr>
            <a:xfrm>
              <a:off x="2720705" y="5179564"/>
              <a:ext cx="149583" cy="1602"/>
            </a:xfrm>
            <a:prstGeom prst="rect">
              <a:avLst/>
            </a:prstGeom>
            <a:solidFill>
              <a:srgbClr val="1CABE2">
                <a:alpha val="100000"/>
              </a:srgbClr>
            </a:solidFill>
          </p:spPr>
          <p:txBody>
            <a:bodyPr/>
            <a:lstStyle/>
            <a:p/>
          </p:txBody>
        </p:sp>
        <p:sp>
          <p:nvSpPr>
            <p:cNvPr id="92" name="rc92"/>
            <p:cNvSpPr/>
            <p:nvPr/>
          </p:nvSpPr>
          <p:spPr>
            <a:xfrm>
              <a:off x="2886909" y="5179253"/>
              <a:ext cx="149583" cy="1913"/>
            </a:xfrm>
            <a:prstGeom prst="rect">
              <a:avLst/>
            </a:prstGeom>
            <a:solidFill>
              <a:srgbClr val="1CABE2">
                <a:alpha val="100000"/>
              </a:srgbClr>
            </a:solidFill>
          </p:spPr>
          <p:txBody>
            <a:bodyPr/>
            <a:lstStyle/>
            <a:p/>
          </p:txBody>
        </p:sp>
        <p:sp>
          <p:nvSpPr>
            <p:cNvPr id="93" name="rc93"/>
            <p:cNvSpPr/>
            <p:nvPr/>
          </p:nvSpPr>
          <p:spPr>
            <a:xfrm>
              <a:off x="3053112" y="5178587"/>
              <a:ext cx="149583" cy="2580"/>
            </a:xfrm>
            <a:prstGeom prst="rect">
              <a:avLst/>
            </a:prstGeom>
            <a:solidFill>
              <a:srgbClr val="1CABE2">
                <a:alpha val="100000"/>
              </a:srgbClr>
            </a:solidFill>
          </p:spPr>
          <p:txBody>
            <a:bodyPr/>
            <a:lstStyle/>
            <a:p/>
          </p:txBody>
        </p:sp>
        <p:sp>
          <p:nvSpPr>
            <p:cNvPr id="94" name="pl94"/>
            <p:cNvSpPr/>
            <p:nvPr/>
          </p:nvSpPr>
          <p:spPr>
            <a:xfrm>
              <a:off x="967257" y="3413418"/>
              <a:ext cx="2160646" cy="109345"/>
            </a:xfrm>
            <a:custGeom>
              <a:avLst/>
              <a:pathLst>
                <a:path w="2160646" h="109345">
                  <a:moveTo>
                    <a:pt x="0" y="54672"/>
                  </a:moveTo>
                  <a:lnTo>
                    <a:pt x="166203" y="18224"/>
                  </a:lnTo>
                  <a:lnTo>
                    <a:pt x="332407" y="54672"/>
                  </a:lnTo>
                  <a:lnTo>
                    <a:pt x="498610" y="72896"/>
                  </a:lnTo>
                  <a:lnTo>
                    <a:pt x="664814" y="36448"/>
                  </a:lnTo>
                  <a:lnTo>
                    <a:pt x="831017" y="72896"/>
                  </a:lnTo>
                  <a:lnTo>
                    <a:pt x="997221" y="109345"/>
                  </a:lnTo>
                  <a:lnTo>
                    <a:pt x="1163425" y="109345"/>
                  </a:lnTo>
                  <a:lnTo>
                    <a:pt x="1329628" y="109345"/>
                  </a:lnTo>
                  <a:lnTo>
                    <a:pt x="1495832" y="109345"/>
                  </a:lnTo>
                  <a:lnTo>
                    <a:pt x="1662035" y="91121"/>
                  </a:lnTo>
                  <a:lnTo>
                    <a:pt x="1828239" y="18224"/>
                  </a:lnTo>
                  <a:lnTo>
                    <a:pt x="1994442" y="18224"/>
                  </a:lnTo>
                  <a:lnTo>
                    <a:pt x="2160646" y="0"/>
                  </a:lnTo>
                </a:path>
              </a:pathLst>
            </a:custGeom>
            <a:ln w="27101" cap="flat">
              <a:solidFill>
                <a:srgbClr val="00833D">
                  <a:alpha val="100000"/>
                </a:srgbClr>
              </a:solidFill>
              <a:prstDash val="solid"/>
              <a:round/>
            </a:ln>
          </p:spPr>
          <p:txBody>
            <a:bodyPr/>
            <a:lstStyle/>
            <a:p/>
          </p:txBody>
        </p:sp>
        <p:sp>
          <p:nvSpPr>
            <p:cNvPr id="95" name="pl95"/>
            <p:cNvSpPr/>
            <p:nvPr/>
          </p:nvSpPr>
          <p:spPr>
            <a:xfrm>
              <a:off x="967257" y="3468091"/>
              <a:ext cx="2160646" cy="346260"/>
            </a:xfrm>
            <a:custGeom>
              <a:avLst/>
              <a:pathLst>
                <a:path w="2160646" h="346260">
                  <a:moveTo>
                    <a:pt x="0" y="346260"/>
                  </a:moveTo>
                  <a:lnTo>
                    <a:pt x="166203" y="309811"/>
                  </a:lnTo>
                  <a:lnTo>
                    <a:pt x="332407" y="164017"/>
                  </a:lnTo>
                  <a:lnTo>
                    <a:pt x="498610" y="54672"/>
                  </a:lnTo>
                  <a:lnTo>
                    <a:pt x="664814" y="0"/>
                  </a:lnTo>
                  <a:lnTo>
                    <a:pt x="831017" y="36448"/>
                  </a:lnTo>
                  <a:lnTo>
                    <a:pt x="997221" y="109345"/>
                  </a:lnTo>
                  <a:lnTo>
                    <a:pt x="1163425" y="109345"/>
                  </a:lnTo>
                  <a:lnTo>
                    <a:pt x="1329628" y="127569"/>
                  </a:lnTo>
                  <a:lnTo>
                    <a:pt x="1495832" y="127569"/>
                  </a:lnTo>
                  <a:lnTo>
                    <a:pt x="1662035" y="127569"/>
                  </a:lnTo>
                  <a:lnTo>
                    <a:pt x="1828239" y="36448"/>
                  </a:lnTo>
                  <a:lnTo>
                    <a:pt x="1994442" y="18224"/>
                  </a:lnTo>
                  <a:lnTo>
                    <a:pt x="2160646" y="0"/>
                  </a:lnTo>
                </a:path>
              </a:pathLst>
            </a:custGeom>
            <a:ln w="27101" cap="flat">
              <a:solidFill>
                <a:srgbClr val="002759">
                  <a:alpha val="100000"/>
                </a:srgbClr>
              </a:solidFill>
              <a:prstDash val="solid"/>
              <a:round/>
            </a:ln>
          </p:spPr>
          <p:txBody>
            <a:bodyPr/>
            <a:lstStyle/>
            <a:p/>
          </p:txBody>
        </p:sp>
        <p:sp>
          <p:nvSpPr>
            <p:cNvPr id="96" name="tx96"/>
            <p:cNvSpPr/>
            <p:nvPr/>
          </p:nvSpPr>
          <p:spPr>
            <a:xfrm>
              <a:off x="937128" y="50630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a:t>
              </a:r>
            </a:p>
          </p:txBody>
        </p:sp>
        <p:sp>
          <p:nvSpPr>
            <p:cNvPr id="97" name="tx97"/>
            <p:cNvSpPr/>
            <p:nvPr/>
          </p:nvSpPr>
          <p:spPr>
            <a:xfrm>
              <a:off x="1071693" y="5063605"/>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98" name="tx98"/>
            <p:cNvSpPr/>
            <p:nvPr/>
          </p:nvSpPr>
          <p:spPr>
            <a:xfrm>
              <a:off x="1269535" y="50605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99" name="tx99"/>
            <p:cNvSpPr/>
            <p:nvPr/>
          </p:nvSpPr>
          <p:spPr>
            <a:xfrm>
              <a:off x="1435738" y="50552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a:t>
              </a:r>
            </a:p>
          </p:txBody>
        </p:sp>
        <p:sp>
          <p:nvSpPr>
            <p:cNvPr id="100" name="tx100"/>
            <p:cNvSpPr/>
            <p:nvPr/>
          </p:nvSpPr>
          <p:spPr>
            <a:xfrm>
              <a:off x="1570304" y="5064162"/>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101" name="tx101"/>
            <p:cNvSpPr/>
            <p:nvPr/>
          </p:nvSpPr>
          <p:spPr>
            <a:xfrm>
              <a:off x="1736507" y="5064250"/>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102" name="tx102"/>
            <p:cNvSpPr/>
            <p:nvPr/>
          </p:nvSpPr>
          <p:spPr>
            <a:xfrm>
              <a:off x="1934349" y="5062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a:t>
              </a:r>
            </a:p>
          </p:txBody>
        </p:sp>
        <p:sp>
          <p:nvSpPr>
            <p:cNvPr id="103" name="tx103"/>
            <p:cNvSpPr/>
            <p:nvPr/>
          </p:nvSpPr>
          <p:spPr>
            <a:xfrm>
              <a:off x="2100553" y="50516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a:t>
              </a:r>
            </a:p>
          </p:txBody>
        </p:sp>
        <p:sp>
          <p:nvSpPr>
            <p:cNvPr id="104" name="tx104"/>
            <p:cNvSpPr/>
            <p:nvPr/>
          </p:nvSpPr>
          <p:spPr>
            <a:xfrm>
              <a:off x="2235118" y="5064539"/>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105" name="tx105"/>
            <p:cNvSpPr/>
            <p:nvPr/>
          </p:nvSpPr>
          <p:spPr>
            <a:xfrm>
              <a:off x="2401322" y="5064529"/>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106" name="tx106"/>
            <p:cNvSpPr/>
            <p:nvPr/>
          </p:nvSpPr>
          <p:spPr>
            <a:xfrm>
              <a:off x="2567525" y="5064617"/>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107" name="tx107"/>
            <p:cNvSpPr/>
            <p:nvPr/>
          </p:nvSpPr>
          <p:spPr>
            <a:xfrm>
              <a:off x="2765367" y="50631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a:t>
              </a:r>
            </a:p>
          </p:txBody>
        </p:sp>
        <p:sp>
          <p:nvSpPr>
            <p:cNvPr id="108" name="tx108"/>
            <p:cNvSpPr/>
            <p:nvPr/>
          </p:nvSpPr>
          <p:spPr>
            <a:xfrm>
              <a:off x="2931571" y="50628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a:t>
              </a:r>
            </a:p>
          </p:txBody>
        </p:sp>
        <p:sp>
          <p:nvSpPr>
            <p:cNvPr id="109" name="tx109"/>
            <p:cNvSpPr/>
            <p:nvPr/>
          </p:nvSpPr>
          <p:spPr>
            <a:xfrm>
              <a:off x="3097774" y="5062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110" name="tx110"/>
            <p:cNvSpPr/>
            <p:nvPr/>
          </p:nvSpPr>
          <p:spPr>
            <a:xfrm>
              <a:off x="3240154" y="3321618"/>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97</a:t>
              </a:r>
            </a:p>
          </p:txBody>
        </p:sp>
        <p:sp>
          <p:nvSpPr>
            <p:cNvPr id="111" name="tx111"/>
            <p:cNvSpPr/>
            <p:nvPr/>
          </p:nvSpPr>
          <p:spPr>
            <a:xfrm>
              <a:off x="3240154" y="3492561"/>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94</a:t>
              </a:r>
            </a:p>
          </p:txBody>
        </p:sp>
        <p:sp>
          <p:nvSpPr>
            <p:cNvPr id="112" name="pl112"/>
            <p:cNvSpPr/>
            <p:nvPr/>
          </p:nvSpPr>
          <p:spPr>
            <a:xfrm>
              <a:off x="3480039" y="2579463"/>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3" name="pl113"/>
            <p:cNvSpPr/>
            <p:nvPr/>
          </p:nvSpPr>
          <p:spPr>
            <a:xfrm>
              <a:off x="3480039" y="207454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4" name="pl114"/>
            <p:cNvSpPr/>
            <p:nvPr/>
          </p:nvSpPr>
          <p:spPr>
            <a:xfrm>
              <a:off x="3480039" y="1569627"/>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5" name="pl115"/>
            <p:cNvSpPr/>
            <p:nvPr/>
          </p:nvSpPr>
          <p:spPr>
            <a:xfrm>
              <a:off x="3480039" y="1064709"/>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6" name="pl116"/>
            <p:cNvSpPr/>
            <p:nvPr/>
          </p:nvSpPr>
          <p:spPr>
            <a:xfrm>
              <a:off x="3480039" y="283192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7" name="pl117"/>
            <p:cNvSpPr/>
            <p:nvPr/>
          </p:nvSpPr>
          <p:spPr>
            <a:xfrm>
              <a:off x="3480039" y="2327004"/>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8" name="pl118"/>
            <p:cNvSpPr/>
            <p:nvPr/>
          </p:nvSpPr>
          <p:spPr>
            <a:xfrm>
              <a:off x="3480039" y="1822086"/>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9" name="pl119"/>
            <p:cNvSpPr/>
            <p:nvPr/>
          </p:nvSpPr>
          <p:spPr>
            <a:xfrm>
              <a:off x="3480039" y="131716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20" name="pl120"/>
            <p:cNvSpPr/>
            <p:nvPr/>
          </p:nvSpPr>
          <p:spPr>
            <a:xfrm>
              <a:off x="3579761"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745965"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3912168"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078372"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244575"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410779"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576982"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743186"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909390"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075593"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241797"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408000"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574204"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740408"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3504969" y="2825585"/>
              <a:ext cx="149583" cy="6336"/>
            </a:xfrm>
            <a:prstGeom prst="rect">
              <a:avLst/>
            </a:prstGeom>
            <a:solidFill>
              <a:srgbClr val="1CABE2">
                <a:alpha val="100000"/>
              </a:srgbClr>
            </a:solidFill>
          </p:spPr>
          <p:txBody>
            <a:bodyPr/>
            <a:lstStyle/>
            <a:p/>
          </p:txBody>
        </p:sp>
        <p:sp>
          <p:nvSpPr>
            <p:cNvPr id="135" name="rc135"/>
            <p:cNvSpPr/>
            <p:nvPr/>
          </p:nvSpPr>
          <p:spPr>
            <a:xfrm>
              <a:off x="3671173" y="2824831"/>
              <a:ext cx="149583" cy="7090"/>
            </a:xfrm>
            <a:prstGeom prst="rect">
              <a:avLst/>
            </a:prstGeom>
            <a:solidFill>
              <a:srgbClr val="1CABE2">
                <a:alpha val="100000"/>
              </a:srgbClr>
            </a:solidFill>
          </p:spPr>
          <p:txBody>
            <a:bodyPr/>
            <a:lstStyle/>
            <a:p/>
          </p:txBody>
        </p:sp>
        <p:sp>
          <p:nvSpPr>
            <p:cNvPr id="136" name="rc136"/>
            <p:cNvSpPr/>
            <p:nvPr/>
          </p:nvSpPr>
          <p:spPr>
            <a:xfrm>
              <a:off x="3837377" y="2824912"/>
              <a:ext cx="149583" cy="7009"/>
            </a:xfrm>
            <a:prstGeom prst="rect">
              <a:avLst/>
            </a:prstGeom>
            <a:solidFill>
              <a:srgbClr val="1CABE2">
                <a:alpha val="100000"/>
              </a:srgbClr>
            </a:solidFill>
          </p:spPr>
          <p:txBody>
            <a:bodyPr/>
            <a:lstStyle/>
            <a:p/>
          </p:txBody>
        </p:sp>
        <p:sp>
          <p:nvSpPr>
            <p:cNvPr id="137" name="rc137"/>
            <p:cNvSpPr/>
            <p:nvPr/>
          </p:nvSpPr>
          <p:spPr>
            <a:xfrm>
              <a:off x="4003580" y="2814945"/>
              <a:ext cx="149583" cy="16977"/>
            </a:xfrm>
            <a:prstGeom prst="rect">
              <a:avLst/>
            </a:prstGeom>
            <a:solidFill>
              <a:srgbClr val="1CABE2">
                <a:alpha val="100000"/>
              </a:srgbClr>
            </a:solidFill>
          </p:spPr>
          <p:txBody>
            <a:bodyPr/>
            <a:lstStyle/>
            <a:p/>
          </p:txBody>
        </p:sp>
        <p:sp>
          <p:nvSpPr>
            <p:cNvPr id="138" name="rc138"/>
            <p:cNvSpPr/>
            <p:nvPr/>
          </p:nvSpPr>
          <p:spPr>
            <a:xfrm>
              <a:off x="4169784" y="2815704"/>
              <a:ext cx="149583" cy="16217"/>
            </a:xfrm>
            <a:prstGeom prst="rect">
              <a:avLst/>
            </a:prstGeom>
            <a:solidFill>
              <a:srgbClr val="1CABE2">
                <a:alpha val="100000"/>
              </a:srgbClr>
            </a:solidFill>
          </p:spPr>
          <p:txBody>
            <a:bodyPr/>
            <a:lstStyle/>
            <a:p/>
          </p:txBody>
        </p:sp>
        <p:sp>
          <p:nvSpPr>
            <p:cNvPr id="139" name="rc139"/>
            <p:cNvSpPr/>
            <p:nvPr/>
          </p:nvSpPr>
          <p:spPr>
            <a:xfrm>
              <a:off x="4335987" y="2822483"/>
              <a:ext cx="149583" cy="9438"/>
            </a:xfrm>
            <a:prstGeom prst="rect">
              <a:avLst/>
            </a:prstGeom>
            <a:solidFill>
              <a:srgbClr val="1CABE2">
                <a:alpha val="100000"/>
              </a:srgbClr>
            </a:solidFill>
          </p:spPr>
          <p:txBody>
            <a:bodyPr/>
            <a:lstStyle/>
            <a:p/>
          </p:txBody>
        </p:sp>
        <p:sp>
          <p:nvSpPr>
            <p:cNvPr id="140" name="rc140"/>
            <p:cNvSpPr/>
            <p:nvPr/>
          </p:nvSpPr>
          <p:spPr>
            <a:xfrm>
              <a:off x="4502191" y="2819307"/>
              <a:ext cx="149583" cy="12614"/>
            </a:xfrm>
            <a:prstGeom prst="rect">
              <a:avLst/>
            </a:prstGeom>
            <a:solidFill>
              <a:srgbClr val="1CABE2">
                <a:alpha val="100000"/>
              </a:srgbClr>
            </a:solidFill>
          </p:spPr>
          <p:txBody>
            <a:bodyPr/>
            <a:lstStyle/>
            <a:p/>
          </p:txBody>
        </p:sp>
        <p:sp>
          <p:nvSpPr>
            <p:cNvPr id="141" name="rc141"/>
            <p:cNvSpPr/>
            <p:nvPr/>
          </p:nvSpPr>
          <p:spPr>
            <a:xfrm>
              <a:off x="4668394" y="2789367"/>
              <a:ext cx="149583" cy="42554"/>
            </a:xfrm>
            <a:prstGeom prst="rect">
              <a:avLst/>
            </a:prstGeom>
            <a:solidFill>
              <a:srgbClr val="1CABE2">
                <a:alpha val="100000"/>
              </a:srgbClr>
            </a:solidFill>
          </p:spPr>
          <p:txBody>
            <a:bodyPr/>
            <a:lstStyle/>
            <a:p/>
          </p:txBody>
        </p:sp>
        <p:sp>
          <p:nvSpPr>
            <p:cNvPr id="142" name="rc142"/>
            <p:cNvSpPr/>
            <p:nvPr/>
          </p:nvSpPr>
          <p:spPr>
            <a:xfrm>
              <a:off x="4834598" y="2792380"/>
              <a:ext cx="149583" cy="39541"/>
            </a:xfrm>
            <a:prstGeom prst="rect">
              <a:avLst/>
            </a:prstGeom>
            <a:solidFill>
              <a:srgbClr val="1CABE2">
                <a:alpha val="100000"/>
              </a:srgbClr>
            </a:solidFill>
          </p:spPr>
          <p:txBody>
            <a:bodyPr/>
            <a:lstStyle/>
            <a:p/>
          </p:txBody>
        </p:sp>
        <p:sp>
          <p:nvSpPr>
            <p:cNvPr id="143" name="rc143"/>
            <p:cNvSpPr/>
            <p:nvPr/>
          </p:nvSpPr>
          <p:spPr>
            <a:xfrm>
              <a:off x="5000802" y="2821946"/>
              <a:ext cx="149583" cy="9975"/>
            </a:xfrm>
            <a:prstGeom prst="rect">
              <a:avLst/>
            </a:prstGeom>
            <a:solidFill>
              <a:srgbClr val="1CABE2">
                <a:alpha val="100000"/>
              </a:srgbClr>
            </a:solidFill>
          </p:spPr>
          <p:txBody>
            <a:bodyPr/>
            <a:lstStyle/>
            <a:p/>
          </p:txBody>
        </p:sp>
        <p:sp>
          <p:nvSpPr>
            <p:cNvPr id="144" name="rc144"/>
            <p:cNvSpPr/>
            <p:nvPr/>
          </p:nvSpPr>
          <p:spPr>
            <a:xfrm>
              <a:off x="5167005" y="2815002"/>
              <a:ext cx="149583" cy="16919"/>
            </a:xfrm>
            <a:prstGeom prst="rect">
              <a:avLst/>
            </a:prstGeom>
            <a:solidFill>
              <a:srgbClr val="1CABE2">
                <a:alpha val="100000"/>
              </a:srgbClr>
            </a:solidFill>
          </p:spPr>
          <p:txBody>
            <a:bodyPr/>
            <a:lstStyle/>
            <a:p/>
          </p:txBody>
        </p:sp>
        <p:sp>
          <p:nvSpPr>
            <p:cNvPr id="145" name="rc145"/>
            <p:cNvSpPr/>
            <p:nvPr/>
          </p:nvSpPr>
          <p:spPr>
            <a:xfrm>
              <a:off x="5333209" y="2792540"/>
              <a:ext cx="149583" cy="39381"/>
            </a:xfrm>
            <a:prstGeom prst="rect">
              <a:avLst/>
            </a:prstGeom>
            <a:solidFill>
              <a:srgbClr val="1CABE2">
                <a:alpha val="100000"/>
              </a:srgbClr>
            </a:solidFill>
          </p:spPr>
          <p:txBody>
            <a:bodyPr/>
            <a:lstStyle/>
            <a:p/>
          </p:txBody>
        </p:sp>
        <p:sp>
          <p:nvSpPr>
            <p:cNvPr id="146" name="rc146"/>
            <p:cNvSpPr/>
            <p:nvPr/>
          </p:nvSpPr>
          <p:spPr>
            <a:xfrm>
              <a:off x="5499412" y="2814124"/>
              <a:ext cx="149583" cy="17798"/>
            </a:xfrm>
            <a:prstGeom prst="rect">
              <a:avLst/>
            </a:prstGeom>
            <a:solidFill>
              <a:srgbClr val="1CABE2">
                <a:alpha val="100000"/>
              </a:srgbClr>
            </a:solidFill>
          </p:spPr>
          <p:txBody>
            <a:bodyPr/>
            <a:lstStyle/>
            <a:p/>
          </p:txBody>
        </p:sp>
        <p:sp>
          <p:nvSpPr>
            <p:cNvPr id="147" name="rc147"/>
            <p:cNvSpPr/>
            <p:nvPr/>
          </p:nvSpPr>
          <p:spPr>
            <a:xfrm>
              <a:off x="5665616" y="2813440"/>
              <a:ext cx="149583" cy="18481"/>
            </a:xfrm>
            <a:prstGeom prst="rect">
              <a:avLst/>
            </a:prstGeom>
            <a:solidFill>
              <a:srgbClr val="1CABE2">
                <a:alpha val="100000"/>
              </a:srgbClr>
            </a:solidFill>
          </p:spPr>
          <p:txBody>
            <a:bodyPr/>
            <a:lstStyle/>
            <a:p/>
          </p:txBody>
        </p:sp>
        <p:sp>
          <p:nvSpPr>
            <p:cNvPr id="148" name="pl148"/>
            <p:cNvSpPr/>
            <p:nvPr/>
          </p:nvSpPr>
          <p:spPr>
            <a:xfrm>
              <a:off x="3579761" y="1556227"/>
              <a:ext cx="2160646" cy="218690"/>
            </a:xfrm>
            <a:custGeom>
              <a:avLst/>
              <a:pathLst>
                <a:path w="2160646" h="218690">
                  <a:moveTo>
                    <a:pt x="0" y="0"/>
                  </a:moveTo>
                  <a:lnTo>
                    <a:pt x="166203" y="36448"/>
                  </a:lnTo>
                  <a:lnTo>
                    <a:pt x="332407" y="36448"/>
                  </a:lnTo>
                  <a:lnTo>
                    <a:pt x="498610" y="72896"/>
                  </a:lnTo>
                  <a:lnTo>
                    <a:pt x="664814" y="127569"/>
                  </a:lnTo>
                  <a:lnTo>
                    <a:pt x="831017" y="127569"/>
                  </a:lnTo>
                  <a:lnTo>
                    <a:pt x="997221" y="145793"/>
                  </a:lnTo>
                  <a:lnTo>
                    <a:pt x="1163425" y="127569"/>
                  </a:lnTo>
                  <a:lnTo>
                    <a:pt x="1329628" y="164017"/>
                  </a:lnTo>
                  <a:lnTo>
                    <a:pt x="1495832" y="218690"/>
                  </a:lnTo>
                  <a:lnTo>
                    <a:pt x="1662035" y="200466"/>
                  </a:lnTo>
                  <a:lnTo>
                    <a:pt x="1828239" y="218690"/>
                  </a:lnTo>
                  <a:lnTo>
                    <a:pt x="1994442" y="164017"/>
                  </a:lnTo>
                  <a:lnTo>
                    <a:pt x="2160646" y="145793"/>
                  </a:lnTo>
                </a:path>
              </a:pathLst>
            </a:custGeom>
            <a:ln w="27101" cap="flat">
              <a:solidFill>
                <a:srgbClr val="00833D">
                  <a:alpha val="100000"/>
                </a:srgbClr>
              </a:solidFill>
              <a:prstDash val="solid"/>
              <a:round/>
            </a:ln>
          </p:spPr>
          <p:txBody>
            <a:bodyPr/>
            <a:lstStyle/>
            <a:p/>
          </p:txBody>
        </p:sp>
        <p:sp>
          <p:nvSpPr>
            <p:cNvPr id="149" name="pl149"/>
            <p:cNvSpPr/>
            <p:nvPr/>
          </p:nvSpPr>
          <p:spPr>
            <a:xfrm>
              <a:off x="3579761" y="1866039"/>
              <a:ext cx="2160646" cy="965883"/>
            </a:xfrm>
            <a:custGeom>
              <a:avLst/>
              <a:pathLst>
                <a:path w="2160646" h="965883">
                  <a:moveTo>
                    <a:pt x="0" y="965883"/>
                  </a:moveTo>
                  <a:lnTo>
                    <a:pt x="166203" y="892986"/>
                  </a:lnTo>
                  <a:lnTo>
                    <a:pt x="332407" y="874762"/>
                  </a:lnTo>
                  <a:lnTo>
                    <a:pt x="498610" y="874762"/>
                  </a:lnTo>
                  <a:lnTo>
                    <a:pt x="664814" y="856537"/>
                  </a:lnTo>
                  <a:lnTo>
                    <a:pt x="831017" y="856537"/>
                  </a:lnTo>
                  <a:lnTo>
                    <a:pt x="997221" y="856537"/>
                  </a:lnTo>
                  <a:lnTo>
                    <a:pt x="1163425" y="856537"/>
                  </a:lnTo>
                  <a:lnTo>
                    <a:pt x="1329628" y="783641"/>
                  </a:lnTo>
                  <a:lnTo>
                    <a:pt x="1495832" y="765416"/>
                  </a:lnTo>
                  <a:lnTo>
                    <a:pt x="1662035" y="747192"/>
                  </a:lnTo>
                  <a:lnTo>
                    <a:pt x="1828239" y="455605"/>
                  </a:lnTo>
                  <a:lnTo>
                    <a:pt x="1994442" y="54672"/>
                  </a:lnTo>
                  <a:lnTo>
                    <a:pt x="2160646" y="0"/>
                  </a:lnTo>
                </a:path>
              </a:pathLst>
            </a:custGeom>
            <a:ln w="27101" cap="flat">
              <a:solidFill>
                <a:srgbClr val="002759">
                  <a:alpha val="100000"/>
                </a:srgbClr>
              </a:solidFill>
              <a:prstDash val="solid"/>
              <a:round/>
            </a:ln>
          </p:spPr>
          <p:txBody>
            <a:bodyPr/>
            <a:lstStyle/>
            <a:p/>
          </p:txBody>
        </p:sp>
        <p:sp>
          <p:nvSpPr>
            <p:cNvPr id="150" name="tx150"/>
            <p:cNvSpPr/>
            <p:nvPr/>
          </p:nvSpPr>
          <p:spPr>
            <a:xfrm>
              <a:off x="3549632" y="27091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a:t>
              </a:r>
            </a:p>
          </p:txBody>
        </p:sp>
        <p:sp>
          <p:nvSpPr>
            <p:cNvPr id="151" name="tx151"/>
            <p:cNvSpPr/>
            <p:nvPr/>
          </p:nvSpPr>
          <p:spPr>
            <a:xfrm>
              <a:off x="3715835" y="27083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a:t>
              </a:r>
            </a:p>
          </p:txBody>
        </p:sp>
        <p:sp>
          <p:nvSpPr>
            <p:cNvPr id="152" name="tx152"/>
            <p:cNvSpPr/>
            <p:nvPr/>
          </p:nvSpPr>
          <p:spPr>
            <a:xfrm>
              <a:off x="3882039" y="27084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a:t>
              </a:r>
            </a:p>
          </p:txBody>
        </p:sp>
        <p:sp>
          <p:nvSpPr>
            <p:cNvPr id="153" name="tx153"/>
            <p:cNvSpPr/>
            <p:nvPr/>
          </p:nvSpPr>
          <p:spPr>
            <a:xfrm>
              <a:off x="4018113" y="2698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a:t>
              </a:r>
            </a:p>
          </p:txBody>
        </p:sp>
        <p:sp>
          <p:nvSpPr>
            <p:cNvPr id="154" name="tx154"/>
            <p:cNvSpPr/>
            <p:nvPr/>
          </p:nvSpPr>
          <p:spPr>
            <a:xfrm>
              <a:off x="4184316" y="2699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a:t>
              </a:r>
            </a:p>
          </p:txBody>
        </p:sp>
        <p:sp>
          <p:nvSpPr>
            <p:cNvPr id="155" name="tx155"/>
            <p:cNvSpPr/>
            <p:nvPr/>
          </p:nvSpPr>
          <p:spPr>
            <a:xfrm>
              <a:off x="4380649" y="27060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a:t>
              </a:r>
            </a:p>
          </p:txBody>
        </p:sp>
        <p:sp>
          <p:nvSpPr>
            <p:cNvPr id="156" name="tx156"/>
            <p:cNvSpPr/>
            <p:nvPr/>
          </p:nvSpPr>
          <p:spPr>
            <a:xfrm>
              <a:off x="4546853" y="27028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a:t>
              </a:r>
            </a:p>
          </p:txBody>
        </p:sp>
        <p:sp>
          <p:nvSpPr>
            <p:cNvPr id="157" name="tx157"/>
            <p:cNvSpPr/>
            <p:nvPr/>
          </p:nvSpPr>
          <p:spPr>
            <a:xfrm>
              <a:off x="4682927" y="26729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25</a:t>
              </a:r>
            </a:p>
          </p:txBody>
        </p:sp>
        <p:sp>
          <p:nvSpPr>
            <p:cNvPr id="158" name="tx158"/>
            <p:cNvSpPr/>
            <p:nvPr/>
          </p:nvSpPr>
          <p:spPr>
            <a:xfrm>
              <a:off x="4849131" y="26759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24</a:t>
              </a:r>
            </a:p>
          </p:txBody>
        </p:sp>
        <p:sp>
          <p:nvSpPr>
            <p:cNvPr id="159" name="tx159"/>
            <p:cNvSpPr/>
            <p:nvPr/>
          </p:nvSpPr>
          <p:spPr>
            <a:xfrm>
              <a:off x="5045464" y="27054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a:t>
              </a:r>
            </a:p>
          </p:txBody>
        </p:sp>
        <p:sp>
          <p:nvSpPr>
            <p:cNvPr id="160" name="tx160"/>
            <p:cNvSpPr/>
            <p:nvPr/>
          </p:nvSpPr>
          <p:spPr>
            <a:xfrm>
              <a:off x="5181538" y="26985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a:t>
              </a:r>
            </a:p>
          </p:txBody>
        </p:sp>
        <p:sp>
          <p:nvSpPr>
            <p:cNvPr id="161" name="tx161"/>
            <p:cNvSpPr/>
            <p:nvPr/>
          </p:nvSpPr>
          <p:spPr>
            <a:xfrm>
              <a:off x="5347741" y="2676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23</a:t>
              </a:r>
            </a:p>
          </p:txBody>
        </p:sp>
        <p:sp>
          <p:nvSpPr>
            <p:cNvPr id="162" name="tx162"/>
            <p:cNvSpPr/>
            <p:nvPr/>
          </p:nvSpPr>
          <p:spPr>
            <a:xfrm>
              <a:off x="5517968" y="269767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a:t>
              </a:r>
            </a:p>
          </p:txBody>
        </p:sp>
        <p:sp>
          <p:nvSpPr>
            <p:cNvPr id="163" name="tx163"/>
            <p:cNvSpPr/>
            <p:nvPr/>
          </p:nvSpPr>
          <p:spPr>
            <a:xfrm>
              <a:off x="5684172" y="269699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a:t>
              </a:r>
            </a:p>
          </p:txBody>
        </p:sp>
        <p:sp>
          <p:nvSpPr>
            <p:cNvPr id="164" name="tx164"/>
            <p:cNvSpPr/>
            <p:nvPr/>
          </p:nvSpPr>
          <p:spPr>
            <a:xfrm>
              <a:off x="5852658" y="1657628"/>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62</a:t>
              </a:r>
            </a:p>
          </p:txBody>
        </p:sp>
        <p:sp>
          <p:nvSpPr>
            <p:cNvPr id="165" name="tx165"/>
            <p:cNvSpPr/>
            <p:nvPr/>
          </p:nvSpPr>
          <p:spPr>
            <a:xfrm>
              <a:off x="5852658" y="1829413"/>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53</a:t>
              </a:r>
            </a:p>
          </p:txBody>
        </p:sp>
        <p:sp>
          <p:nvSpPr>
            <p:cNvPr id="166" name="pl166"/>
            <p:cNvSpPr/>
            <p:nvPr/>
          </p:nvSpPr>
          <p:spPr>
            <a:xfrm>
              <a:off x="3480039" y="492870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67" name="pl167"/>
            <p:cNvSpPr/>
            <p:nvPr/>
          </p:nvSpPr>
          <p:spPr>
            <a:xfrm>
              <a:off x="3480039" y="4423790"/>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68" name="pl168"/>
            <p:cNvSpPr/>
            <p:nvPr/>
          </p:nvSpPr>
          <p:spPr>
            <a:xfrm>
              <a:off x="3480039" y="3918871"/>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69" name="pl169"/>
            <p:cNvSpPr/>
            <p:nvPr/>
          </p:nvSpPr>
          <p:spPr>
            <a:xfrm>
              <a:off x="3480039" y="3413953"/>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70" name="pl170"/>
            <p:cNvSpPr/>
            <p:nvPr/>
          </p:nvSpPr>
          <p:spPr>
            <a:xfrm>
              <a:off x="3480039" y="5181167"/>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71" name="pl171"/>
            <p:cNvSpPr/>
            <p:nvPr/>
          </p:nvSpPr>
          <p:spPr>
            <a:xfrm>
              <a:off x="3480039" y="4676249"/>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72" name="pl172"/>
            <p:cNvSpPr/>
            <p:nvPr/>
          </p:nvSpPr>
          <p:spPr>
            <a:xfrm>
              <a:off x="3480039" y="4171330"/>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73" name="pl173"/>
            <p:cNvSpPr/>
            <p:nvPr/>
          </p:nvSpPr>
          <p:spPr>
            <a:xfrm>
              <a:off x="3480039" y="366641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74" name="pl174"/>
            <p:cNvSpPr/>
            <p:nvPr/>
          </p:nvSpPr>
          <p:spPr>
            <a:xfrm>
              <a:off x="3579761"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745965"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3912168"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078372"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4244575"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4410779"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4576982"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4743186"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4909390"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075593"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241797"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408000"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574204"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740408"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8" name="rc188"/>
            <p:cNvSpPr/>
            <p:nvPr/>
          </p:nvSpPr>
          <p:spPr>
            <a:xfrm>
              <a:off x="3504969" y="5172183"/>
              <a:ext cx="149583" cy="8984"/>
            </a:xfrm>
            <a:prstGeom prst="rect">
              <a:avLst/>
            </a:prstGeom>
            <a:solidFill>
              <a:srgbClr val="1CABE2">
                <a:alpha val="100000"/>
              </a:srgbClr>
            </a:solidFill>
          </p:spPr>
          <p:txBody>
            <a:bodyPr/>
            <a:lstStyle/>
            <a:p/>
          </p:txBody>
        </p:sp>
        <p:sp>
          <p:nvSpPr>
            <p:cNvPr id="189" name="rc189"/>
            <p:cNvSpPr/>
            <p:nvPr/>
          </p:nvSpPr>
          <p:spPr>
            <a:xfrm>
              <a:off x="3671173" y="5169488"/>
              <a:ext cx="149583" cy="11678"/>
            </a:xfrm>
            <a:prstGeom prst="rect">
              <a:avLst/>
            </a:prstGeom>
            <a:solidFill>
              <a:srgbClr val="1CABE2">
                <a:alpha val="100000"/>
              </a:srgbClr>
            </a:solidFill>
          </p:spPr>
          <p:txBody>
            <a:bodyPr/>
            <a:lstStyle/>
            <a:p/>
          </p:txBody>
        </p:sp>
        <p:sp>
          <p:nvSpPr>
            <p:cNvPr id="190" name="rc190"/>
            <p:cNvSpPr/>
            <p:nvPr/>
          </p:nvSpPr>
          <p:spPr>
            <a:xfrm>
              <a:off x="3837377" y="5158619"/>
              <a:ext cx="149583" cy="22547"/>
            </a:xfrm>
            <a:prstGeom prst="rect">
              <a:avLst/>
            </a:prstGeom>
            <a:solidFill>
              <a:srgbClr val="1CABE2">
                <a:alpha val="100000"/>
              </a:srgbClr>
            </a:solidFill>
          </p:spPr>
          <p:txBody>
            <a:bodyPr/>
            <a:lstStyle/>
            <a:p/>
          </p:txBody>
        </p:sp>
        <p:sp>
          <p:nvSpPr>
            <p:cNvPr id="191" name="rc191"/>
            <p:cNvSpPr/>
            <p:nvPr/>
          </p:nvSpPr>
          <p:spPr>
            <a:xfrm>
              <a:off x="4003580" y="5177180"/>
              <a:ext cx="149583" cy="3987"/>
            </a:xfrm>
            <a:prstGeom prst="rect">
              <a:avLst/>
            </a:prstGeom>
            <a:solidFill>
              <a:srgbClr val="1CABE2">
                <a:alpha val="100000"/>
              </a:srgbClr>
            </a:solidFill>
          </p:spPr>
          <p:txBody>
            <a:bodyPr/>
            <a:lstStyle/>
            <a:p/>
          </p:txBody>
        </p:sp>
        <p:sp>
          <p:nvSpPr>
            <p:cNvPr id="192" name="rc192"/>
            <p:cNvSpPr/>
            <p:nvPr/>
          </p:nvSpPr>
          <p:spPr>
            <a:xfrm>
              <a:off x="4169784" y="5180702"/>
              <a:ext cx="149583" cy="464"/>
            </a:xfrm>
            <a:prstGeom prst="rect">
              <a:avLst/>
            </a:prstGeom>
            <a:solidFill>
              <a:srgbClr val="1CABE2">
                <a:alpha val="100000"/>
              </a:srgbClr>
            </a:solidFill>
          </p:spPr>
          <p:txBody>
            <a:bodyPr/>
            <a:lstStyle/>
            <a:p/>
          </p:txBody>
        </p:sp>
        <p:sp>
          <p:nvSpPr>
            <p:cNvPr id="193" name="rc193"/>
            <p:cNvSpPr/>
            <p:nvPr/>
          </p:nvSpPr>
          <p:spPr>
            <a:xfrm>
              <a:off x="4335987" y="5180313"/>
              <a:ext cx="149583" cy="853"/>
            </a:xfrm>
            <a:prstGeom prst="rect">
              <a:avLst/>
            </a:prstGeom>
            <a:solidFill>
              <a:srgbClr val="1CABE2">
                <a:alpha val="100000"/>
              </a:srgbClr>
            </a:solidFill>
          </p:spPr>
          <p:txBody>
            <a:bodyPr/>
            <a:lstStyle/>
            <a:p/>
          </p:txBody>
        </p:sp>
        <p:sp>
          <p:nvSpPr>
            <p:cNvPr id="194" name="rc194"/>
            <p:cNvSpPr/>
            <p:nvPr/>
          </p:nvSpPr>
          <p:spPr>
            <a:xfrm>
              <a:off x="4502191" y="5179955"/>
              <a:ext cx="149583" cy="1211"/>
            </a:xfrm>
            <a:prstGeom prst="rect">
              <a:avLst/>
            </a:prstGeom>
            <a:solidFill>
              <a:srgbClr val="1CABE2">
                <a:alpha val="100000"/>
              </a:srgbClr>
            </a:solidFill>
          </p:spPr>
          <p:txBody>
            <a:bodyPr/>
            <a:lstStyle/>
            <a:p/>
          </p:txBody>
        </p:sp>
        <p:sp>
          <p:nvSpPr>
            <p:cNvPr id="195" name="rc195"/>
            <p:cNvSpPr/>
            <p:nvPr/>
          </p:nvSpPr>
          <p:spPr>
            <a:xfrm>
              <a:off x="4668394" y="5174096"/>
              <a:ext cx="149583" cy="7070"/>
            </a:xfrm>
            <a:prstGeom prst="rect">
              <a:avLst/>
            </a:prstGeom>
            <a:solidFill>
              <a:srgbClr val="1CABE2">
                <a:alpha val="100000"/>
              </a:srgbClr>
            </a:solidFill>
          </p:spPr>
          <p:txBody>
            <a:bodyPr/>
            <a:lstStyle/>
            <a:p/>
          </p:txBody>
        </p:sp>
        <p:sp>
          <p:nvSpPr>
            <p:cNvPr id="196" name="rc196"/>
            <p:cNvSpPr/>
            <p:nvPr/>
          </p:nvSpPr>
          <p:spPr>
            <a:xfrm>
              <a:off x="4834598" y="5177477"/>
              <a:ext cx="149583" cy="3689"/>
            </a:xfrm>
            <a:prstGeom prst="rect">
              <a:avLst/>
            </a:prstGeom>
            <a:solidFill>
              <a:srgbClr val="1CABE2">
                <a:alpha val="100000"/>
              </a:srgbClr>
            </a:solidFill>
          </p:spPr>
          <p:txBody>
            <a:bodyPr/>
            <a:lstStyle/>
            <a:p/>
          </p:txBody>
        </p:sp>
        <p:sp>
          <p:nvSpPr>
            <p:cNvPr id="197" name="rc197"/>
            <p:cNvSpPr/>
            <p:nvPr/>
          </p:nvSpPr>
          <p:spPr>
            <a:xfrm>
              <a:off x="5000802" y="5178699"/>
              <a:ext cx="149583" cy="2467"/>
            </a:xfrm>
            <a:prstGeom prst="rect">
              <a:avLst/>
            </a:prstGeom>
            <a:solidFill>
              <a:srgbClr val="1CABE2">
                <a:alpha val="100000"/>
              </a:srgbClr>
            </a:solidFill>
          </p:spPr>
          <p:txBody>
            <a:bodyPr/>
            <a:lstStyle/>
            <a:p/>
          </p:txBody>
        </p:sp>
        <p:sp>
          <p:nvSpPr>
            <p:cNvPr id="198" name="rc198"/>
            <p:cNvSpPr/>
            <p:nvPr/>
          </p:nvSpPr>
          <p:spPr>
            <a:xfrm>
              <a:off x="5167005" y="5163052"/>
              <a:ext cx="149583" cy="18114"/>
            </a:xfrm>
            <a:prstGeom prst="rect">
              <a:avLst/>
            </a:prstGeom>
            <a:solidFill>
              <a:srgbClr val="1CABE2">
                <a:alpha val="100000"/>
              </a:srgbClr>
            </a:solidFill>
          </p:spPr>
          <p:txBody>
            <a:bodyPr/>
            <a:lstStyle/>
            <a:p/>
          </p:txBody>
        </p:sp>
        <p:sp>
          <p:nvSpPr>
            <p:cNvPr id="199" name="rc199"/>
            <p:cNvSpPr/>
            <p:nvPr/>
          </p:nvSpPr>
          <p:spPr>
            <a:xfrm>
              <a:off x="5333209" y="5172736"/>
              <a:ext cx="149583" cy="8430"/>
            </a:xfrm>
            <a:prstGeom prst="rect">
              <a:avLst/>
            </a:prstGeom>
            <a:solidFill>
              <a:srgbClr val="1CABE2">
                <a:alpha val="100000"/>
              </a:srgbClr>
            </a:solidFill>
          </p:spPr>
          <p:txBody>
            <a:bodyPr/>
            <a:lstStyle/>
            <a:p/>
          </p:txBody>
        </p:sp>
        <p:sp>
          <p:nvSpPr>
            <p:cNvPr id="200" name="rc200"/>
            <p:cNvSpPr/>
            <p:nvPr/>
          </p:nvSpPr>
          <p:spPr>
            <a:xfrm>
              <a:off x="5499412" y="5176123"/>
              <a:ext cx="149583" cy="5044"/>
            </a:xfrm>
            <a:prstGeom prst="rect">
              <a:avLst/>
            </a:prstGeom>
            <a:solidFill>
              <a:srgbClr val="1CABE2">
                <a:alpha val="100000"/>
              </a:srgbClr>
            </a:solidFill>
          </p:spPr>
          <p:txBody>
            <a:bodyPr/>
            <a:lstStyle/>
            <a:p/>
          </p:txBody>
        </p:sp>
        <p:sp>
          <p:nvSpPr>
            <p:cNvPr id="201" name="rc201"/>
            <p:cNvSpPr/>
            <p:nvPr/>
          </p:nvSpPr>
          <p:spPr>
            <a:xfrm>
              <a:off x="5665616" y="5153522"/>
              <a:ext cx="149583" cy="27644"/>
            </a:xfrm>
            <a:prstGeom prst="rect">
              <a:avLst/>
            </a:prstGeom>
            <a:solidFill>
              <a:srgbClr val="1CABE2">
                <a:alpha val="100000"/>
              </a:srgbClr>
            </a:solidFill>
          </p:spPr>
          <p:txBody>
            <a:bodyPr/>
            <a:lstStyle/>
            <a:p/>
          </p:txBody>
        </p:sp>
        <p:sp>
          <p:nvSpPr>
            <p:cNvPr id="202" name="pl202"/>
            <p:cNvSpPr/>
            <p:nvPr/>
          </p:nvSpPr>
          <p:spPr>
            <a:xfrm>
              <a:off x="3579761" y="3723230"/>
              <a:ext cx="2160646" cy="127569"/>
            </a:xfrm>
            <a:custGeom>
              <a:avLst/>
              <a:pathLst>
                <a:path w="2160646" h="127569">
                  <a:moveTo>
                    <a:pt x="0" y="18224"/>
                  </a:moveTo>
                  <a:lnTo>
                    <a:pt x="166203" y="36448"/>
                  </a:lnTo>
                  <a:lnTo>
                    <a:pt x="332407" y="18224"/>
                  </a:lnTo>
                  <a:lnTo>
                    <a:pt x="498610" y="18224"/>
                  </a:lnTo>
                  <a:lnTo>
                    <a:pt x="664814" y="36448"/>
                  </a:lnTo>
                  <a:lnTo>
                    <a:pt x="831017" y="54672"/>
                  </a:lnTo>
                  <a:lnTo>
                    <a:pt x="997221" y="18224"/>
                  </a:lnTo>
                  <a:lnTo>
                    <a:pt x="1163425" y="0"/>
                  </a:lnTo>
                  <a:lnTo>
                    <a:pt x="1329628" y="54672"/>
                  </a:lnTo>
                  <a:lnTo>
                    <a:pt x="1495832" y="109345"/>
                  </a:lnTo>
                  <a:lnTo>
                    <a:pt x="1662035" y="127569"/>
                  </a:lnTo>
                  <a:lnTo>
                    <a:pt x="1828239" y="91121"/>
                  </a:lnTo>
                  <a:lnTo>
                    <a:pt x="1994442" y="127569"/>
                  </a:lnTo>
                  <a:lnTo>
                    <a:pt x="2160646" y="91121"/>
                  </a:lnTo>
                </a:path>
              </a:pathLst>
            </a:custGeom>
            <a:ln w="27101" cap="flat">
              <a:solidFill>
                <a:srgbClr val="00833D">
                  <a:alpha val="100000"/>
                </a:srgbClr>
              </a:solidFill>
              <a:prstDash val="solid"/>
              <a:round/>
            </a:ln>
          </p:spPr>
          <p:txBody>
            <a:bodyPr/>
            <a:lstStyle/>
            <a:p/>
          </p:txBody>
        </p:sp>
        <p:sp>
          <p:nvSpPr>
            <p:cNvPr id="203" name="pl203"/>
            <p:cNvSpPr/>
            <p:nvPr/>
          </p:nvSpPr>
          <p:spPr>
            <a:xfrm>
              <a:off x="3579761" y="4033041"/>
              <a:ext cx="2160646" cy="892986"/>
            </a:xfrm>
            <a:custGeom>
              <a:avLst/>
              <a:pathLst>
                <a:path w="2160646" h="892986">
                  <a:moveTo>
                    <a:pt x="0" y="892986"/>
                  </a:moveTo>
                  <a:lnTo>
                    <a:pt x="166203" y="892986"/>
                  </a:lnTo>
                  <a:lnTo>
                    <a:pt x="332407" y="801865"/>
                  </a:lnTo>
                  <a:lnTo>
                    <a:pt x="498610" y="674295"/>
                  </a:lnTo>
                  <a:lnTo>
                    <a:pt x="664814" y="255138"/>
                  </a:lnTo>
                  <a:lnTo>
                    <a:pt x="831017" y="145793"/>
                  </a:lnTo>
                  <a:lnTo>
                    <a:pt x="997221" y="109345"/>
                  </a:lnTo>
                  <a:lnTo>
                    <a:pt x="1163425" y="0"/>
                  </a:lnTo>
                  <a:lnTo>
                    <a:pt x="1329628" y="54672"/>
                  </a:lnTo>
                  <a:lnTo>
                    <a:pt x="1495832" y="109345"/>
                  </a:lnTo>
                  <a:lnTo>
                    <a:pt x="1662035" y="91121"/>
                  </a:lnTo>
                  <a:lnTo>
                    <a:pt x="1828239" y="18224"/>
                  </a:lnTo>
                  <a:lnTo>
                    <a:pt x="1994442" y="54672"/>
                  </a:lnTo>
                  <a:lnTo>
                    <a:pt x="2160646" y="36448"/>
                  </a:lnTo>
                </a:path>
              </a:pathLst>
            </a:custGeom>
            <a:ln w="27101" cap="flat">
              <a:solidFill>
                <a:srgbClr val="002759">
                  <a:alpha val="100000"/>
                </a:srgbClr>
              </a:solidFill>
              <a:prstDash val="solid"/>
              <a:round/>
            </a:ln>
          </p:spPr>
          <p:txBody>
            <a:bodyPr/>
            <a:lstStyle/>
            <a:p/>
          </p:txBody>
        </p:sp>
        <p:sp>
          <p:nvSpPr>
            <p:cNvPr id="204" name="tx204"/>
            <p:cNvSpPr/>
            <p:nvPr/>
          </p:nvSpPr>
          <p:spPr>
            <a:xfrm>
              <a:off x="3549632" y="50557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a:t>
              </a:r>
            </a:p>
          </p:txBody>
        </p:sp>
        <p:sp>
          <p:nvSpPr>
            <p:cNvPr id="205" name="tx205"/>
            <p:cNvSpPr/>
            <p:nvPr/>
          </p:nvSpPr>
          <p:spPr>
            <a:xfrm>
              <a:off x="3715835" y="50530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a:t>
              </a:r>
            </a:p>
          </p:txBody>
        </p:sp>
        <p:sp>
          <p:nvSpPr>
            <p:cNvPr id="206" name="tx206"/>
            <p:cNvSpPr/>
            <p:nvPr/>
          </p:nvSpPr>
          <p:spPr>
            <a:xfrm>
              <a:off x="3851909" y="5042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13</a:t>
              </a:r>
            </a:p>
          </p:txBody>
        </p:sp>
        <p:sp>
          <p:nvSpPr>
            <p:cNvPr id="207" name="tx207"/>
            <p:cNvSpPr/>
            <p:nvPr/>
          </p:nvSpPr>
          <p:spPr>
            <a:xfrm>
              <a:off x="4048242" y="50607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208" name="tx208"/>
            <p:cNvSpPr/>
            <p:nvPr/>
          </p:nvSpPr>
          <p:spPr>
            <a:xfrm>
              <a:off x="4182808" y="5064253"/>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209" name="tx209"/>
            <p:cNvSpPr/>
            <p:nvPr/>
          </p:nvSpPr>
          <p:spPr>
            <a:xfrm>
              <a:off x="4349011" y="5063865"/>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210" name="tx210"/>
            <p:cNvSpPr/>
            <p:nvPr/>
          </p:nvSpPr>
          <p:spPr>
            <a:xfrm>
              <a:off x="4515215" y="5063506"/>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211" name="tx211"/>
            <p:cNvSpPr/>
            <p:nvPr/>
          </p:nvSpPr>
          <p:spPr>
            <a:xfrm>
              <a:off x="4713057" y="50576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a:t>
              </a:r>
            </a:p>
          </p:txBody>
        </p:sp>
        <p:sp>
          <p:nvSpPr>
            <p:cNvPr id="212" name="tx212"/>
            <p:cNvSpPr/>
            <p:nvPr/>
          </p:nvSpPr>
          <p:spPr>
            <a:xfrm>
              <a:off x="4879260" y="50610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213" name="tx213"/>
            <p:cNvSpPr/>
            <p:nvPr/>
          </p:nvSpPr>
          <p:spPr>
            <a:xfrm>
              <a:off x="5045464" y="50622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214" name="tx214"/>
            <p:cNvSpPr/>
            <p:nvPr/>
          </p:nvSpPr>
          <p:spPr>
            <a:xfrm>
              <a:off x="5185561" y="504660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a:t>
              </a:r>
            </a:p>
          </p:txBody>
        </p:sp>
        <p:sp>
          <p:nvSpPr>
            <p:cNvPr id="215" name="tx215"/>
            <p:cNvSpPr/>
            <p:nvPr/>
          </p:nvSpPr>
          <p:spPr>
            <a:xfrm>
              <a:off x="5377871" y="50562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a:t>
              </a:r>
            </a:p>
          </p:txBody>
        </p:sp>
        <p:sp>
          <p:nvSpPr>
            <p:cNvPr id="216" name="tx216"/>
            <p:cNvSpPr/>
            <p:nvPr/>
          </p:nvSpPr>
          <p:spPr>
            <a:xfrm>
              <a:off x="5544074" y="50596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a:t>
              </a:r>
            </a:p>
          </p:txBody>
        </p:sp>
        <p:sp>
          <p:nvSpPr>
            <p:cNvPr id="217" name="tx217"/>
            <p:cNvSpPr/>
            <p:nvPr/>
          </p:nvSpPr>
          <p:spPr>
            <a:xfrm>
              <a:off x="5680149" y="5037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a:t>
              </a:r>
            </a:p>
          </p:txBody>
        </p:sp>
        <p:sp>
          <p:nvSpPr>
            <p:cNvPr id="218" name="tx218"/>
            <p:cNvSpPr/>
            <p:nvPr/>
          </p:nvSpPr>
          <p:spPr>
            <a:xfrm>
              <a:off x="5852658" y="3774303"/>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75</a:t>
              </a:r>
            </a:p>
          </p:txBody>
        </p:sp>
        <p:sp>
          <p:nvSpPr>
            <p:cNvPr id="219" name="tx219"/>
            <p:cNvSpPr/>
            <p:nvPr/>
          </p:nvSpPr>
          <p:spPr>
            <a:xfrm>
              <a:off x="5852658" y="4029442"/>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61</a:t>
              </a:r>
            </a:p>
          </p:txBody>
        </p:sp>
        <p:sp>
          <p:nvSpPr>
            <p:cNvPr id="220" name="pl220"/>
            <p:cNvSpPr/>
            <p:nvPr/>
          </p:nvSpPr>
          <p:spPr>
            <a:xfrm>
              <a:off x="6092543" y="2579463"/>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21" name="pl221"/>
            <p:cNvSpPr/>
            <p:nvPr/>
          </p:nvSpPr>
          <p:spPr>
            <a:xfrm>
              <a:off x="6092543" y="207454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22" name="pl222"/>
            <p:cNvSpPr/>
            <p:nvPr/>
          </p:nvSpPr>
          <p:spPr>
            <a:xfrm>
              <a:off x="6092543" y="1569627"/>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23" name="pl223"/>
            <p:cNvSpPr/>
            <p:nvPr/>
          </p:nvSpPr>
          <p:spPr>
            <a:xfrm>
              <a:off x="6092543" y="1064709"/>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24" name="pl224"/>
            <p:cNvSpPr/>
            <p:nvPr/>
          </p:nvSpPr>
          <p:spPr>
            <a:xfrm>
              <a:off x="6092543" y="283192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25" name="pl225"/>
            <p:cNvSpPr/>
            <p:nvPr/>
          </p:nvSpPr>
          <p:spPr>
            <a:xfrm>
              <a:off x="6092543" y="2327004"/>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26" name="pl226"/>
            <p:cNvSpPr/>
            <p:nvPr/>
          </p:nvSpPr>
          <p:spPr>
            <a:xfrm>
              <a:off x="6092543" y="1822086"/>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27" name="pl227"/>
            <p:cNvSpPr/>
            <p:nvPr/>
          </p:nvSpPr>
          <p:spPr>
            <a:xfrm>
              <a:off x="6092543" y="131716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28" name="pl228"/>
            <p:cNvSpPr/>
            <p:nvPr/>
          </p:nvSpPr>
          <p:spPr>
            <a:xfrm>
              <a:off x="6192265"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6358468"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6524672"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6690876"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857079"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023283"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189486"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355690"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521893"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688097"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854301"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020504"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186708"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352911"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42" name="rc242"/>
            <p:cNvSpPr/>
            <p:nvPr/>
          </p:nvSpPr>
          <p:spPr>
            <a:xfrm>
              <a:off x="6117473" y="2799144"/>
              <a:ext cx="149583" cy="32777"/>
            </a:xfrm>
            <a:prstGeom prst="rect">
              <a:avLst/>
            </a:prstGeom>
            <a:solidFill>
              <a:srgbClr val="1CABE2">
                <a:alpha val="100000"/>
              </a:srgbClr>
            </a:solidFill>
          </p:spPr>
          <p:txBody>
            <a:bodyPr/>
            <a:lstStyle/>
            <a:p/>
          </p:txBody>
        </p:sp>
        <p:sp>
          <p:nvSpPr>
            <p:cNvPr id="243" name="rc243"/>
            <p:cNvSpPr/>
            <p:nvPr/>
          </p:nvSpPr>
          <p:spPr>
            <a:xfrm>
              <a:off x="6283677" y="2813482"/>
              <a:ext cx="149583" cy="18439"/>
            </a:xfrm>
            <a:prstGeom prst="rect">
              <a:avLst/>
            </a:prstGeom>
            <a:solidFill>
              <a:srgbClr val="1CABE2">
                <a:alpha val="100000"/>
              </a:srgbClr>
            </a:solidFill>
          </p:spPr>
          <p:txBody>
            <a:bodyPr/>
            <a:lstStyle/>
            <a:p/>
          </p:txBody>
        </p:sp>
        <p:sp>
          <p:nvSpPr>
            <p:cNvPr id="244" name="rc244"/>
            <p:cNvSpPr/>
            <p:nvPr/>
          </p:nvSpPr>
          <p:spPr>
            <a:xfrm>
              <a:off x="6449880" y="2802165"/>
              <a:ext cx="149583" cy="29756"/>
            </a:xfrm>
            <a:prstGeom prst="rect">
              <a:avLst/>
            </a:prstGeom>
            <a:solidFill>
              <a:srgbClr val="1CABE2">
                <a:alpha val="100000"/>
              </a:srgbClr>
            </a:solidFill>
          </p:spPr>
          <p:txBody>
            <a:bodyPr/>
            <a:lstStyle/>
            <a:p/>
          </p:txBody>
        </p:sp>
        <p:sp>
          <p:nvSpPr>
            <p:cNvPr id="245" name="rc245"/>
            <p:cNvSpPr/>
            <p:nvPr/>
          </p:nvSpPr>
          <p:spPr>
            <a:xfrm>
              <a:off x="6616084" y="2793244"/>
              <a:ext cx="149583" cy="38678"/>
            </a:xfrm>
            <a:prstGeom prst="rect">
              <a:avLst/>
            </a:prstGeom>
            <a:solidFill>
              <a:srgbClr val="1CABE2">
                <a:alpha val="100000"/>
              </a:srgbClr>
            </a:solidFill>
          </p:spPr>
          <p:txBody>
            <a:bodyPr/>
            <a:lstStyle/>
            <a:p/>
          </p:txBody>
        </p:sp>
        <p:sp>
          <p:nvSpPr>
            <p:cNvPr id="246" name="rc246"/>
            <p:cNvSpPr/>
            <p:nvPr/>
          </p:nvSpPr>
          <p:spPr>
            <a:xfrm>
              <a:off x="6782287" y="2818626"/>
              <a:ext cx="149583" cy="13296"/>
            </a:xfrm>
            <a:prstGeom prst="rect">
              <a:avLst/>
            </a:prstGeom>
            <a:solidFill>
              <a:srgbClr val="1CABE2">
                <a:alpha val="100000"/>
              </a:srgbClr>
            </a:solidFill>
          </p:spPr>
          <p:txBody>
            <a:bodyPr/>
            <a:lstStyle/>
            <a:p/>
          </p:txBody>
        </p:sp>
        <p:sp>
          <p:nvSpPr>
            <p:cNvPr id="247" name="rc247"/>
            <p:cNvSpPr/>
            <p:nvPr/>
          </p:nvSpPr>
          <p:spPr>
            <a:xfrm>
              <a:off x="6948491" y="2784074"/>
              <a:ext cx="149583" cy="47847"/>
            </a:xfrm>
            <a:prstGeom prst="rect">
              <a:avLst/>
            </a:prstGeom>
            <a:solidFill>
              <a:srgbClr val="1CABE2">
                <a:alpha val="100000"/>
              </a:srgbClr>
            </a:solidFill>
          </p:spPr>
          <p:txBody>
            <a:bodyPr/>
            <a:lstStyle/>
            <a:p/>
          </p:txBody>
        </p:sp>
        <p:sp>
          <p:nvSpPr>
            <p:cNvPr id="248" name="rc248"/>
            <p:cNvSpPr/>
            <p:nvPr/>
          </p:nvSpPr>
          <p:spPr>
            <a:xfrm>
              <a:off x="7114695" y="2779133"/>
              <a:ext cx="149583" cy="52789"/>
            </a:xfrm>
            <a:prstGeom prst="rect">
              <a:avLst/>
            </a:prstGeom>
            <a:solidFill>
              <a:srgbClr val="1CABE2">
                <a:alpha val="100000"/>
              </a:srgbClr>
            </a:solidFill>
          </p:spPr>
          <p:txBody>
            <a:bodyPr/>
            <a:lstStyle/>
            <a:p/>
          </p:txBody>
        </p:sp>
        <p:sp>
          <p:nvSpPr>
            <p:cNvPr id="249" name="rc249"/>
            <p:cNvSpPr/>
            <p:nvPr/>
          </p:nvSpPr>
          <p:spPr>
            <a:xfrm>
              <a:off x="7280898" y="2447895"/>
              <a:ext cx="149583" cy="384027"/>
            </a:xfrm>
            <a:prstGeom prst="rect">
              <a:avLst/>
            </a:prstGeom>
            <a:solidFill>
              <a:srgbClr val="1CABE2">
                <a:alpha val="100000"/>
              </a:srgbClr>
            </a:solidFill>
          </p:spPr>
          <p:txBody>
            <a:bodyPr/>
            <a:lstStyle/>
            <a:p/>
          </p:txBody>
        </p:sp>
        <p:sp>
          <p:nvSpPr>
            <p:cNvPr id="250" name="rc250"/>
            <p:cNvSpPr/>
            <p:nvPr/>
          </p:nvSpPr>
          <p:spPr>
            <a:xfrm>
              <a:off x="7447102" y="2817914"/>
              <a:ext cx="149583" cy="14008"/>
            </a:xfrm>
            <a:prstGeom prst="rect">
              <a:avLst/>
            </a:prstGeom>
            <a:solidFill>
              <a:srgbClr val="1CABE2">
                <a:alpha val="100000"/>
              </a:srgbClr>
            </a:solidFill>
          </p:spPr>
          <p:txBody>
            <a:bodyPr/>
            <a:lstStyle/>
            <a:p/>
          </p:txBody>
        </p:sp>
        <p:sp>
          <p:nvSpPr>
            <p:cNvPr id="251" name="rc251"/>
            <p:cNvSpPr/>
            <p:nvPr/>
          </p:nvSpPr>
          <p:spPr>
            <a:xfrm>
              <a:off x="7613305" y="2815027"/>
              <a:ext cx="149583" cy="16894"/>
            </a:xfrm>
            <a:prstGeom prst="rect">
              <a:avLst/>
            </a:prstGeom>
            <a:solidFill>
              <a:srgbClr val="1CABE2">
                <a:alpha val="100000"/>
              </a:srgbClr>
            </a:solidFill>
          </p:spPr>
          <p:txBody>
            <a:bodyPr/>
            <a:lstStyle/>
            <a:p/>
          </p:txBody>
        </p:sp>
        <p:sp>
          <p:nvSpPr>
            <p:cNvPr id="252" name="rc252"/>
            <p:cNvSpPr/>
            <p:nvPr/>
          </p:nvSpPr>
          <p:spPr>
            <a:xfrm>
              <a:off x="7779509" y="2778594"/>
              <a:ext cx="149583" cy="53327"/>
            </a:xfrm>
            <a:prstGeom prst="rect">
              <a:avLst/>
            </a:prstGeom>
            <a:solidFill>
              <a:srgbClr val="1CABE2">
                <a:alpha val="100000"/>
              </a:srgbClr>
            </a:solidFill>
          </p:spPr>
          <p:txBody>
            <a:bodyPr/>
            <a:lstStyle/>
            <a:p/>
          </p:txBody>
        </p:sp>
        <p:sp>
          <p:nvSpPr>
            <p:cNvPr id="253" name="rc253"/>
            <p:cNvSpPr/>
            <p:nvPr/>
          </p:nvSpPr>
          <p:spPr>
            <a:xfrm>
              <a:off x="7945713" y="2788179"/>
              <a:ext cx="149583" cy="43742"/>
            </a:xfrm>
            <a:prstGeom prst="rect">
              <a:avLst/>
            </a:prstGeom>
            <a:solidFill>
              <a:srgbClr val="1CABE2">
                <a:alpha val="100000"/>
              </a:srgbClr>
            </a:solidFill>
          </p:spPr>
          <p:txBody>
            <a:bodyPr/>
            <a:lstStyle/>
            <a:p/>
          </p:txBody>
        </p:sp>
        <p:sp>
          <p:nvSpPr>
            <p:cNvPr id="254" name="rc254"/>
            <p:cNvSpPr/>
            <p:nvPr/>
          </p:nvSpPr>
          <p:spPr>
            <a:xfrm>
              <a:off x="8111916" y="2765734"/>
              <a:ext cx="149583" cy="66188"/>
            </a:xfrm>
            <a:prstGeom prst="rect">
              <a:avLst/>
            </a:prstGeom>
            <a:solidFill>
              <a:srgbClr val="1CABE2">
                <a:alpha val="100000"/>
              </a:srgbClr>
            </a:solidFill>
          </p:spPr>
          <p:txBody>
            <a:bodyPr/>
            <a:lstStyle/>
            <a:p/>
          </p:txBody>
        </p:sp>
        <p:sp>
          <p:nvSpPr>
            <p:cNvPr id="255" name="rc255"/>
            <p:cNvSpPr/>
            <p:nvPr/>
          </p:nvSpPr>
          <p:spPr>
            <a:xfrm>
              <a:off x="8278120" y="2795724"/>
              <a:ext cx="149583" cy="36197"/>
            </a:xfrm>
            <a:prstGeom prst="rect">
              <a:avLst/>
            </a:prstGeom>
            <a:solidFill>
              <a:srgbClr val="1CABE2">
                <a:alpha val="100000"/>
              </a:srgbClr>
            </a:solidFill>
          </p:spPr>
          <p:txBody>
            <a:bodyPr/>
            <a:lstStyle/>
            <a:p/>
          </p:txBody>
        </p:sp>
        <p:sp>
          <p:nvSpPr>
            <p:cNvPr id="256" name="pl256"/>
            <p:cNvSpPr/>
            <p:nvPr/>
          </p:nvSpPr>
          <p:spPr>
            <a:xfrm>
              <a:off x="6192265" y="1410433"/>
              <a:ext cx="2160646" cy="91121"/>
            </a:xfrm>
            <a:custGeom>
              <a:avLst/>
              <a:pathLst>
                <a:path w="2160646" h="91121">
                  <a:moveTo>
                    <a:pt x="0" y="18224"/>
                  </a:moveTo>
                  <a:lnTo>
                    <a:pt x="166203" y="36448"/>
                  </a:lnTo>
                  <a:lnTo>
                    <a:pt x="332407" y="36448"/>
                  </a:lnTo>
                  <a:lnTo>
                    <a:pt x="498610" y="54672"/>
                  </a:lnTo>
                  <a:lnTo>
                    <a:pt x="664814" y="91121"/>
                  </a:lnTo>
                  <a:lnTo>
                    <a:pt x="831017" y="72896"/>
                  </a:lnTo>
                  <a:lnTo>
                    <a:pt x="997221" y="18224"/>
                  </a:lnTo>
                  <a:lnTo>
                    <a:pt x="1163425" y="0"/>
                  </a:lnTo>
                  <a:lnTo>
                    <a:pt x="1329628" y="18224"/>
                  </a:lnTo>
                  <a:lnTo>
                    <a:pt x="1495832" y="72896"/>
                  </a:lnTo>
                  <a:lnTo>
                    <a:pt x="1662035" y="36448"/>
                  </a:lnTo>
                  <a:lnTo>
                    <a:pt x="1828239" y="72896"/>
                  </a:lnTo>
                  <a:lnTo>
                    <a:pt x="1994442" y="91121"/>
                  </a:lnTo>
                  <a:lnTo>
                    <a:pt x="2160646" y="18224"/>
                  </a:lnTo>
                </a:path>
              </a:pathLst>
            </a:custGeom>
            <a:ln w="27101" cap="flat">
              <a:solidFill>
                <a:srgbClr val="00833D">
                  <a:alpha val="100000"/>
                </a:srgbClr>
              </a:solidFill>
              <a:prstDash val="solid"/>
              <a:round/>
            </a:ln>
          </p:spPr>
          <p:txBody>
            <a:bodyPr/>
            <a:lstStyle/>
            <a:p/>
          </p:txBody>
        </p:sp>
        <p:sp>
          <p:nvSpPr>
            <p:cNvPr id="257" name="pl257"/>
            <p:cNvSpPr/>
            <p:nvPr/>
          </p:nvSpPr>
          <p:spPr>
            <a:xfrm>
              <a:off x="6192265" y="1647348"/>
              <a:ext cx="2160646" cy="1129901"/>
            </a:xfrm>
            <a:custGeom>
              <a:avLst/>
              <a:pathLst>
                <a:path w="2160646" h="1129901">
                  <a:moveTo>
                    <a:pt x="0" y="1129901"/>
                  </a:moveTo>
                  <a:lnTo>
                    <a:pt x="166203" y="1057004"/>
                  </a:lnTo>
                  <a:lnTo>
                    <a:pt x="332407" y="965883"/>
                  </a:lnTo>
                  <a:lnTo>
                    <a:pt x="498610" y="747192"/>
                  </a:lnTo>
                  <a:lnTo>
                    <a:pt x="664814" y="710744"/>
                  </a:lnTo>
                  <a:lnTo>
                    <a:pt x="831017" y="674295"/>
                  </a:lnTo>
                  <a:lnTo>
                    <a:pt x="997221" y="637847"/>
                  </a:lnTo>
                  <a:lnTo>
                    <a:pt x="1163425" y="364484"/>
                  </a:lnTo>
                  <a:lnTo>
                    <a:pt x="1329628" y="346260"/>
                  </a:lnTo>
                  <a:lnTo>
                    <a:pt x="1495832" y="346260"/>
                  </a:lnTo>
                  <a:lnTo>
                    <a:pt x="1662035" y="127569"/>
                  </a:lnTo>
                  <a:lnTo>
                    <a:pt x="1828239" y="200466"/>
                  </a:lnTo>
                  <a:lnTo>
                    <a:pt x="1994442" y="109345"/>
                  </a:lnTo>
                  <a:lnTo>
                    <a:pt x="2160646" y="0"/>
                  </a:lnTo>
                </a:path>
              </a:pathLst>
            </a:custGeom>
            <a:ln w="27101" cap="flat">
              <a:solidFill>
                <a:srgbClr val="002759">
                  <a:alpha val="100000"/>
                </a:srgbClr>
              </a:solidFill>
              <a:prstDash val="solid"/>
              <a:round/>
            </a:ln>
          </p:spPr>
          <p:txBody>
            <a:bodyPr/>
            <a:lstStyle/>
            <a:p/>
          </p:txBody>
        </p:sp>
        <p:sp>
          <p:nvSpPr>
            <p:cNvPr id="258" name="tx258"/>
            <p:cNvSpPr/>
            <p:nvPr/>
          </p:nvSpPr>
          <p:spPr>
            <a:xfrm>
              <a:off x="6132006" y="26826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20</a:t>
              </a:r>
            </a:p>
          </p:txBody>
        </p:sp>
        <p:sp>
          <p:nvSpPr>
            <p:cNvPr id="259" name="tx259"/>
            <p:cNvSpPr/>
            <p:nvPr/>
          </p:nvSpPr>
          <p:spPr>
            <a:xfrm>
              <a:off x="6302233" y="269703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a:t>
              </a:r>
            </a:p>
          </p:txBody>
        </p:sp>
        <p:sp>
          <p:nvSpPr>
            <p:cNvPr id="260" name="tx260"/>
            <p:cNvSpPr/>
            <p:nvPr/>
          </p:nvSpPr>
          <p:spPr>
            <a:xfrm>
              <a:off x="6464413" y="2685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18</a:t>
              </a:r>
            </a:p>
          </p:txBody>
        </p:sp>
        <p:sp>
          <p:nvSpPr>
            <p:cNvPr id="261" name="tx261"/>
            <p:cNvSpPr/>
            <p:nvPr/>
          </p:nvSpPr>
          <p:spPr>
            <a:xfrm>
              <a:off x="6630617" y="2676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23</a:t>
              </a:r>
            </a:p>
          </p:txBody>
        </p:sp>
        <p:sp>
          <p:nvSpPr>
            <p:cNvPr id="262" name="tx262"/>
            <p:cNvSpPr/>
            <p:nvPr/>
          </p:nvSpPr>
          <p:spPr>
            <a:xfrm>
              <a:off x="6826950" y="2702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a:t>
              </a:r>
            </a:p>
          </p:txBody>
        </p:sp>
        <p:sp>
          <p:nvSpPr>
            <p:cNvPr id="263" name="tx263"/>
            <p:cNvSpPr/>
            <p:nvPr/>
          </p:nvSpPr>
          <p:spPr>
            <a:xfrm>
              <a:off x="6963024" y="2667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28</a:t>
              </a:r>
            </a:p>
          </p:txBody>
        </p:sp>
        <p:sp>
          <p:nvSpPr>
            <p:cNvPr id="264" name="tx264"/>
            <p:cNvSpPr/>
            <p:nvPr/>
          </p:nvSpPr>
          <p:spPr>
            <a:xfrm>
              <a:off x="7129227" y="26626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31</a:t>
              </a:r>
            </a:p>
          </p:txBody>
        </p:sp>
        <p:sp>
          <p:nvSpPr>
            <p:cNvPr id="265" name="tx265"/>
            <p:cNvSpPr/>
            <p:nvPr/>
          </p:nvSpPr>
          <p:spPr>
            <a:xfrm>
              <a:off x="7265301" y="233144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228</a:t>
              </a:r>
            </a:p>
          </p:txBody>
        </p:sp>
        <p:sp>
          <p:nvSpPr>
            <p:cNvPr id="266" name="tx266"/>
            <p:cNvSpPr/>
            <p:nvPr/>
          </p:nvSpPr>
          <p:spPr>
            <a:xfrm>
              <a:off x="7491764" y="27014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a:t>
              </a:r>
            </a:p>
          </p:txBody>
        </p:sp>
        <p:sp>
          <p:nvSpPr>
            <p:cNvPr id="267" name="tx267"/>
            <p:cNvSpPr/>
            <p:nvPr/>
          </p:nvSpPr>
          <p:spPr>
            <a:xfrm>
              <a:off x="7627838" y="2698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a:t>
              </a:r>
            </a:p>
          </p:txBody>
        </p:sp>
        <p:sp>
          <p:nvSpPr>
            <p:cNvPr id="268" name="tx268"/>
            <p:cNvSpPr/>
            <p:nvPr/>
          </p:nvSpPr>
          <p:spPr>
            <a:xfrm>
              <a:off x="7794042" y="2662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32</a:t>
              </a:r>
            </a:p>
          </p:txBody>
        </p:sp>
        <p:sp>
          <p:nvSpPr>
            <p:cNvPr id="269" name="tx269"/>
            <p:cNvSpPr/>
            <p:nvPr/>
          </p:nvSpPr>
          <p:spPr>
            <a:xfrm>
              <a:off x="7960245" y="2671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26</a:t>
              </a:r>
            </a:p>
          </p:txBody>
        </p:sp>
        <p:sp>
          <p:nvSpPr>
            <p:cNvPr id="270" name="tx270"/>
            <p:cNvSpPr/>
            <p:nvPr/>
          </p:nvSpPr>
          <p:spPr>
            <a:xfrm>
              <a:off x="8126449" y="26492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39</a:t>
              </a:r>
            </a:p>
          </p:txBody>
        </p:sp>
        <p:sp>
          <p:nvSpPr>
            <p:cNvPr id="271" name="tx271"/>
            <p:cNvSpPr/>
            <p:nvPr/>
          </p:nvSpPr>
          <p:spPr>
            <a:xfrm>
              <a:off x="8292652" y="2679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22</a:t>
              </a:r>
            </a:p>
          </p:txBody>
        </p:sp>
        <p:sp>
          <p:nvSpPr>
            <p:cNvPr id="272" name="tx272"/>
            <p:cNvSpPr/>
            <p:nvPr/>
          </p:nvSpPr>
          <p:spPr>
            <a:xfrm>
              <a:off x="8465162" y="1388608"/>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77</a:t>
              </a:r>
            </a:p>
          </p:txBody>
        </p:sp>
        <p:sp>
          <p:nvSpPr>
            <p:cNvPr id="273" name="tx273"/>
            <p:cNvSpPr/>
            <p:nvPr/>
          </p:nvSpPr>
          <p:spPr>
            <a:xfrm>
              <a:off x="8465162" y="1607304"/>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65</a:t>
              </a:r>
            </a:p>
          </p:txBody>
        </p:sp>
        <p:sp>
          <p:nvSpPr>
            <p:cNvPr id="274" name="pl274"/>
            <p:cNvSpPr/>
            <p:nvPr/>
          </p:nvSpPr>
          <p:spPr>
            <a:xfrm>
              <a:off x="6092543" y="492870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75" name="pl275"/>
            <p:cNvSpPr/>
            <p:nvPr/>
          </p:nvSpPr>
          <p:spPr>
            <a:xfrm>
              <a:off x="6092543" y="4423790"/>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76" name="pl276"/>
            <p:cNvSpPr/>
            <p:nvPr/>
          </p:nvSpPr>
          <p:spPr>
            <a:xfrm>
              <a:off x="6092543" y="3918871"/>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77" name="pl277"/>
            <p:cNvSpPr/>
            <p:nvPr/>
          </p:nvSpPr>
          <p:spPr>
            <a:xfrm>
              <a:off x="6092543" y="3413953"/>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78" name="pl278"/>
            <p:cNvSpPr/>
            <p:nvPr/>
          </p:nvSpPr>
          <p:spPr>
            <a:xfrm>
              <a:off x="6092543" y="5181167"/>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79" name="pl279"/>
            <p:cNvSpPr/>
            <p:nvPr/>
          </p:nvSpPr>
          <p:spPr>
            <a:xfrm>
              <a:off x="6092543" y="4676249"/>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80" name="pl280"/>
            <p:cNvSpPr/>
            <p:nvPr/>
          </p:nvSpPr>
          <p:spPr>
            <a:xfrm>
              <a:off x="6092543" y="4171330"/>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81" name="pl281"/>
            <p:cNvSpPr/>
            <p:nvPr/>
          </p:nvSpPr>
          <p:spPr>
            <a:xfrm>
              <a:off x="6092543" y="366641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82" name="pl282"/>
            <p:cNvSpPr/>
            <p:nvPr/>
          </p:nvSpPr>
          <p:spPr>
            <a:xfrm>
              <a:off x="6192265"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6358468"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6524672"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6690876"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6857079"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023283"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189486"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355690"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521893"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7688097"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7854301"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020504"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8186708"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8352911"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96" name="rc296"/>
            <p:cNvSpPr/>
            <p:nvPr/>
          </p:nvSpPr>
          <p:spPr>
            <a:xfrm>
              <a:off x="6117473" y="5169749"/>
              <a:ext cx="149583" cy="11417"/>
            </a:xfrm>
            <a:prstGeom prst="rect">
              <a:avLst/>
            </a:prstGeom>
            <a:solidFill>
              <a:srgbClr val="1CABE2">
                <a:alpha val="100000"/>
              </a:srgbClr>
            </a:solidFill>
          </p:spPr>
          <p:txBody>
            <a:bodyPr/>
            <a:lstStyle/>
            <a:p/>
          </p:txBody>
        </p:sp>
        <p:sp>
          <p:nvSpPr>
            <p:cNvPr id="297" name="rc297"/>
            <p:cNvSpPr/>
            <p:nvPr/>
          </p:nvSpPr>
          <p:spPr>
            <a:xfrm>
              <a:off x="6283677" y="5082679"/>
              <a:ext cx="149583" cy="98487"/>
            </a:xfrm>
            <a:prstGeom prst="rect">
              <a:avLst/>
            </a:prstGeom>
            <a:solidFill>
              <a:srgbClr val="1CABE2">
                <a:alpha val="100000"/>
              </a:srgbClr>
            </a:solidFill>
          </p:spPr>
          <p:txBody>
            <a:bodyPr/>
            <a:lstStyle/>
            <a:p/>
          </p:txBody>
        </p:sp>
        <p:sp>
          <p:nvSpPr>
            <p:cNvPr id="298" name="rc298"/>
            <p:cNvSpPr/>
            <p:nvPr/>
          </p:nvSpPr>
          <p:spPr>
            <a:xfrm>
              <a:off x="6449880" y="5165391"/>
              <a:ext cx="149583" cy="15775"/>
            </a:xfrm>
            <a:prstGeom prst="rect">
              <a:avLst/>
            </a:prstGeom>
            <a:solidFill>
              <a:srgbClr val="1CABE2">
                <a:alpha val="100000"/>
              </a:srgbClr>
            </a:solidFill>
          </p:spPr>
          <p:txBody>
            <a:bodyPr/>
            <a:lstStyle/>
            <a:p/>
          </p:txBody>
        </p:sp>
        <p:sp>
          <p:nvSpPr>
            <p:cNvPr id="299" name="rc299"/>
            <p:cNvSpPr/>
            <p:nvPr/>
          </p:nvSpPr>
          <p:spPr>
            <a:xfrm>
              <a:off x="6616084" y="5157048"/>
              <a:ext cx="149583" cy="24118"/>
            </a:xfrm>
            <a:prstGeom prst="rect">
              <a:avLst/>
            </a:prstGeom>
            <a:solidFill>
              <a:srgbClr val="1CABE2">
                <a:alpha val="100000"/>
              </a:srgbClr>
            </a:solidFill>
          </p:spPr>
          <p:txBody>
            <a:bodyPr/>
            <a:lstStyle/>
            <a:p/>
          </p:txBody>
        </p:sp>
        <p:sp>
          <p:nvSpPr>
            <p:cNvPr id="300" name="rc300"/>
            <p:cNvSpPr/>
            <p:nvPr/>
          </p:nvSpPr>
          <p:spPr>
            <a:xfrm>
              <a:off x="6782287" y="5146376"/>
              <a:ext cx="149583" cy="34790"/>
            </a:xfrm>
            <a:prstGeom prst="rect">
              <a:avLst/>
            </a:prstGeom>
            <a:solidFill>
              <a:srgbClr val="1CABE2">
                <a:alpha val="100000"/>
              </a:srgbClr>
            </a:solidFill>
          </p:spPr>
          <p:txBody>
            <a:bodyPr/>
            <a:lstStyle/>
            <a:p/>
          </p:txBody>
        </p:sp>
        <p:sp>
          <p:nvSpPr>
            <p:cNvPr id="301" name="rc301"/>
            <p:cNvSpPr/>
            <p:nvPr/>
          </p:nvSpPr>
          <p:spPr>
            <a:xfrm>
              <a:off x="6948491" y="5157466"/>
              <a:ext cx="149583" cy="23700"/>
            </a:xfrm>
            <a:prstGeom prst="rect">
              <a:avLst/>
            </a:prstGeom>
            <a:solidFill>
              <a:srgbClr val="1CABE2">
                <a:alpha val="100000"/>
              </a:srgbClr>
            </a:solidFill>
          </p:spPr>
          <p:txBody>
            <a:bodyPr/>
            <a:lstStyle/>
            <a:p/>
          </p:txBody>
        </p:sp>
        <p:sp>
          <p:nvSpPr>
            <p:cNvPr id="302" name="rc302"/>
            <p:cNvSpPr/>
            <p:nvPr/>
          </p:nvSpPr>
          <p:spPr>
            <a:xfrm>
              <a:off x="7114695" y="5153583"/>
              <a:ext cx="149583" cy="27583"/>
            </a:xfrm>
            <a:prstGeom prst="rect">
              <a:avLst/>
            </a:prstGeom>
            <a:solidFill>
              <a:srgbClr val="1CABE2">
                <a:alpha val="100000"/>
              </a:srgbClr>
            </a:solidFill>
          </p:spPr>
          <p:txBody>
            <a:bodyPr/>
            <a:lstStyle/>
            <a:p/>
          </p:txBody>
        </p:sp>
        <p:sp>
          <p:nvSpPr>
            <p:cNvPr id="303" name="rc303"/>
            <p:cNvSpPr/>
            <p:nvPr/>
          </p:nvSpPr>
          <p:spPr>
            <a:xfrm>
              <a:off x="7280898" y="5118183"/>
              <a:ext cx="149583" cy="62983"/>
            </a:xfrm>
            <a:prstGeom prst="rect">
              <a:avLst/>
            </a:prstGeom>
            <a:solidFill>
              <a:srgbClr val="1CABE2">
                <a:alpha val="100000"/>
              </a:srgbClr>
            </a:solidFill>
          </p:spPr>
          <p:txBody>
            <a:bodyPr/>
            <a:lstStyle/>
            <a:p/>
          </p:txBody>
        </p:sp>
        <p:sp>
          <p:nvSpPr>
            <p:cNvPr id="304" name="rc304"/>
            <p:cNvSpPr/>
            <p:nvPr/>
          </p:nvSpPr>
          <p:spPr>
            <a:xfrm>
              <a:off x="7447102" y="5154923"/>
              <a:ext cx="149583" cy="26243"/>
            </a:xfrm>
            <a:prstGeom prst="rect">
              <a:avLst/>
            </a:prstGeom>
            <a:solidFill>
              <a:srgbClr val="1CABE2">
                <a:alpha val="100000"/>
              </a:srgbClr>
            </a:solidFill>
          </p:spPr>
          <p:txBody>
            <a:bodyPr/>
            <a:lstStyle/>
            <a:p/>
          </p:txBody>
        </p:sp>
        <p:sp>
          <p:nvSpPr>
            <p:cNvPr id="305" name="rc305"/>
            <p:cNvSpPr/>
            <p:nvPr/>
          </p:nvSpPr>
          <p:spPr>
            <a:xfrm>
              <a:off x="7613305" y="5154520"/>
              <a:ext cx="149583" cy="26646"/>
            </a:xfrm>
            <a:prstGeom prst="rect">
              <a:avLst/>
            </a:prstGeom>
            <a:solidFill>
              <a:srgbClr val="1CABE2">
                <a:alpha val="100000"/>
              </a:srgbClr>
            </a:solidFill>
          </p:spPr>
          <p:txBody>
            <a:bodyPr/>
            <a:lstStyle/>
            <a:p/>
          </p:txBody>
        </p:sp>
        <p:sp>
          <p:nvSpPr>
            <p:cNvPr id="306" name="rc306"/>
            <p:cNvSpPr/>
            <p:nvPr/>
          </p:nvSpPr>
          <p:spPr>
            <a:xfrm>
              <a:off x="7779509" y="5123862"/>
              <a:ext cx="149583" cy="57304"/>
            </a:xfrm>
            <a:prstGeom prst="rect">
              <a:avLst/>
            </a:prstGeom>
            <a:solidFill>
              <a:srgbClr val="1CABE2">
                <a:alpha val="100000"/>
              </a:srgbClr>
            </a:solidFill>
          </p:spPr>
          <p:txBody>
            <a:bodyPr/>
            <a:lstStyle/>
            <a:p/>
          </p:txBody>
        </p:sp>
        <p:sp>
          <p:nvSpPr>
            <p:cNvPr id="307" name="rc307"/>
            <p:cNvSpPr/>
            <p:nvPr/>
          </p:nvSpPr>
          <p:spPr>
            <a:xfrm>
              <a:off x="7945713" y="5139122"/>
              <a:ext cx="149583" cy="42044"/>
            </a:xfrm>
            <a:prstGeom prst="rect">
              <a:avLst/>
            </a:prstGeom>
            <a:solidFill>
              <a:srgbClr val="1CABE2">
                <a:alpha val="100000"/>
              </a:srgbClr>
            </a:solidFill>
          </p:spPr>
          <p:txBody>
            <a:bodyPr/>
            <a:lstStyle/>
            <a:p/>
          </p:txBody>
        </p:sp>
        <p:sp>
          <p:nvSpPr>
            <p:cNvPr id="308" name="rc308"/>
            <p:cNvSpPr/>
            <p:nvPr/>
          </p:nvSpPr>
          <p:spPr>
            <a:xfrm>
              <a:off x="8111916" y="5120878"/>
              <a:ext cx="149583" cy="60288"/>
            </a:xfrm>
            <a:prstGeom prst="rect">
              <a:avLst/>
            </a:prstGeom>
            <a:solidFill>
              <a:srgbClr val="1CABE2">
                <a:alpha val="100000"/>
              </a:srgbClr>
            </a:solidFill>
          </p:spPr>
          <p:txBody>
            <a:bodyPr/>
            <a:lstStyle/>
            <a:p/>
          </p:txBody>
        </p:sp>
        <p:sp>
          <p:nvSpPr>
            <p:cNvPr id="309" name="rc309"/>
            <p:cNvSpPr/>
            <p:nvPr/>
          </p:nvSpPr>
          <p:spPr>
            <a:xfrm>
              <a:off x="8278120" y="5136978"/>
              <a:ext cx="149583" cy="44188"/>
            </a:xfrm>
            <a:prstGeom prst="rect">
              <a:avLst/>
            </a:prstGeom>
            <a:solidFill>
              <a:srgbClr val="1CABE2">
                <a:alpha val="100000"/>
              </a:srgbClr>
            </a:solidFill>
          </p:spPr>
          <p:txBody>
            <a:bodyPr/>
            <a:lstStyle/>
            <a:p/>
          </p:txBody>
        </p:sp>
        <p:sp>
          <p:nvSpPr>
            <p:cNvPr id="310" name="pl310"/>
            <p:cNvSpPr/>
            <p:nvPr/>
          </p:nvSpPr>
          <p:spPr>
            <a:xfrm>
              <a:off x="6192265" y="3960145"/>
              <a:ext cx="2160646" cy="164017"/>
            </a:xfrm>
            <a:custGeom>
              <a:avLst/>
              <a:pathLst>
                <a:path w="2160646" h="164017">
                  <a:moveTo>
                    <a:pt x="0" y="145793"/>
                  </a:moveTo>
                  <a:lnTo>
                    <a:pt x="166203" y="164017"/>
                  </a:lnTo>
                  <a:lnTo>
                    <a:pt x="332407" y="164017"/>
                  </a:lnTo>
                  <a:lnTo>
                    <a:pt x="498610" y="164017"/>
                  </a:lnTo>
                  <a:lnTo>
                    <a:pt x="664814" y="91121"/>
                  </a:lnTo>
                  <a:lnTo>
                    <a:pt x="831017" y="36448"/>
                  </a:lnTo>
                  <a:lnTo>
                    <a:pt x="997221" y="18224"/>
                  </a:lnTo>
                  <a:lnTo>
                    <a:pt x="1163425" y="0"/>
                  </a:lnTo>
                  <a:lnTo>
                    <a:pt x="1329628" y="18224"/>
                  </a:lnTo>
                  <a:lnTo>
                    <a:pt x="1495832" y="109345"/>
                  </a:lnTo>
                  <a:lnTo>
                    <a:pt x="1662035" y="91121"/>
                  </a:lnTo>
                  <a:lnTo>
                    <a:pt x="1828239" y="54672"/>
                  </a:lnTo>
                  <a:lnTo>
                    <a:pt x="1994442" y="0"/>
                  </a:lnTo>
                  <a:lnTo>
                    <a:pt x="2160646" y="18224"/>
                  </a:lnTo>
                </a:path>
              </a:pathLst>
            </a:custGeom>
            <a:ln w="27101" cap="flat">
              <a:solidFill>
                <a:srgbClr val="00833D">
                  <a:alpha val="100000"/>
                </a:srgbClr>
              </a:solidFill>
              <a:prstDash val="solid"/>
              <a:round/>
            </a:ln>
          </p:spPr>
          <p:txBody>
            <a:bodyPr/>
            <a:lstStyle/>
            <a:p/>
          </p:txBody>
        </p:sp>
        <p:sp>
          <p:nvSpPr>
            <p:cNvPr id="311" name="pl311"/>
            <p:cNvSpPr/>
            <p:nvPr/>
          </p:nvSpPr>
          <p:spPr>
            <a:xfrm>
              <a:off x="6192265" y="4288180"/>
              <a:ext cx="2160646" cy="820089"/>
            </a:xfrm>
            <a:custGeom>
              <a:avLst/>
              <a:pathLst>
                <a:path w="2160646" h="820089">
                  <a:moveTo>
                    <a:pt x="0" y="820089"/>
                  </a:moveTo>
                  <a:lnTo>
                    <a:pt x="166203" y="820089"/>
                  </a:lnTo>
                  <a:lnTo>
                    <a:pt x="332407" y="765416"/>
                  </a:lnTo>
                  <a:lnTo>
                    <a:pt x="498610" y="674295"/>
                  </a:lnTo>
                  <a:lnTo>
                    <a:pt x="664814" y="637847"/>
                  </a:lnTo>
                  <a:lnTo>
                    <a:pt x="831017" y="601398"/>
                  </a:lnTo>
                  <a:lnTo>
                    <a:pt x="997221" y="601398"/>
                  </a:lnTo>
                  <a:lnTo>
                    <a:pt x="1163425" y="473829"/>
                  </a:lnTo>
                  <a:lnTo>
                    <a:pt x="1329628" y="382708"/>
                  </a:lnTo>
                  <a:lnTo>
                    <a:pt x="1495832" y="291587"/>
                  </a:lnTo>
                  <a:lnTo>
                    <a:pt x="1662035" y="218690"/>
                  </a:lnTo>
                  <a:lnTo>
                    <a:pt x="1828239" y="109345"/>
                  </a:lnTo>
                  <a:lnTo>
                    <a:pt x="1994442" y="36448"/>
                  </a:lnTo>
                  <a:lnTo>
                    <a:pt x="2160646" y="0"/>
                  </a:lnTo>
                </a:path>
              </a:pathLst>
            </a:custGeom>
            <a:ln w="27101" cap="flat">
              <a:solidFill>
                <a:srgbClr val="002759">
                  <a:alpha val="100000"/>
                </a:srgbClr>
              </a:solidFill>
              <a:prstDash val="solid"/>
              <a:round/>
            </a:ln>
          </p:spPr>
          <p:txBody>
            <a:bodyPr/>
            <a:lstStyle/>
            <a:p/>
          </p:txBody>
        </p:sp>
        <p:sp>
          <p:nvSpPr>
            <p:cNvPr id="312" name="tx312"/>
            <p:cNvSpPr/>
            <p:nvPr/>
          </p:nvSpPr>
          <p:spPr>
            <a:xfrm>
              <a:off x="6162135" y="50533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a:t>
              </a:r>
            </a:p>
          </p:txBody>
        </p:sp>
        <p:sp>
          <p:nvSpPr>
            <p:cNvPr id="313" name="tx313"/>
            <p:cNvSpPr/>
            <p:nvPr/>
          </p:nvSpPr>
          <p:spPr>
            <a:xfrm>
              <a:off x="6298209" y="49662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58</a:t>
              </a:r>
            </a:p>
          </p:txBody>
        </p:sp>
        <p:sp>
          <p:nvSpPr>
            <p:cNvPr id="314" name="tx314"/>
            <p:cNvSpPr/>
            <p:nvPr/>
          </p:nvSpPr>
          <p:spPr>
            <a:xfrm>
              <a:off x="6494542" y="50489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a:t>
              </a:r>
            </a:p>
          </p:txBody>
        </p:sp>
        <p:sp>
          <p:nvSpPr>
            <p:cNvPr id="315" name="tx315"/>
            <p:cNvSpPr/>
            <p:nvPr/>
          </p:nvSpPr>
          <p:spPr>
            <a:xfrm>
              <a:off x="6630617" y="50406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14</a:t>
              </a:r>
            </a:p>
          </p:txBody>
        </p:sp>
        <p:sp>
          <p:nvSpPr>
            <p:cNvPr id="316" name="tx316"/>
            <p:cNvSpPr/>
            <p:nvPr/>
          </p:nvSpPr>
          <p:spPr>
            <a:xfrm>
              <a:off x="6796820" y="50299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21</a:t>
              </a:r>
            </a:p>
          </p:txBody>
        </p:sp>
        <p:sp>
          <p:nvSpPr>
            <p:cNvPr id="317" name="tx317"/>
            <p:cNvSpPr/>
            <p:nvPr/>
          </p:nvSpPr>
          <p:spPr>
            <a:xfrm>
              <a:off x="6963024" y="50410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14</a:t>
              </a:r>
            </a:p>
          </p:txBody>
        </p:sp>
        <p:sp>
          <p:nvSpPr>
            <p:cNvPr id="318" name="tx318"/>
            <p:cNvSpPr/>
            <p:nvPr/>
          </p:nvSpPr>
          <p:spPr>
            <a:xfrm>
              <a:off x="7129227" y="5037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a:t>
              </a:r>
            </a:p>
          </p:txBody>
        </p:sp>
        <p:sp>
          <p:nvSpPr>
            <p:cNvPr id="319" name="tx319"/>
            <p:cNvSpPr/>
            <p:nvPr/>
          </p:nvSpPr>
          <p:spPr>
            <a:xfrm>
              <a:off x="7295431" y="50017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37</a:t>
              </a:r>
            </a:p>
          </p:txBody>
        </p:sp>
        <p:sp>
          <p:nvSpPr>
            <p:cNvPr id="320" name="tx320"/>
            <p:cNvSpPr/>
            <p:nvPr/>
          </p:nvSpPr>
          <p:spPr>
            <a:xfrm>
              <a:off x="7461634" y="503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a:t>
              </a:r>
            </a:p>
          </p:txBody>
        </p:sp>
        <p:sp>
          <p:nvSpPr>
            <p:cNvPr id="321" name="tx321"/>
            <p:cNvSpPr/>
            <p:nvPr/>
          </p:nvSpPr>
          <p:spPr>
            <a:xfrm>
              <a:off x="7627838" y="5038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a:t>
              </a:r>
            </a:p>
          </p:txBody>
        </p:sp>
        <p:sp>
          <p:nvSpPr>
            <p:cNvPr id="322" name="tx322"/>
            <p:cNvSpPr/>
            <p:nvPr/>
          </p:nvSpPr>
          <p:spPr>
            <a:xfrm>
              <a:off x="7794042" y="50074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34</a:t>
              </a:r>
            </a:p>
          </p:txBody>
        </p:sp>
        <p:sp>
          <p:nvSpPr>
            <p:cNvPr id="323" name="tx323"/>
            <p:cNvSpPr/>
            <p:nvPr/>
          </p:nvSpPr>
          <p:spPr>
            <a:xfrm>
              <a:off x="7960245" y="50226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25</a:t>
              </a:r>
            </a:p>
          </p:txBody>
        </p:sp>
        <p:sp>
          <p:nvSpPr>
            <p:cNvPr id="324" name="tx324"/>
            <p:cNvSpPr/>
            <p:nvPr/>
          </p:nvSpPr>
          <p:spPr>
            <a:xfrm>
              <a:off x="8126449" y="5004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36</a:t>
              </a:r>
            </a:p>
          </p:txBody>
        </p:sp>
        <p:sp>
          <p:nvSpPr>
            <p:cNvPr id="325" name="tx325"/>
            <p:cNvSpPr/>
            <p:nvPr/>
          </p:nvSpPr>
          <p:spPr>
            <a:xfrm>
              <a:off x="8292652" y="50205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26</a:t>
              </a:r>
            </a:p>
          </p:txBody>
        </p:sp>
        <p:sp>
          <p:nvSpPr>
            <p:cNvPr id="326" name="tx326"/>
            <p:cNvSpPr/>
            <p:nvPr/>
          </p:nvSpPr>
          <p:spPr>
            <a:xfrm>
              <a:off x="8465162" y="3938323"/>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66</a:t>
              </a:r>
            </a:p>
          </p:txBody>
        </p:sp>
        <p:sp>
          <p:nvSpPr>
            <p:cNvPr id="327" name="tx327"/>
            <p:cNvSpPr/>
            <p:nvPr/>
          </p:nvSpPr>
          <p:spPr>
            <a:xfrm>
              <a:off x="8465162" y="4248138"/>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49</a:t>
              </a:r>
            </a:p>
          </p:txBody>
        </p:sp>
        <p:sp>
          <p:nvSpPr>
            <p:cNvPr id="328" name="tx328"/>
            <p:cNvSpPr/>
            <p:nvPr/>
          </p:nvSpPr>
          <p:spPr>
            <a:xfrm>
              <a:off x="1766237" y="3062787"/>
              <a:ext cx="7455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Northern Africa</a:t>
              </a:r>
            </a:p>
          </p:txBody>
        </p:sp>
        <p:sp>
          <p:nvSpPr>
            <p:cNvPr id="329" name="tx329"/>
            <p:cNvSpPr/>
            <p:nvPr/>
          </p:nvSpPr>
          <p:spPr>
            <a:xfrm>
              <a:off x="4369323" y="3062787"/>
              <a:ext cx="7643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Southern Africa</a:t>
              </a:r>
            </a:p>
          </p:txBody>
        </p:sp>
        <p:sp>
          <p:nvSpPr>
            <p:cNvPr id="330" name="tx330"/>
            <p:cNvSpPr/>
            <p:nvPr/>
          </p:nvSpPr>
          <p:spPr>
            <a:xfrm>
              <a:off x="7001623" y="3062787"/>
              <a:ext cx="7247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Western Africa</a:t>
              </a:r>
            </a:p>
          </p:txBody>
        </p:sp>
        <p:sp>
          <p:nvSpPr>
            <p:cNvPr id="331" name="tx331"/>
            <p:cNvSpPr/>
            <p:nvPr/>
          </p:nvSpPr>
          <p:spPr>
            <a:xfrm>
              <a:off x="1996163" y="713542"/>
              <a:ext cx="2856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Africa</a:t>
              </a:r>
            </a:p>
          </p:txBody>
        </p:sp>
        <p:sp>
          <p:nvSpPr>
            <p:cNvPr id="332" name="tx332"/>
            <p:cNvSpPr/>
            <p:nvPr/>
          </p:nvSpPr>
          <p:spPr>
            <a:xfrm>
              <a:off x="4416049" y="713542"/>
              <a:ext cx="6708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Central Africa</a:t>
              </a:r>
            </a:p>
          </p:txBody>
        </p:sp>
        <p:sp>
          <p:nvSpPr>
            <p:cNvPr id="333" name="tx333"/>
            <p:cNvSpPr/>
            <p:nvPr/>
          </p:nvSpPr>
          <p:spPr>
            <a:xfrm>
              <a:off x="7016071" y="713542"/>
              <a:ext cx="6958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Eastern Africa</a:t>
              </a:r>
            </a:p>
          </p:txBody>
        </p:sp>
        <p:sp>
          <p:nvSpPr>
            <p:cNvPr id="334" name="tx334"/>
            <p:cNvSpPr/>
            <p:nvPr/>
          </p:nvSpPr>
          <p:spPr>
            <a:xfrm rot="-5400000">
              <a:off x="8258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335" name="tx335"/>
            <p:cNvSpPr/>
            <p:nvPr/>
          </p:nvSpPr>
          <p:spPr>
            <a:xfrm rot="-5400000">
              <a:off x="99209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336" name="tx336"/>
            <p:cNvSpPr/>
            <p:nvPr/>
          </p:nvSpPr>
          <p:spPr>
            <a:xfrm rot="-5400000">
              <a:off x="115829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337" name="tx337"/>
            <p:cNvSpPr/>
            <p:nvPr/>
          </p:nvSpPr>
          <p:spPr>
            <a:xfrm rot="-5400000">
              <a:off x="132450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38" name="tx338"/>
            <p:cNvSpPr/>
            <p:nvPr/>
          </p:nvSpPr>
          <p:spPr>
            <a:xfrm rot="-5400000">
              <a:off x="149070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339" name="tx339"/>
            <p:cNvSpPr/>
            <p:nvPr/>
          </p:nvSpPr>
          <p:spPr>
            <a:xfrm rot="-5400000">
              <a:off x="16569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340" name="tx340"/>
            <p:cNvSpPr/>
            <p:nvPr/>
          </p:nvSpPr>
          <p:spPr>
            <a:xfrm rot="-5400000">
              <a:off x="18231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41" name="tx341"/>
            <p:cNvSpPr/>
            <p:nvPr/>
          </p:nvSpPr>
          <p:spPr>
            <a:xfrm rot="-5400000">
              <a:off x="198931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42" name="tx342"/>
            <p:cNvSpPr/>
            <p:nvPr/>
          </p:nvSpPr>
          <p:spPr>
            <a:xfrm rot="-5400000">
              <a:off x="215552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43" name="tx343"/>
            <p:cNvSpPr/>
            <p:nvPr/>
          </p:nvSpPr>
          <p:spPr>
            <a:xfrm rot="-5400000">
              <a:off x="232172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44" name="tx344"/>
            <p:cNvSpPr/>
            <p:nvPr/>
          </p:nvSpPr>
          <p:spPr>
            <a:xfrm rot="-5400000">
              <a:off x="248792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45" name="tx345"/>
            <p:cNvSpPr/>
            <p:nvPr/>
          </p:nvSpPr>
          <p:spPr>
            <a:xfrm rot="-5400000">
              <a:off x="265413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346" name="tx346"/>
            <p:cNvSpPr/>
            <p:nvPr/>
          </p:nvSpPr>
          <p:spPr>
            <a:xfrm rot="-5400000">
              <a:off x="282033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47" name="tx347"/>
            <p:cNvSpPr/>
            <p:nvPr/>
          </p:nvSpPr>
          <p:spPr>
            <a:xfrm rot="-5400000">
              <a:off x="298653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48" name="tx348"/>
            <p:cNvSpPr/>
            <p:nvPr/>
          </p:nvSpPr>
          <p:spPr>
            <a:xfrm rot="-5400000">
              <a:off x="343839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349" name="tx349"/>
            <p:cNvSpPr/>
            <p:nvPr/>
          </p:nvSpPr>
          <p:spPr>
            <a:xfrm rot="-5400000">
              <a:off x="360459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350" name="tx350"/>
            <p:cNvSpPr/>
            <p:nvPr/>
          </p:nvSpPr>
          <p:spPr>
            <a:xfrm rot="-5400000">
              <a:off x="377080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351" name="tx351"/>
            <p:cNvSpPr/>
            <p:nvPr/>
          </p:nvSpPr>
          <p:spPr>
            <a:xfrm rot="-5400000">
              <a:off x="393700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52" name="tx352"/>
            <p:cNvSpPr/>
            <p:nvPr/>
          </p:nvSpPr>
          <p:spPr>
            <a:xfrm rot="-5400000">
              <a:off x="41032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353" name="tx353"/>
            <p:cNvSpPr/>
            <p:nvPr/>
          </p:nvSpPr>
          <p:spPr>
            <a:xfrm rot="-5400000">
              <a:off x="426941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354" name="tx354"/>
            <p:cNvSpPr/>
            <p:nvPr/>
          </p:nvSpPr>
          <p:spPr>
            <a:xfrm rot="-5400000">
              <a:off x="443561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55" name="tx355"/>
            <p:cNvSpPr/>
            <p:nvPr/>
          </p:nvSpPr>
          <p:spPr>
            <a:xfrm rot="-5400000">
              <a:off x="460182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56" name="tx356"/>
            <p:cNvSpPr/>
            <p:nvPr/>
          </p:nvSpPr>
          <p:spPr>
            <a:xfrm rot="-5400000">
              <a:off x="476802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57" name="tx357"/>
            <p:cNvSpPr/>
            <p:nvPr/>
          </p:nvSpPr>
          <p:spPr>
            <a:xfrm rot="-5400000">
              <a:off x="493422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58" name="tx358"/>
            <p:cNvSpPr/>
            <p:nvPr/>
          </p:nvSpPr>
          <p:spPr>
            <a:xfrm rot="-5400000">
              <a:off x="510043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59" name="tx359"/>
            <p:cNvSpPr/>
            <p:nvPr/>
          </p:nvSpPr>
          <p:spPr>
            <a:xfrm rot="-5400000">
              <a:off x="526663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360" name="tx360"/>
            <p:cNvSpPr/>
            <p:nvPr/>
          </p:nvSpPr>
          <p:spPr>
            <a:xfrm rot="-5400000">
              <a:off x="54328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61" name="tx361"/>
            <p:cNvSpPr/>
            <p:nvPr/>
          </p:nvSpPr>
          <p:spPr>
            <a:xfrm rot="-5400000">
              <a:off x="559904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62" name="tx362"/>
            <p:cNvSpPr/>
            <p:nvPr/>
          </p:nvSpPr>
          <p:spPr>
            <a:xfrm rot="-5400000">
              <a:off x="605089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363" name="tx363"/>
            <p:cNvSpPr/>
            <p:nvPr/>
          </p:nvSpPr>
          <p:spPr>
            <a:xfrm rot="-5400000">
              <a:off x="621710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364" name="tx364"/>
            <p:cNvSpPr/>
            <p:nvPr/>
          </p:nvSpPr>
          <p:spPr>
            <a:xfrm rot="-5400000">
              <a:off x="638330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365" name="tx365"/>
            <p:cNvSpPr/>
            <p:nvPr/>
          </p:nvSpPr>
          <p:spPr>
            <a:xfrm rot="-5400000">
              <a:off x="65495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66" name="tx366"/>
            <p:cNvSpPr/>
            <p:nvPr/>
          </p:nvSpPr>
          <p:spPr>
            <a:xfrm rot="-5400000">
              <a:off x="671571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367" name="tx367"/>
            <p:cNvSpPr/>
            <p:nvPr/>
          </p:nvSpPr>
          <p:spPr>
            <a:xfrm rot="-5400000">
              <a:off x="688191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368" name="tx368"/>
            <p:cNvSpPr/>
            <p:nvPr/>
          </p:nvSpPr>
          <p:spPr>
            <a:xfrm rot="-5400000">
              <a:off x="704812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69" name="tx369"/>
            <p:cNvSpPr/>
            <p:nvPr/>
          </p:nvSpPr>
          <p:spPr>
            <a:xfrm rot="-5400000">
              <a:off x="721432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70" name="tx370"/>
            <p:cNvSpPr/>
            <p:nvPr/>
          </p:nvSpPr>
          <p:spPr>
            <a:xfrm rot="-5400000">
              <a:off x="738052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71" name="tx371"/>
            <p:cNvSpPr/>
            <p:nvPr/>
          </p:nvSpPr>
          <p:spPr>
            <a:xfrm rot="-5400000">
              <a:off x="754673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72" name="tx372"/>
            <p:cNvSpPr/>
            <p:nvPr/>
          </p:nvSpPr>
          <p:spPr>
            <a:xfrm rot="-5400000">
              <a:off x="771293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73" name="tx373"/>
            <p:cNvSpPr/>
            <p:nvPr/>
          </p:nvSpPr>
          <p:spPr>
            <a:xfrm rot="-5400000">
              <a:off x="78791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374" name="tx374"/>
            <p:cNvSpPr/>
            <p:nvPr/>
          </p:nvSpPr>
          <p:spPr>
            <a:xfrm rot="-5400000">
              <a:off x="804534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75" name="tx375"/>
            <p:cNvSpPr/>
            <p:nvPr/>
          </p:nvSpPr>
          <p:spPr>
            <a:xfrm rot="-5400000">
              <a:off x="821154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76" name="tx376"/>
            <p:cNvSpPr/>
            <p:nvPr/>
          </p:nvSpPr>
          <p:spPr>
            <a:xfrm>
              <a:off x="649548" y="278643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377" name="tx377"/>
            <p:cNvSpPr/>
            <p:nvPr/>
          </p:nvSpPr>
          <p:spPr>
            <a:xfrm>
              <a:off x="508182" y="2281512"/>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300K</a:t>
              </a:r>
            </a:p>
          </p:txBody>
        </p:sp>
        <p:sp>
          <p:nvSpPr>
            <p:cNvPr id="378" name="tx378"/>
            <p:cNvSpPr/>
            <p:nvPr/>
          </p:nvSpPr>
          <p:spPr>
            <a:xfrm>
              <a:off x="508182" y="1776594"/>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600K</a:t>
              </a:r>
            </a:p>
          </p:txBody>
        </p:sp>
        <p:sp>
          <p:nvSpPr>
            <p:cNvPr id="379" name="tx379"/>
            <p:cNvSpPr/>
            <p:nvPr/>
          </p:nvSpPr>
          <p:spPr>
            <a:xfrm>
              <a:off x="508182" y="1271676"/>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900K</a:t>
              </a:r>
            </a:p>
          </p:txBody>
        </p:sp>
        <p:sp>
          <p:nvSpPr>
            <p:cNvPr id="380" name="tx380"/>
            <p:cNvSpPr/>
            <p:nvPr/>
          </p:nvSpPr>
          <p:spPr>
            <a:xfrm>
              <a:off x="649548" y="5135675"/>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381" name="tx381"/>
            <p:cNvSpPr/>
            <p:nvPr/>
          </p:nvSpPr>
          <p:spPr>
            <a:xfrm>
              <a:off x="508182" y="4630757"/>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300K</a:t>
              </a:r>
            </a:p>
          </p:txBody>
        </p:sp>
        <p:sp>
          <p:nvSpPr>
            <p:cNvPr id="382" name="tx382"/>
            <p:cNvSpPr/>
            <p:nvPr/>
          </p:nvSpPr>
          <p:spPr>
            <a:xfrm>
              <a:off x="508182" y="4125839"/>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600K</a:t>
              </a:r>
            </a:p>
          </p:txBody>
        </p:sp>
        <p:sp>
          <p:nvSpPr>
            <p:cNvPr id="383" name="tx383"/>
            <p:cNvSpPr/>
            <p:nvPr/>
          </p:nvSpPr>
          <p:spPr>
            <a:xfrm>
              <a:off x="508182" y="3620921"/>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900K</a:t>
              </a:r>
            </a:p>
          </p:txBody>
        </p:sp>
        <p:sp>
          <p:nvSpPr>
            <p:cNvPr id="384" name="tx384"/>
            <p:cNvSpPr/>
            <p:nvPr/>
          </p:nvSpPr>
          <p:spPr>
            <a:xfrm>
              <a:off x="8698088" y="278643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385" name="tx385"/>
            <p:cNvSpPr/>
            <p:nvPr/>
          </p:nvSpPr>
          <p:spPr>
            <a:xfrm>
              <a:off x="8698088" y="24219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386" name="tx386"/>
            <p:cNvSpPr/>
            <p:nvPr/>
          </p:nvSpPr>
          <p:spPr>
            <a:xfrm>
              <a:off x="8698088" y="205746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87" name="tx387"/>
            <p:cNvSpPr/>
            <p:nvPr/>
          </p:nvSpPr>
          <p:spPr>
            <a:xfrm>
              <a:off x="8698088" y="169297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88" name="tx388"/>
            <p:cNvSpPr/>
            <p:nvPr/>
          </p:nvSpPr>
          <p:spPr>
            <a:xfrm>
              <a:off x="8698088" y="132849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89" name="tx389"/>
            <p:cNvSpPr/>
            <p:nvPr/>
          </p:nvSpPr>
          <p:spPr>
            <a:xfrm>
              <a:off x="8698088" y="964009"/>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0" name="tx390"/>
            <p:cNvSpPr/>
            <p:nvPr/>
          </p:nvSpPr>
          <p:spPr>
            <a:xfrm>
              <a:off x="8698088" y="5135675"/>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391" name="tx391"/>
            <p:cNvSpPr/>
            <p:nvPr/>
          </p:nvSpPr>
          <p:spPr>
            <a:xfrm>
              <a:off x="8698088" y="477119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392" name="tx392"/>
            <p:cNvSpPr/>
            <p:nvPr/>
          </p:nvSpPr>
          <p:spPr>
            <a:xfrm>
              <a:off x="8698088" y="440670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93" name="tx393"/>
            <p:cNvSpPr/>
            <p:nvPr/>
          </p:nvSpPr>
          <p:spPr>
            <a:xfrm>
              <a:off x="8698088" y="404222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94" name="tx394"/>
            <p:cNvSpPr/>
            <p:nvPr/>
          </p:nvSpPr>
          <p:spPr>
            <a:xfrm>
              <a:off x="8698088" y="367773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95" name="tx395"/>
            <p:cNvSpPr/>
            <p:nvPr/>
          </p:nvSpPr>
          <p:spPr>
            <a:xfrm>
              <a:off x="8698088" y="331325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6" name="tx396"/>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397" name="tx397"/>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398" name="pl398"/>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399" name="pl399"/>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400" name="tx400"/>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401" name="tx401"/>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402" name="rc402"/>
            <p:cNvSpPr/>
            <p:nvPr/>
          </p:nvSpPr>
          <p:spPr>
            <a:xfrm>
              <a:off x="5005062" y="6002425"/>
              <a:ext cx="201456" cy="201456"/>
            </a:xfrm>
            <a:prstGeom prst="rect">
              <a:avLst/>
            </a:prstGeom>
            <a:solidFill>
              <a:srgbClr val="1CABE2">
                <a:alpha val="100000"/>
              </a:srgbClr>
            </a:solidFill>
          </p:spPr>
          <p:txBody>
            <a:bodyPr/>
            <a:lstStyle/>
            <a:p/>
          </p:txBody>
        </p:sp>
        <p:sp>
          <p:nvSpPr>
            <p:cNvPr id="403" name="tx403"/>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404" name="tx404"/>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405" name="tx405"/>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06" name="tx406"/>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407" name="tx407"/>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4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by region.
In 2025, there were 257,456 confirmed measles cases, in Africa. Western Africa had the highest number of cases (n=26,255), accounting for 10% of all measles cases in Africa.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Africa, 16 out of 54 (30%) countries had MCV1 coverage below 70% in 2025. These are Benin, CAR, Chad, Cote d'Ivoire, DRC, Equatorial Guinea, Gabon, Guinea, Guinea-Bissau, Madagascar, Mali, Mozambique, Nigeria, Somalia, South Africa, and Sudan.
These countries account for approximately 21.5 million (47%) of the total annual cohort of surviving infants in the region.
There were 17 (31%) countries that achieved MCV1 of 90% or higher, accounting for 9.4 million (21%)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17 countries achieved at least 90% MCV1 coverage, while 16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1170432"/>
            <a:ext cx="9784080" cy="5577840"/>
            <a:chOff x="182880" y="1170432"/>
            <a:chExt cx="9784080" cy="5577840"/>
          </a:xfrm>
        </p:grpSpPr>
        <p:sp>
          <p:nvSpPr>
            <p:cNvPr id="3" name="rc3"/>
            <p:cNvSpPr/>
            <p:nvPr/>
          </p:nvSpPr>
          <p:spPr>
            <a:xfrm>
              <a:off x="182880" y="1170432"/>
              <a:ext cx="9784080" cy="557784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70310"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67660"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65011"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62362"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59712"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757063"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054414"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924481" y="1679636"/>
              <a:ext cx="0" cy="3774787"/>
            </a:xfrm>
            <a:custGeom>
              <a:avLst/>
              <a:pathLst>
                <a:path w="0" h="3774787">
                  <a:moveTo>
                    <a:pt x="0" y="3774787"/>
                  </a:moveTo>
                  <a:lnTo>
                    <a:pt x="0" y="0"/>
                  </a:lnTo>
                  <a:lnTo>
                    <a:pt x="0" y="0"/>
                  </a:lnTo>
                </a:path>
              </a:pathLst>
            </a:custGeom>
            <a:ln w="13550" cap="flat">
              <a:solidFill>
                <a:srgbClr val="666666">
                  <a:alpha val="100000"/>
                </a:srgbClr>
              </a:solidFill>
              <a:prstDash val="dash"/>
              <a:round/>
            </a:ln>
          </p:spPr>
          <p:txBody>
            <a:bodyPr/>
            <a:lstStyle/>
            <a:p/>
          </p:txBody>
        </p:sp>
        <p:sp>
          <p:nvSpPr>
            <p:cNvPr id="12" name="pt12"/>
            <p:cNvSpPr/>
            <p:nvPr/>
          </p:nvSpPr>
          <p:spPr>
            <a:xfrm>
              <a:off x="340473" y="5234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667558" y="480511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697293" y="437615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 name="pt15"/>
            <p:cNvSpPr/>
            <p:nvPr/>
          </p:nvSpPr>
          <p:spPr>
            <a:xfrm>
              <a:off x="875704" y="394720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 name="pt16"/>
            <p:cNvSpPr/>
            <p:nvPr/>
          </p:nvSpPr>
          <p:spPr>
            <a:xfrm>
              <a:off x="1054114" y="35182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 name="pt17"/>
            <p:cNvSpPr/>
            <p:nvPr/>
          </p:nvSpPr>
          <p:spPr>
            <a:xfrm>
              <a:off x="1262260" y="30892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 name="pt18"/>
            <p:cNvSpPr/>
            <p:nvPr/>
          </p:nvSpPr>
          <p:spPr>
            <a:xfrm>
              <a:off x="1559610" y="2660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589345" y="22313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619080" y="18024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tx21"/>
            <p:cNvSpPr/>
            <p:nvPr/>
          </p:nvSpPr>
          <p:spPr>
            <a:xfrm>
              <a:off x="537925" y="525440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22" name="tx22"/>
            <p:cNvSpPr/>
            <p:nvPr/>
          </p:nvSpPr>
          <p:spPr>
            <a:xfrm>
              <a:off x="865011" y="482545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23" name="tx23"/>
            <p:cNvSpPr/>
            <p:nvPr/>
          </p:nvSpPr>
          <p:spPr>
            <a:xfrm>
              <a:off x="894746" y="439649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24" name="tx24"/>
            <p:cNvSpPr/>
            <p:nvPr/>
          </p:nvSpPr>
          <p:spPr>
            <a:xfrm>
              <a:off x="1073156" y="396754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25" name="tx25"/>
            <p:cNvSpPr/>
            <p:nvPr/>
          </p:nvSpPr>
          <p:spPr>
            <a:xfrm>
              <a:off x="1251567" y="353859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26" name="tx26"/>
            <p:cNvSpPr/>
            <p:nvPr/>
          </p:nvSpPr>
          <p:spPr>
            <a:xfrm>
              <a:off x="1459712" y="310963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7" name="tx27"/>
            <p:cNvSpPr/>
            <p:nvPr/>
          </p:nvSpPr>
          <p:spPr>
            <a:xfrm>
              <a:off x="1278935" y="268068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28" name="tx28"/>
            <p:cNvSpPr/>
            <p:nvPr/>
          </p:nvSpPr>
          <p:spPr>
            <a:xfrm>
              <a:off x="1357134" y="225173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29" name="tx29"/>
            <p:cNvSpPr/>
            <p:nvPr/>
          </p:nvSpPr>
          <p:spPr>
            <a:xfrm>
              <a:off x="1364832" y="1822779"/>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30" name="rc30"/>
            <p:cNvSpPr/>
            <p:nvPr/>
          </p:nvSpPr>
          <p:spPr>
            <a:xfrm>
              <a:off x="252469" y="1679636"/>
              <a:ext cx="1873309" cy="3774787"/>
            </a:xfrm>
            <a:prstGeom prst="rect">
              <a:avLst/>
            </a:prstGeom>
            <a:noFill/>
            <a:ln w="13550" cap="rnd">
              <a:solidFill>
                <a:srgbClr val="999999">
                  <a:alpha val="100000"/>
                </a:srgbClr>
              </a:solidFill>
              <a:prstDash val="solid"/>
              <a:round/>
            </a:ln>
          </p:spPr>
          <p:txBody>
            <a:bodyPr/>
            <a:lstStyle/>
            <a:p/>
          </p:txBody>
        </p:sp>
        <p:sp>
          <p:nvSpPr>
            <p:cNvPr id="31" name="pl31"/>
            <p:cNvSpPr/>
            <p:nvPr/>
          </p:nvSpPr>
          <p:spPr>
            <a:xfrm>
              <a:off x="2213208"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2510558"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807909"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105260"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3402610"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99961"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3997312"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3313405" y="1679636"/>
              <a:ext cx="0" cy="3774787"/>
            </a:xfrm>
            <a:custGeom>
              <a:avLst/>
              <a:pathLst>
                <a:path w="0" h="3774787">
                  <a:moveTo>
                    <a:pt x="0" y="3774787"/>
                  </a:moveTo>
                  <a:lnTo>
                    <a:pt x="0" y="0"/>
                  </a:lnTo>
                  <a:lnTo>
                    <a:pt x="0" y="0"/>
                  </a:lnTo>
                </a:path>
              </a:pathLst>
            </a:custGeom>
            <a:ln w="13550" cap="flat">
              <a:solidFill>
                <a:srgbClr val="666666">
                  <a:alpha val="100000"/>
                </a:srgbClr>
              </a:solidFill>
              <a:prstDash val="dash"/>
              <a:round/>
            </a:ln>
          </p:spPr>
          <p:txBody>
            <a:bodyPr/>
            <a:lstStyle/>
            <a:p/>
          </p:txBody>
        </p:sp>
        <p:sp>
          <p:nvSpPr>
            <p:cNvPr id="39" name="pt39"/>
            <p:cNvSpPr/>
            <p:nvPr/>
          </p:nvSpPr>
          <p:spPr>
            <a:xfrm>
              <a:off x="2432046" y="5234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0" name="pt40"/>
            <p:cNvSpPr/>
            <p:nvPr/>
          </p:nvSpPr>
          <p:spPr>
            <a:xfrm>
              <a:off x="2788867" y="49700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1" name="pt41"/>
            <p:cNvSpPr/>
            <p:nvPr/>
          </p:nvSpPr>
          <p:spPr>
            <a:xfrm>
              <a:off x="2997012" y="470612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 name="pt42"/>
            <p:cNvSpPr/>
            <p:nvPr/>
          </p:nvSpPr>
          <p:spPr>
            <a:xfrm>
              <a:off x="3056483" y="44421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3" name="pt43"/>
            <p:cNvSpPr/>
            <p:nvPr/>
          </p:nvSpPr>
          <p:spPr>
            <a:xfrm>
              <a:off x="3115953" y="417818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 name="pt44"/>
            <p:cNvSpPr/>
            <p:nvPr/>
          </p:nvSpPr>
          <p:spPr>
            <a:xfrm>
              <a:off x="3205158" y="3914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 name="pt45"/>
            <p:cNvSpPr/>
            <p:nvPr/>
          </p:nvSpPr>
          <p:spPr>
            <a:xfrm>
              <a:off x="3264628" y="365023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 name="pt46"/>
            <p:cNvSpPr/>
            <p:nvPr/>
          </p:nvSpPr>
          <p:spPr>
            <a:xfrm>
              <a:off x="3353833" y="33862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 name="pt47"/>
            <p:cNvSpPr/>
            <p:nvPr/>
          </p:nvSpPr>
          <p:spPr>
            <a:xfrm>
              <a:off x="3472773" y="31222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 name="pt48"/>
            <p:cNvSpPr/>
            <p:nvPr/>
          </p:nvSpPr>
          <p:spPr>
            <a:xfrm>
              <a:off x="3710654" y="285832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 name="pt49"/>
            <p:cNvSpPr/>
            <p:nvPr/>
          </p:nvSpPr>
          <p:spPr>
            <a:xfrm>
              <a:off x="3740389" y="259435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0" name="pt50"/>
            <p:cNvSpPr/>
            <p:nvPr/>
          </p:nvSpPr>
          <p:spPr>
            <a:xfrm>
              <a:off x="3740389" y="23303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 name="pt51"/>
            <p:cNvSpPr/>
            <p:nvPr/>
          </p:nvSpPr>
          <p:spPr>
            <a:xfrm>
              <a:off x="3859329" y="20664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3889064" y="18024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2629499" y="5254404"/>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54" name="tx54"/>
            <p:cNvSpPr/>
            <p:nvPr/>
          </p:nvSpPr>
          <p:spPr>
            <a:xfrm>
              <a:off x="2986319" y="499043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55" name="tx55"/>
            <p:cNvSpPr/>
            <p:nvPr/>
          </p:nvSpPr>
          <p:spPr>
            <a:xfrm>
              <a:off x="3194465" y="472646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56" name="tx56"/>
            <p:cNvSpPr/>
            <p:nvPr/>
          </p:nvSpPr>
          <p:spPr>
            <a:xfrm>
              <a:off x="3253935" y="4462491"/>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57" name="tx57"/>
            <p:cNvSpPr/>
            <p:nvPr/>
          </p:nvSpPr>
          <p:spPr>
            <a:xfrm>
              <a:off x="3313405" y="419852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58" name="tx58"/>
            <p:cNvSpPr/>
            <p:nvPr/>
          </p:nvSpPr>
          <p:spPr>
            <a:xfrm>
              <a:off x="3402610" y="3934549"/>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59" name="tx59"/>
            <p:cNvSpPr/>
            <p:nvPr/>
          </p:nvSpPr>
          <p:spPr>
            <a:xfrm>
              <a:off x="3462081" y="367057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60" name="tx60"/>
            <p:cNvSpPr/>
            <p:nvPr/>
          </p:nvSpPr>
          <p:spPr>
            <a:xfrm>
              <a:off x="3090715" y="340660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61" name="tx61"/>
            <p:cNvSpPr/>
            <p:nvPr/>
          </p:nvSpPr>
          <p:spPr>
            <a:xfrm>
              <a:off x="3223005" y="3142635"/>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62" name="tx62"/>
            <p:cNvSpPr/>
            <p:nvPr/>
          </p:nvSpPr>
          <p:spPr>
            <a:xfrm>
              <a:off x="3438757" y="287866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63" name="tx63"/>
            <p:cNvSpPr/>
            <p:nvPr/>
          </p:nvSpPr>
          <p:spPr>
            <a:xfrm>
              <a:off x="3508177" y="261469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64" name="tx64"/>
            <p:cNvSpPr/>
            <p:nvPr/>
          </p:nvSpPr>
          <p:spPr>
            <a:xfrm>
              <a:off x="3459714" y="235072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65" name="tx65"/>
            <p:cNvSpPr/>
            <p:nvPr/>
          </p:nvSpPr>
          <p:spPr>
            <a:xfrm>
              <a:off x="3583043" y="208675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66" name="tx66"/>
            <p:cNvSpPr/>
            <p:nvPr/>
          </p:nvSpPr>
          <p:spPr>
            <a:xfrm>
              <a:off x="3625946" y="182277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67" name="rc67"/>
            <p:cNvSpPr/>
            <p:nvPr/>
          </p:nvSpPr>
          <p:spPr>
            <a:xfrm>
              <a:off x="2195367" y="1679636"/>
              <a:ext cx="1873309" cy="3774787"/>
            </a:xfrm>
            <a:prstGeom prst="rect">
              <a:avLst/>
            </a:prstGeom>
            <a:noFill/>
            <a:ln w="13550" cap="rnd">
              <a:solidFill>
                <a:srgbClr val="999999">
                  <a:alpha val="100000"/>
                </a:srgbClr>
              </a:solidFill>
              <a:prstDash val="solid"/>
              <a:round/>
            </a:ln>
          </p:spPr>
          <p:txBody>
            <a:bodyPr/>
            <a:lstStyle/>
            <a:p/>
          </p:txBody>
        </p:sp>
        <p:sp>
          <p:nvSpPr>
            <p:cNvPr id="68" name="pl68"/>
            <p:cNvSpPr/>
            <p:nvPr/>
          </p:nvSpPr>
          <p:spPr>
            <a:xfrm>
              <a:off x="4156106"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4453457"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4750807"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5048158"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5345509"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642859"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5940210"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851005" y="1679636"/>
              <a:ext cx="0" cy="3774787"/>
            </a:xfrm>
            <a:custGeom>
              <a:avLst/>
              <a:pathLst>
                <a:path w="0" h="3774787">
                  <a:moveTo>
                    <a:pt x="0" y="3774787"/>
                  </a:moveTo>
                  <a:lnTo>
                    <a:pt x="0" y="0"/>
                  </a:lnTo>
                  <a:lnTo>
                    <a:pt x="0" y="0"/>
                  </a:lnTo>
                </a:path>
              </a:pathLst>
            </a:custGeom>
            <a:ln w="13550" cap="flat">
              <a:solidFill>
                <a:srgbClr val="666666">
                  <a:alpha val="100000"/>
                </a:srgbClr>
              </a:solidFill>
              <a:prstDash val="dash"/>
              <a:round/>
            </a:ln>
          </p:spPr>
          <p:txBody>
            <a:bodyPr/>
            <a:lstStyle/>
            <a:p/>
          </p:txBody>
        </p:sp>
        <p:sp>
          <p:nvSpPr>
            <p:cNvPr id="76" name="pt76"/>
            <p:cNvSpPr/>
            <p:nvPr/>
          </p:nvSpPr>
          <p:spPr>
            <a:xfrm>
              <a:off x="5683287" y="523406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5683287" y="454774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5772492" y="38614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pt79"/>
            <p:cNvSpPr/>
            <p:nvPr/>
          </p:nvSpPr>
          <p:spPr>
            <a:xfrm>
              <a:off x="5772492" y="31750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5802228" y="248876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5831963" y="18024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tx82"/>
            <p:cNvSpPr/>
            <p:nvPr/>
          </p:nvSpPr>
          <p:spPr>
            <a:xfrm>
              <a:off x="5433336" y="5254404"/>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83" name="tx83"/>
            <p:cNvSpPr/>
            <p:nvPr/>
          </p:nvSpPr>
          <p:spPr>
            <a:xfrm>
              <a:off x="5412945" y="4568079"/>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84" name="tx84"/>
            <p:cNvSpPr/>
            <p:nvPr/>
          </p:nvSpPr>
          <p:spPr>
            <a:xfrm>
              <a:off x="5513854" y="388175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85" name="tx85"/>
            <p:cNvSpPr/>
            <p:nvPr/>
          </p:nvSpPr>
          <p:spPr>
            <a:xfrm>
              <a:off x="5509465" y="3195429"/>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86" name="tx86"/>
            <p:cNvSpPr/>
            <p:nvPr/>
          </p:nvSpPr>
          <p:spPr>
            <a:xfrm>
              <a:off x="5534720" y="250910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87" name="tx87"/>
            <p:cNvSpPr/>
            <p:nvPr/>
          </p:nvSpPr>
          <p:spPr>
            <a:xfrm>
              <a:off x="5555677" y="182277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88" name="rc88"/>
            <p:cNvSpPr/>
            <p:nvPr/>
          </p:nvSpPr>
          <p:spPr>
            <a:xfrm>
              <a:off x="4138265" y="1679636"/>
              <a:ext cx="1873309" cy="3774787"/>
            </a:xfrm>
            <a:prstGeom prst="rect">
              <a:avLst/>
            </a:prstGeom>
            <a:noFill/>
            <a:ln w="13550" cap="rnd">
              <a:solidFill>
                <a:srgbClr val="999999">
                  <a:alpha val="100000"/>
                </a:srgbClr>
              </a:solidFill>
              <a:prstDash val="solid"/>
              <a:round/>
            </a:ln>
          </p:spPr>
          <p:txBody>
            <a:bodyPr/>
            <a:lstStyle/>
            <a:p/>
          </p:txBody>
        </p:sp>
        <p:sp>
          <p:nvSpPr>
            <p:cNvPr id="89" name="pl89"/>
            <p:cNvSpPr/>
            <p:nvPr/>
          </p:nvSpPr>
          <p:spPr>
            <a:xfrm>
              <a:off x="6099004"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6396355"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6693705"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6991056"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7288407"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7585757"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7883108"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7139731" y="1679636"/>
              <a:ext cx="0" cy="3774787"/>
            </a:xfrm>
            <a:custGeom>
              <a:avLst/>
              <a:pathLst>
                <a:path w="0" h="3774787">
                  <a:moveTo>
                    <a:pt x="0" y="3774787"/>
                  </a:moveTo>
                  <a:lnTo>
                    <a:pt x="0" y="0"/>
                  </a:lnTo>
                  <a:lnTo>
                    <a:pt x="0" y="0"/>
                  </a:lnTo>
                </a:path>
              </a:pathLst>
            </a:custGeom>
            <a:ln w="13550" cap="flat">
              <a:solidFill>
                <a:srgbClr val="666666">
                  <a:alpha val="100000"/>
                </a:srgbClr>
              </a:solidFill>
              <a:prstDash val="dash"/>
              <a:round/>
            </a:ln>
          </p:spPr>
          <p:txBody>
            <a:bodyPr/>
            <a:lstStyle/>
            <a:p/>
          </p:txBody>
        </p:sp>
        <p:sp>
          <p:nvSpPr>
            <p:cNvPr id="97" name="pt97"/>
            <p:cNvSpPr/>
            <p:nvPr/>
          </p:nvSpPr>
          <p:spPr>
            <a:xfrm>
              <a:off x="6793604" y="52340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8" name="pt98"/>
            <p:cNvSpPr/>
            <p:nvPr/>
          </p:nvSpPr>
          <p:spPr>
            <a:xfrm>
              <a:off x="6823339" y="48527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9" name="pt99"/>
            <p:cNvSpPr/>
            <p:nvPr/>
          </p:nvSpPr>
          <p:spPr>
            <a:xfrm>
              <a:off x="6972014" y="447148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0" name="pt100"/>
            <p:cNvSpPr/>
            <p:nvPr/>
          </p:nvSpPr>
          <p:spPr>
            <a:xfrm>
              <a:off x="7239630" y="40901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7328835" y="37088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7358570" y="33276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7477510" y="294631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7477510" y="25650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7536980" y="21837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7596450" y="180244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7" name="tx107"/>
            <p:cNvSpPr/>
            <p:nvPr/>
          </p:nvSpPr>
          <p:spPr>
            <a:xfrm>
              <a:off x="6991056" y="525440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08" name="tx108"/>
            <p:cNvSpPr/>
            <p:nvPr/>
          </p:nvSpPr>
          <p:spPr>
            <a:xfrm>
              <a:off x="7020791" y="4873113"/>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109" name="tx109"/>
            <p:cNvSpPr/>
            <p:nvPr/>
          </p:nvSpPr>
          <p:spPr>
            <a:xfrm>
              <a:off x="7169467" y="449182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10" name="tx110"/>
            <p:cNvSpPr/>
            <p:nvPr/>
          </p:nvSpPr>
          <p:spPr>
            <a:xfrm>
              <a:off x="6980900" y="411052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11" name="tx111"/>
            <p:cNvSpPr/>
            <p:nvPr/>
          </p:nvSpPr>
          <p:spPr>
            <a:xfrm>
              <a:off x="7051086" y="3729238"/>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12" name="tx112"/>
            <p:cNvSpPr/>
            <p:nvPr/>
          </p:nvSpPr>
          <p:spPr>
            <a:xfrm>
              <a:off x="7082284" y="334794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113" name="tx113"/>
            <p:cNvSpPr/>
            <p:nvPr/>
          </p:nvSpPr>
          <p:spPr>
            <a:xfrm>
              <a:off x="7201316" y="296665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114" name="tx114"/>
            <p:cNvSpPr/>
            <p:nvPr/>
          </p:nvSpPr>
          <p:spPr>
            <a:xfrm>
              <a:off x="7214574" y="2585363"/>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15" name="tx115"/>
            <p:cNvSpPr/>
            <p:nvPr/>
          </p:nvSpPr>
          <p:spPr>
            <a:xfrm>
              <a:off x="7260786" y="220407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16" name="tx116"/>
            <p:cNvSpPr/>
            <p:nvPr/>
          </p:nvSpPr>
          <p:spPr>
            <a:xfrm>
              <a:off x="7329034" y="1822779"/>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17" name="rc117"/>
            <p:cNvSpPr/>
            <p:nvPr/>
          </p:nvSpPr>
          <p:spPr>
            <a:xfrm>
              <a:off x="6081163" y="1679636"/>
              <a:ext cx="1873309" cy="3774787"/>
            </a:xfrm>
            <a:prstGeom prst="rect">
              <a:avLst/>
            </a:prstGeom>
            <a:noFill/>
            <a:ln w="13550" cap="rnd">
              <a:solidFill>
                <a:srgbClr val="999999">
                  <a:alpha val="100000"/>
                </a:srgbClr>
              </a:solidFill>
              <a:prstDash val="solid"/>
              <a:round/>
            </a:ln>
          </p:spPr>
          <p:txBody>
            <a:bodyPr/>
            <a:lstStyle/>
            <a:p/>
          </p:txBody>
        </p:sp>
        <p:sp>
          <p:nvSpPr>
            <p:cNvPr id="118" name="pl118"/>
            <p:cNvSpPr/>
            <p:nvPr/>
          </p:nvSpPr>
          <p:spPr>
            <a:xfrm>
              <a:off x="8041902"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339253"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636604"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933954"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9231305"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9528656"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9826006"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8815014" y="1679636"/>
              <a:ext cx="0" cy="3774787"/>
            </a:xfrm>
            <a:custGeom>
              <a:avLst/>
              <a:pathLst>
                <a:path w="0" h="3774787">
                  <a:moveTo>
                    <a:pt x="0" y="3774787"/>
                  </a:moveTo>
                  <a:lnTo>
                    <a:pt x="0" y="0"/>
                  </a:lnTo>
                  <a:lnTo>
                    <a:pt x="0" y="0"/>
                  </a:lnTo>
                </a:path>
              </a:pathLst>
            </a:custGeom>
            <a:ln w="13550" cap="flat">
              <a:solidFill>
                <a:srgbClr val="666666">
                  <a:alpha val="100000"/>
                </a:srgbClr>
              </a:solidFill>
              <a:prstDash val="dash"/>
              <a:round/>
            </a:ln>
          </p:spPr>
          <p:txBody>
            <a:bodyPr/>
            <a:lstStyle/>
            <a:p/>
          </p:txBody>
        </p:sp>
        <p:sp>
          <p:nvSpPr>
            <p:cNvPr id="126" name="pt126"/>
            <p:cNvSpPr/>
            <p:nvPr/>
          </p:nvSpPr>
          <p:spPr>
            <a:xfrm>
              <a:off x="8260741" y="5234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8468886" y="498894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8" name="pt128"/>
            <p:cNvSpPr/>
            <p:nvPr/>
          </p:nvSpPr>
          <p:spPr>
            <a:xfrm>
              <a:off x="8528356" y="474383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9" name="pt129"/>
            <p:cNvSpPr/>
            <p:nvPr/>
          </p:nvSpPr>
          <p:spPr>
            <a:xfrm>
              <a:off x="8647297" y="44987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8825707" y="425360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8855442" y="40084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9123058" y="376336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3" name="pt133"/>
            <p:cNvSpPr/>
            <p:nvPr/>
          </p:nvSpPr>
          <p:spPr>
            <a:xfrm>
              <a:off x="9212263" y="351825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4" name="pt134"/>
            <p:cNvSpPr/>
            <p:nvPr/>
          </p:nvSpPr>
          <p:spPr>
            <a:xfrm>
              <a:off x="9241998" y="327313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5" name="pt135"/>
            <p:cNvSpPr/>
            <p:nvPr/>
          </p:nvSpPr>
          <p:spPr>
            <a:xfrm>
              <a:off x="9241998" y="30280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9420408" y="27829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9479878" y="25377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8" name="pt138"/>
            <p:cNvSpPr/>
            <p:nvPr/>
          </p:nvSpPr>
          <p:spPr>
            <a:xfrm>
              <a:off x="9539349" y="229267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9" name="pt139"/>
            <p:cNvSpPr/>
            <p:nvPr/>
          </p:nvSpPr>
          <p:spPr>
            <a:xfrm>
              <a:off x="9569084" y="20475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0" name="pt140"/>
            <p:cNvSpPr/>
            <p:nvPr/>
          </p:nvSpPr>
          <p:spPr>
            <a:xfrm>
              <a:off x="9628554" y="18024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tx141"/>
            <p:cNvSpPr/>
            <p:nvPr/>
          </p:nvSpPr>
          <p:spPr>
            <a:xfrm>
              <a:off x="8458193" y="525440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142" name="tx142"/>
            <p:cNvSpPr/>
            <p:nvPr/>
          </p:nvSpPr>
          <p:spPr>
            <a:xfrm>
              <a:off x="8666339" y="500928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143" name="tx143"/>
            <p:cNvSpPr/>
            <p:nvPr/>
          </p:nvSpPr>
          <p:spPr>
            <a:xfrm>
              <a:off x="8725809" y="476417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144" name="tx144"/>
            <p:cNvSpPr/>
            <p:nvPr/>
          </p:nvSpPr>
          <p:spPr>
            <a:xfrm>
              <a:off x="8844749" y="4519056"/>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145" name="tx145"/>
            <p:cNvSpPr/>
            <p:nvPr/>
          </p:nvSpPr>
          <p:spPr>
            <a:xfrm>
              <a:off x="9023160" y="427394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46" name="tx146"/>
            <p:cNvSpPr/>
            <p:nvPr/>
          </p:nvSpPr>
          <p:spPr>
            <a:xfrm>
              <a:off x="9052895" y="402882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147" name="tx147"/>
            <p:cNvSpPr/>
            <p:nvPr/>
          </p:nvSpPr>
          <p:spPr>
            <a:xfrm>
              <a:off x="9320510" y="378370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48" name="tx148"/>
            <p:cNvSpPr/>
            <p:nvPr/>
          </p:nvSpPr>
          <p:spPr>
            <a:xfrm>
              <a:off x="8940458" y="3538592"/>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149" name="tx149"/>
            <p:cNvSpPr/>
            <p:nvPr/>
          </p:nvSpPr>
          <p:spPr>
            <a:xfrm>
              <a:off x="8987658" y="329347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50" name="tx150"/>
            <p:cNvSpPr/>
            <p:nvPr/>
          </p:nvSpPr>
          <p:spPr>
            <a:xfrm>
              <a:off x="8974490" y="304836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51" name="tx151"/>
            <p:cNvSpPr/>
            <p:nvPr/>
          </p:nvSpPr>
          <p:spPr>
            <a:xfrm>
              <a:off x="9170549" y="2803244"/>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52" name="tx152"/>
            <p:cNvSpPr/>
            <p:nvPr/>
          </p:nvSpPr>
          <p:spPr>
            <a:xfrm>
              <a:off x="9229927" y="2558128"/>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53" name="tx153"/>
            <p:cNvSpPr/>
            <p:nvPr/>
          </p:nvSpPr>
          <p:spPr>
            <a:xfrm>
              <a:off x="9276230" y="231301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154" name="tx154"/>
            <p:cNvSpPr/>
            <p:nvPr/>
          </p:nvSpPr>
          <p:spPr>
            <a:xfrm>
              <a:off x="9297187" y="206789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55" name="tx155"/>
            <p:cNvSpPr/>
            <p:nvPr/>
          </p:nvSpPr>
          <p:spPr>
            <a:xfrm>
              <a:off x="9365435" y="182277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156" name="rc156"/>
            <p:cNvSpPr/>
            <p:nvPr/>
          </p:nvSpPr>
          <p:spPr>
            <a:xfrm>
              <a:off x="8024061" y="1679636"/>
              <a:ext cx="1873309" cy="3774787"/>
            </a:xfrm>
            <a:prstGeom prst="rect">
              <a:avLst/>
            </a:prstGeom>
            <a:noFill/>
            <a:ln w="13550" cap="rnd">
              <a:solidFill>
                <a:srgbClr val="999999">
                  <a:alpha val="100000"/>
                </a:srgbClr>
              </a:solidFill>
              <a:prstDash val="solid"/>
              <a:round/>
            </a:ln>
          </p:spPr>
          <p:txBody>
            <a:bodyPr/>
            <a:lstStyle/>
            <a:p/>
          </p:txBody>
        </p:sp>
        <p:sp>
          <p:nvSpPr>
            <p:cNvPr id="157" name="rc157"/>
            <p:cNvSpPr/>
            <p:nvPr/>
          </p:nvSpPr>
          <p:spPr>
            <a:xfrm>
              <a:off x="252469" y="1464783"/>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58" name="tx158"/>
            <p:cNvSpPr/>
            <p:nvPr/>
          </p:nvSpPr>
          <p:spPr>
            <a:xfrm>
              <a:off x="689038" y="1532205"/>
              <a:ext cx="1000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Central Africa (62%)</a:t>
              </a:r>
            </a:p>
          </p:txBody>
        </p:sp>
        <p:sp>
          <p:nvSpPr>
            <p:cNvPr id="159" name="rc159"/>
            <p:cNvSpPr/>
            <p:nvPr/>
          </p:nvSpPr>
          <p:spPr>
            <a:xfrm>
              <a:off x="2195367" y="1464783"/>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0" name="tx160"/>
            <p:cNvSpPr/>
            <p:nvPr/>
          </p:nvSpPr>
          <p:spPr>
            <a:xfrm>
              <a:off x="2619454" y="1532205"/>
              <a:ext cx="1025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Eastern Africa (77%)</a:t>
              </a:r>
            </a:p>
          </p:txBody>
        </p:sp>
        <p:sp>
          <p:nvSpPr>
            <p:cNvPr id="161" name="rc161"/>
            <p:cNvSpPr/>
            <p:nvPr/>
          </p:nvSpPr>
          <p:spPr>
            <a:xfrm>
              <a:off x="4138265" y="1464783"/>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2" name="tx162"/>
            <p:cNvSpPr/>
            <p:nvPr/>
          </p:nvSpPr>
          <p:spPr>
            <a:xfrm>
              <a:off x="4537527" y="1532205"/>
              <a:ext cx="10747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Northern Africa (97%)</a:t>
              </a:r>
            </a:p>
          </p:txBody>
        </p:sp>
        <p:sp>
          <p:nvSpPr>
            <p:cNvPr id="163" name="rc163"/>
            <p:cNvSpPr/>
            <p:nvPr/>
          </p:nvSpPr>
          <p:spPr>
            <a:xfrm>
              <a:off x="6081163" y="1464783"/>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4" name="tx164"/>
            <p:cNvSpPr/>
            <p:nvPr/>
          </p:nvSpPr>
          <p:spPr>
            <a:xfrm>
              <a:off x="6471006" y="1532205"/>
              <a:ext cx="1093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Southern Africa (75%)</a:t>
              </a:r>
            </a:p>
          </p:txBody>
        </p:sp>
        <p:sp>
          <p:nvSpPr>
            <p:cNvPr id="165" name="rc165"/>
            <p:cNvSpPr/>
            <p:nvPr/>
          </p:nvSpPr>
          <p:spPr>
            <a:xfrm>
              <a:off x="8024061" y="1464783"/>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6" name="tx166"/>
            <p:cNvSpPr/>
            <p:nvPr/>
          </p:nvSpPr>
          <p:spPr>
            <a:xfrm>
              <a:off x="8433701" y="1532205"/>
              <a:ext cx="10540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Western Africa (66%)</a:t>
              </a:r>
            </a:p>
          </p:txBody>
        </p:sp>
        <p:sp>
          <p:nvSpPr>
            <p:cNvPr id="167" name="pl167"/>
            <p:cNvSpPr/>
            <p:nvPr/>
          </p:nvSpPr>
          <p:spPr>
            <a:xfrm>
              <a:off x="252469" y="5454424"/>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168" name="pl168"/>
            <p:cNvSpPr/>
            <p:nvPr/>
          </p:nvSpPr>
          <p:spPr>
            <a:xfrm>
              <a:off x="270310"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9" name="pl169"/>
            <p:cNvSpPr/>
            <p:nvPr/>
          </p:nvSpPr>
          <p:spPr>
            <a:xfrm>
              <a:off x="567660"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0" name="pl170"/>
            <p:cNvSpPr/>
            <p:nvPr/>
          </p:nvSpPr>
          <p:spPr>
            <a:xfrm>
              <a:off x="865011"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1" name="pl171"/>
            <p:cNvSpPr/>
            <p:nvPr/>
          </p:nvSpPr>
          <p:spPr>
            <a:xfrm>
              <a:off x="1162362"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2" name="pl172"/>
            <p:cNvSpPr/>
            <p:nvPr/>
          </p:nvSpPr>
          <p:spPr>
            <a:xfrm>
              <a:off x="1459712"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3" name="pl173"/>
            <p:cNvSpPr/>
            <p:nvPr/>
          </p:nvSpPr>
          <p:spPr>
            <a:xfrm>
              <a:off x="1757063"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4" name="pl174"/>
            <p:cNvSpPr/>
            <p:nvPr/>
          </p:nvSpPr>
          <p:spPr>
            <a:xfrm>
              <a:off x="2054414"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5" name="tx175"/>
            <p:cNvSpPr/>
            <p:nvPr/>
          </p:nvSpPr>
          <p:spPr>
            <a:xfrm rot="-5400000">
              <a:off x="208130"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76" name="tx176"/>
            <p:cNvSpPr/>
            <p:nvPr/>
          </p:nvSpPr>
          <p:spPr>
            <a:xfrm rot="-5400000">
              <a:off x="505481"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77" name="tx177"/>
            <p:cNvSpPr/>
            <p:nvPr/>
          </p:nvSpPr>
          <p:spPr>
            <a:xfrm rot="-5400000">
              <a:off x="802832"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78" name="tx178"/>
            <p:cNvSpPr/>
            <p:nvPr/>
          </p:nvSpPr>
          <p:spPr>
            <a:xfrm rot="-5400000">
              <a:off x="1100182"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79" name="tx179"/>
            <p:cNvSpPr/>
            <p:nvPr/>
          </p:nvSpPr>
          <p:spPr>
            <a:xfrm rot="-5400000">
              <a:off x="1397533"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80" name="tx180"/>
            <p:cNvSpPr/>
            <p:nvPr/>
          </p:nvSpPr>
          <p:spPr>
            <a:xfrm rot="-5400000">
              <a:off x="1694884"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81" name="tx181"/>
            <p:cNvSpPr/>
            <p:nvPr/>
          </p:nvSpPr>
          <p:spPr>
            <a:xfrm rot="-5400000">
              <a:off x="1961145" y="558952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82" name="pl182"/>
            <p:cNvSpPr/>
            <p:nvPr/>
          </p:nvSpPr>
          <p:spPr>
            <a:xfrm>
              <a:off x="2195367" y="5454424"/>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183" name="pl183"/>
            <p:cNvSpPr/>
            <p:nvPr/>
          </p:nvSpPr>
          <p:spPr>
            <a:xfrm>
              <a:off x="2213208"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4" name="pl184"/>
            <p:cNvSpPr/>
            <p:nvPr/>
          </p:nvSpPr>
          <p:spPr>
            <a:xfrm>
              <a:off x="2510558"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5" name="pl185"/>
            <p:cNvSpPr/>
            <p:nvPr/>
          </p:nvSpPr>
          <p:spPr>
            <a:xfrm>
              <a:off x="2807909"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6" name="pl186"/>
            <p:cNvSpPr/>
            <p:nvPr/>
          </p:nvSpPr>
          <p:spPr>
            <a:xfrm>
              <a:off x="3105260"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7" name="pl187"/>
            <p:cNvSpPr/>
            <p:nvPr/>
          </p:nvSpPr>
          <p:spPr>
            <a:xfrm>
              <a:off x="3402610"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8" name="pl188"/>
            <p:cNvSpPr/>
            <p:nvPr/>
          </p:nvSpPr>
          <p:spPr>
            <a:xfrm>
              <a:off x="3699961"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9" name="pl189"/>
            <p:cNvSpPr/>
            <p:nvPr/>
          </p:nvSpPr>
          <p:spPr>
            <a:xfrm>
              <a:off x="3997312"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0" name="tx190"/>
            <p:cNvSpPr/>
            <p:nvPr/>
          </p:nvSpPr>
          <p:spPr>
            <a:xfrm rot="-5400000">
              <a:off x="2151029"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91" name="tx191"/>
            <p:cNvSpPr/>
            <p:nvPr/>
          </p:nvSpPr>
          <p:spPr>
            <a:xfrm rot="-5400000">
              <a:off x="2448379"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92" name="tx192"/>
            <p:cNvSpPr/>
            <p:nvPr/>
          </p:nvSpPr>
          <p:spPr>
            <a:xfrm rot="-5400000">
              <a:off x="2745730"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93" name="tx193"/>
            <p:cNvSpPr/>
            <p:nvPr/>
          </p:nvSpPr>
          <p:spPr>
            <a:xfrm rot="-5400000">
              <a:off x="3043081"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94" name="tx194"/>
            <p:cNvSpPr/>
            <p:nvPr/>
          </p:nvSpPr>
          <p:spPr>
            <a:xfrm rot="-5400000">
              <a:off x="3340431"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5" name="tx195"/>
            <p:cNvSpPr/>
            <p:nvPr/>
          </p:nvSpPr>
          <p:spPr>
            <a:xfrm rot="-5400000">
              <a:off x="3637782"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96" name="tx196"/>
            <p:cNvSpPr/>
            <p:nvPr/>
          </p:nvSpPr>
          <p:spPr>
            <a:xfrm rot="-5400000">
              <a:off x="3904043" y="558952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7" name="pl197"/>
            <p:cNvSpPr/>
            <p:nvPr/>
          </p:nvSpPr>
          <p:spPr>
            <a:xfrm>
              <a:off x="4138265" y="5454424"/>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198" name="pl198"/>
            <p:cNvSpPr/>
            <p:nvPr/>
          </p:nvSpPr>
          <p:spPr>
            <a:xfrm>
              <a:off x="4156106"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4453457"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4750807"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5048158"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5345509"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5642859"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pl204"/>
            <p:cNvSpPr/>
            <p:nvPr/>
          </p:nvSpPr>
          <p:spPr>
            <a:xfrm>
              <a:off x="5940210"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5" name="tx205"/>
            <p:cNvSpPr/>
            <p:nvPr/>
          </p:nvSpPr>
          <p:spPr>
            <a:xfrm rot="-5400000">
              <a:off x="4093927"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6" name="tx206"/>
            <p:cNvSpPr/>
            <p:nvPr/>
          </p:nvSpPr>
          <p:spPr>
            <a:xfrm rot="-5400000">
              <a:off x="4391277"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07" name="tx207"/>
            <p:cNvSpPr/>
            <p:nvPr/>
          </p:nvSpPr>
          <p:spPr>
            <a:xfrm rot="-5400000">
              <a:off x="4688628"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8" name="tx208"/>
            <p:cNvSpPr/>
            <p:nvPr/>
          </p:nvSpPr>
          <p:spPr>
            <a:xfrm rot="-5400000">
              <a:off x="4985979"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09" name="tx209"/>
            <p:cNvSpPr/>
            <p:nvPr/>
          </p:nvSpPr>
          <p:spPr>
            <a:xfrm rot="-5400000">
              <a:off x="5283329"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0" name="tx210"/>
            <p:cNvSpPr/>
            <p:nvPr/>
          </p:nvSpPr>
          <p:spPr>
            <a:xfrm rot="-5400000">
              <a:off x="5580680"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11" name="tx211"/>
            <p:cNvSpPr/>
            <p:nvPr/>
          </p:nvSpPr>
          <p:spPr>
            <a:xfrm rot="-5400000">
              <a:off x="5846941" y="558952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2" name="pl212"/>
            <p:cNvSpPr/>
            <p:nvPr/>
          </p:nvSpPr>
          <p:spPr>
            <a:xfrm>
              <a:off x="6081163" y="5454424"/>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213" name="pl213"/>
            <p:cNvSpPr/>
            <p:nvPr/>
          </p:nvSpPr>
          <p:spPr>
            <a:xfrm>
              <a:off x="6099004"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4" name="pl214"/>
            <p:cNvSpPr/>
            <p:nvPr/>
          </p:nvSpPr>
          <p:spPr>
            <a:xfrm>
              <a:off x="6396355"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5" name="pl215"/>
            <p:cNvSpPr/>
            <p:nvPr/>
          </p:nvSpPr>
          <p:spPr>
            <a:xfrm>
              <a:off x="6693705"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6" name="pl216"/>
            <p:cNvSpPr/>
            <p:nvPr/>
          </p:nvSpPr>
          <p:spPr>
            <a:xfrm>
              <a:off x="6991056"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7" name="pl217"/>
            <p:cNvSpPr/>
            <p:nvPr/>
          </p:nvSpPr>
          <p:spPr>
            <a:xfrm>
              <a:off x="7288407"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8" name="pl218"/>
            <p:cNvSpPr/>
            <p:nvPr/>
          </p:nvSpPr>
          <p:spPr>
            <a:xfrm>
              <a:off x="7585757"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9" name="pl219"/>
            <p:cNvSpPr/>
            <p:nvPr/>
          </p:nvSpPr>
          <p:spPr>
            <a:xfrm>
              <a:off x="7883108"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0" name="tx220"/>
            <p:cNvSpPr/>
            <p:nvPr/>
          </p:nvSpPr>
          <p:spPr>
            <a:xfrm rot="-5400000">
              <a:off x="6036825"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1" name="tx221"/>
            <p:cNvSpPr/>
            <p:nvPr/>
          </p:nvSpPr>
          <p:spPr>
            <a:xfrm rot="-5400000">
              <a:off x="6334176"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22" name="tx222"/>
            <p:cNvSpPr/>
            <p:nvPr/>
          </p:nvSpPr>
          <p:spPr>
            <a:xfrm rot="-5400000">
              <a:off x="6631526"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23" name="tx223"/>
            <p:cNvSpPr/>
            <p:nvPr/>
          </p:nvSpPr>
          <p:spPr>
            <a:xfrm rot="-5400000">
              <a:off x="6928877"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24" name="tx224"/>
            <p:cNvSpPr/>
            <p:nvPr/>
          </p:nvSpPr>
          <p:spPr>
            <a:xfrm rot="-5400000">
              <a:off x="7226228"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25" name="tx225"/>
            <p:cNvSpPr/>
            <p:nvPr/>
          </p:nvSpPr>
          <p:spPr>
            <a:xfrm rot="-5400000">
              <a:off x="7523578"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26" name="tx226"/>
            <p:cNvSpPr/>
            <p:nvPr/>
          </p:nvSpPr>
          <p:spPr>
            <a:xfrm rot="-5400000">
              <a:off x="7789839" y="558952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7" name="pl227"/>
            <p:cNvSpPr/>
            <p:nvPr/>
          </p:nvSpPr>
          <p:spPr>
            <a:xfrm>
              <a:off x="8024061" y="5454424"/>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228" name="pl228"/>
            <p:cNvSpPr/>
            <p:nvPr/>
          </p:nvSpPr>
          <p:spPr>
            <a:xfrm>
              <a:off x="8041902"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8339253"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8636604"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8933954"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2" name="pl232"/>
            <p:cNvSpPr/>
            <p:nvPr/>
          </p:nvSpPr>
          <p:spPr>
            <a:xfrm>
              <a:off x="9231305"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3" name="pl233"/>
            <p:cNvSpPr/>
            <p:nvPr/>
          </p:nvSpPr>
          <p:spPr>
            <a:xfrm>
              <a:off x="9528656"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4" name="pl234"/>
            <p:cNvSpPr/>
            <p:nvPr/>
          </p:nvSpPr>
          <p:spPr>
            <a:xfrm>
              <a:off x="9826006"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5" name="tx235"/>
            <p:cNvSpPr/>
            <p:nvPr/>
          </p:nvSpPr>
          <p:spPr>
            <a:xfrm rot="-5400000">
              <a:off x="7979723"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6" name="tx236"/>
            <p:cNvSpPr/>
            <p:nvPr/>
          </p:nvSpPr>
          <p:spPr>
            <a:xfrm rot="-5400000">
              <a:off x="8277074"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37" name="tx237"/>
            <p:cNvSpPr/>
            <p:nvPr/>
          </p:nvSpPr>
          <p:spPr>
            <a:xfrm rot="-5400000">
              <a:off x="8574424"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8" name="tx238"/>
            <p:cNvSpPr/>
            <p:nvPr/>
          </p:nvSpPr>
          <p:spPr>
            <a:xfrm rot="-5400000">
              <a:off x="8871775"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39" name="tx239"/>
            <p:cNvSpPr/>
            <p:nvPr/>
          </p:nvSpPr>
          <p:spPr>
            <a:xfrm rot="-5400000">
              <a:off x="9169126"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0" name="tx240"/>
            <p:cNvSpPr/>
            <p:nvPr/>
          </p:nvSpPr>
          <p:spPr>
            <a:xfrm rot="-5400000">
              <a:off x="9466476"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41" name="tx241"/>
            <p:cNvSpPr/>
            <p:nvPr/>
          </p:nvSpPr>
          <p:spPr>
            <a:xfrm rot="-5400000">
              <a:off x="9732738" y="558952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2" name="tx242"/>
            <p:cNvSpPr/>
            <p:nvPr/>
          </p:nvSpPr>
          <p:spPr>
            <a:xfrm>
              <a:off x="4643871" y="5757591"/>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43" name="tx243"/>
            <p:cNvSpPr/>
            <p:nvPr/>
          </p:nvSpPr>
          <p:spPr>
            <a:xfrm>
              <a:off x="2773813" y="615554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44" name="pt244"/>
            <p:cNvSpPr/>
            <p:nvPr/>
          </p:nvSpPr>
          <p:spPr>
            <a:xfrm>
              <a:off x="3766449" y="615678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5" name="pt245"/>
            <p:cNvSpPr/>
            <p:nvPr/>
          </p:nvSpPr>
          <p:spPr>
            <a:xfrm>
              <a:off x="4314730" y="615678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6" name="pt246"/>
            <p:cNvSpPr/>
            <p:nvPr/>
          </p:nvSpPr>
          <p:spPr>
            <a:xfrm>
              <a:off x="4959296" y="61567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7" name="pt247"/>
            <p:cNvSpPr/>
            <p:nvPr/>
          </p:nvSpPr>
          <p:spPr>
            <a:xfrm>
              <a:off x="5603863" y="615678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6248430" y="61567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9" name="pt249"/>
            <p:cNvSpPr/>
            <p:nvPr/>
          </p:nvSpPr>
          <p:spPr>
            <a:xfrm>
              <a:off x="6892997" y="61567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0" name="tx250"/>
            <p:cNvSpPr/>
            <p:nvPr/>
          </p:nvSpPr>
          <p:spPr>
            <a:xfrm>
              <a:off x="3994543" y="6165560"/>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251" name="tx251"/>
            <p:cNvSpPr/>
            <p:nvPr/>
          </p:nvSpPr>
          <p:spPr>
            <a:xfrm>
              <a:off x="4542824"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252" name="tx252"/>
            <p:cNvSpPr/>
            <p:nvPr/>
          </p:nvSpPr>
          <p:spPr>
            <a:xfrm>
              <a:off x="5187391"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253" name="tx253"/>
            <p:cNvSpPr/>
            <p:nvPr/>
          </p:nvSpPr>
          <p:spPr>
            <a:xfrm>
              <a:off x="5831958"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254" name="tx254"/>
            <p:cNvSpPr/>
            <p:nvPr/>
          </p:nvSpPr>
          <p:spPr>
            <a:xfrm>
              <a:off x="6476525"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255" name="tx255"/>
            <p:cNvSpPr/>
            <p:nvPr/>
          </p:nvSpPr>
          <p:spPr>
            <a:xfrm>
              <a:off x="7121092" y="6165560"/>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256" name="tx256"/>
            <p:cNvSpPr/>
            <p:nvPr/>
          </p:nvSpPr>
          <p:spPr>
            <a:xfrm>
              <a:off x="252469" y="1240021"/>
              <a:ext cx="36658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 by region and country, 2025</a:t>
              </a:r>
            </a:p>
          </p:txBody>
        </p:sp>
        <p:sp>
          <p:nvSpPr>
            <p:cNvPr id="257" name="tx257"/>
            <p:cNvSpPr/>
            <p:nvPr/>
          </p:nvSpPr>
          <p:spPr>
            <a:xfrm>
              <a:off x="5735387" y="64544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58" name="tx258"/>
            <p:cNvSpPr/>
            <p:nvPr/>
          </p:nvSpPr>
          <p:spPr>
            <a:xfrm>
              <a:off x="2291208" y="6575172"/>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259"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Northern Africa had the highest regional coverage (97%), while Central Africa had the lowest (62%).
17 countries achieved at least 90% coverage, while 23 remained below 80%.
The lowest coverage was reported in CAR (44%), Madagascar (49%), Benin (49%), and DRC (55%).
The largest within-region variation was observed in Eastern Africa (49%-98%).</a:t>
            </a:r>
          </a:p>
        </p:txBody>
      </p:sp>
      <p:sp>
        <p:nvSpPr>
          <p:cNvPr id="260" name="body"/>
          <p:cNvSpPr>
            <a:spLocks noGrp="1"/>
          </p:cNvSpPr>
          <p:nvPr>
            <p:ph/>
          </p:nvPr>
        </p:nvSpPr>
        <p:spPr>
          <a:xfrm>
            <a:off x="292608" y="182880"/>
            <a:ext cx="9811512"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varied substantially across and within regions in 2025, highlighting persistent inequities in immunization service delivery and opportunities for targeted programme action.</a:t>
            </a:r>
          </a:p>
        </p:txBody>
      </p:sp>
      <p:grpSp xmlns:pic="http://schemas.openxmlformats.org/drawingml/2006/picture">
        <p:nvGrpSpPr>
          <p:cNvPr id="261" name=""/>
          <p:cNvGrpSpPr/>
          <p:nvPr/>
        </p:nvGrpSpPr>
        <p:grpSpPr>
          <a:xfrm>
            <a:off x="292608" y="1005840"/>
            <a:ext cx="9811512" cy="28575"/>
            <a:chOff x="292608" y="1005840"/>
            <a:chExt cx="9811512" cy="28575"/>
          </a:xfrm>
        </p:grpSpPr>
        <p:sp>
          <p:nvSpPr>
            <p:cNvPr id="262" name="rc3"/>
            <p:cNvSpPr/>
            <p:nvPr/>
          </p:nvSpPr>
          <p:spPr>
            <a:xfrm>
              <a:off x="292608" y="1005840"/>
              <a:ext cx="9811512"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63" name="rc4"/>
            <p:cNvSpPr/>
            <p:nvPr/>
          </p:nvSpPr>
          <p:spPr>
            <a:xfrm>
              <a:off x="292608" y="1005840"/>
              <a:ext cx="9811512" cy="28575"/>
            </a:xfrm>
            <a:prstGeom prst="rect">
              <a:avLst/>
            </a:prstGeom>
            <a:solidFill>
              <a:srgbClr val="000000">
                <a:alpha val="100000"/>
              </a:srgbClr>
            </a:solidFill>
          </p:spPr>
          <p:txBody>
            <a:bodyPr/>
            <a:lstStyle/>
            <a:p/>
          </p:txBody>
        </p: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MCV1 coverage in 2025, Cameroon had the highest coverage (75%), while CAR had the lowest coverage (44%).
MCV1 coverage increased in 7 out of these 20 countries between 2024 and 2025. The largest increase was 22 percentage points in Sudan from 46% to 68%.
8 countries saw a decrease in coverage (Benin, Cote d'Ivoire, Gabon, Guinea-Bissau, Mali, Nigeria, Somalia, and South Africa). The largest decline was 10% points in South Africa from 76% to 66%. Coverage remained constant between 2024 and 2025 in the remaining 5 countries.
In 2025, 0 out of these 20 countries had achieved MCV1 coverage of at least 90%.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increased 1 percentage point from 83% in 2024 to 84% in 2025.
• DTP3 coverage increased 2 percentage points from 75% in 2024 to 77% in 2025.
• In Africa, there were 633,000 fewer zero-dose children compared to in 2024. This leaves 7.1 million children without vaccination, vulnerable to vaccine-preventable diseases and a further 3.3 million with only partial protection.
• In Africa, 3 countries* accounted for over half (50.7%) of all zero-dose children.
• There were 20 (37%) countries that achieved DTP3 coverage of at least 90% (IA2030 target).
• MCV1 coverage increased 2 percentage points from 71% in 2024 to 73% in 2025. There were 12.4 million children who missed out on the first measles vaccination.
• MCV2 coverage increased 4 percentage points from 57% in 2024 to 61% in 2025.
• Last dose coverage of HPV vaccination (HPVc) among girls increased from 39% to 46%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*Nigeria (30.5%), DRC (11.1%), and Ethiopia (9.1%)</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not higher in 2025 compared to 2019 in any of these 20 countries. Coverage was lower than in 2019 in 20 of these 20 countries (Benin, Botswana, Burundi, Cabo Verde, Comoros, Cote d'Ivoire, DRC, Djibouti, Gabon, Gambia, Guinea-Bissau, Kenya, Lesotho, Madagascar, Malawi, Mozambique, Sao Tome and Principe, South Africa, Sudan, and Tanzania). The largest decline in coverage was 22% points in Sudan from 90% in 2019 to 68% in 2025.</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globally with the lowest MCV1 coverage (based on tied ranks) and/or the top 20 countries with the highest absolute number of unvaccinated children.
In 2025, CAR had the lowest MCV1 coverage (44%), followed by Madagascar (49%).
Nigeria had the highest absolute number of unvaccinated children, followed by DRC.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CAR, Madagascar, and Benin had the lowest MCV1 coverage, while Nigeria and DRC had the highest number of unvaccinated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754579"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272295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3691329"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116025" y="5349919"/>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9" name="pl9"/>
            <p:cNvSpPr/>
            <p:nvPr/>
          </p:nvSpPr>
          <p:spPr>
            <a:xfrm>
              <a:off x="1116025" y="4987757"/>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10" name="pl10"/>
            <p:cNvSpPr/>
            <p:nvPr/>
          </p:nvSpPr>
          <p:spPr>
            <a:xfrm>
              <a:off x="1116025" y="4625594"/>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11" name="pl11"/>
            <p:cNvSpPr/>
            <p:nvPr/>
          </p:nvSpPr>
          <p:spPr>
            <a:xfrm>
              <a:off x="1116025" y="4263432"/>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12" name="pl12"/>
            <p:cNvSpPr/>
            <p:nvPr/>
          </p:nvSpPr>
          <p:spPr>
            <a:xfrm>
              <a:off x="1116025" y="3901270"/>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13" name="pl13"/>
            <p:cNvSpPr/>
            <p:nvPr/>
          </p:nvSpPr>
          <p:spPr>
            <a:xfrm>
              <a:off x="1116025" y="3539107"/>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14" name="pl14"/>
            <p:cNvSpPr/>
            <p:nvPr/>
          </p:nvSpPr>
          <p:spPr>
            <a:xfrm>
              <a:off x="1116025" y="3176945"/>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15" name="pl15"/>
            <p:cNvSpPr/>
            <p:nvPr/>
          </p:nvSpPr>
          <p:spPr>
            <a:xfrm>
              <a:off x="1116025" y="2814783"/>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16" name="pl16"/>
            <p:cNvSpPr/>
            <p:nvPr/>
          </p:nvSpPr>
          <p:spPr>
            <a:xfrm>
              <a:off x="1116025" y="2452620"/>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17" name="pl17"/>
            <p:cNvSpPr/>
            <p:nvPr/>
          </p:nvSpPr>
          <p:spPr>
            <a:xfrm>
              <a:off x="1116025" y="2090458"/>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18" name="pl18"/>
            <p:cNvSpPr/>
            <p:nvPr/>
          </p:nvSpPr>
          <p:spPr>
            <a:xfrm>
              <a:off x="1270392"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238767"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7141"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175516"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70392" y="1927485"/>
              <a:ext cx="3087343"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3" name="rc23"/>
            <p:cNvSpPr/>
            <p:nvPr/>
          </p:nvSpPr>
          <p:spPr>
            <a:xfrm>
              <a:off x="1270392" y="2289647"/>
              <a:ext cx="1908799"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4" name="rc24"/>
            <p:cNvSpPr/>
            <p:nvPr/>
          </p:nvSpPr>
          <p:spPr>
            <a:xfrm>
              <a:off x="1270392" y="2651810"/>
              <a:ext cx="905285"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25" name="rc25"/>
            <p:cNvSpPr/>
            <p:nvPr/>
          </p:nvSpPr>
          <p:spPr>
            <a:xfrm>
              <a:off x="1270392" y="3013972"/>
              <a:ext cx="497261"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26" name="rc26"/>
            <p:cNvSpPr/>
            <p:nvPr/>
          </p:nvSpPr>
          <p:spPr>
            <a:xfrm>
              <a:off x="1270392" y="3376134"/>
              <a:ext cx="487126"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7" name="rc27"/>
            <p:cNvSpPr/>
            <p:nvPr/>
          </p:nvSpPr>
          <p:spPr>
            <a:xfrm>
              <a:off x="1270392" y="3738297"/>
              <a:ext cx="424987"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28" name="rc28"/>
            <p:cNvSpPr/>
            <p:nvPr/>
          </p:nvSpPr>
          <p:spPr>
            <a:xfrm>
              <a:off x="1270392" y="4100459"/>
              <a:ext cx="397241"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9" name="rc29"/>
            <p:cNvSpPr/>
            <p:nvPr/>
          </p:nvSpPr>
          <p:spPr>
            <a:xfrm>
              <a:off x="1270392" y="4462621"/>
              <a:ext cx="386259"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30" name="rc30"/>
            <p:cNvSpPr/>
            <p:nvPr/>
          </p:nvSpPr>
          <p:spPr>
            <a:xfrm>
              <a:off x="1270392" y="4824784"/>
              <a:ext cx="379349"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1" name="rc31"/>
            <p:cNvSpPr/>
            <p:nvPr/>
          </p:nvSpPr>
          <p:spPr>
            <a:xfrm>
              <a:off x="1270392" y="5186946"/>
              <a:ext cx="365764"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2" name="tx32"/>
            <p:cNvSpPr/>
            <p:nvPr/>
          </p:nvSpPr>
          <p:spPr>
            <a:xfrm>
              <a:off x="4020542" y="2051642"/>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3.2m</a:t>
              </a:r>
            </a:p>
          </p:txBody>
        </p:sp>
        <p:sp>
          <p:nvSpPr>
            <p:cNvPr id="33" name="tx33"/>
            <p:cNvSpPr/>
            <p:nvPr/>
          </p:nvSpPr>
          <p:spPr>
            <a:xfrm>
              <a:off x="3209293" y="2413804"/>
              <a:ext cx="15051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2m</a:t>
              </a:r>
            </a:p>
          </p:txBody>
        </p:sp>
        <p:sp>
          <p:nvSpPr>
            <p:cNvPr id="34" name="tx34"/>
            <p:cNvSpPr/>
            <p:nvPr/>
          </p:nvSpPr>
          <p:spPr>
            <a:xfrm>
              <a:off x="2254005" y="277596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935,000</a:t>
              </a:r>
            </a:p>
          </p:txBody>
        </p:sp>
        <p:sp>
          <p:nvSpPr>
            <p:cNvPr id="35" name="tx35"/>
            <p:cNvSpPr/>
            <p:nvPr/>
          </p:nvSpPr>
          <p:spPr>
            <a:xfrm>
              <a:off x="1845981" y="313812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514,000</a:t>
              </a:r>
            </a:p>
          </p:txBody>
        </p:sp>
        <p:sp>
          <p:nvSpPr>
            <p:cNvPr id="36" name="tx36"/>
            <p:cNvSpPr/>
            <p:nvPr/>
          </p:nvSpPr>
          <p:spPr>
            <a:xfrm>
              <a:off x="1835846" y="350029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503,000</a:t>
              </a:r>
            </a:p>
          </p:txBody>
        </p:sp>
        <p:sp>
          <p:nvSpPr>
            <p:cNvPr id="37" name="tx37"/>
            <p:cNvSpPr/>
            <p:nvPr/>
          </p:nvSpPr>
          <p:spPr>
            <a:xfrm>
              <a:off x="1773707" y="386245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439,000</a:t>
              </a:r>
            </a:p>
          </p:txBody>
        </p:sp>
        <p:sp>
          <p:nvSpPr>
            <p:cNvPr id="38" name="tx38"/>
            <p:cNvSpPr/>
            <p:nvPr/>
          </p:nvSpPr>
          <p:spPr>
            <a:xfrm>
              <a:off x="1745961" y="422461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410,000</a:t>
              </a:r>
            </a:p>
          </p:txBody>
        </p:sp>
        <p:sp>
          <p:nvSpPr>
            <p:cNvPr id="39" name="tx39"/>
            <p:cNvSpPr/>
            <p:nvPr/>
          </p:nvSpPr>
          <p:spPr>
            <a:xfrm>
              <a:off x="1734979" y="458677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399,000</a:t>
              </a:r>
            </a:p>
          </p:txBody>
        </p:sp>
        <p:sp>
          <p:nvSpPr>
            <p:cNvPr id="40" name="tx40"/>
            <p:cNvSpPr/>
            <p:nvPr/>
          </p:nvSpPr>
          <p:spPr>
            <a:xfrm>
              <a:off x="1728069" y="494894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392,000</a:t>
              </a:r>
            </a:p>
          </p:txBody>
        </p:sp>
        <p:sp>
          <p:nvSpPr>
            <p:cNvPr id="41" name="tx41"/>
            <p:cNvSpPr/>
            <p:nvPr/>
          </p:nvSpPr>
          <p:spPr>
            <a:xfrm>
              <a:off x="1714484" y="531110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378,000</a:t>
              </a:r>
            </a:p>
          </p:txBody>
        </p:sp>
        <p:sp>
          <p:nvSpPr>
            <p:cNvPr id="42" name="tx42"/>
            <p:cNvSpPr/>
            <p:nvPr/>
          </p:nvSpPr>
          <p:spPr>
            <a:xfrm>
              <a:off x="605979" y="5298164"/>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43" name="tx43"/>
            <p:cNvSpPr/>
            <p:nvPr/>
          </p:nvSpPr>
          <p:spPr>
            <a:xfrm>
              <a:off x="444496" y="4936002"/>
              <a:ext cx="2921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a:t>
              </a:r>
            </a:p>
          </p:txBody>
        </p:sp>
        <p:sp>
          <p:nvSpPr>
            <p:cNvPr id="44" name="tx44"/>
            <p:cNvSpPr/>
            <p:nvPr/>
          </p:nvSpPr>
          <p:spPr>
            <a:xfrm>
              <a:off x="767736" y="4936002"/>
              <a:ext cx="2856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Africa</a:t>
              </a:r>
            </a:p>
          </p:txBody>
        </p:sp>
        <p:sp>
          <p:nvSpPr>
            <p:cNvPr id="45" name="tx45"/>
            <p:cNvSpPr/>
            <p:nvPr/>
          </p:nvSpPr>
          <p:spPr>
            <a:xfrm>
              <a:off x="705374" y="4573839"/>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46" name="tx46"/>
            <p:cNvSpPr/>
            <p:nvPr/>
          </p:nvSpPr>
          <p:spPr>
            <a:xfrm>
              <a:off x="425933" y="4211677"/>
              <a:ext cx="236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Cote</a:t>
              </a:r>
            </a:p>
          </p:txBody>
        </p:sp>
        <p:sp>
          <p:nvSpPr>
            <p:cNvPr id="47" name="tx47"/>
            <p:cNvSpPr/>
            <p:nvPr/>
          </p:nvSpPr>
          <p:spPr>
            <a:xfrm>
              <a:off x="693121" y="4211677"/>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d’Ivoire</a:t>
              </a:r>
            </a:p>
          </p:txBody>
        </p:sp>
        <p:sp>
          <p:nvSpPr>
            <p:cNvPr id="48" name="tx48"/>
            <p:cNvSpPr/>
            <p:nvPr/>
          </p:nvSpPr>
          <p:spPr>
            <a:xfrm>
              <a:off x="413498" y="3849515"/>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49" name="tx49"/>
            <p:cNvSpPr/>
            <p:nvPr/>
          </p:nvSpPr>
          <p:spPr>
            <a:xfrm>
              <a:off x="438278" y="3487352"/>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Madagascar</a:t>
              </a:r>
            </a:p>
          </p:txBody>
        </p:sp>
        <p:sp>
          <p:nvSpPr>
            <p:cNvPr id="50" name="tx50"/>
            <p:cNvSpPr/>
            <p:nvPr/>
          </p:nvSpPr>
          <p:spPr>
            <a:xfrm>
              <a:off x="730154" y="312519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51" name="tx51"/>
            <p:cNvSpPr/>
            <p:nvPr/>
          </p:nvSpPr>
          <p:spPr>
            <a:xfrm>
              <a:off x="649504" y="2763028"/>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52" name="tx52"/>
            <p:cNvSpPr/>
            <p:nvPr/>
          </p:nvSpPr>
          <p:spPr>
            <a:xfrm>
              <a:off x="811444" y="2400865"/>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DRC</a:t>
              </a:r>
            </a:p>
          </p:txBody>
        </p:sp>
        <p:sp>
          <p:nvSpPr>
            <p:cNvPr id="53" name="tx53"/>
            <p:cNvSpPr/>
            <p:nvPr/>
          </p:nvSpPr>
          <p:spPr>
            <a:xfrm>
              <a:off x="699430" y="2038703"/>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Nigeria</a:t>
              </a:r>
            </a:p>
          </p:txBody>
        </p:sp>
        <p:sp>
          <p:nvSpPr>
            <p:cNvPr id="54" name="tx54"/>
            <p:cNvSpPr/>
            <p:nvPr/>
          </p:nvSpPr>
          <p:spPr>
            <a:xfrm>
              <a:off x="1239302"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5" name="tx55"/>
            <p:cNvSpPr/>
            <p:nvPr/>
          </p:nvSpPr>
          <p:spPr>
            <a:xfrm>
              <a:off x="1990050"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1,000,000</a:t>
              </a:r>
            </a:p>
          </p:txBody>
        </p:sp>
        <p:sp>
          <p:nvSpPr>
            <p:cNvPr id="56" name="tx56"/>
            <p:cNvSpPr/>
            <p:nvPr/>
          </p:nvSpPr>
          <p:spPr>
            <a:xfrm>
              <a:off x="2958424"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2,000,000</a:t>
              </a:r>
            </a:p>
          </p:txBody>
        </p:sp>
        <p:sp>
          <p:nvSpPr>
            <p:cNvPr id="57" name="tx57"/>
            <p:cNvSpPr/>
            <p:nvPr/>
          </p:nvSpPr>
          <p:spPr>
            <a:xfrm>
              <a:off x="3926799"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3,000,000</a:t>
              </a:r>
            </a:p>
          </p:txBody>
        </p:sp>
        <p:sp>
          <p:nvSpPr>
            <p:cNvPr id="58" name="tx58"/>
            <p:cNvSpPr/>
            <p:nvPr/>
          </p:nvSpPr>
          <p:spPr>
            <a:xfrm>
              <a:off x="1116025" y="1662388"/>
              <a:ext cx="187223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MCV1 zero-dose (#)</a:t>
              </a:r>
            </a:p>
          </p:txBody>
        </p:sp>
        <p:sp>
          <p:nvSpPr>
            <p:cNvPr id="59" name="pl59"/>
            <p:cNvSpPr/>
            <p:nvPr/>
          </p:nvSpPr>
          <p:spPr>
            <a:xfrm>
              <a:off x="6013038"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6821628"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7630218"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2" name="pl62"/>
            <p:cNvSpPr/>
            <p:nvPr/>
          </p:nvSpPr>
          <p:spPr>
            <a:xfrm>
              <a:off x="8438808"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3" name="pl63"/>
            <p:cNvSpPr/>
            <p:nvPr/>
          </p:nvSpPr>
          <p:spPr>
            <a:xfrm>
              <a:off x="5608743" y="5349919"/>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64" name="pl64"/>
            <p:cNvSpPr/>
            <p:nvPr/>
          </p:nvSpPr>
          <p:spPr>
            <a:xfrm>
              <a:off x="5608743" y="4987757"/>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65" name="pl65"/>
            <p:cNvSpPr/>
            <p:nvPr/>
          </p:nvSpPr>
          <p:spPr>
            <a:xfrm>
              <a:off x="5608743" y="4625594"/>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66" name="pl66"/>
            <p:cNvSpPr/>
            <p:nvPr/>
          </p:nvSpPr>
          <p:spPr>
            <a:xfrm>
              <a:off x="5608743" y="4263432"/>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67" name="pl67"/>
            <p:cNvSpPr/>
            <p:nvPr/>
          </p:nvSpPr>
          <p:spPr>
            <a:xfrm>
              <a:off x="5608743" y="3901270"/>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68" name="pl68"/>
            <p:cNvSpPr/>
            <p:nvPr/>
          </p:nvSpPr>
          <p:spPr>
            <a:xfrm>
              <a:off x="5608743" y="3539107"/>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69" name="pl69"/>
            <p:cNvSpPr/>
            <p:nvPr/>
          </p:nvSpPr>
          <p:spPr>
            <a:xfrm>
              <a:off x="5608743" y="3176945"/>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70" name="pl70"/>
            <p:cNvSpPr/>
            <p:nvPr/>
          </p:nvSpPr>
          <p:spPr>
            <a:xfrm>
              <a:off x="5608743" y="2814783"/>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71" name="pl71"/>
            <p:cNvSpPr/>
            <p:nvPr/>
          </p:nvSpPr>
          <p:spPr>
            <a:xfrm>
              <a:off x="5608743" y="2452620"/>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72" name="pl72"/>
            <p:cNvSpPr/>
            <p:nvPr/>
          </p:nvSpPr>
          <p:spPr>
            <a:xfrm>
              <a:off x="5608743" y="2090458"/>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73" name="pl73"/>
            <p:cNvSpPr/>
            <p:nvPr/>
          </p:nvSpPr>
          <p:spPr>
            <a:xfrm>
              <a:off x="560874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41733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22592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3451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4310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8" name="rc78"/>
            <p:cNvSpPr/>
            <p:nvPr/>
          </p:nvSpPr>
          <p:spPr>
            <a:xfrm>
              <a:off x="5608743" y="1927485"/>
              <a:ext cx="1811241"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79" name="rc79"/>
            <p:cNvSpPr/>
            <p:nvPr/>
          </p:nvSpPr>
          <p:spPr>
            <a:xfrm>
              <a:off x="5608743" y="2289647"/>
              <a:ext cx="1649523"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0" name="rc80"/>
            <p:cNvSpPr/>
            <p:nvPr/>
          </p:nvSpPr>
          <p:spPr>
            <a:xfrm>
              <a:off x="5608743" y="2651810"/>
              <a:ext cx="1649523"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1" name="rc81"/>
            <p:cNvSpPr/>
            <p:nvPr/>
          </p:nvSpPr>
          <p:spPr>
            <a:xfrm>
              <a:off x="5608743" y="3013972"/>
              <a:ext cx="1455462"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2" name="rc82"/>
            <p:cNvSpPr/>
            <p:nvPr/>
          </p:nvSpPr>
          <p:spPr>
            <a:xfrm>
              <a:off x="5608743" y="3376134"/>
              <a:ext cx="1423118"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3" name="rc83"/>
            <p:cNvSpPr/>
            <p:nvPr/>
          </p:nvSpPr>
          <p:spPr>
            <a:xfrm>
              <a:off x="5608743" y="3738297"/>
              <a:ext cx="1423118"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4" name="rc84"/>
            <p:cNvSpPr/>
            <p:nvPr/>
          </p:nvSpPr>
          <p:spPr>
            <a:xfrm>
              <a:off x="5608743" y="4100459"/>
              <a:ext cx="1358431"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5" name="rc85"/>
            <p:cNvSpPr/>
            <p:nvPr/>
          </p:nvSpPr>
          <p:spPr>
            <a:xfrm>
              <a:off x="5608743" y="4462621"/>
              <a:ext cx="1261400"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6" name="rc86"/>
            <p:cNvSpPr/>
            <p:nvPr/>
          </p:nvSpPr>
          <p:spPr>
            <a:xfrm>
              <a:off x="5608743" y="4824784"/>
              <a:ext cx="1229056"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7" name="rc87"/>
            <p:cNvSpPr/>
            <p:nvPr/>
          </p:nvSpPr>
          <p:spPr>
            <a:xfrm>
              <a:off x="5608743" y="5186946"/>
              <a:ext cx="1229056"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8" name="tx88"/>
            <p:cNvSpPr/>
            <p:nvPr/>
          </p:nvSpPr>
          <p:spPr>
            <a:xfrm>
              <a:off x="7480244" y="2051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89" name="tx89"/>
            <p:cNvSpPr/>
            <p:nvPr/>
          </p:nvSpPr>
          <p:spPr>
            <a:xfrm>
              <a:off x="7318526" y="24138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90" name="tx90"/>
            <p:cNvSpPr/>
            <p:nvPr/>
          </p:nvSpPr>
          <p:spPr>
            <a:xfrm>
              <a:off x="7318526" y="27759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91" name="tx91"/>
            <p:cNvSpPr/>
            <p:nvPr/>
          </p:nvSpPr>
          <p:spPr>
            <a:xfrm>
              <a:off x="7124464" y="3138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92" name="tx92"/>
            <p:cNvSpPr/>
            <p:nvPr/>
          </p:nvSpPr>
          <p:spPr>
            <a:xfrm>
              <a:off x="7092121" y="3500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93" name="tx93"/>
            <p:cNvSpPr/>
            <p:nvPr/>
          </p:nvSpPr>
          <p:spPr>
            <a:xfrm>
              <a:off x="7092121" y="38624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94" name="tx94"/>
            <p:cNvSpPr/>
            <p:nvPr/>
          </p:nvSpPr>
          <p:spPr>
            <a:xfrm>
              <a:off x="7027433" y="42246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95" name="tx95"/>
            <p:cNvSpPr/>
            <p:nvPr/>
          </p:nvSpPr>
          <p:spPr>
            <a:xfrm>
              <a:off x="6930403" y="4586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96" name="tx96"/>
            <p:cNvSpPr/>
            <p:nvPr/>
          </p:nvSpPr>
          <p:spPr>
            <a:xfrm>
              <a:off x="6898059" y="49489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97" name="tx97"/>
            <p:cNvSpPr/>
            <p:nvPr/>
          </p:nvSpPr>
          <p:spPr>
            <a:xfrm>
              <a:off x="6898059" y="5311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98" name="tx98"/>
            <p:cNvSpPr/>
            <p:nvPr/>
          </p:nvSpPr>
          <p:spPr>
            <a:xfrm>
              <a:off x="4651281" y="5298164"/>
              <a:ext cx="5032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a:t>
              </a:r>
            </a:p>
          </p:txBody>
        </p:sp>
        <p:sp>
          <p:nvSpPr>
            <p:cNvPr id="99" name="tx99"/>
            <p:cNvSpPr/>
            <p:nvPr/>
          </p:nvSpPr>
          <p:spPr>
            <a:xfrm>
              <a:off x="5185657" y="5298164"/>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00" name="tx100"/>
            <p:cNvSpPr/>
            <p:nvPr/>
          </p:nvSpPr>
          <p:spPr>
            <a:xfrm>
              <a:off x="5185657" y="4936002"/>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01" name="tx101"/>
            <p:cNvSpPr/>
            <p:nvPr/>
          </p:nvSpPr>
          <p:spPr>
            <a:xfrm>
              <a:off x="5142405" y="4573839"/>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102" name="tx102"/>
            <p:cNvSpPr/>
            <p:nvPr/>
          </p:nvSpPr>
          <p:spPr>
            <a:xfrm>
              <a:off x="4918652" y="4211677"/>
              <a:ext cx="236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Cote</a:t>
              </a:r>
            </a:p>
          </p:txBody>
        </p:sp>
        <p:sp>
          <p:nvSpPr>
            <p:cNvPr id="103" name="tx103"/>
            <p:cNvSpPr/>
            <p:nvPr/>
          </p:nvSpPr>
          <p:spPr>
            <a:xfrm>
              <a:off x="5185839" y="4211677"/>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d’Ivoire</a:t>
              </a:r>
            </a:p>
          </p:txBody>
        </p:sp>
        <p:sp>
          <p:nvSpPr>
            <p:cNvPr id="104" name="tx104"/>
            <p:cNvSpPr/>
            <p:nvPr/>
          </p:nvSpPr>
          <p:spPr>
            <a:xfrm>
              <a:off x="5210437" y="3849515"/>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105" name="tx105"/>
            <p:cNvSpPr/>
            <p:nvPr/>
          </p:nvSpPr>
          <p:spPr>
            <a:xfrm>
              <a:off x="5192149" y="3487352"/>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Nigeria</a:t>
              </a:r>
            </a:p>
          </p:txBody>
        </p:sp>
        <p:sp>
          <p:nvSpPr>
            <p:cNvPr id="106" name="tx106"/>
            <p:cNvSpPr/>
            <p:nvPr/>
          </p:nvSpPr>
          <p:spPr>
            <a:xfrm>
              <a:off x="5304163" y="3125190"/>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DRC</a:t>
              </a:r>
            </a:p>
          </p:txBody>
        </p:sp>
        <p:sp>
          <p:nvSpPr>
            <p:cNvPr id="107" name="tx107"/>
            <p:cNvSpPr/>
            <p:nvPr/>
          </p:nvSpPr>
          <p:spPr>
            <a:xfrm>
              <a:off x="5260272" y="2763028"/>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108" name="tx108"/>
            <p:cNvSpPr/>
            <p:nvPr/>
          </p:nvSpPr>
          <p:spPr>
            <a:xfrm>
              <a:off x="4930996" y="2400865"/>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Madagascar</a:t>
              </a:r>
            </a:p>
          </p:txBody>
        </p:sp>
        <p:sp>
          <p:nvSpPr>
            <p:cNvPr id="109" name="tx109"/>
            <p:cNvSpPr/>
            <p:nvPr/>
          </p:nvSpPr>
          <p:spPr>
            <a:xfrm>
              <a:off x="5310289" y="203870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10" name="tx110"/>
            <p:cNvSpPr/>
            <p:nvPr/>
          </p:nvSpPr>
          <p:spPr>
            <a:xfrm>
              <a:off x="5577654"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1" name="tx111"/>
            <p:cNvSpPr/>
            <p:nvPr/>
          </p:nvSpPr>
          <p:spPr>
            <a:xfrm>
              <a:off x="6355154"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2" name="tx112"/>
            <p:cNvSpPr/>
            <p:nvPr/>
          </p:nvSpPr>
          <p:spPr>
            <a:xfrm>
              <a:off x="7163744"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3" name="tx113"/>
            <p:cNvSpPr/>
            <p:nvPr/>
          </p:nvSpPr>
          <p:spPr>
            <a:xfrm>
              <a:off x="7972334"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14" name="tx114"/>
            <p:cNvSpPr/>
            <p:nvPr/>
          </p:nvSpPr>
          <p:spPr>
            <a:xfrm>
              <a:off x="8749835" y="562984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5" name="tx115"/>
            <p:cNvSpPr/>
            <p:nvPr/>
          </p:nvSpPr>
          <p:spPr>
            <a:xfrm>
              <a:off x="5608743" y="1662388"/>
              <a:ext cx="271101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MCV1 zero-dose prevalence (%)</a:t>
              </a:r>
            </a:p>
          </p:txBody>
        </p:sp>
        <p:sp>
          <p:nvSpPr>
            <p:cNvPr id="116" name="tx11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6867229" y="6421459"/>
              <a:ext cx="21375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in blue appear in both lists.</a:t>
              </a:r>
            </a:p>
          </p:txBody>
        </p:sp>
        <p:sp>
          <p:nvSpPr>
            <p:cNvPr id="118" name="tx118"/>
            <p:cNvSpPr/>
            <p:nvPr/>
          </p:nvSpPr>
          <p:spPr>
            <a:xfrm>
              <a:off x="299733" y="6542159"/>
              <a:ext cx="87050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Where multiple countries are tied on MCV1 zero-dose prevalence, countries with the highest numbers of unvaccinated children are prioritised to limit the ranking to 10 countries.</a:t>
              </a:r>
            </a:p>
          </p:txBody>
        </p:sp>
        <p:sp>
          <p:nvSpPr>
            <p:cNvPr id="119" name="tx119"/>
            <p:cNvSpPr/>
            <p:nvPr/>
          </p:nvSpPr>
          <p:spPr>
            <a:xfrm>
              <a:off x="3174872" y="6001834"/>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20" name="rc120"/>
            <p:cNvSpPr/>
            <p:nvPr/>
          </p:nvSpPr>
          <p:spPr>
            <a:xfrm>
              <a:off x="4542582" y="595112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121" name="rc121"/>
            <p:cNvSpPr/>
            <p:nvPr/>
          </p:nvSpPr>
          <p:spPr>
            <a:xfrm>
              <a:off x="5090863" y="595112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22" name="rc122"/>
            <p:cNvSpPr/>
            <p:nvPr/>
          </p:nvSpPr>
          <p:spPr>
            <a:xfrm>
              <a:off x="5735430" y="595112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23" name="rc123"/>
            <p:cNvSpPr/>
            <p:nvPr/>
          </p:nvSpPr>
          <p:spPr>
            <a:xfrm>
              <a:off x="6379997" y="5951124"/>
              <a:ext cx="201455"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24" name="tx124"/>
            <p:cNvSpPr/>
            <p:nvPr/>
          </p:nvSpPr>
          <p:spPr>
            <a:xfrm>
              <a:off x="4822627" y="601184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25" name="tx125"/>
            <p:cNvSpPr/>
            <p:nvPr/>
          </p:nvSpPr>
          <p:spPr>
            <a:xfrm>
              <a:off x="5370908"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26" name="tx126"/>
            <p:cNvSpPr/>
            <p:nvPr/>
          </p:nvSpPr>
          <p:spPr>
            <a:xfrm>
              <a:off x="6015475"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27" name="tx127"/>
            <p:cNvSpPr/>
            <p:nvPr/>
          </p:nvSpPr>
          <p:spPr>
            <a:xfrm>
              <a:off x="6660042"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28" name="tx128"/>
            <p:cNvSpPr/>
            <p:nvPr/>
          </p:nvSpPr>
          <p:spPr>
            <a:xfrm>
              <a:off x="413498" y="1368037"/>
              <a:ext cx="67144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highest number and prevalence of measles zero-dose children, 2025</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top 10 countries (out of 54) accounted for 9.1 million (74%) of zero-dose children in Africa.
Nigeria had the highest number of who did not receive MCV1 (3.2 million), followed by DRC (2 million). These account for approximately 26% and 16% of measles zero-dose children in the region, respectively.
Absolute numbers of unvaccinated children is driven by a combination of birth cohort size and programme performance, as such, large birth cohort countries may have a large number of zero-dose children despite higher coverage than other countries.
CAR had the highest prevalence of measles zero-dose children, with over half (56%) of surviving infants missing out on any DTP vaccine.
Four countries appeared in both lists based on number and prevalance of unvaccinated children (Nigeria, DRC, Madagascar, and Cote d'Ivoire).</a:t>
            </a:r>
          </a:p>
        </p:txBody>
      </p:sp>
      <p:sp>
        <p:nvSpPr>
          <p:cNvPr id="1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Four countries face the double burden of having the largest absolute numbers and highest prevalence of children missing out on measles vaccines.</a:t>
            </a:r>
          </a:p>
        </p:txBody>
      </p:sp>
      <p:grpSp xmlns:pic="http://schemas.openxmlformats.org/drawingml/2006/picture">
        <p:nvGrpSpPr>
          <p:cNvPr id="131" name=""/>
          <p:cNvGrpSpPr/>
          <p:nvPr/>
        </p:nvGrpSpPr>
        <p:grpSpPr>
          <a:xfrm>
            <a:off x="292608" y="1005840"/>
            <a:ext cx="8595360" cy="28575"/>
            <a:chOff x="292608" y="1005840"/>
            <a:chExt cx="8595360" cy="28575"/>
          </a:xfrm>
        </p:grpSpPr>
        <p:sp>
          <p:nvSpPr>
            <p:cNvPr id="13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422862" y="2227944"/>
              <a:ext cx="1718777" cy="1791728"/>
            </a:xfrm>
            <a:custGeom>
              <a:avLst/>
              <a:pathLst>
                <a:path w="1718777" h="1791728">
                  <a:moveTo>
                    <a:pt x="445222" y="1737732"/>
                  </a:moveTo>
                  <a:lnTo>
                    <a:pt x="505797" y="1740303"/>
                  </a:lnTo>
                  <a:lnTo>
                    <a:pt x="566371" y="1742874"/>
                  </a:lnTo>
                  <a:lnTo>
                    <a:pt x="626946" y="1745446"/>
                  </a:lnTo>
                  <a:lnTo>
                    <a:pt x="687520" y="1748017"/>
                  </a:lnTo>
                  <a:lnTo>
                    <a:pt x="748095" y="1750588"/>
                  </a:lnTo>
                  <a:lnTo>
                    <a:pt x="808669" y="1753159"/>
                  </a:lnTo>
                  <a:lnTo>
                    <a:pt x="869244" y="1755731"/>
                  </a:lnTo>
                  <a:lnTo>
                    <a:pt x="929818" y="1758302"/>
                  </a:lnTo>
                  <a:lnTo>
                    <a:pt x="990393" y="1760873"/>
                  </a:lnTo>
                  <a:lnTo>
                    <a:pt x="1050967" y="1763444"/>
                  </a:lnTo>
                  <a:lnTo>
                    <a:pt x="1111542" y="1766015"/>
                  </a:lnTo>
                  <a:lnTo>
                    <a:pt x="1172116" y="1768587"/>
                  </a:lnTo>
                  <a:lnTo>
                    <a:pt x="1232691" y="1771158"/>
                  </a:lnTo>
                  <a:lnTo>
                    <a:pt x="1293265" y="1773729"/>
                  </a:lnTo>
                  <a:lnTo>
                    <a:pt x="1353840" y="1776300"/>
                  </a:lnTo>
                  <a:lnTo>
                    <a:pt x="1414415" y="1778871"/>
                  </a:lnTo>
                  <a:lnTo>
                    <a:pt x="1474989" y="1781443"/>
                  </a:lnTo>
                  <a:lnTo>
                    <a:pt x="1535564" y="1784014"/>
                  </a:lnTo>
                  <a:lnTo>
                    <a:pt x="1596138" y="1786585"/>
                  </a:lnTo>
                  <a:lnTo>
                    <a:pt x="1656713" y="1789156"/>
                  </a:lnTo>
                  <a:lnTo>
                    <a:pt x="1717287" y="1791728"/>
                  </a:lnTo>
                  <a:lnTo>
                    <a:pt x="1718777" y="1732752"/>
                  </a:lnTo>
                  <a:lnTo>
                    <a:pt x="1718242" y="1673761"/>
                  </a:lnTo>
                  <a:lnTo>
                    <a:pt x="1715684" y="1614822"/>
                  </a:lnTo>
                  <a:lnTo>
                    <a:pt x="1711104" y="1556006"/>
                  </a:lnTo>
                  <a:lnTo>
                    <a:pt x="1704508" y="1497382"/>
                  </a:lnTo>
                  <a:lnTo>
                    <a:pt x="1695905" y="1439019"/>
                  </a:lnTo>
                  <a:lnTo>
                    <a:pt x="1685303" y="1380985"/>
                  </a:lnTo>
                  <a:lnTo>
                    <a:pt x="1672717" y="1323350"/>
                  </a:lnTo>
                  <a:lnTo>
                    <a:pt x="1658160" y="1266180"/>
                  </a:lnTo>
                  <a:lnTo>
                    <a:pt x="1641649" y="1209543"/>
                  </a:lnTo>
                  <a:lnTo>
                    <a:pt x="1623205" y="1153507"/>
                  </a:lnTo>
                  <a:lnTo>
                    <a:pt x="1602849" y="1098136"/>
                  </a:lnTo>
                  <a:lnTo>
                    <a:pt x="1580604" y="1043497"/>
                  </a:lnTo>
                  <a:lnTo>
                    <a:pt x="1556497" y="989653"/>
                  </a:lnTo>
                  <a:lnTo>
                    <a:pt x="1530557" y="936668"/>
                  </a:lnTo>
                  <a:lnTo>
                    <a:pt x="1502814" y="884604"/>
                  </a:lnTo>
                  <a:lnTo>
                    <a:pt x="1473301" y="833523"/>
                  </a:lnTo>
                  <a:lnTo>
                    <a:pt x="1442052" y="783486"/>
                  </a:lnTo>
                  <a:lnTo>
                    <a:pt x="1409104" y="734550"/>
                  </a:lnTo>
                  <a:lnTo>
                    <a:pt x="1374496" y="686773"/>
                  </a:lnTo>
                  <a:lnTo>
                    <a:pt x="1338269" y="640212"/>
                  </a:lnTo>
                  <a:lnTo>
                    <a:pt x="1300466" y="594922"/>
                  </a:lnTo>
                  <a:lnTo>
                    <a:pt x="1261131" y="550956"/>
                  </a:lnTo>
                  <a:lnTo>
                    <a:pt x="1220310" y="508365"/>
                  </a:lnTo>
                  <a:lnTo>
                    <a:pt x="1178051" y="467201"/>
                  </a:lnTo>
                  <a:lnTo>
                    <a:pt x="1134405" y="427511"/>
                  </a:lnTo>
                  <a:lnTo>
                    <a:pt x="1089423" y="389342"/>
                  </a:lnTo>
                  <a:lnTo>
                    <a:pt x="1043157" y="352739"/>
                  </a:lnTo>
                  <a:lnTo>
                    <a:pt x="995662" y="317746"/>
                  </a:lnTo>
                  <a:lnTo>
                    <a:pt x="946994" y="284403"/>
                  </a:lnTo>
                  <a:lnTo>
                    <a:pt x="897211" y="252750"/>
                  </a:lnTo>
                  <a:lnTo>
                    <a:pt x="846371" y="222824"/>
                  </a:lnTo>
                  <a:lnTo>
                    <a:pt x="794534" y="194660"/>
                  </a:lnTo>
                  <a:lnTo>
                    <a:pt x="741761" y="168291"/>
                  </a:lnTo>
                  <a:lnTo>
                    <a:pt x="688114" y="143750"/>
                  </a:lnTo>
                  <a:lnTo>
                    <a:pt x="633656" y="121063"/>
                  </a:lnTo>
                  <a:lnTo>
                    <a:pt x="578452" y="100259"/>
                  </a:lnTo>
                  <a:lnTo>
                    <a:pt x="522567" y="81362"/>
                  </a:lnTo>
                  <a:lnTo>
                    <a:pt x="466066" y="64393"/>
                  </a:lnTo>
                  <a:lnTo>
                    <a:pt x="409016" y="49374"/>
                  </a:lnTo>
                  <a:lnTo>
                    <a:pt x="351484" y="36321"/>
                  </a:lnTo>
                  <a:lnTo>
                    <a:pt x="293538" y="25250"/>
                  </a:lnTo>
                  <a:lnTo>
                    <a:pt x="235246" y="16174"/>
                  </a:lnTo>
                  <a:lnTo>
                    <a:pt x="176678" y="9104"/>
                  </a:lnTo>
                  <a:lnTo>
                    <a:pt x="117901" y="4048"/>
                  </a:lnTo>
                  <a:lnTo>
                    <a:pt x="58985" y="1012"/>
                  </a:lnTo>
                  <a:lnTo>
                    <a:pt x="0" y="0"/>
                  </a:lnTo>
                  <a:lnTo>
                    <a:pt x="0" y="60629"/>
                  </a:lnTo>
                  <a:lnTo>
                    <a:pt x="0" y="121258"/>
                  </a:lnTo>
                  <a:lnTo>
                    <a:pt x="0" y="181887"/>
                  </a:lnTo>
                  <a:lnTo>
                    <a:pt x="0" y="242516"/>
                  </a:lnTo>
                  <a:lnTo>
                    <a:pt x="0" y="303145"/>
                  </a:lnTo>
                  <a:lnTo>
                    <a:pt x="0" y="363774"/>
                  </a:lnTo>
                  <a:lnTo>
                    <a:pt x="0" y="424403"/>
                  </a:lnTo>
                  <a:lnTo>
                    <a:pt x="0" y="485032"/>
                  </a:lnTo>
                  <a:lnTo>
                    <a:pt x="0" y="545661"/>
                  </a:lnTo>
                  <a:lnTo>
                    <a:pt x="0" y="606290"/>
                  </a:lnTo>
                  <a:lnTo>
                    <a:pt x="0" y="666919"/>
                  </a:lnTo>
                  <a:lnTo>
                    <a:pt x="0" y="727548"/>
                  </a:lnTo>
                  <a:lnTo>
                    <a:pt x="0" y="788177"/>
                  </a:lnTo>
                  <a:lnTo>
                    <a:pt x="0" y="848806"/>
                  </a:lnTo>
                  <a:lnTo>
                    <a:pt x="0" y="909435"/>
                  </a:lnTo>
                  <a:lnTo>
                    <a:pt x="0" y="970065"/>
                  </a:lnTo>
                  <a:lnTo>
                    <a:pt x="0" y="1030694"/>
                  </a:lnTo>
                  <a:lnTo>
                    <a:pt x="0" y="1091323"/>
                  </a:lnTo>
                  <a:lnTo>
                    <a:pt x="0" y="1151952"/>
                  </a:lnTo>
                  <a:lnTo>
                    <a:pt x="0" y="1212581"/>
                  </a:lnTo>
                  <a:lnTo>
                    <a:pt x="0" y="1273210"/>
                  </a:lnTo>
                  <a:lnTo>
                    <a:pt x="59727" y="1277231"/>
                  </a:lnTo>
                  <a:lnTo>
                    <a:pt x="118376" y="1289220"/>
                  </a:lnTo>
                  <a:lnTo>
                    <a:pt x="174889" y="1308963"/>
                  </a:lnTo>
                  <a:lnTo>
                    <a:pt x="228246" y="1336101"/>
                  </a:lnTo>
                  <a:lnTo>
                    <a:pt x="277484" y="1370147"/>
                  </a:lnTo>
                  <a:lnTo>
                    <a:pt x="321715" y="1410484"/>
                  </a:lnTo>
                  <a:lnTo>
                    <a:pt x="360141" y="1456386"/>
                  </a:lnTo>
                  <a:lnTo>
                    <a:pt x="392067" y="1507024"/>
                  </a:lnTo>
                  <a:lnTo>
                    <a:pt x="416919" y="1561484"/>
                  </a:lnTo>
                  <a:lnTo>
                    <a:pt x="434246" y="1618783"/>
                  </a:lnTo>
                  <a:lnTo>
                    <a:pt x="443738" y="1677888"/>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648515" y="3965677"/>
              <a:ext cx="1491634" cy="1463273"/>
            </a:xfrm>
            <a:custGeom>
              <a:avLst/>
              <a:pathLst>
                <a:path w="1491634" h="1463273">
                  <a:moveTo>
                    <a:pt x="0" y="365368"/>
                  </a:moveTo>
                  <a:lnTo>
                    <a:pt x="30701" y="417649"/>
                  </a:lnTo>
                  <a:lnTo>
                    <a:pt x="61402" y="469930"/>
                  </a:lnTo>
                  <a:lnTo>
                    <a:pt x="92103" y="522212"/>
                  </a:lnTo>
                  <a:lnTo>
                    <a:pt x="122804" y="574493"/>
                  </a:lnTo>
                  <a:lnTo>
                    <a:pt x="153505" y="626774"/>
                  </a:lnTo>
                  <a:lnTo>
                    <a:pt x="184206" y="679055"/>
                  </a:lnTo>
                  <a:lnTo>
                    <a:pt x="214907" y="731336"/>
                  </a:lnTo>
                  <a:lnTo>
                    <a:pt x="245608" y="783618"/>
                  </a:lnTo>
                  <a:lnTo>
                    <a:pt x="276310" y="835899"/>
                  </a:lnTo>
                  <a:lnTo>
                    <a:pt x="307011" y="888180"/>
                  </a:lnTo>
                  <a:lnTo>
                    <a:pt x="337712" y="940461"/>
                  </a:lnTo>
                  <a:lnTo>
                    <a:pt x="368413" y="992743"/>
                  </a:lnTo>
                  <a:lnTo>
                    <a:pt x="399114" y="1045024"/>
                  </a:lnTo>
                  <a:lnTo>
                    <a:pt x="429815" y="1097305"/>
                  </a:lnTo>
                  <a:lnTo>
                    <a:pt x="460516" y="1149586"/>
                  </a:lnTo>
                  <a:lnTo>
                    <a:pt x="491217" y="1201867"/>
                  </a:lnTo>
                  <a:lnTo>
                    <a:pt x="521918" y="1254149"/>
                  </a:lnTo>
                  <a:lnTo>
                    <a:pt x="552620" y="1306430"/>
                  </a:lnTo>
                  <a:lnTo>
                    <a:pt x="583321" y="1358711"/>
                  </a:lnTo>
                  <a:lnTo>
                    <a:pt x="614022" y="1410992"/>
                  </a:lnTo>
                  <a:lnTo>
                    <a:pt x="644723" y="1463273"/>
                  </a:lnTo>
                  <a:lnTo>
                    <a:pt x="695174" y="1432468"/>
                  </a:lnTo>
                  <a:lnTo>
                    <a:pt x="744537" y="1399946"/>
                  </a:lnTo>
                  <a:lnTo>
                    <a:pt x="792752" y="1365746"/>
                  </a:lnTo>
                  <a:lnTo>
                    <a:pt x="839762" y="1329908"/>
                  </a:lnTo>
                  <a:lnTo>
                    <a:pt x="885513" y="1292474"/>
                  </a:lnTo>
                  <a:lnTo>
                    <a:pt x="929949" y="1253490"/>
                  </a:lnTo>
                  <a:lnTo>
                    <a:pt x="973018" y="1213001"/>
                  </a:lnTo>
                  <a:lnTo>
                    <a:pt x="1014670" y="1171054"/>
                  </a:lnTo>
                  <a:lnTo>
                    <a:pt x="1054854" y="1127701"/>
                  </a:lnTo>
                  <a:lnTo>
                    <a:pt x="1093524" y="1082991"/>
                  </a:lnTo>
                  <a:lnTo>
                    <a:pt x="1130634" y="1036977"/>
                  </a:lnTo>
                  <a:lnTo>
                    <a:pt x="1166139" y="989715"/>
                  </a:lnTo>
                  <a:lnTo>
                    <a:pt x="1199999" y="941260"/>
                  </a:lnTo>
                  <a:lnTo>
                    <a:pt x="1232172" y="891670"/>
                  </a:lnTo>
                  <a:lnTo>
                    <a:pt x="1262621" y="841002"/>
                  </a:lnTo>
                  <a:lnTo>
                    <a:pt x="1291309" y="789317"/>
                  </a:lnTo>
                  <a:lnTo>
                    <a:pt x="1318204" y="736677"/>
                  </a:lnTo>
                  <a:lnTo>
                    <a:pt x="1343272" y="683143"/>
                  </a:lnTo>
                  <a:lnTo>
                    <a:pt x="1366485" y="628778"/>
                  </a:lnTo>
                  <a:lnTo>
                    <a:pt x="1387814" y="573647"/>
                  </a:lnTo>
                  <a:lnTo>
                    <a:pt x="1407236" y="517816"/>
                  </a:lnTo>
                  <a:lnTo>
                    <a:pt x="1424726" y="461349"/>
                  </a:lnTo>
                  <a:lnTo>
                    <a:pt x="1440264" y="404315"/>
                  </a:lnTo>
                  <a:lnTo>
                    <a:pt x="1453831" y="346780"/>
                  </a:lnTo>
                  <a:lnTo>
                    <a:pt x="1465412" y="288813"/>
                  </a:lnTo>
                  <a:lnTo>
                    <a:pt x="1474993" y="230481"/>
                  </a:lnTo>
                  <a:lnTo>
                    <a:pt x="1482563" y="171855"/>
                  </a:lnTo>
                  <a:lnTo>
                    <a:pt x="1488112" y="113003"/>
                  </a:lnTo>
                  <a:lnTo>
                    <a:pt x="1491634" y="53995"/>
                  </a:lnTo>
                  <a:lnTo>
                    <a:pt x="1431059" y="51424"/>
                  </a:lnTo>
                  <a:lnTo>
                    <a:pt x="1370485" y="48853"/>
                  </a:lnTo>
                  <a:lnTo>
                    <a:pt x="1309910" y="46281"/>
                  </a:lnTo>
                  <a:lnTo>
                    <a:pt x="1249336" y="43710"/>
                  </a:lnTo>
                  <a:lnTo>
                    <a:pt x="1188761" y="41139"/>
                  </a:lnTo>
                  <a:lnTo>
                    <a:pt x="1128187" y="38568"/>
                  </a:lnTo>
                  <a:lnTo>
                    <a:pt x="1067612" y="35997"/>
                  </a:lnTo>
                  <a:lnTo>
                    <a:pt x="1007038" y="33425"/>
                  </a:lnTo>
                  <a:lnTo>
                    <a:pt x="946463" y="30854"/>
                  </a:lnTo>
                  <a:lnTo>
                    <a:pt x="885889" y="28283"/>
                  </a:lnTo>
                  <a:lnTo>
                    <a:pt x="825314" y="25712"/>
                  </a:lnTo>
                  <a:lnTo>
                    <a:pt x="764740" y="23140"/>
                  </a:lnTo>
                  <a:lnTo>
                    <a:pt x="704165" y="20569"/>
                  </a:lnTo>
                  <a:lnTo>
                    <a:pt x="643591" y="17998"/>
                  </a:lnTo>
                  <a:lnTo>
                    <a:pt x="583016" y="15427"/>
                  </a:lnTo>
                  <a:lnTo>
                    <a:pt x="522442" y="12856"/>
                  </a:lnTo>
                  <a:lnTo>
                    <a:pt x="461867" y="10284"/>
                  </a:lnTo>
                  <a:lnTo>
                    <a:pt x="401293" y="7713"/>
                  </a:lnTo>
                  <a:lnTo>
                    <a:pt x="340718" y="5142"/>
                  </a:lnTo>
                  <a:lnTo>
                    <a:pt x="280144" y="2571"/>
                  </a:lnTo>
                  <a:lnTo>
                    <a:pt x="219569" y="0"/>
                  </a:lnTo>
                  <a:lnTo>
                    <a:pt x="212374" y="63031"/>
                  </a:lnTo>
                  <a:lnTo>
                    <a:pt x="196300" y="124402"/>
                  </a:lnTo>
                  <a:lnTo>
                    <a:pt x="171675" y="182869"/>
                  </a:lnTo>
                  <a:lnTo>
                    <a:pt x="138997" y="237247"/>
                  </a:lnTo>
                  <a:lnTo>
                    <a:pt x="98928" y="286433"/>
                  </a:lnTo>
                  <a:lnTo>
                    <a:pt x="52280" y="329430"/>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448668" y="4331045"/>
              <a:ext cx="844570" cy="1331682"/>
            </a:xfrm>
            <a:custGeom>
              <a:avLst/>
              <a:pathLst>
                <a:path w="844570" h="1331682">
                  <a:moveTo>
                    <a:pt x="0" y="60608"/>
                  </a:moveTo>
                  <a:lnTo>
                    <a:pt x="3511" y="121136"/>
                  </a:lnTo>
                  <a:lnTo>
                    <a:pt x="7022" y="181663"/>
                  </a:lnTo>
                  <a:lnTo>
                    <a:pt x="10533" y="242190"/>
                  </a:lnTo>
                  <a:lnTo>
                    <a:pt x="14044" y="302718"/>
                  </a:lnTo>
                  <a:lnTo>
                    <a:pt x="17555" y="363245"/>
                  </a:lnTo>
                  <a:lnTo>
                    <a:pt x="21066" y="423772"/>
                  </a:lnTo>
                  <a:lnTo>
                    <a:pt x="24577" y="484300"/>
                  </a:lnTo>
                  <a:lnTo>
                    <a:pt x="28088" y="544827"/>
                  </a:lnTo>
                  <a:lnTo>
                    <a:pt x="31599" y="605354"/>
                  </a:lnTo>
                  <a:lnTo>
                    <a:pt x="35110" y="665882"/>
                  </a:lnTo>
                  <a:lnTo>
                    <a:pt x="38621" y="726409"/>
                  </a:lnTo>
                  <a:lnTo>
                    <a:pt x="42132" y="786936"/>
                  </a:lnTo>
                  <a:lnTo>
                    <a:pt x="45643" y="847464"/>
                  </a:lnTo>
                  <a:lnTo>
                    <a:pt x="49154" y="907991"/>
                  </a:lnTo>
                  <a:lnTo>
                    <a:pt x="52665" y="968518"/>
                  </a:lnTo>
                  <a:lnTo>
                    <a:pt x="56176" y="1029046"/>
                  </a:lnTo>
                  <a:lnTo>
                    <a:pt x="59687" y="1089573"/>
                  </a:lnTo>
                  <a:lnTo>
                    <a:pt x="63198" y="1150100"/>
                  </a:lnTo>
                  <a:lnTo>
                    <a:pt x="66709" y="1210627"/>
                  </a:lnTo>
                  <a:lnTo>
                    <a:pt x="70220" y="1271155"/>
                  </a:lnTo>
                  <a:lnTo>
                    <a:pt x="73731" y="1331682"/>
                  </a:lnTo>
                  <a:lnTo>
                    <a:pt x="136090" y="1326925"/>
                  </a:lnTo>
                  <a:lnTo>
                    <a:pt x="198234" y="1319903"/>
                  </a:lnTo>
                  <a:lnTo>
                    <a:pt x="260083" y="1310624"/>
                  </a:lnTo>
                  <a:lnTo>
                    <a:pt x="321552" y="1299102"/>
                  </a:lnTo>
                  <a:lnTo>
                    <a:pt x="382562" y="1285351"/>
                  </a:lnTo>
                  <a:lnTo>
                    <a:pt x="443031" y="1269390"/>
                  </a:lnTo>
                  <a:lnTo>
                    <a:pt x="502880" y="1251239"/>
                  </a:lnTo>
                  <a:lnTo>
                    <a:pt x="562029" y="1230923"/>
                  </a:lnTo>
                  <a:lnTo>
                    <a:pt x="620399" y="1208469"/>
                  </a:lnTo>
                  <a:lnTo>
                    <a:pt x="677914" y="1183906"/>
                  </a:lnTo>
                  <a:lnTo>
                    <a:pt x="734497" y="1157267"/>
                  </a:lnTo>
                  <a:lnTo>
                    <a:pt x="790074" y="1128588"/>
                  </a:lnTo>
                  <a:lnTo>
                    <a:pt x="844570" y="1097905"/>
                  </a:lnTo>
                  <a:lnTo>
                    <a:pt x="813869" y="1045624"/>
                  </a:lnTo>
                  <a:lnTo>
                    <a:pt x="783168" y="993343"/>
                  </a:lnTo>
                  <a:lnTo>
                    <a:pt x="752467" y="941061"/>
                  </a:lnTo>
                  <a:lnTo>
                    <a:pt x="721766" y="888780"/>
                  </a:lnTo>
                  <a:lnTo>
                    <a:pt x="691065" y="836499"/>
                  </a:lnTo>
                  <a:lnTo>
                    <a:pt x="660363" y="784218"/>
                  </a:lnTo>
                  <a:lnTo>
                    <a:pt x="629662" y="731937"/>
                  </a:lnTo>
                  <a:lnTo>
                    <a:pt x="598961" y="679655"/>
                  </a:lnTo>
                  <a:lnTo>
                    <a:pt x="568260" y="627374"/>
                  </a:lnTo>
                  <a:lnTo>
                    <a:pt x="537559" y="575093"/>
                  </a:lnTo>
                  <a:lnTo>
                    <a:pt x="506858" y="522812"/>
                  </a:lnTo>
                  <a:lnTo>
                    <a:pt x="476157" y="470530"/>
                  </a:lnTo>
                  <a:lnTo>
                    <a:pt x="445456" y="418249"/>
                  </a:lnTo>
                  <a:lnTo>
                    <a:pt x="414755" y="365968"/>
                  </a:lnTo>
                  <a:lnTo>
                    <a:pt x="384053" y="313687"/>
                  </a:lnTo>
                  <a:lnTo>
                    <a:pt x="353352" y="261406"/>
                  </a:lnTo>
                  <a:lnTo>
                    <a:pt x="322651" y="209124"/>
                  </a:lnTo>
                  <a:lnTo>
                    <a:pt x="291950" y="156843"/>
                  </a:lnTo>
                  <a:lnTo>
                    <a:pt x="261249" y="104562"/>
                  </a:lnTo>
                  <a:lnTo>
                    <a:pt x="230548" y="52281"/>
                  </a:lnTo>
                  <a:lnTo>
                    <a:pt x="199847" y="0"/>
                  </a:lnTo>
                  <a:lnTo>
                    <a:pt x="136708" y="30666"/>
                  </a:lnTo>
                  <a:lnTo>
                    <a:pt x="69536" y="51037"/>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078199" y="4383351"/>
              <a:ext cx="444199" cy="1282033"/>
            </a:xfrm>
            <a:custGeom>
              <a:avLst/>
              <a:pathLst>
                <a:path w="444199" h="1282033">
                  <a:moveTo>
                    <a:pt x="255305" y="0"/>
                  </a:moveTo>
                  <a:lnTo>
                    <a:pt x="243148" y="59397"/>
                  </a:lnTo>
                  <a:lnTo>
                    <a:pt x="230991" y="118795"/>
                  </a:lnTo>
                  <a:lnTo>
                    <a:pt x="218833" y="178192"/>
                  </a:lnTo>
                  <a:lnTo>
                    <a:pt x="206676" y="237590"/>
                  </a:lnTo>
                  <a:lnTo>
                    <a:pt x="194518" y="296988"/>
                  </a:lnTo>
                  <a:lnTo>
                    <a:pt x="182361" y="356385"/>
                  </a:lnTo>
                  <a:lnTo>
                    <a:pt x="170203" y="415783"/>
                  </a:lnTo>
                  <a:lnTo>
                    <a:pt x="158046" y="475181"/>
                  </a:lnTo>
                  <a:lnTo>
                    <a:pt x="145889" y="534578"/>
                  </a:lnTo>
                  <a:lnTo>
                    <a:pt x="133731" y="593976"/>
                  </a:lnTo>
                  <a:lnTo>
                    <a:pt x="121574" y="653374"/>
                  </a:lnTo>
                  <a:lnTo>
                    <a:pt x="109416" y="712771"/>
                  </a:lnTo>
                  <a:lnTo>
                    <a:pt x="97259" y="772169"/>
                  </a:lnTo>
                  <a:lnTo>
                    <a:pt x="85101" y="831567"/>
                  </a:lnTo>
                  <a:lnTo>
                    <a:pt x="72944" y="890964"/>
                  </a:lnTo>
                  <a:lnTo>
                    <a:pt x="60787" y="950362"/>
                  </a:lnTo>
                  <a:lnTo>
                    <a:pt x="48629" y="1009760"/>
                  </a:lnTo>
                  <a:lnTo>
                    <a:pt x="36472" y="1069157"/>
                  </a:lnTo>
                  <a:lnTo>
                    <a:pt x="24314" y="1128555"/>
                  </a:lnTo>
                  <a:lnTo>
                    <a:pt x="12157" y="1187952"/>
                  </a:lnTo>
                  <a:lnTo>
                    <a:pt x="0" y="1247350"/>
                  </a:lnTo>
                  <a:lnTo>
                    <a:pt x="62728" y="1258981"/>
                  </a:lnTo>
                  <a:lnTo>
                    <a:pt x="125845" y="1268275"/>
                  </a:lnTo>
                  <a:lnTo>
                    <a:pt x="189263" y="1275222"/>
                  </a:lnTo>
                  <a:lnTo>
                    <a:pt x="252895" y="1279809"/>
                  </a:lnTo>
                  <a:lnTo>
                    <a:pt x="316654" y="1282033"/>
                  </a:lnTo>
                  <a:lnTo>
                    <a:pt x="380451" y="1281888"/>
                  </a:lnTo>
                  <a:lnTo>
                    <a:pt x="444199" y="1279376"/>
                  </a:lnTo>
                  <a:lnTo>
                    <a:pt x="440688" y="1218849"/>
                  </a:lnTo>
                  <a:lnTo>
                    <a:pt x="437177" y="1158322"/>
                  </a:lnTo>
                  <a:lnTo>
                    <a:pt x="433666" y="1097794"/>
                  </a:lnTo>
                  <a:lnTo>
                    <a:pt x="430155" y="1037267"/>
                  </a:lnTo>
                  <a:lnTo>
                    <a:pt x="426644" y="976740"/>
                  </a:lnTo>
                  <a:lnTo>
                    <a:pt x="423133" y="916212"/>
                  </a:lnTo>
                  <a:lnTo>
                    <a:pt x="419622" y="855685"/>
                  </a:lnTo>
                  <a:lnTo>
                    <a:pt x="416111" y="795158"/>
                  </a:lnTo>
                  <a:lnTo>
                    <a:pt x="412600" y="734630"/>
                  </a:lnTo>
                  <a:lnTo>
                    <a:pt x="409089" y="674103"/>
                  </a:lnTo>
                  <a:lnTo>
                    <a:pt x="405578" y="613576"/>
                  </a:lnTo>
                  <a:lnTo>
                    <a:pt x="402067" y="553048"/>
                  </a:lnTo>
                  <a:lnTo>
                    <a:pt x="398556" y="492521"/>
                  </a:lnTo>
                  <a:lnTo>
                    <a:pt x="395045" y="431994"/>
                  </a:lnTo>
                  <a:lnTo>
                    <a:pt x="391534" y="371467"/>
                  </a:lnTo>
                  <a:lnTo>
                    <a:pt x="388023" y="310939"/>
                  </a:lnTo>
                  <a:lnTo>
                    <a:pt x="384512" y="250412"/>
                  </a:lnTo>
                  <a:lnTo>
                    <a:pt x="381001" y="189885"/>
                  </a:lnTo>
                  <a:lnTo>
                    <a:pt x="377490" y="129357"/>
                  </a:lnTo>
                  <a:lnTo>
                    <a:pt x="373979" y="68830"/>
                  </a:lnTo>
                  <a:lnTo>
                    <a:pt x="370468" y="8303"/>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1665298" y="4346785"/>
              <a:ext cx="668207" cy="1283916"/>
            </a:xfrm>
            <a:custGeom>
              <a:avLst/>
              <a:pathLst>
                <a:path w="668207" h="1283916">
                  <a:moveTo>
                    <a:pt x="561158" y="0"/>
                  </a:moveTo>
                  <a:lnTo>
                    <a:pt x="534436" y="54422"/>
                  </a:lnTo>
                  <a:lnTo>
                    <a:pt x="507715" y="108845"/>
                  </a:lnTo>
                  <a:lnTo>
                    <a:pt x="480993" y="163267"/>
                  </a:lnTo>
                  <a:lnTo>
                    <a:pt x="454271" y="217690"/>
                  </a:lnTo>
                  <a:lnTo>
                    <a:pt x="427549" y="272113"/>
                  </a:lnTo>
                  <a:lnTo>
                    <a:pt x="400827" y="326535"/>
                  </a:lnTo>
                  <a:lnTo>
                    <a:pt x="374105" y="380958"/>
                  </a:lnTo>
                  <a:lnTo>
                    <a:pt x="347383" y="435381"/>
                  </a:lnTo>
                  <a:lnTo>
                    <a:pt x="320662" y="489803"/>
                  </a:lnTo>
                  <a:lnTo>
                    <a:pt x="293940" y="544226"/>
                  </a:lnTo>
                  <a:lnTo>
                    <a:pt x="267218" y="598649"/>
                  </a:lnTo>
                  <a:lnTo>
                    <a:pt x="240496" y="653071"/>
                  </a:lnTo>
                  <a:lnTo>
                    <a:pt x="213774" y="707494"/>
                  </a:lnTo>
                  <a:lnTo>
                    <a:pt x="187052" y="761917"/>
                  </a:lnTo>
                  <a:lnTo>
                    <a:pt x="160331" y="816339"/>
                  </a:lnTo>
                  <a:lnTo>
                    <a:pt x="133609" y="870762"/>
                  </a:lnTo>
                  <a:lnTo>
                    <a:pt x="106887" y="925185"/>
                  </a:lnTo>
                  <a:lnTo>
                    <a:pt x="80165" y="979607"/>
                  </a:lnTo>
                  <a:lnTo>
                    <a:pt x="53443" y="1034030"/>
                  </a:lnTo>
                  <a:lnTo>
                    <a:pt x="26721" y="1088453"/>
                  </a:lnTo>
                  <a:lnTo>
                    <a:pt x="0" y="1142875"/>
                  </a:lnTo>
                  <a:lnTo>
                    <a:pt x="56591" y="1169396"/>
                  </a:lnTo>
                  <a:lnTo>
                    <a:pt x="114109" y="1193842"/>
                  </a:lnTo>
                  <a:lnTo>
                    <a:pt x="172477" y="1216181"/>
                  </a:lnTo>
                  <a:lnTo>
                    <a:pt x="231619" y="1236383"/>
                  </a:lnTo>
                  <a:lnTo>
                    <a:pt x="291457" y="1254422"/>
                  </a:lnTo>
                  <a:lnTo>
                    <a:pt x="351911" y="1270273"/>
                  </a:lnTo>
                  <a:lnTo>
                    <a:pt x="412901" y="1283916"/>
                  </a:lnTo>
                  <a:lnTo>
                    <a:pt x="425058" y="1224519"/>
                  </a:lnTo>
                  <a:lnTo>
                    <a:pt x="437216" y="1165121"/>
                  </a:lnTo>
                  <a:lnTo>
                    <a:pt x="449373" y="1105723"/>
                  </a:lnTo>
                  <a:lnTo>
                    <a:pt x="461530" y="1046326"/>
                  </a:lnTo>
                  <a:lnTo>
                    <a:pt x="473688" y="986928"/>
                  </a:lnTo>
                  <a:lnTo>
                    <a:pt x="485845" y="927530"/>
                  </a:lnTo>
                  <a:lnTo>
                    <a:pt x="498003" y="868133"/>
                  </a:lnTo>
                  <a:lnTo>
                    <a:pt x="510160" y="808735"/>
                  </a:lnTo>
                  <a:lnTo>
                    <a:pt x="522318" y="749337"/>
                  </a:lnTo>
                  <a:lnTo>
                    <a:pt x="534475" y="689940"/>
                  </a:lnTo>
                  <a:lnTo>
                    <a:pt x="546632" y="630542"/>
                  </a:lnTo>
                  <a:lnTo>
                    <a:pt x="558790" y="571144"/>
                  </a:lnTo>
                  <a:lnTo>
                    <a:pt x="570947" y="511747"/>
                  </a:lnTo>
                  <a:lnTo>
                    <a:pt x="583105" y="452349"/>
                  </a:lnTo>
                  <a:lnTo>
                    <a:pt x="595262" y="392952"/>
                  </a:lnTo>
                  <a:lnTo>
                    <a:pt x="607420" y="333554"/>
                  </a:lnTo>
                  <a:lnTo>
                    <a:pt x="619577" y="274156"/>
                  </a:lnTo>
                  <a:lnTo>
                    <a:pt x="631734" y="214759"/>
                  </a:lnTo>
                  <a:lnTo>
                    <a:pt x="643892" y="155361"/>
                  </a:lnTo>
                  <a:lnTo>
                    <a:pt x="656049" y="95963"/>
                  </a:lnTo>
                  <a:lnTo>
                    <a:pt x="668207" y="36566"/>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1344086" y="4293705"/>
              <a:ext cx="882370" cy="1195956"/>
            </a:xfrm>
            <a:custGeom>
              <a:avLst/>
              <a:pathLst>
                <a:path w="882370" h="1195956">
                  <a:moveTo>
                    <a:pt x="799093" y="0"/>
                  </a:moveTo>
                  <a:lnTo>
                    <a:pt x="761041" y="47200"/>
                  </a:lnTo>
                  <a:lnTo>
                    <a:pt x="722989" y="94401"/>
                  </a:lnTo>
                  <a:lnTo>
                    <a:pt x="684937" y="141602"/>
                  </a:lnTo>
                  <a:lnTo>
                    <a:pt x="646885" y="188803"/>
                  </a:lnTo>
                  <a:lnTo>
                    <a:pt x="608833" y="236004"/>
                  </a:lnTo>
                  <a:lnTo>
                    <a:pt x="570781" y="283205"/>
                  </a:lnTo>
                  <a:lnTo>
                    <a:pt x="532729" y="330406"/>
                  </a:lnTo>
                  <a:lnTo>
                    <a:pt x="494676" y="377607"/>
                  </a:lnTo>
                  <a:lnTo>
                    <a:pt x="456624" y="424807"/>
                  </a:lnTo>
                  <a:lnTo>
                    <a:pt x="418572" y="472008"/>
                  </a:lnTo>
                  <a:lnTo>
                    <a:pt x="380520" y="519209"/>
                  </a:lnTo>
                  <a:lnTo>
                    <a:pt x="342468" y="566410"/>
                  </a:lnTo>
                  <a:lnTo>
                    <a:pt x="304416" y="613611"/>
                  </a:lnTo>
                  <a:lnTo>
                    <a:pt x="266364" y="660812"/>
                  </a:lnTo>
                  <a:lnTo>
                    <a:pt x="228312" y="708013"/>
                  </a:lnTo>
                  <a:lnTo>
                    <a:pt x="190260" y="755214"/>
                  </a:lnTo>
                  <a:lnTo>
                    <a:pt x="152208" y="802415"/>
                  </a:lnTo>
                  <a:lnTo>
                    <a:pt x="114156" y="849615"/>
                  </a:lnTo>
                  <a:lnTo>
                    <a:pt x="76104" y="896816"/>
                  </a:lnTo>
                  <a:lnTo>
                    <a:pt x="38052" y="944017"/>
                  </a:lnTo>
                  <a:lnTo>
                    <a:pt x="0" y="991218"/>
                  </a:lnTo>
                  <a:lnTo>
                    <a:pt x="50253" y="1030219"/>
                  </a:lnTo>
                  <a:lnTo>
                    <a:pt x="101916" y="1067334"/>
                  </a:lnTo>
                  <a:lnTo>
                    <a:pt x="154916" y="1102512"/>
                  </a:lnTo>
                  <a:lnTo>
                    <a:pt x="209182" y="1135705"/>
                  </a:lnTo>
                  <a:lnTo>
                    <a:pt x="264639" y="1166867"/>
                  </a:lnTo>
                  <a:lnTo>
                    <a:pt x="321211" y="1195956"/>
                  </a:lnTo>
                  <a:lnTo>
                    <a:pt x="347933" y="1141533"/>
                  </a:lnTo>
                  <a:lnTo>
                    <a:pt x="374655" y="1087110"/>
                  </a:lnTo>
                  <a:lnTo>
                    <a:pt x="401377" y="1032688"/>
                  </a:lnTo>
                  <a:lnTo>
                    <a:pt x="428099" y="978265"/>
                  </a:lnTo>
                  <a:lnTo>
                    <a:pt x="454821" y="923842"/>
                  </a:lnTo>
                  <a:lnTo>
                    <a:pt x="481543" y="869420"/>
                  </a:lnTo>
                  <a:lnTo>
                    <a:pt x="508264" y="814997"/>
                  </a:lnTo>
                  <a:lnTo>
                    <a:pt x="534986" y="760574"/>
                  </a:lnTo>
                  <a:lnTo>
                    <a:pt x="561708" y="706152"/>
                  </a:lnTo>
                  <a:lnTo>
                    <a:pt x="588430" y="651729"/>
                  </a:lnTo>
                  <a:lnTo>
                    <a:pt x="615152" y="597306"/>
                  </a:lnTo>
                  <a:lnTo>
                    <a:pt x="641874" y="542884"/>
                  </a:lnTo>
                  <a:lnTo>
                    <a:pt x="668595" y="488461"/>
                  </a:lnTo>
                  <a:lnTo>
                    <a:pt x="695317" y="434038"/>
                  </a:lnTo>
                  <a:lnTo>
                    <a:pt x="722039" y="379616"/>
                  </a:lnTo>
                  <a:lnTo>
                    <a:pt x="748761" y="325193"/>
                  </a:lnTo>
                  <a:lnTo>
                    <a:pt x="775483" y="270770"/>
                  </a:lnTo>
                  <a:lnTo>
                    <a:pt x="802205" y="216348"/>
                  </a:lnTo>
                  <a:lnTo>
                    <a:pt x="828927" y="161925"/>
                  </a:lnTo>
                  <a:lnTo>
                    <a:pt x="855648" y="107502"/>
                  </a:lnTo>
                  <a:lnTo>
                    <a:pt x="882370" y="53080"/>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1091474" y="4228621"/>
              <a:ext cx="1051704" cy="1056302"/>
            </a:xfrm>
            <a:custGeom>
              <a:avLst/>
              <a:pathLst>
                <a:path w="1051704" h="1056302">
                  <a:moveTo>
                    <a:pt x="986213" y="0"/>
                  </a:moveTo>
                  <a:lnTo>
                    <a:pt x="939250" y="38345"/>
                  </a:lnTo>
                  <a:lnTo>
                    <a:pt x="892287" y="76691"/>
                  </a:lnTo>
                  <a:lnTo>
                    <a:pt x="845325" y="115037"/>
                  </a:lnTo>
                  <a:lnTo>
                    <a:pt x="798362" y="153383"/>
                  </a:lnTo>
                  <a:lnTo>
                    <a:pt x="751400" y="191729"/>
                  </a:lnTo>
                  <a:lnTo>
                    <a:pt x="704437" y="230075"/>
                  </a:lnTo>
                  <a:lnTo>
                    <a:pt x="657475" y="268421"/>
                  </a:lnTo>
                  <a:lnTo>
                    <a:pt x="610512" y="306766"/>
                  </a:lnTo>
                  <a:lnTo>
                    <a:pt x="563550" y="345112"/>
                  </a:lnTo>
                  <a:lnTo>
                    <a:pt x="516587" y="383458"/>
                  </a:lnTo>
                  <a:lnTo>
                    <a:pt x="469625" y="421804"/>
                  </a:lnTo>
                  <a:lnTo>
                    <a:pt x="422662" y="460150"/>
                  </a:lnTo>
                  <a:lnTo>
                    <a:pt x="375700" y="498496"/>
                  </a:lnTo>
                  <a:lnTo>
                    <a:pt x="328737" y="536842"/>
                  </a:lnTo>
                  <a:lnTo>
                    <a:pt x="281775" y="575187"/>
                  </a:lnTo>
                  <a:lnTo>
                    <a:pt x="234812" y="613533"/>
                  </a:lnTo>
                  <a:lnTo>
                    <a:pt x="187850" y="651879"/>
                  </a:lnTo>
                  <a:lnTo>
                    <a:pt x="140887" y="690225"/>
                  </a:lnTo>
                  <a:lnTo>
                    <a:pt x="93925" y="728571"/>
                  </a:lnTo>
                  <a:lnTo>
                    <a:pt x="46962" y="766917"/>
                  </a:lnTo>
                  <a:lnTo>
                    <a:pt x="0" y="805263"/>
                  </a:lnTo>
                  <a:lnTo>
                    <a:pt x="38397" y="850662"/>
                  </a:lnTo>
                  <a:lnTo>
                    <a:pt x="78342" y="894706"/>
                  </a:lnTo>
                  <a:lnTo>
                    <a:pt x="119786" y="937343"/>
                  </a:lnTo>
                  <a:lnTo>
                    <a:pt x="162680" y="978520"/>
                  </a:lnTo>
                  <a:lnTo>
                    <a:pt x="206973" y="1018189"/>
                  </a:lnTo>
                  <a:lnTo>
                    <a:pt x="252611" y="1056302"/>
                  </a:lnTo>
                  <a:lnTo>
                    <a:pt x="290663" y="1009102"/>
                  </a:lnTo>
                  <a:lnTo>
                    <a:pt x="328715" y="961901"/>
                  </a:lnTo>
                  <a:lnTo>
                    <a:pt x="366767" y="914700"/>
                  </a:lnTo>
                  <a:lnTo>
                    <a:pt x="404819" y="867499"/>
                  </a:lnTo>
                  <a:lnTo>
                    <a:pt x="442871" y="820298"/>
                  </a:lnTo>
                  <a:lnTo>
                    <a:pt x="480923" y="773097"/>
                  </a:lnTo>
                  <a:lnTo>
                    <a:pt x="518975" y="725896"/>
                  </a:lnTo>
                  <a:lnTo>
                    <a:pt x="557027" y="678695"/>
                  </a:lnTo>
                  <a:lnTo>
                    <a:pt x="595079" y="631495"/>
                  </a:lnTo>
                  <a:lnTo>
                    <a:pt x="633132" y="584294"/>
                  </a:lnTo>
                  <a:lnTo>
                    <a:pt x="671184" y="537093"/>
                  </a:lnTo>
                  <a:lnTo>
                    <a:pt x="709236" y="489892"/>
                  </a:lnTo>
                  <a:lnTo>
                    <a:pt x="747288" y="442691"/>
                  </a:lnTo>
                  <a:lnTo>
                    <a:pt x="785340" y="395490"/>
                  </a:lnTo>
                  <a:lnTo>
                    <a:pt x="823392" y="348289"/>
                  </a:lnTo>
                  <a:lnTo>
                    <a:pt x="861444" y="301088"/>
                  </a:lnTo>
                  <a:lnTo>
                    <a:pt x="899496" y="253887"/>
                  </a:lnTo>
                  <a:lnTo>
                    <a:pt x="937548" y="206687"/>
                  </a:lnTo>
                  <a:lnTo>
                    <a:pt x="975600" y="159486"/>
                  </a:lnTo>
                  <a:lnTo>
                    <a:pt x="1013652" y="112285"/>
                  </a:lnTo>
                  <a:lnTo>
                    <a:pt x="1051704" y="65084"/>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900575" y="4153705"/>
              <a:ext cx="1177112" cy="880178"/>
            </a:xfrm>
            <a:custGeom>
              <a:avLst/>
              <a:pathLst>
                <a:path w="1177112" h="880178">
                  <a:moveTo>
                    <a:pt x="1127619" y="0"/>
                  </a:moveTo>
                  <a:lnTo>
                    <a:pt x="1073923" y="28153"/>
                  </a:lnTo>
                  <a:lnTo>
                    <a:pt x="1020227" y="56306"/>
                  </a:lnTo>
                  <a:lnTo>
                    <a:pt x="966531" y="84459"/>
                  </a:lnTo>
                  <a:lnTo>
                    <a:pt x="912835" y="112612"/>
                  </a:lnTo>
                  <a:lnTo>
                    <a:pt x="859138" y="140766"/>
                  </a:lnTo>
                  <a:lnTo>
                    <a:pt x="805442" y="168919"/>
                  </a:lnTo>
                  <a:lnTo>
                    <a:pt x="751746" y="197072"/>
                  </a:lnTo>
                  <a:lnTo>
                    <a:pt x="698050" y="225225"/>
                  </a:lnTo>
                  <a:lnTo>
                    <a:pt x="644354" y="253379"/>
                  </a:lnTo>
                  <a:lnTo>
                    <a:pt x="590657" y="281532"/>
                  </a:lnTo>
                  <a:lnTo>
                    <a:pt x="536961" y="309685"/>
                  </a:lnTo>
                  <a:lnTo>
                    <a:pt x="483265" y="337838"/>
                  </a:lnTo>
                  <a:lnTo>
                    <a:pt x="429569" y="365991"/>
                  </a:lnTo>
                  <a:lnTo>
                    <a:pt x="375873" y="394145"/>
                  </a:lnTo>
                  <a:lnTo>
                    <a:pt x="322177" y="422298"/>
                  </a:lnTo>
                  <a:lnTo>
                    <a:pt x="268480" y="450451"/>
                  </a:lnTo>
                  <a:lnTo>
                    <a:pt x="214784" y="478604"/>
                  </a:lnTo>
                  <a:lnTo>
                    <a:pt x="161088" y="506758"/>
                  </a:lnTo>
                  <a:lnTo>
                    <a:pt x="107392" y="534911"/>
                  </a:lnTo>
                  <a:lnTo>
                    <a:pt x="53696" y="563064"/>
                  </a:lnTo>
                  <a:lnTo>
                    <a:pt x="0" y="591217"/>
                  </a:lnTo>
                  <a:lnTo>
                    <a:pt x="33449" y="651999"/>
                  </a:lnTo>
                  <a:lnTo>
                    <a:pt x="69324" y="711382"/>
                  </a:lnTo>
                  <a:lnTo>
                    <a:pt x="107566" y="769268"/>
                  </a:lnTo>
                  <a:lnTo>
                    <a:pt x="148113" y="825564"/>
                  </a:lnTo>
                  <a:lnTo>
                    <a:pt x="190899" y="880178"/>
                  </a:lnTo>
                  <a:lnTo>
                    <a:pt x="237861" y="841833"/>
                  </a:lnTo>
                  <a:lnTo>
                    <a:pt x="284824" y="803487"/>
                  </a:lnTo>
                  <a:lnTo>
                    <a:pt x="331786" y="765141"/>
                  </a:lnTo>
                  <a:lnTo>
                    <a:pt x="378749" y="726795"/>
                  </a:lnTo>
                  <a:lnTo>
                    <a:pt x="425711" y="688449"/>
                  </a:lnTo>
                  <a:lnTo>
                    <a:pt x="472674" y="650103"/>
                  </a:lnTo>
                  <a:lnTo>
                    <a:pt x="519636" y="611757"/>
                  </a:lnTo>
                  <a:lnTo>
                    <a:pt x="566599" y="573412"/>
                  </a:lnTo>
                  <a:lnTo>
                    <a:pt x="613561" y="535066"/>
                  </a:lnTo>
                  <a:lnTo>
                    <a:pt x="660524" y="496720"/>
                  </a:lnTo>
                  <a:lnTo>
                    <a:pt x="707486" y="458374"/>
                  </a:lnTo>
                  <a:lnTo>
                    <a:pt x="754449" y="420028"/>
                  </a:lnTo>
                  <a:lnTo>
                    <a:pt x="801411" y="381682"/>
                  </a:lnTo>
                  <a:lnTo>
                    <a:pt x="848374" y="343336"/>
                  </a:lnTo>
                  <a:lnTo>
                    <a:pt x="895336" y="304990"/>
                  </a:lnTo>
                  <a:lnTo>
                    <a:pt x="942299" y="266645"/>
                  </a:lnTo>
                  <a:lnTo>
                    <a:pt x="989261" y="228299"/>
                  </a:lnTo>
                  <a:lnTo>
                    <a:pt x="1036224" y="189953"/>
                  </a:lnTo>
                  <a:lnTo>
                    <a:pt x="1083187" y="151607"/>
                  </a:lnTo>
                  <a:lnTo>
                    <a:pt x="1130149" y="113261"/>
                  </a:lnTo>
                  <a:lnTo>
                    <a:pt x="1177112" y="74915"/>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773210" y="4071933"/>
              <a:ext cx="1254985" cy="672989"/>
            </a:xfrm>
            <a:custGeom>
              <a:avLst/>
              <a:pathLst>
                <a:path w="1254985" h="672989">
                  <a:moveTo>
                    <a:pt x="1221964" y="0"/>
                  </a:moveTo>
                  <a:lnTo>
                    <a:pt x="1163775" y="17027"/>
                  </a:lnTo>
                  <a:lnTo>
                    <a:pt x="1105587" y="34055"/>
                  </a:lnTo>
                  <a:lnTo>
                    <a:pt x="1047398" y="51083"/>
                  </a:lnTo>
                  <a:lnTo>
                    <a:pt x="989209" y="68111"/>
                  </a:lnTo>
                  <a:lnTo>
                    <a:pt x="931020" y="85139"/>
                  </a:lnTo>
                  <a:lnTo>
                    <a:pt x="872831" y="102167"/>
                  </a:lnTo>
                  <a:lnTo>
                    <a:pt x="814643" y="119195"/>
                  </a:lnTo>
                  <a:lnTo>
                    <a:pt x="756454" y="136222"/>
                  </a:lnTo>
                  <a:lnTo>
                    <a:pt x="698265" y="153250"/>
                  </a:lnTo>
                  <a:lnTo>
                    <a:pt x="640076" y="170278"/>
                  </a:lnTo>
                  <a:lnTo>
                    <a:pt x="581887" y="187306"/>
                  </a:lnTo>
                  <a:lnTo>
                    <a:pt x="523699" y="204334"/>
                  </a:lnTo>
                  <a:lnTo>
                    <a:pt x="465510" y="221362"/>
                  </a:lnTo>
                  <a:lnTo>
                    <a:pt x="407321" y="238390"/>
                  </a:lnTo>
                  <a:lnTo>
                    <a:pt x="349132" y="255417"/>
                  </a:lnTo>
                  <a:lnTo>
                    <a:pt x="290943" y="272445"/>
                  </a:lnTo>
                  <a:lnTo>
                    <a:pt x="232755" y="289473"/>
                  </a:lnTo>
                  <a:lnTo>
                    <a:pt x="174566" y="306501"/>
                  </a:lnTo>
                  <a:lnTo>
                    <a:pt x="116377" y="323529"/>
                  </a:lnTo>
                  <a:lnTo>
                    <a:pt x="58188" y="340557"/>
                  </a:lnTo>
                  <a:lnTo>
                    <a:pt x="0" y="357585"/>
                  </a:lnTo>
                  <a:lnTo>
                    <a:pt x="20428" y="422587"/>
                  </a:lnTo>
                  <a:lnTo>
                    <a:pt x="43417" y="486729"/>
                  </a:lnTo>
                  <a:lnTo>
                    <a:pt x="68931" y="549909"/>
                  </a:lnTo>
                  <a:lnTo>
                    <a:pt x="96928" y="612028"/>
                  </a:lnTo>
                  <a:lnTo>
                    <a:pt x="127365" y="672989"/>
                  </a:lnTo>
                  <a:lnTo>
                    <a:pt x="181061" y="644835"/>
                  </a:lnTo>
                  <a:lnTo>
                    <a:pt x="234757" y="616682"/>
                  </a:lnTo>
                  <a:lnTo>
                    <a:pt x="288454" y="588529"/>
                  </a:lnTo>
                  <a:lnTo>
                    <a:pt x="342150" y="560376"/>
                  </a:lnTo>
                  <a:lnTo>
                    <a:pt x="395846" y="532223"/>
                  </a:lnTo>
                  <a:lnTo>
                    <a:pt x="449542" y="504069"/>
                  </a:lnTo>
                  <a:lnTo>
                    <a:pt x="503238" y="475916"/>
                  </a:lnTo>
                  <a:lnTo>
                    <a:pt x="556935" y="447763"/>
                  </a:lnTo>
                  <a:lnTo>
                    <a:pt x="610631" y="419610"/>
                  </a:lnTo>
                  <a:lnTo>
                    <a:pt x="664327" y="391456"/>
                  </a:lnTo>
                  <a:lnTo>
                    <a:pt x="718023" y="363303"/>
                  </a:lnTo>
                  <a:lnTo>
                    <a:pt x="771719" y="335150"/>
                  </a:lnTo>
                  <a:lnTo>
                    <a:pt x="825415" y="306997"/>
                  </a:lnTo>
                  <a:lnTo>
                    <a:pt x="879112" y="278844"/>
                  </a:lnTo>
                  <a:lnTo>
                    <a:pt x="932808" y="250690"/>
                  </a:lnTo>
                  <a:lnTo>
                    <a:pt x="986504" y="222537"/>
                  </a:lnTo>
                  <a:lnTo>
                    <a:pt x="1040200" y="194384"/>
                  </a:lnTo>
                  <a:lnTo>
                    <a:pt x="1093896" y="166231"/>
                  </a:lnTo>
                  <a:lnTo>
                    <a:pt x="1147592" y="138077"/>
                  </a:lnTo>
                  <a:lnTo>
                    <a:pt x="1201289" y="109924"/>
                  </a:lnTo>
                  <a:lnTo>
                    <a:pt x="1254985" y="81771"/>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711546" y="3988411"/>
              <a:ext cx="1283628" cy="441107"/>
            </a:xfrm>
            <a:custGeom>
              <a:avLst/>
              <a:pathLst>
                <a:path w="1283628" h="441107">
                  <a:moveTo>
                    <a:pt x="1267641" y="0"/>
                  </a:moveTo>
                  <a:lnTo>
                    <a:pt x="1207277" y="5664"/>
                  </a:lnTo>
                  <a:lnTo>
                    <a:pt x="1146914" y="11328"/>
                  </a:lnTo>
                  <a:lnTo>
                    <a:pt x="1086550" y="16992"/>
                  </a:lnTo>
                  <a:lnTo>
                    <a:pt x="1026186" y="22657"/>
                  </a:lnTo>
                  <a:lnTo>
                    <a:pt x="965822" y="28321"/>
                  </a:lnTo>
                  <a:lnTo>
                    <a:pt x="905458" y="33985"/>
                  </a:lnTo>
                  <a:lnTo>
                    <a:pt x="845094" y="39649"/>
                  </a:lnTo>
                  <a:lnTo>
                    <a:pt x="784730" y="45314"/>
                  </a:lnTo>
                  <a:lnTo>
                    <a:pt x="724366" y="50978"/>
                  </a:lnTo>
                  <a:lnTo>
                    <a:pt x="664002" y="56642"/>
                  </a:lnTo>
                  <a:lnTo>
                    <a:pt x="603638" y="62306"/>
                  </a:lnTo>
                  <a:lnTo>
                    <a:pt x="543275" y="67971"/>
                  </a:lnTo>
                  <a:lnTo>
                    <a:pt x="482911" y="73635"/>
                  </a:lnTo>
                  <a:lnTo>
                    <a:pt x="422547" y="79299"/>
                  </a:lnTo>
                  <a:lnTo>
                    <a:pt x="362183" y="84963"/>
                  </a:lnTo>
                  <a:lnTo>
                    <a:pt x="301819" y="90628"/>
                  </a:lnTo>
                  <a:lnTo>
                    <a:pt x="241455" y="96292"/>
                  </a:lnTo>
                  <a:lnTo>
                    <a:pt x="181091" y="101956"/>
                  </a:lnTo>
                  <a:lnTo>
                    <a:pt x="120727" y="107620"/>
                  </a:lnTo>
                  <a:lnTo>
                    <a:pt x="60363" y="113285"/>
                  </a:lnTo>
                  <a:lnTo>
                    <a:pt x="0" y="118949"/>
                  </a:lnTo>
                  <a:lnTo>
                    <a:pt x="7386" y="184230"/>
                  </a:lnTo>
                  <a:lnTo>
                    <a:pt x="17262" y="249180"/>
                  </a:lnTo>
                  <a:lnTo>
                    <a:pt x="29613" y="313706"/>
                  </a:lnTo>
                  <a:lnTo>
                    <a:pt x="44421" y="377713"/>
                  </a:lnTo>
                  <a:lnTo>
                    <a:pt x="61664" y="441107"/>
                  </a:lnTo>
                  <a:lnTo>
                    <a:pt x="119852" y="424079"/>
                  </a:lnTo>
                  <a:lnTo>
                    <a:pt x="178041" y="407051"/>
                  </a:lnTo>
                  <a:lnTo>
                    <a:pt x="236230" y="390024"/>
                  </a:lnTo>
                  <a:lnTo>
                    <a:pt x="294419" y="372996"/>
                  </a:lnTo>
                  <a:lnTo>
                    <a:pt x="352608" y="355968"/>
                  </a:lnTo>
                  <a:lnTo>
                    <a:pt x="410796" y="338940"/>
                  </a:lnTo>
                  <a:lnTo>
                    <a:pt x="468985" y="321912"/>
                  </a:lnTo>
                  <a:lnTo>
                    <a:pt x="527174" y="304884"/>
                  </a:lnTo>
                  <a:lnTo>
                    <a:pt x="585363" y="287856"/>
                  </a:lnTo>
                  <a:lnTo>
                    <a:pt x="643552" y="270829"/>
                  </a:lnTo>
                  <a:lnTo>
                    <a:pt x="701740" y="253801"/>
                  </a:lnTo>
                  <a:lnTo>
                    <a:pt x="759929" y="236773"/>
                  </a:lnTo>
                  <a:lnTo>
                    <a:pt x="818118" y="219745"/>
                  </a:lnTo>
                  <a:lnTo>
                    <a:pt x="876307" y="202717"/>
                  </a:lnTo>
                  <a:lnTo>
                    <a:pt x="934496" y="185689"/>
                  </a:lnTo>
                  <a:lnTo>
                    <a:pt x="992684" y="168661"/>
                  </a:lnTo>
                  <a:lnTo>
                    <a:pt x="1050873" y="151633"/>
                  </a:lnTo>
                  <a:lnTo>
                    <a:pt x="1109062" y="134606"/>
                  </a:lnTo>
                  <a:lnTo>
                    <a:pt x="1167251" y="117578"/>
                  </a:lnTo>
                  <a:lnTo>
                    <a:pt x="1225440" y="100550"/>
                  </a:lnTo>
                  <a:lnTo>
                    <a:pt x="1283628" y="83522"/>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704262" y="3842735"/>
              <a:ext cx="1274925" cy="264625"/>
            </a:xfrm>
            <a:custGeom>
              <a:avLst/>
              <a:pathLst>
                <a:path w="1274925" h="264625">
                  <a:moveTo>
                    <a:pt x="1273793" y="77069"/>
                  </a:moveTo>
                  <a:lnTo>
                    <a:pt x="1213275" y="73399"/>
                  </a:lnTo>
                  <a:lnTo>
                    <a:pt x="1152757" y="69729"/>
                  </a:lnTo>
                  <a:lnTo>
                    <a:pt x="1092240" y="66059"/>
                  </a:lnTo>
                  <a:lnTo>
                    <a:pt x="1031722" y="62389"/>
                  </a:lnTo>
                  <a:lnTo>
                    <a:pt x="971204" y="58719"/>
                  </a:lnTo>
                  <a:lnTo>
                    <a:pt x="910686" y="55049"/>
                  </a:lnTo>
                  <a:lnTo>
                    <a:pt x="850168" y="51379"/>
                  </a:lnTo>
                  <a:lnTo>
                    <a:pt x="789650" y="47709"/>
                  </a:lnTo>
                  <a:lnTo>
                    <a:pt x="729132" y="44039"/>
                  </a:lnTo>
                  <a:lnTo>
                    <a:pt x="668614" y="40369"/>
                  </a:lnTo>
                  <a:lnTo>
                    <a:pt x="608096" y="36699"/>
                  </a:lnTo>
                  <a:lnTo>
                    <a:pt x="547579" y="33029"/>
                  </a:lnTo>
                  <a:lnTo>
                    <a:pt x="487061" y="29359"/>
                  </a:lnTo>
                  <a:lnTo>
                    <a:pt x="426543" y="25689"/>
                  </a:lnTo>
                  <a:lnTo>
                    <a:pt x="366025" y="22019"/>
                  </a:lnTo>
                  <a:lnTo>
                    <a:pt x="305507" y="18349"/>
                  </a:lnTo>
                  <a:lnTo>
                    <a:pt x="244989" y="14679"/>
                  </a:lnTo>
                  <a:lnTo>
                    <a:pt x="184471" y="11009"/>
                  </a:lnTo>
                  <a:lnTo>
                    <a:pt x="123953" y="7339"/>
                  </a:lnTo>
                  <a:lnTo>
                    <a:pt x="63435" y="3669"/>
                  </a:lnTo>
                  <a:lnTo>
                    <a:pt x="2918" y="0"/>
                  </a:lnTo>
                  <a:lnTo>
                    <a:pt x="183" y="66170"/>
                  </a:lnTo>
                  <a:lnTo>
                    <a:pt x="0" y="132396"/>
                  </a:lnTo>
                  <a:lnTo>
                    <a:pt x="2367" y="198581"/>
                  </a:lnTo>
                  <a:lnTo>
                    <a:pt x="7283" y="264625"/>
                  </a:lnTo>
                  <a:lnTo>
                    <a:pt x="67647" y="258961"/>
                  </a:lnTo>
                  <a:lnTo>
                    <a:pt x="128011" y="253297"/>
                  </a:lnTo>
                  <a:lnTo>
                    <a:pt x="188375" y="247632"/>
                  </a:lnTo>
                  <a:lnTo>
                    <a:pt x="248739" y="241968"/>
                  </a:lnTo>
                  <a:lnTo>
                    <a:pt x="309103" y="236304"/>
                  </a:lnTo>
                  <a:lnTo>
                    <a:pt x="369467" y="230640"/>
                  </a:lnTo>
                  <a:lnTo>
                    <a:pt x="429830" y="224975"/>
                  </a:lnTo>
                  <a:lnTo>
                    <a:pt x="490194" y="219311"/>
                  </a:lnTo>
                  <a:lnTo>
                    <a:pt x="550558" y="213647"/>
                  </a:lnTo>
                  <a:lnTo>
                    <a:pt x="610922" y="207983"/>
                  </a:lnTo>
                  <a:lnTo>
                    <a:pt x="671286" y="202318"/>
                  </a:lnTo>
                  <a:lnTo>
                    <a:pt x="731650" y="196654"/>
                  </a:lnTo>
                  <a:lnTo>
                    <a:pt x="792014" y="190990"/>
                  </a:lnTo>
                  <a:lnTo>
                    <a:pt x="852378" y="185326"/>
                  </a:lnTo>
                  <a:lnTo>
                    <a:pt x="912742" y="179661"/>
                  </a:lnTo>
                  <a:lnTo>
                    <a:pt x="973106" y="173997"/>
                  </a:lnTo>
                  <a:lnTo>
                    <a:pt x="1033469" y="168333"/>
                  </a:lnTo>
                  <a:lnTo>
                    <a:pt x="1093833" y="162668"/>
                  </a:lnTo>
                  <a:lnTo>
                    <a:pt x="1154197" y="157004"/>
                  </a:lnTo>
                  <a:lnTo>
                    <a:pt x="1214561" y="151340"/>
                  </a:lnTo>
                  <a:lnTo>
                    <a:pt x="1274925" y="145676"/>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707180" y="3583476"/>
              <a:ext cx="1280126" cy="336327"/>
            </a:xfrm>
            <a:custGeom>
              <a:avLst/>
              <a:pathLst>
                <a:path w="1280126" h="336327">
                  <a:moveTo>
                    <a:pt x="1280126" y="269112"/>
                  </a:moveTo>
                  <a:lnTo>
                    <a:pt x="1220867" y="256297"/>
                  </a:lnTo>
                  <a:lnTo>
                    <a:pt x="1161607" y="243482"/>
                  </a:lnTo>
                  <a:lnTo>
                    <a:pt x="1102348" y="230667"/>
                  </a:lnTo>
                  <a:lnTo>
                    <a:pt x="1043089" y="217853"/>
                  </a:lnTo>
                  <a:lnTo>
                    <a:pt x="983830" y="205038"/>
                  </a:lnTo>
                  <a:lnTo>
                    <a:pt x="924570" y="192223"/>
                  </a:lnTo>
                  <a:lnTo>
                    <a:pt x="865311" y="179408"/>
                  </a:lnTo>
                  <a:lnTo>
                    <a:pt x="806052" y="166593"/>
                  </a:lnTo>
                  <a:lnTo>
                    <a:pt x="746792" y="153778"/>
                  </a:lnTo>
                  <a:lnTo>
                    <a:pt x="687533" y="140963"/>
                  </a:lnTo>
                  <a:lnTo>
                    <a:pt x="628274" y="128148"/>
                  </a:lnTo>
                  <a:lnTo>
                    <a:pt x="569015" y="115333"/>
                  </a:lnTo>
                  <a:lnTo>
                    <a:pt x="509755" y="102519"/>
                  </a:lnTo>
                  <a:lnTo>
                    <a:pt x="450496" y="89704"/>
                  </a:lnTo>
                  <a:lnTo>
                    <a:pt x="391237" y="76889"/>
                  </a:lnTo>
                  <a:lnTo>
                    <a:pt x="331977" y="64074"/>
                  </a:lnTo>
                  <a:lnTo>
                    <a:pt x="272718" y="51259"/>
                  </a:lnTo>
                  <a:lnTo>
                    <a:pt x="213459" y="38444"/>
                  </a:lnTo>
                  <a:lnTo>
                    <a:pt x="154200" y="25629"/>
                  </a:lnTo>
                  <a:lnTo>
                    <a:pt x="94940" y="12814"/>
                  </a:lnTo>
                  <a:lnTo>
                    <a:pt x="35681" y="0"/>
                  </a:lnTo>
                  <a:lnTo>
                    <a:pt x="23062" y="64257"/>
                  </a:lnTo>
                  <a:lnTo>
                    <a:pt x="12899" y="128948"/>
                  </a:lnTo>
                  <a:lnTo>
                    <a:pt x="5208" y="193980"/>
                  </a:lnTo>
                  <a:lnTo>
                    <a:pt x="0" y="259258"/>
                  </a:lnTo>
                  <a:lnTo>
                    <a:pt x="60517" y="262928"/>
                  </a:lnTo>
                  <a:lnTo>
                    <a:pt x="121035" y="266598"/>
                  </a:lnTo>
                  <a:lnTo>
                    <a:pt x="181553" y="270268"/>
                  </a:lnTo>
                  <a:lnTo>
                    <a:pt x="242071" y="273938"/>
                  </a:lnTo>
                  <a:lnTo>
                    <a:pt x="302589" y="277607"/>
                  </a:lnTo>
                  <a:lnTo>
                    <a:pt x="363107" y="281277"/>
                  </a:lnTo>
                  <a:lnTo>
                    <a:pt x="423625" y="284947"/>
                  </a:lnTo>
                  <a:lnTo>
                    <a:pt x="484143" y="288617"/>
                  </a:lnTo>
                  <a:lnTo>
                    <a:pt x="544660" y="292287"/>
                  </a:lnTo>
                  <a:lnTo>
                    <a:pt x="605178" y="295957"/>
                  </a:lnTo>
                  <a:lnTo>
                    <a:pt x="665696" y="299627"/>
                  </a:lnTo>
                  <a:lnTo>
                    <a:pt x="726214" y="303297"/>
                  </a:lnTo>
                  <a:lnTo>
                    <a:pt x="786732" y="306967"/>
                  </a:lnTo>
                  <a:lnTo>
                    <a:pt x="847250" y="310637"/>
                  </a:lnTo>
                  <a:lnTo>
                    <a:pt x="907768" y="314307"/>
                  </a:lnTo>
                  <a:lnTo>
                    <a:pt x="968286" y="317977"/>
                  </a:lnTo>
                  <a:lnTo>
                    <a:pt x="1028804" y="321647"/>
                  </a:lnTo>
                  <a:lnTo>
                    <a:pt x="1089321" y="325317"/>
                  </a:lnTo>
                  <a:lnTo>
                    <a:pt x="1149839" y="328987"/>
                  </a:lnTo>
                  <a:lnTo>
                    <a:pt x="1210357" y="332657"/>
                  </a:lnTo>
                  <a:lnTo>
                    <a:pt x="1270875" y="336327"/>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742861" y="3333246"/>
              <a:ext cx="1263732" cy="519343"/>
            </a:xfrm>
            <a:custGeom>
              <a:avLst/>
              <a:pathLst>
                <a:path w="1263732" h="519343">
                  <a:moveTo>
                    <a:pt x="1263732" y="454468"/>
                  </a:moveTo>
                  <a:lnTo>
                    <a:pt x="1207097" y="432827"/>
                  </a:lnTo>
                  <a:lnTo>
                    <a:pt x="1150462" y="411186"/>
                  </a:lnTo>
                  <a:lnTo>
                    <a:pt x="1093827" y="389544"/>
                  </a:lnTo>
                  <a:lnTo>
                    <a:pt x="1037192" y="367903"/>
                  </a:lnTo>
                  <a:lnTo>
                    <a:pt x="980557" y="346261"/>
                  </a:lnTo>
                  <a:lnTo>
                    <a:pt x="923922" y="324620"/>
                  </a:lnTo>
                  <a:lnTo>
                    <a:pt x="867286" y="302979"/>
                  </a:lnTo>
                  <a:lnTo>
                    <a:pt x="810651" y="281337"/>
                  </a:lnTo>
                  <a:lnTo>
                    <a:pt x="754016" y="259696"/>
                  </a:lnTo>
                  <a:lnTo>
                    <a:pt x="697381" y="238055"/>
                  </a:lnTo>
                  <a:lnTo>
                    <a:pt x="640746" y="216413"/>
                  </a:lnTo>
                  <a:lnTo>
                    <a:pt x="584111" y="194772"/>
                  </a:lnTo>
                  <a:lnTo>
                    <a:pt x="527476" y="173130"/>
                  </a:lnTo>
                  <a:lnTo>
                    <a:pt x="470841" y="151489"/>
                  </a:lnTo>
                  <a:lnTo>
                    <a:pt x="414206" y="129848"/>
                  </a:lnTo>
                  <a:lnTo>
                    <a:pt x="357571" y="108206"/>
                  </a:lnTo>
                  <a:lnTo>
                    <a:pt x="300935" y="86565"/>
                  </a:lnTo>
                  <a:lnTo>
                    <a:pt x="244300" y="64924"/>
                  </a:lnTo>
                  <a:lnTo>
                    <a:pt x="187665" y="43282"/>
                  </a:lnTo>
                  <a:lnTo>
                    <a:pt x="131030" y="21641"/>
                  </a:lnTo>
                  <a:lnTo>
                    <a:pt x="74395" y="0"/>
                  </a:lnTo>
                  <a:lnTo>
                    <a:pt x="52242" y="61451"/>
                  </a:lnTo>
                  <a:lnTo>
                    <a:pt x="32440" y="123701"/>
                  </a:lnTo>
                  <a:lnTo>
                    <a:pt x="15017" y="186657"/>
                  </a:lnTo>
                  <a:lnTo>
                    <a:pt x="0" y="250230"/>
                  </a:lnTo>
                  <a:lnTo>
                    <a:pt x="59259" y="263045"/>
                  </a:lnTo>
                  <a:lnTo>
                    <a:pt x="118518" y="275860"/>
                  </a:lnTo>
                  <a:lnTo>
                    <a:pt x="177777" y="288675"/>
                  </a:lnTo>
                  <a:lnTo>
                    <a:pt x="237037" y="301490"/>
                  </a:lnTo>
                  <a:lnTo>
                    <a:pt x="296296" y="314305"/>
                  </a:lnTo>
                  <a:lnTo>
                    <a:pt x="355555" y="327120"/>
                  </a:lnTo>
                  <a:lnTo>
                    <a:pt x="414814" y="339935"/>
                  </a:lnTo>
                  <a:lnTo>
                    <a:pt x="474074" y="352749"/>
                  </a:lnTo>
                  <a:lnTo>
                    <a:pt x="533333" y="365564"/>
                  </a:lnTo>
                  <a:lnTo>
                    <a:pt x="592592" y="378379"/>
                  </a:lnTo>
                  <a:lnTo>
                    <a:pt x="651852" y="391194"/>
                  </a:lnTo>
                  <a:lnTo>
                    <a:pt x="711111" y="404009"/>
                  </a:lnTo>
                  <a:lnTo>
                    <a:pt x="770370" y="416824"/>
                  </a:lnTo>
                  <a:lnTo>
                    <a:pt x="829629" y="429639"/>
                  </a:lnTo>
                  <a:lnTo>
                    <a:pt x="888889" y="442454"/>
                  </a:lnTo>
                  <a:lnTo>
                    <a:pt x="948148" y="455269"/>
                  </a:lnTo>
                  <a:lnTo>
                    <a:pt x="1007407" y="468083"/>
                  </a:lnTo>
                  <a:lnTo>
                    <a:pt x="1066667" y="480898"/>
                  </a:lnTo>
                  <a:lnTo>
                    <a:pt x="1125926" y="493713"/>
                  </a:lnTo>
                  <a:lnTo>
                    <a:pt x="1185185" y="506528"/>
                  </a:lnTo>
                  <a:lnTo>
                    <a:pt x="1244444" y="519343"/>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817257" y="3115526"/>
              <a:ext cx="1215559" cy="672188"/>
            </a:xfrm>
            <a:custGeom>
              <a:avLst/>
              <a:pathLst>
                <a:path w="1215559" h="672188">
                  <a:moveTo>
                    <a:pt x="1215559" y="615742"/>
                  </a:moveTo>
                  <a:lnTo>
                    <a:pt x="1162491" y="586421"/>
                  </a:lnTo>
                  <a:lnTo>
                    <a:pt x="1109424" y="557100"/>
                  </a:lnTo>
                  <a:lnTo>
                    <a:pt x="1056356" y="527779"/>
                  </a:lnTo>
                  <a:lnTo>
                    <a:pt x="1003289" y="498458"/>
                  </a:lnTo>
                  <a:lnTo>
                    <a:pt x="950221" y="469137"/>
                  </a:lnTo>
                  <a:lnTo>
                    <a:pt x="897154" y="439815"/>
                  </a:lnTo>
                  <a:lnTo>
                    <a:pt x="844086" y="410494"/>
                  </a:lnTo>
                  <a:lnTo>
                    <a:pt x="791019" y="381173"/>
                  </a:lnTo>
                  <a:lnTo>
                    <a:pt x="737951" y="351852"/>
                  </a:lnTo>
                  <a:lnTo>
                    <a:pt x="684884" y="322531"/>
                  </a:lnTo>
                  <a:lnTo>
                    <a:pt x="631816" y="293210"/>
                  </a:lnTo>
                  <a:lnTo>
                    <a:pt x="578749" y="263889"/>
                  </a:lnTo>
                  <a:lnTo>
                    <a:pt x="525681" y="234568"/>
                  </a:lnTo>
                  <a:lnTo>
                    <a:pt x="472614" y="205247"/>
                  </a:lnTo>
                  <a:lnTo>
                    <a:pt x="419546" y="175926"/>
                  </a:lnTo>
                  <a:lnTo>
                    <a:pt x="366479" y="146605"/>
                  </a:lnTo>
                  <a:lnTo>
                    <a:pt x="313411" y="117284"/>
                  </a:lnTo>
                  <a:lnTo>
                    <a:pt x="260344" y="87963"/>
                  </a:lnTo>
                  <a:lnTo>
                    <a:pt x="207276" y="58642"/>
                  </a:lnTo>
                  <a:lnTo>
                    <a:pt x="154209" y="29321"/>
                  </a:lnTo>
                  <a:lnTo>
                    <a:pt x="101141" y="0"/>
                  </a:lnTo>
                  <a:lnTo>
                    <a:pt x="73017" y="53070"/>
                  </a:lnTo>
                  <a:lnTo>
                    <a:pt x="46765" y="107091"/>
                  </a:lnTo>
                  <a:lnTo>
                    <a:pt x="22416" y="161996"/>
                  </a:lnTo>
                  <a:lnTo>
                    <a:pt x="0" y="217719"/>
                  </a:lnTo>
                  <a:lnTo>
                    <a:pt x="56635" y="239360"/>
                  </a:lnTo>
                  <a:lnTo>
                    <a:pt x="113270" y="261002"/>
                  </a:lnTo>
                  <a:lnTo>
                    <a:pt x="169905" y="282643"/>
                  </a:lnTo>
                  <a:lnTo>
                    <a:pt x="226540" y="304284"/>
                  </a:lnTo>
                  <a:lnTo>
                    <a:pt x="283175" y="325926"/>
                  </a:lnTo>
                  <a:lnTo>
                    <a:pt x="339810" y="347567"/>
                  </a:lnTo>
                  <a:lnTo>
                    <a:pt x="396445" y="369208"/>
                  </a:lnTo>
                  <a:lnTo>
                    <a:pt x="453080" y="390850"/>
                  </a:lnTo>
                  <a:lnTo>
                    <a:pt x="509715" y="412491"/>
                  </a:lnTo>
                  <a:lnTo>
                    <a:pt x="566351" y="434133"/>
                  </a:lnTo>
                  <a:lnTo>
                    <a:pt x="622986" y="455774"/>
                  </a:lnTo>
                  <a:lnTo>
                    <a:pt x="679621" y="477415"/>
                  </a:lnTo>
                  <a:lnTo>
                    <a:pt x="736256" y="499057"/>
                  </a:lnTo>
                  <a:lnTo>
                    <a:pt x="792891" y="520698"/>
                  </a:lnTo>
                  <a:lnTo>
                    <a:pt x="849526" y="542339"/>
                  </a:lnTo>
                  <a:lnTo>
                    <a:pt x="906161" y="563981"/>
                  </a:lnTo>
                  <a:lnTo>
                    <a:pt x="962796" y="585622"/>
                  </a:lnTo>
                  <a:lnTo>
                    <a:pt x="1019431" y="607264"/>
                  </a:lnTo>
                  <a:lnTo>
                    <a:pt x="1076066" y="628905"/>
                  </a:lnTo>
                  <a:lnTo>
                    <a:pt x="1132702" y="650546"/>
                  </a:lnTo>
                  <a:lnTo>
                    <a:pt x="1189337" y="672188"/>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918399" y="2939839"/>
              <a:ext cx="1143313" cy="791429"/>
            </a:xfrm>
            <a:custGeom>
              <a:avLst/>
              <a:pathLst>
                <a:path w="1143313" h="791429">
                  <a:moveTo>
                    <a:pt x="1143313" y="745880"/>
                  </a:moveTo>
                  <a:lnTo>
                    <a:pt x="1094177" y="710362"/>
                  </a:lnTo>
                  <a:lnTo>
                    <a:pt x="1045041" y="674844"/>
                  </a:lnTo>
                  <a:lnTo>
                    <a:pt x="995905" y="639326"/>
                  </a:lnTo>
                  <a:lnTo>
                    <a:pt x="946769" y="603808"/>
                  </a:lnTo>
                  <a:lnTo>
                    <a:pt x="897633" y="568290"/>
                  </a:lnTo>
                  <a:lnTo>
                    <a:pt x="848497" y="532772"/>
                  </a:lnTo>
                  <a:lnTo>
                    <a:pt x="799361" y="497253"/>
                  </a:lnTo>
                  <a:lnTo>
                    <a:pt x="750225" y="461735"/>
                  </a:lnTo>
                  <a:lnTo>
                    <a:pt x="701089" y="426217"/>
                  </a:lnTo>
                  <a:lnTo>
                    <a:pt x="651953" y="390699"/>
                  </a:lnTo>
                  <a:lnTo>
                    <a:pt x="602817" y="355181"/>
                  </a:lnTo>
                  <a:lnTo>
                    <a:pt x="553681" y="319663"/>
                  </a:lnTo>
                  <a:lnTo>
                    <a:pt x="504545" y="284145"/>
                  </a:lnTo>
                  <a:lnTo>
                    <a:pt x="455410" y="248626"/>
                  </a:lnTo>
                  <a:lnTo>
                    <a:pt x="406274" y="213108"/>
                  </a:lnTo>
                  <a:lnTo>
                    <a:pt x="357138" y="177590"/>
                  </a:lnTo>
                  <a:lnTo>
                    <a:pt x="308002" y="142072"/>
                  </a:lnTo>
                  <a:lnTo>
                    <a:pt x="258866" y="106554"/>
                  </a:lnTo>
                  <a:lnTo>
                    <a:pt x="209730" y="71036"/>
                  </a:lnTo>
                  <a:lnTo>
                    <a:pt x="160594" y="35518"/>
                  </a:lnTo>
                  <a:lnTo>
                    <a:pt x="111458" y="0"/>
                  </a:lnTo>
                  <a:lnTo>
                    <a:pt x="71950" y="57046"/>
                  </a:lnTo>
                  <a:lnTo>
                    <a:pt x="34777" y="115640"/>
                  </a:lnTo>
                  <a:lnTo>
                    <a:pt x="0" y="175686"/>
                  </a:lnTo>
                  <a:lnTo>
                    <a:pt x="53067" y="205008"/>
                  </a:lnTo>
                  <a:lnTo>
                    <a:pt x="106134" y="234329"/>
                  </a:lnTo>
                  <a:lnTo>
                    <a:pt x="159202" y="263650"/>
                  </a:lnTo>
                  <a:lnTo>
                    <a:pt x="212269" y="292971"/>
                  </a:lnTo>
                  <a:lnTo>
                    <a:pt x="265337" y="322292"/>
                  </a:lnTo>
                  <a:lnTo>
                    <a:pt x="318404" y="351613"/>
                  </a:lnTo>
                  <a:lnTo>
                    <a:pt x="371472" y="380934"/>
                  </a:lnTo>
                  <a:lnTo>
                    <a:pt x="424539" y="410255"/>
                  </a:lnTo>
                  <a:lnTo>
                    <a:pt x="477607" y="439576"/>
                  </a:lnTo>
                  <a:lnTo>
                    <a:pt x="530674" y="468897"/>
                  </a:lnTo>
                  <a:lnTo>
                    <a:pt x="583742" y="498218"/>
                  </a:lnTo>
                  <a:lnTo>
                    <a:pt x="636809" y="527539"/>
                  </a:lnTo>
                  <a:lnTo>
                    <a:pt x="689877" y="556860"/>
                  </a:lnTo>
                  <a:lnTo>
                    <a:pt x="742944" y="586181"/>
                  </a:lnTo>
                  <a:lnTo>
                    <a:pt x="796012" y="615502"/>
                  </a:lnTo>
                  <a:lnTo>
                    <a:pt x="849079" y="644824"/>
                  </a:lnTo>
                  <a:lnTo>
                    <a:pt x="902147" y="674145"/>
                  </a:lnTo>
                  <a:lnTo>
                    <a:pt x="955214" y="703466"/>
                  </a:lnTo>
                  <a:lnTo>
                    <a:pt x="1008282" y="732787"/>
                  </a:lnTo>
                  <a:lnTo>
                    <a:pt x="1061349" y="762108"/>
                  </a:lnTo>
                  <a:lnTo>
                    <a:pt x="1114417" y="791429"/>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1029857" y="2780960"/>
              <a:ext cx="1065551" cy="904759"/>
            </a:xfrm>
            <a:custGeom>
              <a:avLst/>
              <a:pathLst>
                <a:path w="1065551" h="904759">
                  <a:moveTo>
                    <a:pt x="1065551" y="863569"/>
                  </a:moveTo>
                  <a:lnTo>
                    <a:pt x="1021000" y="822446"/>
                  </a:lnTo>
                  <a:lnTo>
                    <a:pt x="976448" y="781324"/>
                  </a:lnTo>
                  <a:lnTo>
                    <a:pt x="931897" y="740202"/>
                  </a:lnTo>
                  <a:lnTo>
                    <a:pt x="887345" y="699079"/>
                  </a:lnTo>
                  <a:lnTo>
                    <a:pt x="842794" y="657957"/>
                  </a:lnTo>
                  <a:lnTo>
                    <a:pt x="798242" y="616835"/>
                  </a:lnTo>
                  <a:lnTo>
                    <a:pt x="753691" y="575712"/>
                  </a:lnTo>
                  <a:lnTo>
                    <a:pt x="709139" y="534590"/>
                  </a:lnTo>
                  <a:lnTo>
                    <a:pt x="664588" y="493468"/>
                  </a:lnTo>
                  <a:lnTo>
                    <a:pt x="620036" y="452345"/>
                  </a:lnTo>
                  <a:lnTo>
                    <a:pt x="575485" y="411223"/>
                  </a:lnTo>
                  <a:lnTo>
                    <a:pt x="530933" y="370101"/>
                  </a:lnTo>
                  <a:lnTo>
                    <a:pt x="486382" y="328978"/>
                  </a:lnTo>
                  <a:lnTo>
                    <a:pt x="441830" y="287856"/>
                  </a:lnTo>
                  <a:lnTo>
                    <a:pt x="397279" y="246734"/>
                  </a:lnTo>
                  <a:lnTo>
                    <a:pt x="352727" y="205611"/>
                  </a:lnTo>
                  <a:lnTo>
                    <a:pt x="308176" y="164489"/>
                  </a:lnTo>
                  <a:lnTo>
                    <a:pt x="263624" y="123367"/>
                  </a:lnTo>
                  <a:lnTo>
                    <a:pt x="219073" y="82244"/>
                  </a:lnTo>
                  <a:lnTo>
                    <a:pt x="174521" y="41122"/>
                  </a:lnTo>
                  <a:lnTo>
                    <a:pt x="129970" y="0"/>
                  </a:lnTo>
                  <a:lnTo>
                    <a:pt x="84548" y="51219"/>
                  </a:lnTo>
                  <a:lnTo>
                    <a:pt x="41201" y="104207"/>
                  </a:lnTo>
                  <a:lnTo>
                    <a:pt x="0" y="158879"/>
                  </a:lnTo>
                  <a:lnTo>
                    <a:pt x="49135" y="194397"/>
                  </a:lnTo>
                  <a:lnTo>
                    <a:pt x="98271" y="229915"/>
                  </a:lnTo>
                  <a:lnTo>
                    <a:pt x="147407" y="265433"/>
                  </a:lnTo>
                  <a:lnTo>
                    <a:pt x="196543" y="300951"/>
                  </a:lnTo>
                  <a:lnTo>
                    <a:pt x="245679" y="336469"/>
                  </a:lnTo>
                  <a:lnTo>
                    <a:pt x="294815" y="371987"/>
                  </a:lnTo>
                  <a:lnTo>
                    <a:pt x="343951" y="407506"/>
                  </a:lnTo>
                  <a:lnTo>
                    <a:pt x="393087" y="443024"/>
                  </a:lnTo>
                  <a:lnTo>
                    <a:pt x="442223" y="478542"/>
                  </a:lnTo>
                  <a:lnTo>
                    <a:pt x="491359" y="514060"/>
                  </a:lnTo>
                  <a:lnTo>
                    <a:pt x="540495" y="549578"/>
                  </a:lnTo>
                  <a:lnTo>
                    <a:pt x="589631" y="585096"/>
                  </a:lnTo>
                  <a:lnTo>
                    <a:pt x="638767" y="620614"/>
                  </a:lnTo>
                  <a:lnTo>
                    <a:pt x="687903" y="656133"/>
                  </a:lnTo>
                  <a:lnTo>
                    <a:pt x="737039" y="691651"/>
                  </a:lnTo>
                  <a:lnTo>
                    <a:pt x="786175" y="727169"/>
                  </a:lnTo>
                  <a:lnTo>
                    <a:pt x="835311" y="762687"/>
                  </a:lnTo>
                  <a:lnTo>
                    <a:pt x="884447" y="798205"/>
                  </a:lnTo>
                  <a:lnTo>
                    <a:pt x="933583" y="833723"/>
                  </a:lnTo>
                  <a:lnTo>
                    <a:pt x="982719" y="869241"/>
                  </a:lnTo>
                  <a:lnTo>
                    <a:pt x="1031855" y="904759"/>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1159827" y="2662233"/>
              <a:ext cx="966941" cy="982296"/>
            </a:xfrm>
            <a:custGeom>
              <a:avLst/>
              <a:pathLst>
                <a:path w="966941" h="982296">
                  <a:moveTo>
                    <a:pt x="966941" y="951515"/>
                  </a:moveTo>
                  <a:lnTo>
                    <a:pt x="926657" y="906204"/>
                  </a:lnTo>
                  <a:lnTo>
                    <a:pt x="886372" y="860894"/>
                  </a:lnTo>
                  <a:lnTo>
                    <a:pt x="846087" y="815584"/>
                  </a:lnTo>
                  <a:lnTo>
                    <a:pt x="805802" y="770274"/>
                  </a:lnTo>
                  <a:lnTo>
                    <a:pt x="765517" y="724963"/>
                  </a:lnTo>
                  <a:lnTo>
                    <a:pt x="725233" y="679653"/>
                  </a:lnTo>
                  <a:lnTo>
                    <a:pt x="684948" y="634343"/>
                  </a:lnTo>
                  <a:lnTo>
                    <a:pt x="644663" y="589033"/>
                  </a:lnTo>
                  <a:lnTo>
                    <a:pt x="604378" y="543722"/>
                  </a:lnTo>
                  <a:lnTo>
                    <a:pt x="564093" y="498412"/>
                  </a:lnTo>
                  <a:lnTo>
                    <a:pt x="523809" y="453102"/>
                  </a:lnTo>
                  <a:lnTo>
                    <a:pt x="483524" y="407792"/>
                  </a:lnTo>
                  <a:lnTo>
                    <a:pt x="443239" y="362481"/>
                  </a:lnTo>
                  <a:lnTo>
                    <a:pt x="402954" y="317171"/>
                  </a:lnTo>
                  <a:lnTo>
                    <a:pt x="362669" y="271861"/>
                  </a:lnTo>
                  <a:lnTo>
                    <a:pt x="322385" y="226551"/>
                  </a:lnTo>
                  <a:lnTo>
                    <a:pt x="282100" y="181240"/>
                  </a:lnTo>
                  <a:lnTo>
                    <a:pt x="241815" y="135930"/>
                  </a:lnTo>
                  <a:lnTo>
                    <a:pt x="201530" y="90620"/>
                  </a:lnTo>
                  <a:lnTo>
                    <a:pt x="161245" y="45310"/>
                  </a:lnTo>
                  <a:lnTo>
                    <a:pt x="120961" y="0"/>
                  </a:lnTo>
                  <a:lnTo>
                    <a:pt x="59016" y="57871"/>
                  </a:lnTo>
                  <a:lnTo>
                    <a:pt x="0" y="118727"/>
                  </a:lnTo>
                  <a:lnTo>
                    <a:pt x="44551" y="159849"/>
                  </a:lnTo>
                  <a:lnTo>
                    <a:pt x="89103" y="200971"/>
                  </a:lnTo>
                  <a:lnTo>
                    <a:pt x="133654" y="242094"/>
                  </a:lnTo>
                  <a:lnTo>
                    <a:pt x="178206" y="283216"/>
                  </a:lnTo>
                  <a:lnTo>
                    <a:pt x="222757" y="324338"/>
                  </a:lnTo>
                  <a:lnTo>
                    <a:pt x="267309" y="365461"/>
                  </a:lnTo>
                  <a:lnTo>
                    <a:pt x="311860" y="406583"/>
                  </a:lnTo>
                  <a:lnTo>
                    <a:pt x="356412" y="447705"/>
                  </a:lnTo>
                  <a:lnTo>
                    <a:pt x="400963" y="488828"/>
                  </a:lnTo>
                  <a:lnTo>
                    <a:pt x="445515" y="529950"/>
                  </a:lnTo>
                  <a:lnTo>
                    <a:pt x="490066" y="571072"/>
                  </a:lnTo>
                  <a:lnTo>
                    <a:pt x="534618" y="612195"/>
                  </a:lnTo>
                  <a:lnTo>
                    <a:pt x="579169" y="653317"/>
                  </a:lnTo>
                  <a:lnTo>
                    <a:pt x="623721" y="694439"/>
                  </a:lnTo>
                  <a:lnTo>
                    <a:pt x="668272" y="735562"/>
                  </a:lnTo>
                  <a:lnTo>
                    <a:pt x="712824" y="776684"/>
                  </a:lnTo>
                  <a:lnTo>
                    <a:pt x="757375" y="817806"/>
                  </a:lnTo>
                  <a:lnTo>
                    <a:pt x="801927" y="858929"/>
                  </a:lnTo>
                  <a:lnTo>
                    <a:pt x="846478" y="900051"/>
                  </a:lnTo>
                  <a:lnTo>
                    <a:pt x="891030" y="941173"/>
                  </a:lnTo>
                  <a:lnTo>
                    <a:pt x="935581" y="982296"/>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1280788" y="2564383"/>
              <a:ext cx="877252" cy="1049365"/>
            </a:xfrm>
            <a:custGeom>
              <a:avLst/>
              <a:pathLst>
                <a:path w="877252" h="1049365">
                  <a:moveTo>
                    <a:pt x="877252" y="1023996"/>
                  </a:moveTo>
                  <a:lnTo>
                    <a:pt x="841222" y="975234"/>
                  </a:lnTo>
                  <a:lnTo>
                    <a:pt x="805191" y="926473"/>
                  </a:lnTo>
                  <a:lnTo>
                    <a:pt x="769161" y="877711"/>
                  </a:lnTo>
                  <a:lnTo>
                    <a:pt x="733131" y="828949"/>
                  </a:lnTo>
                  <a:lnTo>
                    <a:pt x="697101" y="780187"/>
                  </a:lnTo>
                  <a:lnTo>
                    <a:pt x="661070" y="731426"/>
                  </a:lnTo>
                  <a:lnTo>
                    <a:pt x="625040" y="682664"/>
                  </a:lnTo>
                  <a:lnTo>
                    <a:pt x="589010" y="633902"/>
                  </a:lnTo>
                  <a:lnTo>
                    <a:pt x="552980" y="585140"/>
                  </a:lnTo>
                  <a:lnTo>
                    <a:pt x="516950" y="536379"/>
                  </a:lnTo>
                  <a:lnTo>
                    <a:pt x="480919" y="487617"/>
                  </a:lnTo>
                  <a:lnTo>
                    <a:pt x="444889" y="438855"/>
                  </a:lnTo>
                  <a:lnTo>
                    <a:pt x="408859" y="390093"/>
                  </a:lnTo>
                  <a:lnTo>
                    <a:pt x="372829" y="341332"/>
                  </a:lnTo>
                  <a:lnTo>
                    <a:pt x="336799" y="292570"/>
                  </a:lnTo>
                  <a:lnTo>
                    <a:pt x="300768" y="243808"/>
                  </a:lnTo>
                  <a:lnTo>
                    <a:pt x="264738" y="195046"/>
                  </a:lnTo>
                  <a:lnTo>
                    <a:pt x="228708" y="146285"/>
                  </a:lnTo>
                  <a:lnTo>
                    <a:pt x="192678" y="97523"/>
                  </a:lnTo>
                  <a:lnTo>
                    <a:pt x="156648" y="48761"/>
                  </a:lnTo>
                  <a:lnTo>
                    <a:pt x="120617" y="0"/>
                  </a:lnTo>
                  <a:lnTo>
                    <a:pt x="59203" y="47561"/>
                  </a:lnTo>
                  <a:lnTo>
                    <a:pt x="0" y="97850"/>
                  </a:lnTo>
                  <a:lnTo>
                    <a:pt x="40284" y="143160"/>
                  </a:lnTo>
                  <a:lnTo>
                    <a:pt x="80569" y="188470"/>
                  </a:lnTo>
                  <a:lnTo>
                    <a:pt x="120854" y="233780"/>
                  </a:lnTo>
                  <a:lnTo>
                    <a:pt x="161139" y="279091"/>
                  </a:lnTo>
                  <a:lnTo>
                    <a:pt x="201424" y="324401"/>
                  </a:lnTo>
                  <a:lnTo>
                    <a:pt x="241708" y="369711"/>
                  </a:lnTo>
                  <a:lnTo>
                    <a:pt x="281993" y="415021"/>
                  </a:lnTo>
                  <a:lnTo>
                    <a:pt x="322278" y="460332"/>
                  </a:lnTo>
                  <a:lnTo>
                    <a:pt x="362563" y="505642"/>
                  </a:lnTo>
                  <a:lnTo>
                    <a:pt x="402848" y="550952"/>
                  </a:lnTo>
                  <a:lnTo>
                    <a:pt x="443132" y="596262"/>
                  </a:lnTo>
                  <a:lnTo>
                    <a:pt x="483417" y="641573"/>
                  </a:lnTo>
                  <a:lnTo>
                    <a:pt x="523702" y="686883"/>
                  </a:lnTo>
                  <a:lnTo>
                    <a:pt x="563987" y="732193"/>
                  </a:lnTo>
                  <a:lnTo>
                    <a:pt x="604272" y="777503"/>
                  </a:lnTo>
                  <a:lnTo>
                    <a:pt x="644556" y="822814"/>
                  </a:lnTo>
                  <a:lnTo>
                    <a:pt x="684841" y="868124"/>
                  </a:lnTo>
                  <a:lnTo>
                    <a:pt x="725126" y="913434"/>
                  </a:lnTo>
                  <a:lnTo>
                    <a:pt x="765411" y="958744"/>
                  </a:lnTo>
                  <a:lnTo>
                    <a:pt x="805696" y="1004055"/>
                  </a:lnTo>
                  <a:lnTo>
                    <a:pt x="845980" y="1049365"/>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1401406" y="2497666"/>
              <a:ext cx="781804" cy="1090714"/>
            </a:xfrm>
            <a:custGeom>
              <a:avLst/>
              <a:pathLst>
                <a:path w="781804" h="1090714">
                  <a:moveTo>
                    <a:pt x="781804" y="1073416"/>
                  </a:moveTo>
                  <a:lnTo>
                    <a:pt x="749198" y="1022301"/>
                  </a:lnTo>
                  <a:lnTo>
                    <a:pt x="716593" y="971186"/>
                  </a:lnTo>
                  <a:lnTo>
                    <a:pt x="683987" y="920071"/>
                  </a:lnTo>
                  <a:lnTo>
                    <a:pt x="651381" y="868956"/>
                  </a:lnTo>
                  <a:lnTo>
                    <a:pt x="618776" y="817841"/>
                  </a:lnTo>
                  <a:lnTo>
                    <a:pt x="586170" y="766726"/>
                  </a:lnTo>
                  <a:lnTo>
                    <a:pt x="553564" y="715611"/>
                  </a:lnTo>
                  <a:lnTo>
                    <a:pt x="520959" y="664496"/>
                  </a:lnTo>
                  <a:lnTo>
                    <a:pt x="488353" y="613381"/>
                  </a:lnTo>
                  <a:lnTo>
                    <a:pt x="455747" y="562266"/>
                  </a:lnTo>
                  <a:lnTo>
                    <a:pt x="423141" y="511150"/>
                  </a:lnTo>
                  <a:lnTo>
                    <a:pt x="390536" y="460035"/>
                  </a:lnTo>
                  <a:lnTo>
                    <a:pt x="357930" y="408920"/>
                  </a:lnTo>
                  <a:lnTo>
                    <a:pt x="325324" y="357805"/>
                  </a:lnTo>
                  <a:lnTo>
                    <a:pt x="292719" y="306690"/>
                  </a:lnTo>
                  <a:lnTo>
                    <a:pt x="260113" y="255575"/>
                  </a:lnTo>
                  <a:lnTo>
                    <a:pt x="227507" y="204460"/>
                  </a:lnTo>
                  <a:lnTo>
                    <a:pt x="194902" y="153345"/>
                  </a:lnTo>
                  <a:lnTo>
                    <a:pt x="162296" y="102230"/>
                  </a:lnTo>
                  <a:lnTo>
                    <a:pt x="129690" y="51115"/>
                  </a:lnTo>
                  <a:lnTo>
                    <a:pt x="97085" y="0"/>
                  </a:lnTo>
                  <a:lnTo>
                    <a:pt x="47970" y="32526"/>
                  </a:lnTo>
                  <a:lnTo>
                    <a:pt x="0" y="66717"/>
                  </a:lnTo>
                  <a:lnTo>
                    <a:pt x="36030" y="115479"/>
                  </a:lnTo>
                  <a:lnTo>
                    <a:pt x="72060" y="164240"/>
                  </a:lnTo>
                  <a:lnTo>
                    <a:pt x="108090" y="213002"/>
                  </a:lnTo>
                  <a:lnTo>
                    <a:pt x="144120" y="261764"/>
                  </a:lnTo>
                  <a:lnTo>
                    <a:pt x="180151" y="310526"/>
                  </a:lnTo>
                  <a:lnTo>
                    <a:pt x="216181" y="359287"/>
                  </a:lnTo>
                  <a:lnTo>
                    <a:pt x="252211" y="408049"/>
                  </a:lnTo>
                  <a:lnTo>
                    <a:pt x="288241" y="456811"/>
                  </a:lnTo>
                  <a:lnTo>
                    <a:pt x="324271" y="505573"/>
                  </a:lnTo>
                  <a:lnTo>
                    <a:pt x="360302" y="554334"/>
                  </a:lnTo>
                  <a:lnTo>
                    <a:pt x="396332" y="603096"/>
                  </a:lnTo>
                  <a:lnTo>
                    <a:pt x="432362" y="651858"/>
                  </a:lnTo>
                  <a:lnTo>
                    <a:pt x="468392" y="700620"/>
                  </a:lnTo>
                  <a:lnTo>
                    <a:pt x="504422" y="749381"/>
                  </a:lnTo>
                  <a:lnTo>
                    <a:pt x="540453" y="798143"/>
                  </a:lnTo>
                  <a:lnTo>
                    <a:pt x="576483" y="846905"/>
                  </a:lnTo>
                  <a:lnTo>
                    <a:pt x="612513" y="895667"/>
                  </a:lnTo>
                  <a:lnTo>
                    <a:pt x="648543" y="944428"/>
                  </a:lnTo>
                  <a:lnTo>
                    <a:pt x="684573" y="993190"/>
                  </a:lnTo>
                  <a:lnTo>
                    <a:pt x="720604" y="1041952"/>
                  </a:lnTo>
                  <a:lnTo>
                    <a:pt x="756634" y="1090714"/>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1498491" y="2438716"/>
              <a:ext cx="710558" cy="1132366"/>
            </a:xfrm>
            <a:custGeom>
              <a:avLst/>
              <a:pathLst>
                <a:path w="710558" h="1132366">
                  <a:moveTo>
                    <a:pt x="710558" y="1117083"/>
                  </a:moveTo>
                  <a:lnTo>
                    <a:pt x="681468" y="1063888"/>
                  </a:lnTo>
                  <a:lnTo>
                    <a:pt x="652378" y="1010694"/>
                  </a:lnTo>
                  <a:lnTo>
                    <a:pt x="623288" y="957500"/>
                  </a:lnTo>
                  <a:lnTo>
                    <a:pt x="594198" y="904305"/>
                  </a:lnTo>
                  <a:lnTo>
                    <a:pt x="565108" y="851111"/>
                  </a:lnTo>
                  <a:lnTo>
                    <a:pt x="536018" y="797916"/>
                  </a:lnTo>
                  <a:lnTo>
                    <a:pt x="506928" y="744722"/>
                  </a:lnTo>
                  <a:lnTo>
                    <a:pt x="477838" y="691527"/>
                  </a:lnTo>
                  <a:lnTo>
                    <a:pt x="448747" y="638333"/>
                  </a:lnTo>
                  <a:lnTo>
                    <a:pt x="419657" y="585138"/>
                  </a:lnTo>
                  <a:lnTo>
                    <a:pt x="390567" y="531944"/>
                  </a:lnTo>
                  <a:lnTo>
                    <a:pt x="361477" y="478750"/>
                  </a:lnTo>
                  <a:lnTo>
                    <a:pt x="332387" y="425555"/>
                  </a:lnTo>
                  <a:lnTo>
                    <a:pt x="303297" y="372361"/>
                  </a:lnTo>
                  <a:lnTo>
                    <a:pt x="274207" y="319166"/>
                  </a:lnTo>
                  <a:lnTo>
                    <a:pt x="245117" y="265972"/>
                  </a:lnTo>
                  <a:lnTo>
                    <a:pt x="216027" y="212777"/>
                  </a:lnTo>
                  <a:lnTo>
                    <a:pt x="186936" y="159583"/>
                  </a:lnTo>
                  <a:lnTo>
                    <a:pt x="157846" y="106388"/>
                  </a:lnTo>
                  <a:lnTo>
                    <a:pt x="128756" y="53194"/>
                  </a:lnTo>
                  <a:lnTo>
                    <a:pt x="99666" y="0"/>
                  </a:lnTo>
                  <a:lnTo>
                    <a:pt x="0" y="58949"/>
                  </a:lnTo>
                  <a:lnTo>
                    <a:pt x="32605" y="110064"/>
                  </a:lnTo>
                  <a:lnTo>
                    <a:pt x="65211" y="161179"/>
                  </a:lnTo>
                  <a:lnTo>
                    <a:pt x="97817" y="212294"/>
                  </a:lnTo>
                  <a:lnTo>
                    <a:pt x="130422" y="263410"/>
                  </a:lnTo>
                  <a:lnTo>
                    <a:pt x="163028" y="314525"/>
                  </a:lnTo>
                  <a:lnTo>
                    <a:pt x="195634" y="365640"/>
                  </a:lnTo>
                  <a:lnTo>
                    <a:pt x="228239" y="416755"/>
                  </a:lnTo>
                  <a:lnTo>
                    <a:pt x="260845" y="467870"/>
                  </a:lnTo>
                  <a:lnTo>
                    <a:pt x="293451" y="518985"/>
                  </a:lnTo>
                  <a:lnTo>
                    <a:pt x="326056" y="570100"/>
                  </a:lnTo>
                  <a:lnTo>
                    <a:pt x="358662" y="621215"/>
                  </a:lnTo>
                  <a:lnTo>
                    <a:pt x="391268" y="672330"/>
                  </a:lnTo>
                  <a:lnTo>
                    <a:pt x="423873" y="723445"/>
                  </a:lnTo>
                  <a:lnTo>
                    <a:pt x="456479" y="774560"/>
                  </a:lnTo>
                  <a:lnTo>
                    <a:pt x="489085" y="825676"/>
                  </a:lnTo>
                  <a:lnTo>
                    <a:pt x="521690" y="876791"/>
                  </a:lnTo>
                  <a:lnTo>
                    <a:pt x="554296" y="927906"/>
                  </a:lnTo>
                  <a:lnTo>
                    <a:pt x="586902" y="979021"/>
                  </a:lnTo>
                  <a:lnTo>
                    <a:pt x="619508" y="1030136"/>
                  </a:lnTo>
                  <a:lnTo>
                    <a:pt x="652113" y="1081251"/>
                  </a:lnTo>
                  <a:lnTo>
                    <a:pt x="684719" y="1132366"/>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1598157" y="2400723"/>
              <a:ext cx="629983" cy="1155076"/>
            </a:xfrm>
            <a:custGeom>
              <a:avLst/>
              <a:pathLst>
                <a:path w="629983" h="1155076">
                  <a:moveTo>
                    <a:pt x="629983" y="1145226"/>
                  </a:moveTo>
                  <a:lnTo>
                    <a:pt x="603490" y="1090691"/>
                  </a:lnTo>
                  <a:lnTo>
                    <a:pt x="576997" y="1036157"/>
                  </a:lnTo>
                  <a:lnTo>
                    <a:pt x="550505" y="981622"/>
                  </a:lnTo>
                  <a:lnTo>
                    <a:pt x="524012" y="927087"/>
                  </a:lnTo>
                  <a:lnTo>
                    <a:pt x="497519" y="872553"/>
                  </a:lnTo>
                  <a:lnTo>
                    <a:pt x="471027" y="818018"/>
                  </a:lnTo>
                  <a:lnTo>
                    <a:pt x="444534" y="763484"/>
                  </a:lnTo>
                  <a:lnTo>
                    <a:pt x="418041" y="708949"/>
                  </a:lnTo>
                  <a:lnTo>
                    <a:pt x="391548" y="654414"/>
                  </a:lnTo>
                  <a:lnTo>
                    <a:pt x="365056" y="599880"/>
                  </a:lnTo>
                  <a:lnTo>
                    <a:pt x="338563" y="545345"/>
                  </a:lnTo>
                  <a:lnTo>
                    <a:pt x="312070" y="490811"/>
                  </a:lnTo>
                  <a:lnTo>
                    <a:pt x="285578" y="436276"/>
                  </a:lnTo>
                  <a:lnTo>
                    <a:pt x="259085" y="381742"/>
                  </a:lnTo>
                  <a:lnTo>
                    <a:pt x="232592" y="327207"/>
                  </a:lnTo>
                  <a:lnTo>
                    <a:pt x="206100" y="272672"/>
                  </a:lnTo>
                  <a:lnTo>
                    <a:pt x="179607" y="218138"/>
                  </a:lnTo>
                  <a:lnTo>
                    <a:pt x="153114" y="163603"/>
                  </a:lnTo>
                  <a:lnTo>
                    <a:pt x="126621" y="109069"/>
                  </a:lnTo>
                  <a:lnTo>
                    <a:pt x="100129" y="54534"/>
                  </a:lnTo>
                  <a:lnTo>
                    <a:pt x="73636" y="0"/>
                  </a:lnTo>
                  <a:lnTo>
                    <a:pt x="0" y="37992"/>
                  </a:lnTo>
                  <a:lnTo>
                    <a:pt x="29090" y="91187"/>
                  </a:lnTo>
                  <a:lnTo>
                    <a:pt x="58180" y="144381"/>
                  </a:lnTo>
                  <a:lnTo>
                    <a:pt x="87270" y="197576"/>
                  </a:lnTo>
                  <a:lnTo>
                    <a:pt x="116360" y="250770"/>
                  </a:lnTo>
                  <a:lnTo>
                    <a:pt x="145450" y="303965"/>
                  </a:lnTo>
                  <a:lnTo>
                    <a:pt x="174540" y="357159"/>
                  </a:lnTo>
                  <a:lnTo>
                    <a:pt x="203630" y="410353"/>
                  </a:lnTo>
                  <a:lnTo>
                    <a:pt x="232720" y="463548"/>
                  </a:lnTo>
                  <a:lnTo>
                    <a:pt x="261810" y="516742"/>
                  </a:lnTo>
                  <a:lnTo>
                    <a:pt x="290901" y="569937"/>
                  </a:lnTo>
                  <a:lnTo>
                    <a:pt x="319991" y="623131"/>
                  </a:lnTo>
                  <a:lnTo>
                    <a:pt x="349081" y="676326"/>
                  </a:lnTo>
                  <a:lnTo>
                    <a:pt x="378171" y="729520"/>
                  </a:lnTo>
                  <a:lnTo>
                    <a:pt x="407261" y="782715"/>
                  </a:lnTo>
                  <a:lnTo>
                    <a:pt x="436351" y="835909"/>
                  </a:lnTo>
                  <a:lnTo>
                    <a:pt x="465441" y="889103"/>
                  </a:lnTo>
                  <a:lnTo>
                    <a:pt x="494531" y="942298"/>
                  </a:lnTo>
                  <a:lnTo>
                    <a:pt x="523621" y="995492"/>
                  </a:lnTo>
                  <a:lnTo>
                    <a:pt x="552712" y="1048687"/>
                  </a:lnTo>
                  <a:lnTo>
                    <a:pt x="581802" y="1101881"/>
                  </a:lnTo>
                  <a:lnTo>
                    <a:pt x="610892" y="1155076"/>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1671794" y="2369796"/>
              <a:ext cx="573798" cy="1176152"/>
            </a:xfrm>
            <a:custGeom>
              <a:avLst/>
              <a:pathLst>
                <a:path w="573798" h="1176152">
                  <a:moveTo>
                    <a:pt x="573798" y="1168134"/>
                  </a:moveTo>
                  <a:lnTo>
                    <a:pt x="549680" y="1112509"/>
                  </a:lnTo>
                  <a:lnTo>
                    <a:pt x="525562" y="1056883"/>
                  </a:lnTo>
                  <a:lnTo>
                    <a:pt x="501444" y="1001258"/>
                  </a:lnTo>
                  <a:lnTo>
                    <a:pt x="477325" y="945632"/>
                  </a:lnTo>
                  <a:lnTo>
                    <a:pt x="453207" y="890007"/>
                  </a:lnTo>
                  <a:lnTo>
                    <a:pt x="429089" y="834382"/>
                  </a:lnTo>
                  <a:lnTo>
                    <a:pt x="404970" y="778756"/>
                  </a:lnTo>
                  <a:lnTo>
                    <a:pt x="380852" y="723131"/>
                  </a:lnTo>
                  <a:lnTo>
                    <a:pt x="356734" y="667505"/>
                  </a:lnTo>
                  <a:lnTo>
                    <a:pt x="332616" y="611880"/>
                  </a:lnTo>
                  <a:lnTo>
                    <a:pt x="308497" y="556254"/>
                  </a:lnTo>
                  <a:lnTo>
                    <a:pt x="284379" y="500629"/>
                  </a:lnTo>
                  <a:lnTo>
                    <a:pt x="260261" y="445003"/>
                  </a:lnTo>
                  <a:lnTo>
                    <a:pt x="236143" y="389378"/>
                  </a:lnTo>
                  <a:lnTo>
                    <a:pt x="212024" y="333752"/>
                  </a:lnTo>
                  <a:lnTo>
                    <a:pt x="187906" y="278127"/>
                  </a:lnTo>
                  <a:lnTo>
                    <a:pt x="163788" y="222501"/>
                  </a:lnTo>
                  <a:lnTo>
                    <a:pt x="139670" y="166876"/>
                  </a:lnTo>
                  <a:lnTo>
                    <a:pt x="115551" y="111250"/>
                  </a:lnTo>
                  <a:lnTo>
                    <a:pt x="91433" y="55625"/>
                  </a:lnTo>
                  <a:lnTo>
                    <a:pt x="67315" y="0"/>
                  </a:lnTo>
                  <a:lnTo>
                    <a:pt x="0" y="30926"/>
                  </a:lnTo>
                  <a:lnTo>
                    <a:pt x="26492" y="85461"/>
                  </a:lnTo>
                  <a:lnTo>
                    <a:pt x="52985" y="139995"/>
                  </a:lnTo>
                  <a:lnTo>
                    <a:pt x="79478" y="194530"/>
                  </a:lnTo>
                  <a:lnTo>
                    <a:pt x="105970" y="249065"/>
                  </a:lnTo>
                  <a:lnTo>
                    <a:pt x="132463" y="303599"/>
                  </a:lnTo>
                  <a:lnTo>
                    <a:pt x="158956" y="358134"/>
                  </a:lnTo>
                  <a:lnTo>
                    <a:pt x="185448" y="412668"/>
                  </a:lnTo>
                  <a:lnTo>
                    <a:pt x="211941" y="467203"/>
                  </a:lnTo>
                  <a:lnTo>
                    <a:pt x="238434" y="521737"/>
                  </a:lnTo>
                  <a:lnTo>
                    <a:pt x="264927" y="576272"/>
                  </a:lnTo>
                  <a:lnTo>
                    <a:pt x="291419" y="630807"/>
                  </a:lnTo>
                  <a:lnTo>
                    <a:pt x="317912" y="685341"/>
                  </a:lnTo>
                  <a:lnTo>
                    <a:pt x="344405" y="739876"/>
                  </a:lnTo>
                  <a:lnTo>
                    <a:pt x="370897" y="794410"/>
                  </a:lnTo>
                  <a:lnTo>
                    <a:pt x="397390" y="848945"/>
                  </a:lnTo>
                  <a:lnTo>
                    <a:pt x="423883" y="903480"/>
                  </a:lnTo>
                  <a:lnTo>
                    <a:pt x="450375" y="958014"/>
                  </a:lnTo>
                  <a:lnTo>
                    <a:pt x="476868" y="1012549"/>
                  </a:lnTo>
                  <a:lnTo>
                    <a:pt x="503361" y="1067083"/>
                  </a:lnTo>
                  <a:lnTo>
                    <a:pt x="529854" y="1121618"/>
                  </a:lnTo>
                  <a:lnTo>
                    <a:pt x="556346" y="1176152"/>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1739109" y="2343352"/>
              <a:ext cx="523218" cy="1194578"/>
            </a:xfrm>
            <a:custGeom>
              <a:avLst/>
              <a:pathLst>
                <a:path w="523218" h="1194578">
                  <a:moveTo>
                    <a:pt x="523218" y="1187723"/>
                  </a:moveTo>
                  <a:lnTo>
                    <a:pt x="501376" y="1131164"/>
                  </a:lnTo>
                  <a:lnTo>
                    <a:pt x="479535" y="1074606"/>
                  </a:lnTo>
                  <a:lnTo>
                    <a:pt x="457693" y="1018048"/>
                  </a:lnTo>
                  <a:lnTo>
                    <a:pt x="435852" y="961490"/>
                  </a:lnTo>
                  <a:lnTo>
                    <a:pt x="414010" y="904931"/>
                  </a:lnTo>
                  <a:lnTo>
                    <a:pt x="392169" y="848373"/>
                  </a:lnTo>
                  <a:lnTo>
                    <a:pt x="370328" y="791815"/>
                  </a:lnTo>
                  <a:lnTo>
                    <a:pt x="348486" y="735257"/>
                  </a:lnTo>
                  <a:lnTo>
                    <a:pt x="326645" y="678698"/>
                  </a:lnTo>
                  <a:lnTo>
                    <a:pt x="304803" y="622140"/>
                  </a:lnTo>
                  <a:lnTo>
                    <a:pt x="282962" y="565582"/>
                  </a:lnTo>
                  <a:lnTo>
                    <a:pt x="261120" y="509024"/>
                  </a:lnTo>
                  <a:lnTo>
                    <a:pt x="239279" y="452465"/>
                  </a:lnTo>
                  <a:lnTo>
                    <a:pt x="217437" y="395907"/>
                  </a:lnTo>
                  <a:lnTo>
                    <a:pt x="195596" y="339349"/>
                  </a:lnTo>
                  <a:lnTo>
                    <a:pt x="173755" y="282791"/>
                  </a:lnTo>
                  <a:lnTo>
                    <a:pt x="151913" y="226232"/>
                  </a:lnTo>
                  <a:lnTo>
                    <a:pt x="130072" y="169674"/>
                  </a:lnTo>
                  <a:lnTo>
                    <a:pt x="108230" y="113116"/>
                  </a:lnTo>
                  <a:lnTo>
                    <a:pt x="86389" y="56558"/>
                  </a:lnTo>
                  <a:lnTo>
                    <a:pt x="64547" y="0"/>
                  </a:lnTo>
                  <a:lnTo>
                    <a:pt x="0" y="26444"/>
                  </a:lnTo>
                  <a:lnTo>
                    <a:pt x="24118" y="82069"/>
                  </a:lnTo>
                  <a:lnTo>
                    <a:pt x="48236" y="137695"/>
                  </a:lnTo>
                  <a:lnTo>
                    <a:pt x="72354" y="193320"/>
                  </a:lnTo>
                  <a:lnTo>
                    <a:pt x="96473" y="248946"/>
                  </a:lnTo>
                  <a:lnTo>
                    <a:pt x="120591" y="304571"/>
                  </a:lnTo>
                  <a:lnTo>
                    <a:pt x="144709" y="360196"/>
                  </a:lnTo>
                  <a:lnTo>
                    <a:pt x="168827" y="415822"/>
                  </a:lnTo>
                  <a:lnTo>
                    <a:pt x="192946" y="471447"/>
                  </a:lnTo>
                  <a:lnTo>
                    <a:pt x="217064" y="527073"/>
                  </a:lnTo>
                  <a:lnTo>
                    <a:pt x="241182" y="582698"/>
                  </a:lnTo>
                  <a:lnTo>
                    <a:pt x="265300" y="638324"/>
                  </a:lnTo>
                  <a:lnTo>
                    <a:pt x="289419" y="693949"/>
                  </a:lnTo>
                  <a:lnTo>
                    <a:pt x="313537" y="749575"/>
                  </a:lnTo>
                  <a:lnTo>
                    <a:pt x="337655" y="805200"/>
                  </a:lnTo>
                  <a:lnTo>
                    <a:pt x="361773" y="860826"/>
                  </a:lnTo>
                  <a:lnTo>
                    <a:pt x="385892" y="916451"/>
                  </a:lnTo>
                  <a:lnTo>
                    <a:pt x="410010" y="972077"/>
                  </a:lnTo>
                  <a:lnTo>
                    <a:pt x="434128" y="1027702"/>
                  </a:lnTo>
                  <a:lnTo>
                    <a:pt x="458247" y="1083328"/>
                  </a:lnTo>
                  <a:lnTo>
                    <a:pt x="482365" y="1138953"/>
                  </a:lnTo>
                  <a:lnTo>
                    <a:pt x="506483" y="1194578"/>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1803657" y="2321666"/>
              <a:ext cx="474065" cy="1209409"/>
            </a:xfrm>
            <a:custGeom>
              <a:avLst/>
              <a:pathLst>
                <a:path w="474065" h="1209409">
                  <a:moveTo>
                    <a:pt x="474065" y="1203786"/>
                  </a:moveTo>
                  <a:lnTo>
                    <a:pt x="454319" y="1146463"/>
                  </a:lnTo>
                  <a:lnTo>
                    <a:pt x="434572" y="1089140"/>
                  </a:lnTo>
                  <a:lnTo>
                    <a:pt x="414825" y="1031817"/>
                  </a:lnTo>
                  <a:lnTo>
                    <a:pt x="395078" y="974494"/>
                  </a:lnTo>
                  <a:lnTo>
                    <a:pt x="375331" y="917170"/>
                  </a:lnTo>
                  <a:lnTo>
                    <a:pt x="355585" y="859847"/>
                  </a:lnTo>
                  <a:lnTo>
                    <a:pt x="335838" y="802524"/>
                  </a:lnTo>
                  <a:lnTo>
                    <a:pt x="316091" y="745201"/>
                  </a:lnTo>
                  <a:lnTo>
                    <a:pt x="296344" y="687878"/>
                  </a:lnTo>
                  <a:lnTo>
                    <a:pt x="276597" y="630555"/>
                  </a:lnTo>
                  <a:lnTo>
                    <a:pt x="256851" y="573231"/>
                  </a:lnTo>
                  <a:lnTo>
                    <a:pt x="237104" y="515908"/>
                  </a:lnTo>
                  <a:lnTo>
                    <a:pt x="217357" y="458585"/>
                  </a:lnTo>
                  <a:lnTo>
                    <a:pt x="197610" y="401262"/>
                  </a:lnTo>
                  <a:lnTo>
                    <a:pt x="177863" y="343939"/>
                  </a:lnTo>
                  <a:lnTo>
                    <a:pt x="158117" y="286615"/>
                  </a:lnTo>
                  <a:lnTo>
                    <a:pt x="138370" y="229292"/>
                  </a:lnTo>
                  <a:lnTo>
                    <a:pt x="118623" y="171969"/>
                  </a:lnTo>
                  <a:lnTo>
                    <a:pt x="98876" y="114646"/>
                  </a:lnTo>
                  <a:lnTo>
                    <a:pt x="79129" y="57323"/>
                  </a:lnTo>
                  <a:lnTo>
                    <a:pt x="59383" y="0"/>
                  </a:lnTo>
                  <a:lnTo>
                    <a:pt x="0" y="21686"/>
                  </a:lnTo>
                  <a:lnTo>
                    <a:pt x="21841" y="78244"/>
                  </a:lnTo>
                  <a:lnTo>
                    <a:pt x="43682" y="134802"/>
                  </a:lnTo>
                  <a:lnTo>
                    <a:pt x="65524" y="191360"/>
                  </a:lnTo>
                  <a:lnTo>
                    <a:pt x="87365" y="247919"/>
                  </a:lnTo>
                  <a:lnTo>
                    <a:pt x="109207" y="304477"/>
                  </a:lnTo>
                  <a:lnTo>
                    <a:pt x="131048" y="361035"/>
                  </a:lnTo>
                  <a:lnTo>
                    <a:pt x="152890" y="417593"/>
                  </a:lnTo>
                  <a:lnTo>
                    <a:pt x="174731" y="474152"/>
                  </a:lnTo>
                  <a:lnTo>
                    <a:pt x="196573" y="530710"/>
                  </a:lnTo>
                  <a:lnTo>
                    <a:pt x="218414" y="587268"/>
                  </a:lnTo>
                  <a:lnTo>
                    <a:pt x="240255" y="643826"/>
                  </a:lnTo>
                  <a:lnTo>
                    <a:pt x="262097" y="700384"/>
                  </a:lnTo>
                  <a:lnTo>
                    <a:pt x="283938" y="756943"/>
                  </a:lnTo>
                  <a:lnTo>
                    <a:pt x="305780" y="813501"/>
                  </a:lnTo>
                  <a:lnTo>
                    <a:pt x="327621" y="870059"/>
                  </a:lnTo>
                  <a:lnTo>
                    <a:pt x="349463" y="926617"/>
                  </a:lnTo>
                  <a:lnTo>
                    <a:pt x="371304" y="983176"/>
                  </a:lnTo>
                  <a:lnTo>
                    <a:pt x="393146" y="1039734"/>
                  </a:lnTo>
                  <a:lnTo>
                    <a:pt x="414987" y="1096292"/>
                  </a:lnTo>
                  <a:lnTo>
                    <a:pt x="436828" y="1152850"/>
                  </a:lnTo>
                  <a:lnTo>
                    <a:pt x="458670" y="1209409"/>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1863040" y="2304473"/>
              <a:ext cx="428332" cy="1220979"/>
            </a:xfrm>
            <a:custGeom>
              <a:avLst/>
              <a:pathLst>
                <a:path w="428332" h="1220979">
                  <a:moveTo>
                    <a:pt x="428332" y="1216522"/>
                  </a:moveTo>
                  <a:lnTo>
                    <a:pt x="410442" y="1158592"/>
                  </a:lnTo>
                  <a:lnTo>
                    <a:pt x="392553" y="1100662"/>
                  </a:lnTo>
                  <a:lnTo>
                    <a:pt x="374663" y="1042733"/>
                  </a:lnTo>
                  <a:lnTo>
                    <a:pt x="356773" y="984803"/>
                  </a:lnTo>
                  <a:lnTo>
                    <a:pt x="338883" y="926874"/>
                  </a:lnTo>
                  <a:lnTo>
                    <a:pt x="320994" y="868944"/>
                  </a:lnTo>
                  <a:lnTo>
                    <a:pt x="303104" y="811014"/>
                  </a:lnTo>
                  <a:lnTo>
                    <a:pt x="285214" y="753085"/>
                  </a:lnTo>
                  <a:lnTo>
                    <a:pt x="267325" y="695155"/>
                  </a:lnTo>
                  <a:lnTo>
                    <a:pt x="249435" y="637225"/>
                  </a:lnTo>
                  <a:lnTo>
                    <a:pt x="231545" y="579296"/>
                  </a:lnTo>
                  <a:lnTo>
                    <a:pt x="213656" y="521366"/>
                  </a:lnTo>
                  <a:lnTo>
                    <a:pt x="195766" y="463437"/>
                  </a:lnTo>
                  <a:lnTo>
                    <a:pt x="177876" y="405507"/>
                  </a:lnTo>
                  <a:lnTo>
                    <a:pt x="159986" y="347577"/>
                  </a:lnTo>
                  <a:lnTo>
                    <a:pt x="142097" y="289648"/>
                  </a:lnTo>
                  <a:lnTo>
                    <a:pt x="124207" y="231718"/>
                  </a:lnTo>
                  <a:lnTo>
                    <a:pt x="106317" y="173788"/>
                  </a:lnTo>
                  <a:lnTo>
                    <a:pt x="88428" y="115859"/>
                  </a:lnTo>
                  <a:lnTo>
                    <a:pt x="70538" y="57929"/>
                  </a:lnTo>
                  <a:lnTo>
                    <a:pt x="52648" y="0"/>
                  </a:lnTo>
                  <a:lnTo>
                    <a:pt x="0" y="17192"/>
                  </a:lnTo>
                  <a:lnTo>
                    <a:pt x="19746" y="74515"/>
                  </a:lnTo>
                  <a:lnTo>
                    <a:pt x="39493" y="131839"/>
                  </a:lnTo>
                  <a:lnTo>
                    <a:pt x="59240" y="189162"/>
                  </a:lnTo>
                  <a:lnTo>
                    <a:pt x="78987" y="246485"/>
                  </a:lnTo>
                  <a:lnTo>
                    <a:pt x="98734" y="303808"/>
                  </a:lnTo>
                  <a:lnTo>
                    <a:pt x="118480" y="361131"/>
                  </a:lnTo>
                  <a:lnTo>
                    <a:pt x="138227" y="418455"/>
                  </a:lnTo>
                  <a:lnTo>
                    <a:pt x="157974" y="475778"/>
                  </a:lnTo>
                  <a:lnTo>
                    <a:pt x="177721" y="533101"/>
                  </a:lnTo>
                  <a:lnTo>
                    <a:pt x="197468" y="590424"/>
                  </a:lnTo>
                  <a:lnTo>
                    <a:pt x="217214" y="647747"/>
                  </a:lnTo>
                  <a:lnTo>
                    <a:pt x="236961" y="705070"/>
                  </a:lnTo>
                  <a:lnTo>
                    <a:pt x="256708" y="762394"/>
                  </a:lnTo>
                  <a:lnTo>
                    <a:pt x="276455" y="819717"/>
                  </a:lnTo>
                  <a:lnTo>
                    <a:pt x="296202" y="877040"/>
                  </a:lnTo>
                  <a:lnTo>
                    <a:pt x="315948" y="934363"/>
                  </a:lnTo>
                  <a:lnTo>
                    <a:pt x="335695" y="991686"/>
                  </a:lnTo>
                  <a:lnTo>
                    <a:pt x="355442" y="1049010"/>
                  </a:lnTo>
                  <a:lnTo>
                    <a:pt x="375189" y="1106333"/>
                  </a:lnTo>
                  <a:lnTo>
                    <a:pt x="394936" y="1163656"/>
                  </a:lnTo>
                  <a:lnTo>
                    <a:pt x="414682" y="1220979"/>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1915689" y="2289550"/>
              <a:ext cx="388937" cy="1231445"/>
            </a:xfrm>
            <a:custGeom>
              <a:avLst/>
              <a:pathLst>
                <a:path w="388937" h="1231445">
                  <a:moveTo>
                    <a:pt x="388937" y="1227576"/>
                  </a:moveTo>
                  <a:lnTo>
                    <a:pt x="372850" y="1169120"/>
                  </a:lnTo>
                  <a:lnTo>
                    <a:pt x="356764" y="1110664"/>
                  </a:lnTo>
                  <a:lnTo>
                    <a:pt x="340677" y="1052208"/>
                  </a:lnTo>
                  <a:lnTo>
                    <a:pt x="324591" y="993752"/>
                  </a:lnTo>
                  <a:lnTo>
                    <a:pt x="308504" y="935296"/>
                  </a:lnTo>
                  <a:lnTo>
                    <a:pt x="292418" y="876840"/>
                  </a:lnTo>
                  <a:lnTo>
                    <a:pt x="276331" y="818384"/>
                  </a:lnTo>
                  <a:lnTo>
                    <a:pt x="260245" y="759928"/>
                  </a:lnTo>
                  <a:lnTo>
                    <a:pt x="244158" y="701472"/>
                  </a:lnTo>
                  <a:lnTo>
                    <a:pt x="228072" y="643016"/>
                  </a:lnTo>
                  <a:lnTo>
                    <a:pt x="211985" y="584560"/>
                  </a:lnTo>
                  <a:lnTo>
                    <a:pt x="195899" y="526104"/>
                  </a:lnTo>
                  <a:lnTo>
                    <a:pt x="179812" y="467648"/>
                  </a:lnTo>
                  <a:lnTo>
                    <a:pt x="163726" y="409192"/>
                  </a:lnTo>
                  <a:lnTo>
                    <a:pt x="147639" y="350736"/>
                  </a:lnTo>
                  <a:lnTo>
                    <a:pt x="131552" y="292280"/>
                  </a:lnTo>
                  <a:lnTo>
                    <a:pt x="115466" y="233824"/>
                  </a:lnTo>
                  <a:lnTo>
                    <a:pt x="99379" y="175368"/>
                  </a:lnTo>
                  <a:lnTo>
                    <a:pt x="83293" y="116912"/>
                  </a:lnTo>
                  <a:lnTo>
                    <a:pt x="67206" y="58456"/>
                  </a:lnTo>
                  <a:lnTo>
                    <a:pt x="51120" y="0"/>
                  </a:lnTo>
                  <a:lnTo>
                    <a:pt x="0" y="14923"/>
                  </a:lnTo>
                  <a:lnTo>
                    <a:pt x="17889" y="72853"/>
                  </a:lnTo>
                  <a:lnTo>
                    <a:pt x="35779" y="130782"/>
                  </a:lnTo>
                  <a:lnTo>
                    <a:pt x="53669" y="188712"/>
                  </a:lnTo>
                  <a:lnTo>
                    <a:pt x="71558" y="246641"/>
                  </a:lnTo>
                  <a:lnTo>
                    <a:pt x="89448" y="304571"/>
                  </a:lnTo>
                  <a:lnTo>
                    <a:pt x="107338" y="362501"/>
                  </a:lnTo>
                  <a:lnTo>
                    <a:pt x="125227" y="420430"/>
                  </a:lnTo>
                  <a:lnTo>
                    <a:pt x="143117" y="478360"/>
                  </a:lnTo>
                  <a:lnTo>
                    <a:pt x="161007" y="536290"/>
                  </a:lnTo>
                  <a:lnTo>
                    <a:pt x="178897" y="594219"/>
                  </a:lnTo>
                  <a:lnTo>
                    <a:pt x="196786" y="652149"/>
                  </a:lnTo>
                  <a:lnTo>
                    <a:pt x="214676" y="710079"/>
                  </a:lnTo>
                  <a:lnTo>
                    <a:pt x="232566" y="768008"/>
                  </a:lnTo>
                  <a:lnTo>
                    <a:pt x="250455" y="825938"/>
                  </a:lnTo>
                  <a:lnTo>
                    <a:pt x="268345" y="883867"/>
                  </a:lnTo>
                  <a:lnTo>
                    <a:pt x="286235" y="941797"/>
                  </a:lnTo>
                  <a:lnTo>
                    <a:pt x="304125" y="999727"/>
                  </a:lnTo>
                  <a:lnTo>
                    <a:pt x="322014" y="1057656"/>
                  </a:lnTo>
                  <a:lnTo>
                    <a:pt x="339904" y="1115586"/>
                  </a:lnTo>
                  <a:lnTo>
                    <a:pt x="357794" y="1173516"/>
                  </a:lnTo>
                  <a:lnTo>
                    <a:pt x="375683" y="1231445"/>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1966809" y="2277511"/>
              <a:ext cx="349808" cy="1239615"/>
            </a:xfrm>
            <a:custGeom>
              <a:avLst/>
              <a:pathLst>
                <a:path w="349808" h="1239615">
                  <a:moveTo>
                    <a:pt x="349808" y="1236494"/>
                  </a:moveTo>
                  <a:lnTo>
                    <a:pt x="335353" y="1177613"/>
                  </a:lnTo>
                  <a:lnTo>
                    <a:pt x="320898" y="1118733"/>
                  </a:lnTo>
                  <a:lnTo>
                    <a:pt x="306443" y="1059852"/>
                  </a:lnTo>
                  <a:lnTo>
                    <a:pt x="291988" y="1000971"/>
                  </a:lnTo>
                  <a:lnTo>
                    <a:pt x="277533" y="942091"/>
                  </a:lnTo>
                  <a:lnTo>
                    <a:pt x="263078" y="883210"/>
                  </a:lnTo>
                  <a:lnTo>
                    <a:pt x="248623" y="824329"/>
                  </a:lnTo>
                  <a:lnTo>
                    <a:pt x="234168" y="765449"/>
                  </a:lnTo>
                  <a:lnTo>
                    <a:pt x="219713" y="706568"/>
                  </a:lnTo>
                  <a:lnTo>
                    <a:pt x="205258" y="647687"/>
                  </a:lnTo>
                  <a:lnTo>
                    <a:pt x="190803" y="588806"/>
                  </a:lnTo>
                  <a:lnTo>
                    <a:pt x="176348" y="529926"/>
                  </a:lnTo>
                  <a:lnTo>
                    <a:pt x="161893" y="471045"/>
                  </a:lnTo>
                  <a:lnTo>
                    <a:pt x="147438" y="412164"/>
                  </a:lnTo>
                  <a:lnTo>
                    <a:pt x="132983" y="353284"/>
                  </a:lnTo>
                  <a:lnTo>
                    <a:pt x="118528" y="294403"/>
                  </a:lnTo>
                  <a:lnTo>
                    <a:pt x="104073" y="235522"/>
                  </a:lnTo>
                  <a:lnTo>
                    <a:pt x="89618" y="176642"/>
                  </a:lnTo>
                  <a:lnTo>
                    <a:pt x="75163" y="117761"/>
                  </a:lnTo>
                  <a:lnTo>
                    <a:pt x="60708" y="58880"/>
                  </a:lnTo>
                  <a:lnTo>
                    <a:pt x="46253" y="0"/>
                  </a:lnTo>
                  <a:lnTo>
                    <a:pt x="0" y="12039"/>
                  </a:lnTo>
                  <a:lnTo>
                    <a:pt x="16086" y="70495"/>
                  </a:lnTo>
                  <a:lnTo>
                    <a:pt x="32173" y="128951"/>
                  </a:lnTo>
                  <a:lnTo>
                    <a:pt x="48259" y="187407"/>
                  </a:lnTo>
                  <a:lnTo>
                    <a:pt x="64346" y="245863"/>
                  </a:lnTo>
                  <a:lnTo>
                    <a:pt x="80432" y="304319"/>
                  </a:lnTo>
                  <a:lnTo>
                    <a:pt x="96519" y="362775"/>
                  </a:lnTo>
                  <a:lnTo>
                    <a:pt x="112605" y="421231"/>
                  </a:lnTo>
                  <a:lnTo>
                    <a:pt x="128692" y="479687"/>
                  </a:lnTo>
                  <a:lnTo>
                    <a:pt x="144778" y="538143"/>
                  </a:lnTo>
                  <a:lnTo>
                    <a:pt x="160865" y="596599"/>
                  </a:lnTo>
                  <a:lnTo>
                    <a:pt x="176951" y="655055"/>
                  </a:lnTo>
                  <a:lnTo>
                    <a:pt x="193038" y="713511"/>
                  </a:lnTo>
                  <a:lnTo>
                    <a:pt x="209124" y="771967"/>
                  </a:lnTo>
                  <a:lnTo>
                    <a:pt x="225211" y="830423"/>
                  </a:lnTo>
                  <a:lnTo>
                    <a:pt x="241297" y="888879"/>
                  </a:lnTo>
                  <a:lnTo>
                    <a:pt x="257384" y="947335"/>
                  </a:lnTo>
                  <a:lnTo>
                    <a:pt x="273470" y="1005791"/>
                  </a:lnTo>
                  <a:lnTo>
                    <a:pt x="289557" y="1064247"/>
                  </a:lnTo>
                  <a:lnTo>
                    <a:pt x="305643" y="1122703"/>
                  </a:lnTo>
                  <a:lnTo>
                    <a:pt x="321730" y="1181159"/>
                  </a:lnTo>
                  <a:lnTo>
                    <a:pt x="337816" y="1239615"/>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2013063" y="2266871"/>
              <a:ext cx="315497" cy="1247133"/>
            </a:xfrm>
            <a:custGeom>
              <a:avLst/>
              <a:pathLst>
                <a:path w="315497" h="1247133">
                  <a:moveTo>
                    <a:pt x="315497" y="1244375"/>
                  </a:moveTo>
                  <a:lnTo>
                    <a:pt x="302667" y="1185119"/>
                  </a:lnTo>
                  <a:lnTo>
                    <a:pt x="289837" y="1125863"/>
                  </a:lnTo>
                  <a:lnTo>
                    <a:pt x="277007" y="1066607"/>
                  </a:lnTo>
                  <a:lnTo>
                    <a:pt x="264177" y="1007351"/>
                  </a:lnTo>
                  <a:lnTo>
                    <a:pt x="251347" y="948095"/>
                  </a:lnTo>
                  <a:lnTo>
                    <a:pt x="238517" y="888839"/>
                  </a:lnTo>
                  <a:lnTo>
                    <a:pt x="225687" y="829583"/>
                  </a:lnTo>
                  <a:lnTo>
                    <a:pt x="212856" y="770327"/>
                  </a:lnTo>
                  <a:lnTo>
                    <a:pt x="200026" y="711071"/>
                  </a:lnTo>
                  <a:lnTo>
                    <a:pt x="187196" y="651815"/>
                  </a:lnTo>
                  <a:lnTo>
                    <a:pt x="174366" y="592559"/>
                  </a:lnTo>
                  <a:lnTo>
                    <a:pt x="161536" y="533303"/>
                  </a:lnTo>
                  <a:lnTo>
                    <a:pt x="148706" y="474047"/>
                  </a:lnTo>
                  <a:lnTo>
                    <a:pt x="135876" y="414791"/>
                  </a:lnTo>
                  <a:lnTo>
                    <a:pt x="123046" y="355535"/>
                  </a:lnTo>
                  <a:lnTo>
                    <a:pt x="110215" y="296279"/>
                  </a:lnTo>
                  <a:lnTo>
                    <a:pt x="97385" y="237023"/>
                  </a:lnTo>
                  <a:lnTo>
                    <a:pt x="84555" y="177767"/>
                  </a:lnTo>
                  <a:lnTo>
                    <a:pt x="71725" y="118511"/>
                  </a:lnTo>
                  <a:lnTo>
                    <a:pt x="58895" y="59255"/>
                  </a:lnTo>
                  <a:lnTo>
                    <a:pt x="46065" y="0"/>
                  </a:lnTo>
                  <a:lnTo>
                    <a:pt x="0" y="10639"/>
                  </a:lnTo>
                  <a:lnTo>
                    <a:pt x="14455" y="69520"/>
                  </a:lnTo>
                  <a:lnTo>
                    <a:pt x="28910" y="128400"/>
                  </a:lnTo>
                  <a:lnTo>
                    <a:pt x="43365" y="187281"/>
                  </a:lnTo>
                  <a:lnTo>
                    <a:pt x="57820" y="246162"/>
                  </a:lnTo>
                  <a:lnTo>
                    <a:pt x="72275" y="305042"/>
                  </a:lnTo>
                  <a:lnTo>
                    <a:pt x="86730" y="363923"/>
                  </a:lnTo>
                  <a:lnTo>
                    <a:pt x="101185" y="422804"/>
                  </a:lnTo>
                  <a:lnTo>
                    <a:pt x="115640" y="481684"/>
                  </a:lnTo>
                  <a:lnTo>
                    <a:pt x="130095" y="540565"/>
                  </a:lnTo>
                  <a:lnTo>
                    <a:pt x="144550" y="599446"/>
                  </a:lnTo>
                  <a:lnTo>
                    <a:pt x="159005" y="658327"/>
                  </a:lnTo>
                  <a:lnTo>
                    <a:pt x="173460" y="717207"/>
                  </a:lnTo>
                  <a:lnTo>
                    <a:pt x="187915" y="776088"/>
                  </a:lnTo>
                  <a:lnTo>
                    <a:pt x="202370" y="834969"/>
                  </a:lnTo>
                  <a:lnTo>
                    <a:pt x="216825" y="893849"/>
                  </a:lnTo>
                  <a:lnTo>
                    <a:pt x="231280" y="952730"/>
                  </a:lnTo>
                  <a:lnTo>
                    <a:pt x="245735" y="1011611"/>
                  </a:lnTo>
                  <a:lnTo>
                    <a:pt x="260190" y="1070491"/>
                  </a:lnTo>
                  <a:lnTo>
                    <a:pt x="274645" y="1129372"/>
                  </a:lnTo>
                  <a:lnTo>
                    <a:pt x="289100" y="1188253"/>
                  </a:lnTo>
                  <a:lnTo>
                    <a:pt x="303555" y="124713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2059128" y="2258417"/>
              <a:ext cx="280195" cy="1252829"/>
            </a:xfrm>
            <a:custGeom>
              <a:avLst/>
              <a:pathLst>
                <a:path w="280195" h="1252829">
                  <a:moveTo>
                    <a:pt x="280195" y="1250638"/>
                  </a:moveTo>
                  <a:lnTo>
                    <a:pt x="268829" y="1191083"/>
                  </a:lnTo>
                  <a:lnTo>
                    <a:pt x="257463" y="1131529"/>
                  </a:lnTo>
                  <a:lnTo>
                    <a:pt x="246097" y="1071975"/>
                  </a:lnTo>
                  <a:lnTo>
                    <a:pt x="234732" y="1012421"/>
                  </a:lnTo>
                  <a:lnTo>
                    <a:pt x="223366" y="952867"/>
                  </a:lnTo>
                  <a:lnTo>
                    <a:pt x="212000" y="893312"/>
                  </a:lnTo>
                  <a:lnTo>
                    <a:pt x="200634" y="833758"/>
                  </a:lnTo>
                  <a:lnTo>
                    <a:pt x="189268" y="774204"/>
                  </a:lnTo>
                  <a:lnTo>
                    <a:pt x="177902" y="714650"/>
                  </a:lnTo>
                  <a:lnTo>
                    <a:pt x="166537" y="655096"/>
                  </a:lnTo>
                  <a:lnTo>
                    <a:pt x="155171" y="595541"/>
                  </a:lnTo>
                  <a:lnTo>
                    <a:pt x="143805" y="535987"/>
                  </a:lnTo>
                  <a:lnTo>
                    <a:pt x="132439" y="476433"/>
                  </a:lnTo>
                  <a:lnTo>
                    <a:pt x="121073" y="416879"/>
                  </a:lnTo>
                  <a:lnTo>
                    <a:pt x="109708" y="357325"/>
                  </a:lnTo>
                  <a:lnTo>
                    <a:pt x="98342" y="297770"/>
                  </a:lnTo>
                  <a:lnTo>
                    <a:pt x="86976" y="238216"/>
                  </a:lnTo>
                  <a:lnTo>
                    <a:pt x="75610" y="178662"/>
                  </a:lnTo>
                  <a:lnTo>
                    <a:pt x="64244" y="119108"/>
                  </a:lnTo>
                  <a:lnTo>
                    <a:pt x="52879" y="59554"/>
                  </a:lnTo>
                  <a:lnTo>
                    <a:pt x="41513" y="0"/>
                  </a:lnTo>
                  <a:lnTo>
                    <a:pt x="0" y="8454"/>
                  </a:lnTo>
                  <a:lnTo>
                    <a:pt x="12830" y="67710"/>
                  </a:lnTo>
                  <a:lnTo>
                    <a:pt x="25660" y="126966"/>
                  </a:lnTo>
                  <a:lnTo>
                    <a:pt x="38490" y="186222"/>
                  </a:lnTo>
                  <a:lnTo>
                    <a:pt x="51320" y="245478"/>
                  </a:lnTo>
                  <a:lnTo>
                    <a:pt x="64150" y="304734"/>
                  </a:lnTo>
                  <a:lnTo>
                    <a:pt x="76980" y="363990"/>
                  </a:lnTo>
                  <a:lnTo>
                    <a:pt x="89810" y="423246"/>
                  </a:lnTo>
                  <a:lnTo>
                    <a:pt x="102641" y="482502"/>
                  </a:lnTo>
                  <a:lnTo>
                    <a:pt x="115471" y="541758"/>
                  </a:lnTo>
                  <a:lnTo>
                    <a:pt x="128301" y="601014"/>
                  </a:lnTo>
                  <a:lnTo>
                    <a:pt x="141131" y="660270"/>
                  </a:lnTo>
                  <a:lnTo>
                    <a:pt x="153961" y="719526"/>
                  </a:lnTo>
                  <a:lnTo>
                    <a:pt x="166791" y="778782"/>
                  </a:lnTo>
                  <a:lnTo>
                    <a:pt x="179621" y="838038"/>
                  </a:lnTo>
                  <a:lnTo>
                    <a:pt x="192451" y="897293"/>
                  </a:lnTo>
                  <a:lnTo>
                    <a:pt x="205282" y="956549"/>
                  </a:lnTo>
                  <a:lnTo>
                    <a:pt x="218112" y="1015805"/>
                  </a:lnTo>
                  <a:lnTo>
                    <a:pt x="230942" y="1075061"/>
                  </a:lnTo>
                  <a:lnTo>
                    <a:pt x="243772" y="1134317"/>
                  </a:lnTo>
                  <a:lnTo>
                    <a:pt x="256602" y="1193573"/>
                  </a:lnTo>
                  <a:lnTo>
                    <a:pt x="269432" y="1252829"/>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2100641" y="2251814"/>
              <a:ext cx="248213" cy="1257240"/>
            </a:xfrm>
            <a:custGeom>
              <a:avLst/>
              <a:pathLst>
                <a:path w="248213" h="1257240">
                  <a:moveTo>
                    <a:pt x="248213" y="1255529"/>
                  </a:moveTo>
                  <a:lnTo>
                    <a:pt x="238144" y="1195741"/>
                  </a:lnTo>
                  <a:lnTo>
                    <a:pt x="228074" y="1135954"/>
                  </a:lnTo>
                  <a:lnTo>
                    <a:pt x="218005" y="1076167"/>
                  </a:lnTo>
                  <a:lnTo>
                    <a:pt x="207936" y="1016380"/>
                  </a:lnTo>
                  <a:lnTo>
                    <a:pt x="197867" y="956593"/>
                  </a:lnTo>
                  <a:lnTo>
                    <a:pt x="187798" y="896806"/>
                  </a:lnTo>
                  <a:lnTo>
                    <a:pt x="177729" y="837019"/>
                  </a:lnTo>
                  <a:lnTo>
                    <a:pt x="167660" y="777232"/>
                  </a:lnTo>
                  <a:lnTo>
                    <a:pt x="157591" y="717445"/>
                  </a:lnTo>
                  <a:lnTo>
                    <a:pt x="147522" y="657658"/>
                  </a:lnTo>
                  <a:lnTo>
                    <a:pt x="137453" y="597870"/>
                  </a:lnTo>
                  <a:lnTo>
                    <a:pt x="127384" y="538083"/>
                  </a:lnTo>
                  <a:lnTo>
                    <a:pt x="117315" y="478296"/>
                  </a:lnTo>
                  <a:lnTo>
                    <a:pt x="107246" y="418509"/>
                  </a:lnTo>
                  <a:lnTo>
                    <a:pt x="97176" y="358722"/>
                  </a:lnTo>
                  <a:lnTo>
                    <a:pt x="87107" y="298935"/>
                  </a:lnTo>
                  <a:lnTo>
                    <a:pt x="77038" y="239148"/>
                  </a:lnTo>
                  <a:lnTo>
                    <a:pt x="66969" y="179361"/>
                  </a:lnTo>
                  <a:lnTo>
                    <a:pt x="56900" y="119574"/>
                  </a:lnTo>
                  <a:lnTo>
                    <a:pt x="46831" y="59787"/>
                  </a:lnTo>
                  <a:lnTo>
                    <a:pt x="36762" y="0"/>
                  </a:lnTo>
                  <a:lnTo>
                    <a:pt x="0" y="6602"/>
                  </a:lnTo>
                  <a:lnTo>
                    <a:pt x="11365" y="66157"/>
                  </a:lnTo>
                  <a:lnTo>
                    <a:pt x="22731" y="125711"/>
                  </a:lnTo>
                  <a:lnTo>
                    <a:pt x="34097" y="185265"/>
                  </a:lnTo>
                  <a:lnTo>
                    <a:pt x="45463" y="244819"/>
                  </a:lnTo>
                  <a:lnTo>
                    <a:pt x="56829" y="304373"/>
                  </a:lnTo>
                  <a:lnTo>
                    <a:pt x="68194" y="363928"/>
                  </a:lnTo>
                  <a:lnTo>
                    <a:pt x="79560" y="423482"/>
                  </a:lnTo>
                  <a:lnTo>
                    <a:pt x="90926" y="483036"/>
                  </a:lnTo>
                  <a:lnTo>
                    <a:pt x="102292" y="542590"/>
                  </a:lnTo>
                  <a:lnTo>
                    <a:pt x="113658" y="602144"/>
                  </a:lnTo>
                  <a:lnTo>
                    <a:pt x="125023" y="661699"/>
                  </a:lnTo>
                  <a:lnTo>
                    <a:pt x="136389" y="721253"/>
                  </a:lnTo>
                  <a:lnTo>
                    <a:pt x="147755" y="780807"/>
                  </a:lnTo>
                  <a:lnTo>
                    <a:pt x="159121" y="840361"/>
                  </a:lnTo>
                  <a:lnTo>
                    <a:pt x="170487" y="899915"/>
                  </a:lnTo>
                  <a:lnTo>
                    <a:pt x="181853" y="959469"/>
                  </a:lnTo>
                  <a:lnTo>
                    <a:pt x="193218" y="1019024"/>
                  </a:lnTo>
                  <a:lnTo>
                    <a:pt x="204584" y="1078578"/>
                  </a:lnTo>
                  <a:lnTo>
                    <a:pt x="215950" y="1138132"/>
                  </a:lnTo>
                  <a:lnTo>
                    <a:pt x="227316" y="1197686"/>
                  </a:lnTo>
                  <a:lnTo>
                    <a:pt x="238682" y="1257240"/>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2137404" y="2227944"/>
              <a:ext cx="285458" cy="1279398"/>
            </a:xfrm>
            <a:custGeom>
              <a:avLst/>
              <a:pathLst>
                <a:path w="285458" h="1279398">
                  <a:moveTo>
                    <a:pt x="285458" y="1273210"/>
                  </a:moveTo>
                  <a:lnTo>
                    <a:pt x="285458" y="1212581"/>
                  </a:lnTo>
                  <a:lnTo>
                    <a:pt x="285458" y="1151952"/>
                  </a:lnTo>
                  <a:lnTo>
                    <a:pt x="285458" y="1091323"/>
                  </a:lnTo>
                  <a:lnTo>
                    <a:pt x="285458" y="1030694"/>
                  </a:lnTo>
                  <a:lnTo>
                    <a:pt x="285458" y="970065"/>
                  </a:lnTo>
                  <a:lnTo>
                    <a:pt x="285458" y="909435"/>
                  </a:lnTo>
                  <a:lnTo>
                    <a:pt x="285458" y="848806"/>
                  </a:lnTo>
                  <a:lnTo>
                    <a:pt x="285458" y="788177"/>
                  </a:lnTo>
                  <a:lnTo>
                    <a:pt x="285458" y="727548"/>
                  </a:lnTo>
                  <a:lnTo>
                    <a:pt x="285458" y="666919"/>
                  </a:lnTo>
                  <a:lnTo>
                    <a:pt x="285458" y="606290"/>
                  </a:lnTo>
                  <a:lnTo>
                    <a:pt x="285458" y="545661"/>
                  </a:lnTo>
                  <a:lnTo>
                    <a:pt x="285458" y="485032"/>
                  </a:lnTo>
                  <a:lnTo>
                    <a:pt x="285458" y="424403"/>
                  </a:lnTo>
                  <a:lnTo>
                    <a:pt x="285458" y="363774"/>
                  </a:lnTo>
                  <a:lnTo>
                    <a:pt x="285458" y="303145"/>
                  </a:lnTo>
                  <a:lnTo>
                    <a:pt x="285458" y="242516"/>
                  </a:lnTo>
                  <a:lnTo>
                    <a:pt x="285458" y="181887"/>
                  </a:lnTo>
                  <a:lnTo>
                    <a:pt x="285458" y="121258"/>
                  </a:lnTo>
                  <a:lnTo>
                    <a:pt x="285458" y="60629"/>
                  </a:lnTo>
                  <a:lnTo>
                    <a:pt x="285458" y="0"/>
                  </a:lnTo>
                  <a:lnTo>
                    <a:pt x="213782" y="1495"/>
                  </a:lnTo>
                  <a:lnTo>
                    <a:pt x="142231" y="5977"/>
                  </a:lnTo>
                  <a:lnTo>
                    <a:pt x="70928" y="13440"/>
                  </a:lnTo>
                  <a:lnTo>
                    <a:pt x="0" y="23869"/>
                  </a:lnTo>
                  <a:lnTo>
                    <a:pt x="10069" y="83656"/>
                  </a:lnTo>
                  <a:lnTo>
                    <a:pt x="20138" y="143443"/>
                  </a:lnTo>
                  <a:lnTo>
                    <a:pt x="30207" y="203231"/>
                  </a:lnTo>
                  <a:lnTo>
                    <a:pt x="40276" y="263018"/>
                  </a:lnTo>
                  <a:lnTo>
                    <a:pt x="50345" y="322805"/>
                  </a:lnTo>
                  <a:lnTo>
                    <a:pt x="60414" y="382592"/>
                  </a:lnTo>
                  <a:lnTo>
                    <a:pt x="70483" y="442379"/>
                  </a:lnTo>
                  <a:lnTo>
                    <a:pt x="80552" y="502166"/>
                  </a:lnTo>
                  <a:lnTo>
                    <a:pt x="90621" y="561953"/>
                  </a:lnTo>
                  <a:lnTo>
                    <a:pt x="100690" y="621740"/>
                  </a:lnTo>
                  <a:lnTo>
                    <a:pt x="110759" y="681527"/>
                  </a:lnTo>
                  <a:lnTo>
                    <a:pt x="120828" y="741314"/>
                  </a:lnTo>
                  <a:lnTo>
                    <a:pt x="130898" y="801102"/>
                  </a:lnTo>
                  <a:lnTo>
                    <a:pt x="140967" y="860889"/>
                  </a:lnTo>
                  <a:lnTo>
                    <a:pt x="151036" y="920676"/>
                  </a:lnTo>
                  <a:lnTo>
                    <a:pt x="161105" y="980463"/>
                  </a:lnTo>
                  <a:lnTo>
                    <a:pt x="171174" y="1040250"/>
                  </a:lnTo>
                  <a:lnTo>
                    <a:pt x="181243" y="1100037"/>
                  </a:lnTo>
                  <a:lnTo>
                    <a:pt x="191312" y="1159824"/>
                  </a:lnTo>
                  <a:lnTo>
                    <a:pt x="201381" y="1219611"/>
                  </a:lnTo>
                  <a:lnTo>
                    <a:pt x="211450" y="127939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2115669"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12.4m</a:t>
              </a:r>
            </a:p>
          </p:txBody>
        </p:sp>
        <p:sp>
          <p:nvSpPr>
            <p:cNvPr id="36" name="tx36"/>
            <p:cNvSpPr/>
            <p:nvPr/>
          </p:nvSpPr>
          <p:spPr>
            <a:xfrm>
              <a:off x="4643405" y="2106318"/>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37" name="rc37"/>
            <p:cNvSpPr/>
            <p:nvPr/>
          </p:nvSpPr>
          <p:spPr>
            <a:xfrm>
              <a:off x="4652405"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652405"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652405"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652405"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652405"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652405"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652405"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652405"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652405"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652405"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652405"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652405"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652405"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652405"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652405"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652405"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639219" y="2299665"/>
              <a:ext cx="201455"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639219" y="2519121"/>
              <a:ext cx="201455"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639219" y="2738577"/>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639219" y="2958033"/>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639219" y="3177489"/>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639219" y="339694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639219" y="361640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639219" y="383585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639219" y="405531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639219" y="427476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639219" y="449422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639219" y="471368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639219" y="493313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639219" y="515259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639219" y="5372049"/>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932450" y="2360388"/>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3.2 million (25.7%) </a:t>
              </a:r>
            </a:p>
          </p:txBody>
        </p:sp>
        <p:sp>
          <p:nvSpPr>
            <p:cNvPr id="69" name="tx69"/>
            <p:cNvSpPr/>
            <p:nvPr/>
          </p:nvSpPr>
          <p:spPr>
            <a:xfrm>
              <a:off x="4932450" y="2579844"/>
              <a:ext cx="12980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2 million (15.9%) </a:t>
              </a:r>
            </a:p>
          </p:txBody>
        </p:sp>
        <p:sp>
          <p:nvSpPr>
            <p:cNvPr id="70" name="tx70"/>
            <p:cNvSpPr/>
            <p:nvPr/>
          </p:nvSpPr>
          <p:spPr>
            <a:xfrm>
              <a:off x="4932450" y="2799300"/>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Ethiopia: 935,000 (7.5%) </a:t>
              </a:r>
            </a:p>
          </p:txBody>
        </p:sp>
        <p:sp>
          <p:nvSpPr>
            <p:cNvPr id="71" name="tx71"/>
            <p:cNvSpPr/>
            <p:nvPr/>
          </p:nvSpPr>
          <p:spPr>
            <a:xfrm>
              <a:off x="4932450" y="3018756"/>
              <a:ext cx="13115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Sudan: 514,000 (4.1%) </a:t>
              </a:r>
            </a:p>
          </p:txBody>
        </p:sp>
        <p:sp>
          <p:nvSpPr>
            <p:cNvPr id="72" name="tx72"/>
            <p:cNvSpPr/>
            <p:nvPr/>
          </p:nvSpPr>
          <p:spPr>
            <a:xfrm>
              <a:off x="4932450" y="3238212"/>
              <a:ext cx="16034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Madagascar: 503,000 (4.1%) </a:t>
              </a:r>
            </a:p>
          </p:txBody>
        </p:sp>
        <p:sp>
          <p:nvSpPr>
            <p:cNvPr id="73" name="tx73"/>
            <p:cNvSpPr/>
            <p:nvPr/>
          </p:nvSpPr>
          <p:spPr>
            <a:xfrm>
              <a:off x="4932450" y="3457668"/>
              <a:ext cx="1628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Mozambique: 439,000 (3.5%) </a:t>
              </a:r>
            </a:p>
          </p:txBody>
        </p:sp>
        <p:sp>
          <p:nvSpPr>
            <p:cNvPr id="74" name="tx74"/>
            <p:cNvSpPr/>
            <p:nvPr/>
          </p:nvSpPr>
          <p:spPr>
            <a:xfrm>
              <a:off x="4932450" y="3677124"/>
              <a:ext cx="16122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Cote d'Ivoire: 410,000 (3.3%) </a:t>
              </a:r>
            </a:p>
          </p:txBody>
        </p:sp>
        <p:sp>
          <p:nvSpPr>
            <p:cNvPr id="75" name="tx75"/>
            <p:cNvSpPr/>
            <p:nvPr/>
          </p:nvSpPr>
          <p:spPr>
            <a:xfrm>
              <a:off x="4932450" y="3896580"/>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Angola: 399,000 (3.2%) </a:t>
              </a:r>
            </a:p>
          </p:txBody>
        </p:sp>
        <p:sp>
          <p:nvSpPr>
            <p:cNvPr id="76" name="tx76"/>
            <p:cNvSpPr/>
            <p:nvPr/>
          </p:nvSpPr>
          <p:spPr>
            <a:xfrm>
              <a:off x="4932450" y="4116036"/>
              <a:ext cx="15910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South Africa: 392,000 (3.2%) </a:t>
              </a:r>
            </a:p>
          </p:txBody>
        </p:sp>
        <p:sp>
          <p:nvSpPr>
            <p:cNvPr id="77" name="tx77"/>
            <p:cNvSpPr/>
            <p:nvPr/>
          </p:nvSpPr>
          <p:spPr>
            <a:xfrm>
              <a:off x="4932450" y="4335492"/>
              <a:ext cx="14025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Tanzania: 378,000 (3%) </a:t>
              </a:r>
            </a:p>
          </p:txBody>
        </p:sp>
        <p:sp>
          <p:nvSpPr>
            <p:cNvPr id="78" name="tx78"/>
            <p:cNvSpPr/>
            <p:nvPr/>
          </p:nvSpPr>
          <p:spPr>
            <a:xfrm>
              <a:off x="4932450" y="4554948"/>
              <a:ext cx="1445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Somalia: 305,000 (2.5%) </a:t>
              </a:r>
            </a:p>
          </p:txBody>
        </p:sp>
        <p:sp>
          <p:nvSpPr>
            <p:cNvPr id="79" name="tx79"/>
            <p:cNvSpPr/>
            <p:nvPr/>
          </p:nvSpPr>
          <p:spPr>
            <a:xfrm>
              <a:off x="4932450" y="4774404"/>
              <a:ext cx="12552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Mali: 301,000 (2.4%) </a:t>
              </a:r>
            </a:p>
          </p:txBody>
        </p:sp>
        <p:sp>
          <p:nvSpPr>
            <p:cNvPr id="80" name="tx80"/>
            <p:cNvSpPr/>
            <p:nvPr/>
          </p:nvSpPr>
          <p:spPr>
            <a:xfrm>
              <a:off x="4932450" y="4993860"/>
              <a:ext cx="13673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Kenya: 300,000 (2.4%) </a:t>
              </a:r>
            </a:p>
          </p:txBody>
        </p:sp>
        <p:sp>
          <p:nvSpPr>
            <p:cNvPr id="81" name="tx81"/>
            <p:cNvSpPr/>
            <p:nvPr/>
          </p:nvSpPr>
          <p:spPr>
            <a:xfrm>
              <a:off x="4932450" y="5213316"/>
              <a:ext cx="13176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Chad: 276,000 (2.2%) </a:t>
              </a:r>
            </a:p>
          </p:txBody>
        </p:sp>
        <p:sp>
          <p:nvSpPr>
            <p:cNvPr id="82" name="tx82"/>
            <p:cNvSpPr/>
            <p:nvPr/>
          </p:nvSpPr>
          <p:spPr>
            <a:xfrm>
              <a:off x="4932450" y="5432772"/>
              <a:ext cx="13363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Benin: 239,000 (1.9%) </a:t>
              </a:r>
            </a:p>
          </p:txBody>
        </p:sp>
        <p:sp>
          <p:nvSpPr>
            <p:cNvPr id="83" name="tx83"/>
            <p:cNvSpPr/>
            <p:nvPr/>
          </p:nvSpPr>
          <p:spPr>
            <a:xfrm>
              <a:off x="4932450" y="5652228"/>
              <a:ext cx="15723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Cameroon: 236,000 (1.9%) </a:t>
              </a:r>
            </a:p>
          </p:txBody>
        </p:sp>
        <p:sp>
          <p:nvSpPr>
            <p:cNvPr id="84" name="tx84"/>
            <p:cNvSpPr/>
            <p:nvPr/>
          </p:nvSpPr>
          <p:spPr>
            <a:xfrm>
              <a:off x="6919264" y="2360388"/>
              <a:ext cx="13174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Niger: 195,000 (1.6%) </a:t>
              </a:r>
            </a:p>
          </p:txBody>
        </p:sp>
        <p:sp>
          <p:nvSpPr>
            <p:cNvPr id="85" name="tx85"/>
            <p:cNvSpPr/>
            <p:nvPr/>
          </p:nvSpPr>
          <p:spPr>
            <a:xfrm>
              <a:off x="6919264" y="2579844"/>
              <a:ext cx="14109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Guinea: 179,000 (1.4%) </a:t>
              </a:r>
            </a:p>
          </p:txBody>
        </p:sp>
        <p:sp>
          <p:nvSpPr>
            <p:cNvPr id="86" name="tx86"/>
            <p:cNvSpPr/>
            <p:nvPr/>
          </p:nvSpPr>
          <p:spPr>
            <a:xfrm>
              <a:off x="6919264" y="2799300"/>
              <a:ext cx="14420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Uganda: 135,000 (1.1%) </a:t>
              </a:r>
            </a:p>
          </p:txBody>
        </p:sp>
        <p:sp>
          <p:nvSpPr>
            <p:cNvPr id="87" name="tx87"/>
            <p:cNvSpPr/>
            <p:nvPr/>
          </p:nvSpPr>
          <p:spPr>
            <a:xfrm>
              <a:off x="6919264" y="3018756"/>
              <a:ext cx="12862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CAR: 133,000 (1.1%) </a:t>
              </a:r>
            </a:p>
          </p:txBody>
        </p:sp>
        <p:sp>
          <p:nvSpPr>
            <p:cNvPr id="88" name="tx88"/>
            <p:cNvSpPr/>
            <p:nvPr/>
          </p:nvSpPr>
          <p:spPr>
            <a:xfrm>
              <a:off x="6919264" y="3238212"/>
              <a:ext cx="16067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South Sudan: 95,000 (&lt;1%) </a:t>
              </a:r>
            </a:p>
          </p:txBody>
        </p:sp>
        <p:sp>
          <p:nvSpPr>
            <p:cNvPr id="89" name="tx89"/>
            <p:cNvSpPr/>
            <p:nvPr/>
          </p:nvSpPr>
          <p:spPr>
            <a:xfrm>
              <a:off x="6919264" y="3457668"/>
              <a:ext cx="161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Burkina Faso: 85,000 (&lt;1%) </a:t>
              </a:r>
            </a:p>
          </p:txBody>
        </p:sp>
        <p:sp>
          <p:nvSpPr>
            <p:cNvPr id="90" name="tx90"/>
            <p:cNvSpPr/>
            <p:nvPr/>
          </p:nvSpPr>
          <p:spPr>
            <a:xfrm>
              <a:off x="6919264" y="3677124"/>
              <a:ext cx="13079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Malawi: 80,000 (&lt;1%) </a:t>
              </a:r>
            </a:p>
          </p:txBody>
        </p:sp>
        <p:sp>
          <p:nvSpPr>
            <p:cNvPr id="91" name="tx91"/>
            <p:cNvSpPr/>
            <p:nvPr/>
          </p:nvSpPr>
          <p:spPr>
            <a:xfrm>
              <a:off x="6919264" y="3896580"/>
              <a:ext cx="124614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Egypt: 73,000 (&lt;1%) </a:t>
              </a:r>
            </a:p>
          </p:txBody>
        </p:sp>
        <p:sp>
          <p:nvSpPr>
            <p:cNvPr id="92" name="tx92"/>
            <p:cNvSpPr/>
            <p:nvPr/>
          </p:nvSpPr>
          <p:spPr>
            <a:xfrm>
              <a:off x="6919264" y="4116036"/>
              <a:ext cx="134553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Burundi: 64,000 (&lt;1%) </a:t>
              </a:r>
            </a:p>
          </p:txBody>
        </p:sp>
        <p:sp>
          <p:nvSpPr>
            <p:cNvPr id="93" name="tx93"/>
            <p:cNvSpPr/>
            <p:nvPr/>
          </p:nvSpPr>
          <p:spPr>
            <a:xfrm>
              <a:off x="6919264" y="4335492"/>
              <a:ext cx="12959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Ghana: 61,000 (&lt;1%) </a:t>
              </a:r>
            </a:p>
          </p:txBody>
        </p:sp>
        <p:sp>
          <p:nvSpPr>
            <p:cNvPr id="94" name="tx94"/>
            <p:cNvSpPr/>
            <p:nvPr/>
          </p:nvSpPr>
          <p:spPr>
            <a:xfrm>
              <a:off x="6919264" y="4554948"/>
              <a:ext cx="13329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Zambia: 55,000 (&lt;1%) </a:t>
              </a:r>
            </a:p>
          </p:txBody>
        </p:sp>
        <p:sp>
          <p:nvSpPr>
            <p:cNvPr id="95" name="tx95"/>
            <p:cNvSpPr/>
            <p:nvPr/>
          </p:nvSpPr>
          <p:spPr>
            <a:xfrm>
              <a:off x="6919264" y="4774404"/>
              <a:ext cx="1200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Togo: 54,000 (&lt;1%) </a:t>
              </a:r>
            </a:p>
          </p:txBody>
        </p:sp>
        <p:sp>
          <p:nvSpPr>
            <p:cNvPr id="96" name="tx96"/>
            <p:cNvSpPr/>
            <p:nvPr/>
          </p:nvSpPr>
          <p:spPr>
            <a:xfrm>
              <a:off x="6919264" y="4993860"/>
              <a:ext cx="14757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Zimbabwe: 49,000 (&lt;1%) </a:t>
              </a:r>
            </a:p>
          </p:txBody>
        </p:sp>
        <p:sp>
          <p:nvSpPr>
            <p:cNvPr id="97" name="tx97"/>
            <p:cNvSpPr/>
            <p:nvPr/>
          </p:nvSpPr>
          <p:spPr>
            <a:xfrm>
              <a:off x="6919264" y="5213316"/>
              <a:ext cx="13705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Senegal: 43,000 (&lt;1%) </a:t>
              </a:r>
            </a:p>
          </p:txBody>
        </p:sp>
        <p:sp>
          <p:nvSpPr>
            <p:cNvPr id="98" name="tx98"/>
            <p:cNvSpPr/>
            <p:nvPr/>
          </p:nvSpPr>
          <p:spPr>
            <a:xfrm>
              <a:off x="6919264" y="5432772"/>
              <a:ext cx="22247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24 countries: 330,000 (2.7%) </a:t>
              </a:r>
            </a:p>
          </p:txBody>
        </p:sp>
        <p:sp>
          <p:nvSpPr>
            <p:cNvPr id="99" name="tx99"/>
            <p:cNvSpPr/>
            <p:nvPr/>
          </p:nvSpPr>
          <p:spPr>
            <a:xfrm>
              <a:off x="274320" y="1643062"/>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100" name="tx100"/>
            <p:cNvSpPr/>
            <p:nvPr/>
          </p:nvSpPr>
          <p:spPr>
            <a:xfrm>
              <a:off x="409421" y="616491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525916" y="6285611"/>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954861" y="6406312"/>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4 countries accounted for over half (53.2%) of all children unprotected against measles in Africa.
Nigeria had the highest number of children who did not receive MCV1 (n=3.2 million), which is approximately 25.7% of all children unprotected against measles in Africa (n=12.4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4 countries accounted for over half of all children unprotected against measles in Africa,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1170432"/>
            <a:ext cx="9784080" cy="5577840"/>
            <a:chOff x="182880" y="1170432"/>
            <a:chExt cx="9784080" cy="5577840"/>
          </a:xfrm>
        </p:grpSpPr>
        <p:sp>
          <p:nvSpPr>
            <p:cNvPr id="3" name="rc3"/>
            <p:cNvSpPr/>
            <p:nvPr/>
          </p:nvSpPr>
          <p:spPr>
            <a:xfrm>
              <a:off x="182880" y="1170432"/>
              <a:ext cx="9784080" cy="557784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7031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45811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64591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83371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02151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20931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39711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8491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7271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6051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171752"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15" name="pt15"/>
            <p:cNvSpPr/>
            <p:nvPr/>
          </p:nvSpPr>
          <p:spPr>
            <a:xfrm>
              <a:off x="1085414" y="52934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 name="pt16"/>
            <p:cNvSpPr/>
            <p:nvPr/>
          </p:nvSpPr>
          <p:spPr>
            <a:xfrm>
              <a:off x="1104194" y="471205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 name="pt17"/>
            <p:cNvSpPr/>
            <p:nvPr/>
          </p:nvSpPr>
          <p:spPr>
            <a:xfrm>
              <a:off x="1122974" y="413070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 name="pt18"/>
            <p:cNvSpPr/>
            <p:nvPr/>
          </p:nvSpPr>
          <p:spPr>
            <a:xfrm>
              <a:off x="1310775" y="35493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 name="pt19"/>
            <p:cNvSpPr/>
            <p:nvPr/>
          </p:nvSpPr>
          <p:spPr>
            <a:xfrm>
              <a:off x="1367115" y="296798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 name="pt20"/>
            <p:cNvSpPr/>
            <p:nvPr/>
          </p:nvSpPr>
          <p:spPr>
            <a:xfrm>
              <a:off x="1630036" y="238662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761496" y="1805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tx22"/>
            <p:cNvSpPr/>
            <p:nvPr/>
          </p:nvSpPr>
          <p:spPr>
            <a:xfrm>
              <a:off x="1228092" y="531375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23" name="tx23"/>
            <p:cNvSpPr/>
            <p:nvPr/>
          </p:nvSpPr>
          <p:spPr>
            <a:xfrm>
              <a:off x="1246872" y="4732399"/>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24" name="tx24"/>
            <p:cNvSpPr/>
            <p:nvPr/>
          </p:nvSpPr>
          <p:spPr>
            <a:xfrm>
              <a:off x="1265652" y="415104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25" name="tx25"/>
            <p:cNvSpPr/>
            <p:nvPr/>
          </p:nvSpPr>
          <p:spPr>
            <a:xfrm>
              <a:off x="1453452" y="356968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26" name="tx26"/>
            <p:cNvSpPr/>
            <p:nvPr/>
          </p:nvSpPr>
          <p:spPr>
            <a:xfrm>
              <a:off x="1509792" y="298832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7" name="tx27"/>
            <p:cNvSpPr/>
            <p:nvPr/>
          </p:nvSpPr>
          <p:spPr>
            <a:xfrm>
              <a:off x="1452599" y="240696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28" name="tx28"/>
            <p:cNvSpPr/>
            <p:nvPr/>
          </p:nvSpPr>
          <p:spPr>
            <a:xfrm>
              <a:off x="1562022" y="1825606"/>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29" name="rc29"/>
            <p:cNvSpPr/>
            <p:nvPr/>
          </p:nvSpPr>
          <p:spPr>
            <a:xfrm>
              <a:off x="252469" y="1679636"/>
              <a:ext cx="1873309" cy="3836966"/>
            </a:xfrm>
            <a:prstGeom prst="rect">
              <a:avLst/>
            </a:prstGeom>
            <a:noFill/>
            <a:ln w="13550" cap="rnd">
              <a:solidFill>
                <a:srgbClr val="999999">
                  <a:alpha val="100000"/>
                </a:srgbClr>
              </a:solidFill>
              <a:prstDash val="solid"/>
              <a:round/>
            </a:ln>
          </p:spPr>
          <p:txBody>
            <a:bodyPr/>
            <a:lstStyle/>
            <a:p/>
          </p:txBody>
        </p:sp>
        <p:sp>
          <p:nvSpPr>
            <p:cNvPr id="30" name="pl30"/>
            <p:cNvSpPr/>
            <p:nvPr/>
          </p:nvSpPr>
          <p:spPr>
            <a:xfrm>
              <a:off x="221320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240100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258880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77660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296440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315221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34001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352781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371561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390341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3340010"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41" name="pt41"/>
            <p:cNvSpPr/>
            <p:nvPr/>
          </p:nvSpPr>
          <p:spPr>
            <a:xfrm>
              <a:off x="2201991" y="52934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2" name="pt42"/>
            <p:cNvSpPr/>
            <p:nvPr/>
          </p:nvSpPr>
          <p:spPr>
            <a:xfrm>
              <a:off x="2652712" y="50250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 name="pt43"/>
            <p:cNvSpPr/>
            <p:nvPr/>
          </p:nvSpPr>
          <p:spPr>
            <a:xfrm>
              <a:off x="2840512" y="4756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 name="pt44"/>
            <p:cNvSpPr/>
            <p:nvPr/>
          </p:nvSpPr>
          <p:spPr>
            <a:xfrm>
              <a:off x="3122213" y="448846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5" name="pt45"/>
            <p:cNvSpPr/>
            <p:nvPr/>
          </p:nvSpPr>
          <p:spPr>
            <a:xfrm>
              <a:off x="3159773" y="422014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 name="pt46"/>
            <p:cNvSpPr/>
            <p:nvPr/>
          </p:nvSpPr>
          <p:spPr>
            <a:xfrm>
              <a:off x="3310013" y="395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7" name="pt47"/>
            <p:cNvSpPr/>
            <p:nvPr/>
          </p:nvSpPr>
          <p:spPr>
            <a:xfrm>
              <a:off x="3385133" y="368350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8" name="pt48"/>
            <p:cNvSpPr/>
            <p:nvPr/>
          </p:nvSpPr>
          <p:spPr>
            <a:xfrm>
              <a:off x="3422693" y="341518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9" name="pt49"/>
            <p:cNvSpPr/>
            <p:nvPr/>
          </p:nvSpPr>
          <p:spPr>
            <a:xfrm>
              <a:off x="3460253" y="31468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0" name="pt50"/>
            <p:cNvSpPr/>
            <p:nvPr/>
          </p:nvSpPr>
          <p:spPr>
            <a:xfrm>
              <a:off x="3591714" y="28785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 name="pt51"/>
            <p:cNvSpPr/>
            <p:nvPr/>
          </p:nvSpPr>
          <p:spPr>
            <a:xfrm>
              <a:off x="3741954" y="26102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2" name="pt52"/>
            <p:cNvSpPr/>
            <p:nvPr/>
          </p:nvSpPr>
          <p:spPr>
            <a:xfrm>
              <a:off x="3760734" y="2341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3" name="pt53"/>
            <p:cNvSpPr/>
            <p:nvPr/>
          </p:nvSpPr>
          <p:spPr>
            <a:xfrm>
              <a:off x="3817074" y="207358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 name="pt54"/>
            <p:cNvSpPr/>
            <p:nvPr/>
          </p:nvSpPr>
          <p:spPr>
            <a:xfrm>
              <a:off x="3892194" y="1805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5" name="tx55"/>
            <p:cNvSpPr/>
            <p:nvPr/>
          </p:nvSpPr>
          <p:spPr>
            <a:xfrm>
              <a:off x="2344668" y="531375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56" name="tx56"/>
            <p:cNvSpPr/>
            <p:nvPr/>
          </p:nvSpPr>
          <p:spPr>
            <a:xfrm>
              <a:off x="2795389" y="504543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57" name="tx57"/>
            <p:cNvSpPr/>
            <p:nvPr/>
          </p:nvSpPr>
          <p:spPr>
            <a:xfrm>
              <a:off x="2983189" y="477711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58" name="tx58"/>
            <p:cNvSpPr/>
            <p:nvPr/>
          </p:nvSpPr>
          <p:spPr>
            <a:xfrm>
              <a:off x="3264890" y="450879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59" name="tx59"/>
            <p:cNvSpPr/>
            <p:nvPr/>
          </p:nvSpPr>
          <p:spPr>
            <a:xfrm>
              <a:off x="3302450" y="4240480"/>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60" name="tx60"/>
            <p:cNvSpPr/>
            <p:nvPr/>
          </p:nvSpPr>
          <p:spPr>
            <a:xfrm>
              <a:off x="3452691" y="397216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61" name="tx61"/>
            <p:cNvSpPr/>
            <p:nvPr/>
          </p:nvSpPr>
          <p:spPr>
            <a:xfrm>
              <a:off x="3527811" y="3703841"/>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62" name="tx62"/>
            <p:cNvSpPr/>
            <p:nvPr/>
          </p:nvSpPr>
          <p:spPr>
            <a:xfrm>
              <a:off x="3565371" y="343552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63" name="tx63"/>
            <p:cNvSpPr/>
            <p:nvPr/>
          </p:nvSpPr>
          <p:spPr>
            <a:xfrm>
              <a:off x="3602931" y="3167202"/>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64" name="tx64"/>
            <p:cNvSpPr/>
            <p:nvPr/>
          </p:nvSpPr>
          <p:spPr>
            <a:xfrm>
              <a:off x="3383370" y="289888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65" name="tx65"/>
            <p:cNvSpPr/>
            <p:nvPr/>
          </p:nvSpPr>
          <p:spPr>
            <a:xfrm>
              <a:off x="3564517" y="263056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66" name="tx66"/>
            <p:cNvSpPr/>
            <p:nvPr/>
          </p:nvSpPr>
          <p:spPr>
            <a:xfrm>
              <a:off x="3534834" y="236224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67" name="tx67"/>
            <p:cNvSpPr/>
            <p:nvPr/>
          </p:nvSpPr>
          <p:spPr>
            <a:xfrm>
              <a:off x="3595563" y="209392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68" name="tx68"/>
            <p:cNvSpPr/>
            <p:nvPr/>
          </p:nvSpPr>
          <p:spPr>
            <a:xfrm>
              <a:off x="3683851" y="182560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69" name="rc69"/>
            <p:cNvSpPr/>
            <p:nvPr/>
          </p:nvSpPr>
          <p:spPr>
            <a:xfrm>
              <a:off x="2195367" y="1679636"/>
              <a:ext cx="1873309" cy="3836966"/>
            </a:xfrm>
            <a:prstGeom prst="rect">
              <a:avLst/>
            </a:prstGeom>
            <a:noFill/>
            <a:ln w="13550" cap="rnd">
              <a:solidFill>
                <a:srgbClr val="999999">
                  <a:alpha val="100000"/>
                </a:srgbClr>
              </a:solidFill>
              <a:prstDash val="solid"/>
              <a:round/>
            </a:ln>
          </p:spPr>
          <p:txBody>
            <a:bodyPr/>
            <a:lstStyle/>
            <a:p/>
          </p:txBody>
        </p:sp>
        <p:sp>
          <p:nvSpPr>
            <p:cNvPr id="70" name="pl70"/>
            <p:cNvSpPr/>
            <p:nvPr/>
          </p:nvSpPr>
          <p:spPr>
            <a:xfrm>
              <a:off x="415610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434390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453170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471950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490730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09510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28290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7070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65850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84631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827530"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81" name="pt81"/>
            <p:cNvSpPr/>
            <p:nvPr/>
          </p:nvSpPr>
          <p:spPr>
            <a:xfrm>
              <a:off x="5121451" y="52934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2" name="pt82"/>
            <p:cNvSpPr/>
            <p:nvPr/>
          </p:nvSpPr>
          <p:spPr>
            <a:xfrm>
              <a:off x="5609732" y="459578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5741192" y="389815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4" name="pt84"/>
            <p:cNvSpPr/>
            <p:nvPr/>
          </p:nvSpPr>
          <p:spPr>
            <a:xfrm>
              <a:off x="5816313" y="32005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5" name="pt85"/>
            <p:cNvSpPr/>
            <p:nvPr/>
          </p:nvSpPr>
          <p:spPr>
            <a:xfrm>
              <a:off x="5835093" y="25028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6" name="pt86"/>
            <p:cNvSpPr/>
            <p:nvPr/>
          </p:nvSpPr>
          <p:spPr>
            <a:xfrm>
              <a:off x="5853873" y="1805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7" name="tx87"/>
            <p:cNvSpPr/>
            <p:nvPr/>
          </p:nvSpPr>
          <p:spPr>
            <a:xfrm>
              <a:off x="5264128" y="5313757"/>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88" name="tx88"/>
            <p:cNvSpPr/>
            <p:nvPr/>
          </p:nvSpPr>
          <p:spPr>
            <a:xfrm>
              <a:off x="5414556" y="4616127"/>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89" name="tx89"/>
            <p:cNvSpPr/>
            <p:nvPr/>
          </p:nvSpPr>
          <p:spPr>
            <a:xfrm>
              <a:off x="5537330" y="391849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90" name="tx90"/>
            <p:cNvSpPr/>
            <p:nvPr/>
          </p:nvSpPr>
          <p:spPr>
            <a:xfrm>
              <a:off x="5603580" y="322086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91" name="tx91"/>
            <p:cNvSpPr/>
            <p:nvPr/>
          </p:nvSpPr>
          <p:spPr>
            <a:xfrm>
              <a:off x="5626841" y="2523236"/>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92" name="tx92"/>
            <p:cNvSpPr/>
            <p:nvPr/>
          </p:nvSpPr>
          <p:spPr>
            <a:xfrm>
              <a:off x="5632362" y="182560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93" name="rc93"/>
            <p:cNvSpPr/>
            <p:nvPr/>
          </p:nvSpPr>
          <p:spPr>
            <a:xfrm>
              <a:off x="4138265" y="1679636"/>
              <a:ext cx="1873309" cy="3836966"/>
            </a:xfrm>
            <a:prstGeom prst="rect">
              <a:avLst/>
            </a:prstGeom>
            <a:noFill/>
            <a:ln w="13550" cap="rnd">
              <a:solidFill>
                <a:srgbClr val="999999">
                  <a:alpha val="100000"/>
                </a:srgbClr>
              </a:solidFill>
              <a:prstDash val="solid"/>
              <a:round/>
            </a:ln>
          </p:spPr>
          <p:txBody>
            <a:bodyPr/>
            <a:lstStyle/>
            <a:p/>
          </p:txBody>
        </p:sp>
        <p:sp>
          <p:nvSpPr>
            <p:cNvPr id="94" name="pl94"/>
            <p:cNvSpPr/>
            <p:nvPr/>
          </p:nvSpPr>
          <p:spPr>
            <a:xfrm>
              <a:off x="609900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628680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647460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666240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685020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703800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722580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741360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760140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778920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7150686"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105" name="pt105"/>
            <p:cNvSpPr/>
            <p:nvPr/>
          </p:nvSpPr>
          <p:spPr>
            <a:xfrm>
              <a:off x="6782649" y="52934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6" name="pt106"/>
            <p:cNvSpPr/>
            <p:nvPr/>
          </p:nvSpPr>
          <p:spPr>
            <a:xfrm>
              <a:off x="6820209" y="49058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7" name="pt107"/>
            <p:cNvSpPr/>
            <p:nvPr/>
          </p:nvSpPr>
          <p:spPr>
            <a:xfrm>
              <a:off x="7195810" y="45182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08" name="pt108"/>
            <p:cNvSpPr/>
            <p:nvPr/>
          </p:nvSpPr>
          <p:spPr>
            <a:xfrm>
              <a:off x="7214590" y="413070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09" name="pt109"/>
            <p:cNvSpPr/>
            <p:nvPr/>
          </p:nvSpPr>
          <p:spPr>
            <a:xfrm>
              <a:off x="7233370" y="374312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0" name="pt110"/>
            <p:cNvSpPr/>
            <p:nvPr/>
          </p:nvSpPr>
          <p:spPr>
            <a:xfrm>
              <a:off x="7270930" y="3355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1" name="pt111"/>
            <p:cNvSpPr/>
            <p:nvPr/>
          </p:nvSpPr>
          <p:spPr>
            <a:xfrm>
              <a:off x="7308490" y="29679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2" name="pt112"/>
            <p:cNvSpPr/>
            <p:nvPr/>
          </p:nvSpPr>
          <p:spPr>
            <a:xfrm>
              <a:off x="7421170" y="25804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3" name="pt113"/>
            <p:cNvSpPr/>
            <p:nvPr/>
          </p:nvSpPr>
          <p:spPr>
            <a:xfrm>
              <a:off x="7439950" y="21928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4" name="pt114"/>
            <p:cNvSpPr/>
            <p:nvPr/>
          </p:nvSpPr>
          <p:spPr>
            <a:xfrm>
              <a:off x="7590190" y="1805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5" name="tx115"/>
            <p:cNvSpPr/>
            <p:nvPr/>
          </p:nvSpPr>
          <p:spPr>
            <a:xfrm>
              <a:off x="6925326" y="531375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16" name="tx116"/>
            <p:cNvSpPr/>
            <p:nvPr/>
          </p:nvSpPr>
          <p:spPr>
            <a:xfrm>
              <a:off x="6962886" y="492618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17" name="tx117"/>
            <p:cNvSpPr/>
            <p:nvPr/>
          </p:nvSpPr>
          <p:spPr>
            <a:xfrm>
              <a:off x="7338487" y="4538613"/>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18" name="tx118"/>
            <p:cNvSpPr/>
            <p:nvPr/>
          </p:nvSpPr>
          <p:spPr>
            <a:xfrm>
              <a:off x="7357267" y="415104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119" name="tx119"/>
            <p:cNvSpPr/>
            <p:nvPr/>
          </p:nvSpPr>
          <p:spPr>
            <a:xfrm>
              <a:off x="7376047" y="3763468"/>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20" name="tx120"/>
            <p:cNvSpPr/>
            <p:nvPr/>
          </p:nvSpPr>
          <p:spPr>
            <a:xfrm>
              <a:off x="7413607" y="337589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21" name="tx121"/>
            <p:cNvSpPr/>
            <p:nvPr/>
          </p:nvSpPr>
          <p:spPr>
            <a:xfrm>
              <a:off x="7451167" y="2988323"/>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122" name="tx122"/>
            <p:cNvSpPr/>
            <p:nvPr/>
          </p:nvSpPr>
          <p:spPr>
            <a:xfrm>
              <a:off x="7563847" y="260075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23" name="tx123"/>
            <p:cNvSpPr/>
            <p:nvPr/>
          </p:nvSpPr>
          <p:spPr>
            <a:xfrm>
              <a:off x="7582627" y="2213178"/>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24" name="tx124"/>
            <p:cNvSpPr/>
            <p:nvPr/>
          </p:nvSpPr>
          <p:spPr>
            <a:xfrm>
              <a:off x="7368771" y="182560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125" name="rc125"/>
            <p:cNvSpPr/>
            <p:nvPr/>
          </p:nvSpPr>
          <p:spPr>
            <a:xfrm>
              <a:off x="6081163" y="1679636"/>
              <a:ext cx="1873309" cy="3836966"/>
            </a:xfrm>
            <a:prstGeom prst="rect">
              <a:avLst/>
            </a:prstGeom>
            <a:noFill/>
            <a:ln w="13550" cap="rnd">
              <a:solidFill>
                <a:srgbClr val="999999">
                  <a:alpha val="100000"/>
                </a:srgbClr>
              </a:solidFill>
              <a:prstDash val="solid"/>
              <a:round/>
            </a:ln>
          </p:spPr>
          <p:txBody>
            <a:bodyPr/>
            <a:lstStyle/>
            <a:p/>
          </p:txBody>
        </p:sp>
        <p:sp>
          <p:nvSpPr>
            <p:cNvPr id="126" name="pl126"/>
            <p:cNvSpPr/>
            <p:nvPr/>
          </p:nvSpPr>
          <p:spPr>
            <a:xfrm>
              <a:off x="804190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22970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41750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0530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79310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98090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916870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935650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954430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973210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868224"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137" name="pt137"/>
            <p:cNvSpPr/>
            <p:nvPr/>
          </p:nvSpPr>
          <p:spPr>
            <a:xfrm>
              <a:off x="8331166" y="52934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8" name="pt138"/>
            <p:cNvSpPr/>
            <p:nvPr/>
          </p:nvSpPr>
          <p:spPr>
            <a:xfrm>
              <a:off x="8556526" y="50442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8575306" y="47951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0" name="pt140"/>
            <p:cNvSpPr/>
            <p:nvPr/>
          </p:nvSpPr>
          <p:spPr>
            <a:xfrm>
              <a:off x="8781887" y="454595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1" name="pt141"/>
            <p:cNvSpPr/>
            <p:nvPr/>
          </p:nvSpPr>
          <p:spPr>
            <a:xfrm>
              <a:off x="8819447" y="429680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2" name="pt142"/>
            <p:cNvSpPr/>
            <p:nvPr/>
          </p:nvSpPr>
          <p:spPr>
            <a:xfrm>
              <a:off x="8875787" y="40476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3" name="pt143"/>
            <p:cNvSpPr/>
            <p:nvPr/>
          </p:nvSpPr>
          <p:spPr>
            <a:xfrm>
              <a:off x="8988467" y="37984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4" name="pt144"/>
            <p:cNvSpPr/>
            <p:nvPr/>
          </p:nvSpPr>
          <p:spPr>
            <a:xfrm>
              <a:off x="9026027" y="35493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5" name="pt145"/>
            <p:cNvSpPr/>
            <p:nvPr/>
          </p:nvSpPr>
          <p:spPr>
            <a:xfrm>
              <a:off x="9119928" y="330018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6" name="pt146"/>
            <p:cNvSpPr/>
            <p:nvPr/>
          </p:nvSpPr>
          <p:spPr>
            <a:xfrm>
              <a:off x="9270168" y="30510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7" name="pt147"/>
            <p:cNvSpPr/>
            <p:nvPr/>
          </p:nvSpPr>
          <p:spPr>
            <a:xfrm>
              <a:off x="9364068" y="28018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8" name="pt148"/>
            <p:cNvSpPr/>
            <p:nvPr/>
          </p:nvSpPr>
          <p:spPr>
            <a:xfrm>
              <a:off x="9364068" y="255272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9" name="pt149"/>
            <p:cNvSpPr/>
            <p:nvPr/>
          </p:nvSpPr>
          <p:spPr>
            <a:xfrm>
              <a:off x="9401628" y="23035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9514309" y="20544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1" name="pt151"/>
            <p:cNvSpPr/>
            <p:nvPr/>
          </p:nvSpPr>
          <p:spPr>
            <a:xfrm>
              <a:off x="9626989" y="1805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tx152"/>
            <p:cNvSpPr/>
            <p:nvPr/>
          </p:nvSpPr>
          <p:spPr>
            <a:xfrm>
              <a:off x="8473843" y="531375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153" name="tx153"/>
            <p:cNvSpPr/>
            <p:nvPr/>
          </p:nvSpPr>
          <p:spPr>
            <a:xfrm>
              <a:off x="8699204" y="506460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154" name="tx154"/>
            <p:cNvSpPr/>
            <p:nvPr/>
          </p:nvSpPr>
          <p:spPr>
            <a:xfrm>
              <a:off x="8717984" y="481545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155" name="tx155"/>
            <p:cNvSpPr/>
            <p:nvPr/>
          </p:nvSpPr>
          <p:spPr>
            <a:xfrm>
              <a:off x="8924564" y="4566296"/>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156" name="tx156"/>
            <p:cNvSpPr/>
            <p:nvPr/>
          </p:nvSpPr>
          <p:spPr>
            <a:xfrm>
              <a:off x="8962124" y="431714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157" name="tx157"/>
            <p:cNvSpPr/>
            <p:nvPr/>
          </p:nvSpPr>
          <p:spPr>
            <a:xfrm>
              <a:off x="9018465" y="406798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58" name="tx158"/>
            <p:cNvSpPr/>
            <p:nvPr/>
          </p:nvSpPr>
          <p:spPr>
            <a:xfrm>
              <a:off x="9131145" y="3818835"/>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159" name="tx159"/>
            <p:cNvSpPr/>
            <p:nvPr/>
          </p:nvSpPr>
          <p:spPr>
            <a:xfrm>
              <a:off x="9168705" y="356968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60" name="tx160"/>
            <p:cNvSpPr/>
            <p:nvPr/>
          </p:nvSpPr>
          <p:spPr>
            <a:xfrm>
              <a:off x="9262605" y="3320528"/>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61" name="tx161"/>
            <p:cNvSpPr/>
            <p:nvPr/>
          </p:nvSpPr>
          <p:spPr>
            <a:xfrm>
              <a:off x="9412845" y="3071374"/>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62" name="tx162"/>
            <p:cNvSpPr/>
            <p:nvPr/>
          </p:nvSpPr>
          <p:spPr>
            <a:xfrm>
              <a:off x="9506746" y="282222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63" name="tx163"/>
            <p:cNvSpPr/>
            <p:nvPr/>
          </p:nvSpPr>
          <p:spPr>
            <a:xfrm>
              <a:off x="9506746" y="257306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164" name="tx164"/>
            <p:cNvSpPr/>
            <p:nvPr/>
          </p:nvSpPr>
          <p:spPr>
            <a:xfrm>
              <a:off x="9188896" y="232391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65" name="tx165"/>
            <p:cNvSpPr/>
            <p:nvPr/>
          </p:nvSpPr>
          <p:spPr>
            <a:xfrm>
              <a:off x="9305965" y="207475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166" name="tx166"/>
            <p:cNvSpPr/>
            <p:nvPr/>
          </p:nvSpPr>
          <p:spPr>
            <a:xfrm>
              <a:off x="9409867" y="182560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67" name="rc167"/>
            <p:cNvSpPr/>
            <p:nvPr/>
          </p:nvSpPr>
          <p:spPr>
            <a:xfrm>
              <a:off x="8024061" y="1679636"/>
              <a:ext cx="1873309" cy="3836966"/>
            </a:xfrm>
            <a:prstGeom prst="rect">
              <a:avLst/>
            </a:prstGeom>
            <a:noFill/>
            <a:ln w="13550" cap="rnd">
              <a:solidFill>
                <a:srgbClr val="999999">
                  <a:alpha val="100000"/>
                </a:srgbClr>
              </a:solidFill>
              <a:prstDash val="solid"/>
              <a:round/>
            </a:ln>
          </p:spPr>
          <p:txBody>
            <a:bodyPr/>
            <a:lstStyle/>
            <a:p/>
          </p:txBody>
        </p:sp>
        <p:sp>
          <p:nvSpPr>
            <p:cNvPr id="168" name="rc168"/>
            <p:cNvSpPr/>
            <p:nvPr/>
          </p:nvSpPr>
          <p:spPr>
            <a:xfrm>
              <a:off x="252469" y="1464783"/>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9" name="tx169"/>
            <p:cNvSpPr/>
            <p:nvPr/>
          </p:nvSpPr>
          <p:spPr>
            <a:xfrm>
              <a:off x="689038" y="1532205"/>
              <a:ext cx="1000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Central Africa (53%)</a:t>
              </a:r>
            </a:p>
          </p:txBody>
        </p:sp>
        <p:sp>
          <p:nvSpPr>
            <p:cNvPr id="170" name="rc170"/>
            <p:cNvSpPr/>
            <p:nvPr/>
          </p:nvSpPr>
          <p:spPr>
            <a:xfrm>
              <a:off x="2195367" y="1464783"/>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1" name="tx171"/>
            <p:cNvSpPr/>
            <p:nvPr/>
          </p:nvSpPr>
          <p:spPr>
            <a:xfrm>
              <a:off x="2619454" y="1532205"/>
              <a:ext cx="1025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Eastern Africa (65%)</a:t>
              </a:r>
            </a:p>
          </p:txBody>
        </p:sp>
        <p:sp>
          <p:nvSpPr>
            <p:cNvPr id="172" name="rc172"/>
            <p:cNvSpPr/>
            <p:nvPr/>
          </p:nvSpPr>
          <p:spPr>
            <a:xfrm>
              <a:off x="4138265" y="1464783"/>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3" name="tx173"/>
            <p:cNvSpPr/>
            <p:nvPr/>
          </p:nvSpPr>
          <p:spPr>
            <a:xfrm>
              <a:off x="4537527" y="1532205"/>
              <a:ext cx="10747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Northern Africa (94%)</a:t>
              </a:r>
            </a:p>
          </p:txBody>
        </p:sp>
        <p:sp>
          <p:nvSpPr>
            <p:cNvPr id="174" name="rc174"/>
            <p:cNvSpPr/>
            <p:nvPr/>
          </p:nvSpPr>
          <p:spPr>
            <a:xfrm>
              <a:off x="6081163" y="1464783"/>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5" name="tx175"/>
            <p:cNvSpPr/>
            <p:nvPr/>
          </p:nvSpPr>
          <p:spPr>
            <a:xfrm>
              <a:off x="6471006" y="1532205"/>
              <a:ext cx="1093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Southern Africa (61%)</a:t>
              </a:r>
            </a:p>
          </p:txBody>
        </p:sp>
        <p:sp>
          <p:nvSpPr>
            <p:cNvPr id="176" name="rc176"/>
            <p:cNvSpPr/>
            <p:nvPr/>
          </p:nvSpPr>
          <p:spPr>
            <a:xfrm>
              <a:off x="8024061" y="1464783"/>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7" name="tx177"/>
            <p:cNvSpPr/>
            <p:nvPr/>
          </p:nvSpPr>
          <p:spPr>
            <a:xfrm>
              <a:off x="8433701" y="1532205"/>
              <a:ext cx="10540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Western Africa (49%)</a:t>
              </a:r>
            </a:p>
          </p:txBody>
        </p:sp>
        <p:sp>
          <p:nvSpPr>
            <p:cNvPr id="178" name="pl178"/>
            <p:cNvSpPr/>
            <p:nvPr/>
          </p:nvSpPr>
          <p:spPr>
            <a:xfrm>
              <a:off x="252469" y="5516603"/>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179" name="pl179"/>
            <p:cNvSpPr/>
            <p:nvPr/>
          </p:nvSpPr>
          <p:spPr>
            <a:xfrm>
              <a:off x="27031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45811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64591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83371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3" name="pl183"/>
            <p:cNvSpPr/>
            <p:nvPr/>
          </p:nvSpPr>
          <p:spPr>
            <a:xfrm>
              <a:off x="102151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4" name="pl184"/>
            <p:cNvSpPr/>
            <p:nvPr/>
          </p:nvSpPr>
          <p:spPr>
            <a:xfrm>
              <a:off x="120931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5" name="pl185"/>
            <p:cNvSpPr/>
            <p:nvPr/>
          </p:nvSpPr>
          <p:spPr>
            <a:xfrm>
              <a:off x="139711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6" name="pl186"/>
            <p:cNvSpPr/>
            <p:nvPr/>
          </p:nvSpPr>
          <p:spPr>
            <a:xfrm>
              <a:off x="158491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7" name="pl187"/>
            <p:cNvSpPr/>
            <p:nvPr/>
          </p:nvSpPr>
          <p:spPr>
            <a:xfrm>
              <a:off x="177271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8" name="pl188"/>
            <p:cNvSpPr/>
            <p:nvPr/>
          </p:nvSpPr>
          <p:spPr>
            <a:xfrm>
              <a:off x="196051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9" name="tx189"/>
            <p:cNvSpPr/>
            <p:nvPr/>
          </p:nvSpPr>
          <p:spPr>
            <a:xfrm rot="-5400000">
              <a:off x="239220" y="562061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190" name="tx190"/>
            <p:cNvSpPr/>
            <p:nvPr/>
          </p:nvSpPr>
          <p:spPr>
            <a:xfrm rot="-5400000">
              <a:off x="39593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191" name="tx191"/>
            <p:cNvSpPr/>
            <p:nvPr/>
          </p:nvSpPr>
          <p:spPr>
            <a:xfrm rot="-5400000">
              <a:off x="58373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92" name="tx192"/>
            <p:cNvSpPr/>
            <p:nvPr/>
          </p:nvSpPr>
          <p:spPr>
            <a:xfrm rot="-5400000">
              <a:off x="77153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193" name="tx193"/>
            <p:cNvSpPr/>
            <p:nvPr/>
          </p:nvSpPr>
          <p:spPr>
            <a:xfrm rot="-5400000">
              <a:off x="95933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194" name="tx194"/>
            <p:cNvSpPr/>
            <p:nvPr/>
          </p:nvSpPr>
          <p:spPr>
            <a:xfrm rot="-5400000">
              <a:off x="114713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195" name="tx195"/>
            <p:cNvSpPr/>
            <p:nvPr/>
          </p:nvSpPr>
          <p:spPr>
            <a:xfrm rot="-5400000">
              <a:off x="133493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196" name="tx196"/>
            <p:cNvSpPr/>
            <p:nvPr/>
          </p:nvSpPr>
          <p:spPr>
            <a:xfrm rot="-5400000">
              <a:off x="152273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97" name="tx197"/>
            <p:cNvSpPr/>
            <p:nvPr/>
          </p:nvSpPr>
          <p:spPr>
            <a:xfrm rot="-5400000">
              <a:off x="171053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198" name="tx198"/>
            <p:cNvSpPr/>
            <p:nvPr/>
          </p:nvSpPr>
          <p:spPr>
            <a:xfrm rot="-5400000">
              <a:off x="189833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199" name="pl199"/>
            <p:cNvSpPr/>
            <p:nvPr/>
          </p:nvSpPr>
          <p:spPr>
            <a:xfrm>
              <a:off x="2195367" y="5516603"/>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200" name="pl200"/>
            <p:cNvSpPr/>
            <p:nvPr/>
          </p:nvSpPr>
          <p:spPr>
            <a:xfrm>
              <a:off x="221320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240100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258880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277660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4" name="pl204"/>
            <p:cNvSpPr/>
            <p:nvPr/>
          </p:nvSpPr>
          <p:spPr>
            <a:xfrm>
              <a:off x="296440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5" name="pl205"/>
            <p:cNvSpPr/>
            <p:nvPr/>
          </p:nvSpPr>
          <p:spPr>
            <a:xfrm>
              <a:off x="315221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6" name="pl206"/>
            <p:cNvSpPr/>
            <p:nvPr/>
          </p:nvSpPr>
          <p:spPr>
            <a:xfrm>
              <a:off x="334001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7" name="pl207"/>
            <p:cNvSpPr/>
            <p:nvPr/>
          </p:nvSpPr>
          <p:spPr>
            <a:xfrm>
              <a:off x="352781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371561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390341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0" name="tx210"/>
            <p:cNvSpPr/>
            <p:nvPr/>
          </p:nvSpPr>
          <p:spPr>
            <a:xfrm rot="-5400000">
              <a:off x="2182118" y="562061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211" name="tx211"/>
            <p:cNvSpPr/>
            <p:nvPr/>
          </p:nvSpPr>
          <p:spPr>
            <a:xfrm rot="-5400000">
              <a:off x="233882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212" name="tx212"/>
            <p:cNvSpPr/>
            <p:nvPr/>
          </p:nvSpPr>
          <p:spPr>
            <a:xfrm rot="-5400000">
              <a:off x="252662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13" name="tx213"/>
            <p:cNvSpPr/>
            <p:nvPr/>
          </p:nvSpPr>
          <p:spPr>
            <a:xfrm rot="-5400000">
              <a:off x="271443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214" name="tx214"/>
            <p:cNvSpPr/>
            <p:nvPr/>
          </p:nvSpPr>
          <p:spPr>
            <a:xfrm rot="-5400000">
              <a:off x="290223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15" name="tx215"/>
            <p:cNvSpPr/>
            <p:nvPr/>
          </p:nvSpPr>
          <p:spPr>
            <a:xfrm rot="-5400000">
              <a:off x="309003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216" name="tx216"/>
            <p:cNvSpPr/>
            <p:nvPr/>
          </p:nvSpPr>
          <p:spPr>
            <a:xfrm rot="-5400000">
              <a:off x="327783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17" name="tx217"/>
            <p:cNvSpPr/>
            <p:nvPr/>
          </p:nvSpPr>
          <p:spPr>
            <a:xfrm rot="-5400000">
              <a:off x="346563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18" name="tx218"/>
            <p:cNvSpPr/>
            <p:nvPr/>
          </p:nvSpPr>
          <p:spPr>
            <a:xfrm rot="-5400000">
              <a:off x="365343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19" name="tx219"/>
            <p:cNvSpPr/>
            <p:nvPr/>
          </p:nvSpPr>
          <p:spPr>
            <a:xfrm rot="-5400000">
              <a:off x="384123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220" name="pl220"/>
            <p:cNvSpPr/>
            <p:nvPr/>
          </p:nvSpPr>
          <p:spPr>
            <a:xfrm>
              <a:off x="4138265" y="5516603"/>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221" name="pl221"/>
            <p:cNvSpPr/>
            <p:nvPr/>
          </p:nvSpPr>
          <p:spPr>
            <a:xfrm>
              <a:off x="415610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2" name="pl222"/>
            <p:cNvSpPr/>
            <p:nvPr/>
          </p:nvSpPr>
          <p:spPr>
            <a:xfrm>
              <a:off x="434390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3" name="pl223"/>
            <p:cNvSpPr/>
            <p:nvPr/>
          </p:nvSpPr>
          <p:spPr>
            <a:xfrm>
              <a:off x="453170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4" name="pl224"/>
            <p:cNvSpPr/>
            <p:nvPr/>
          </p:nvSpPr>
          <p:spPr>
            <a:xfrm>
              <a:off x="471950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5" name="pl225"/>
            <p:cNvSpPr/>
            <p:nvPr/>
          </p:nvSpPr>
          <p:spPr>
            <a:xfrm>
              <a:off x="490730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6" name="pl226"/>
            <p:cNvSpPr/>
            <p:nvPr/>
          </p:nvSpPr>
          <p:spPr>
            <a:xfrm>
              <a:off x="509510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7" name="pl227"/>
            <p:cNvSpPr/>
            <p:nvPr/>
          </p:nvSpPr>
          <p:spPr>
            <a:xfrm>
              <a:off x="528290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8" name="pl228"/>
            <p:cNvSpPr/>
            <p:nvPr/>
          </p:nvSpPr>
          <p:spPr>
            <a:xfrm>
              <a:off x="547070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565850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584631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1" name="tx231"/>
            <p:cNvSpPr/>
            <p:nvPr/>
          </p:nvSpPr>
          <p:spPr>
            <a:xfrm rot="-5400000">
              <a:off x="4125016" y="562061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232" name="tx232"/>
            <p:cNvSpPr/>
            <p:nvPr/>
          </p:nvSpPr>
          <p:spPr>
            <a:xfrm rot="-5400000">
              <a:off x="428172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233" name="tx233"/>
            <p:cNvSpPr/>
            <p:nvPr/>
          </p:nvSpPr>
          <p:spPr>
            <a:xfrm rot="-5400000">
              <a:off x="446952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34" name="tx234"/>
            <p:cNvSpPr/>
            <p:nvPr/>
          </p:nvSpPr>
          <p:spPr>
            <a:xfrm rot="-5400000">
              <a:off x="465732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235" name="tx235"/>
            <p:cNvSpPr/>
            <p:nvPr/>
          </p:nvSpPr>
          <p:spPr>
            <a:xfrm rot="-5400000">
              <a:off x="484512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36" name="tx236"/>
            <p:cNvSpPr/>
            <p:nvPr/>
          </p:nvSpPr>
          <p:spPr>
            <a:xfrm rot="-5400000">
              <a:off x="503292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237" name="tx237"/>
            <p:cNvSpPr/>
            <p:nvPr/>
          </p:nvSpPr>
          <p:spPr>
            <a:xfrm rot="-5400000">
              <a:off x="522072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38" name="tx238"/>
            <p:cNvSpPr/>
            <p:nvPr/>
          </p:nvSpPr>
          <p:spPr>
            <a:xfrm rot="-5400000">
              <a:off x="540853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39" name="tx239"/>
            <p:cNvSpPr/>
            <p:nvPr/>
          </p:nvSpPr>
          <p:spPr>
            <a:xfrm rot="-5400000">
              <a:off x="559633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40" name="tx240"/>
            <p:cNvSpPr/>
            <p:nvPr/>
          </p:nvSpPr>
          <p:spPr>
            <a:xfrm rot="-5400000">
              <a:off x="578413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241" name="pl241"/>
            <p:cNvSpPr/>
            <p:nvPr/>
          </p:nvSpPr>
          <p:spPr>
            <a:xfrm>
              <a:off x="6081163" y="5516603"/>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242" name="pl242"/>
            <p:cNvSpPr/>
            <p:nvPr/>
          </p:nvSpPr>
          <p:spPr>
            <a:xfrm>
              <a:off x="609900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3" name="pl243"/>
            <p:cNvSpPr/>
            <p:nvPr/>
          </p:nvSpPr>
          <p:spPr>
            <a:xfrm>
              <a:off x="628680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4" name="pl244"/>
            <p:cNvSpPr/>
            <p:nvPr/>
          </p:nvSpPr>
          <p:spPr>
            <a:xfrm>
              <a:off x="647460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5" name="pl245"/>
            <p:cNvSpPr/>
            <p:nvPr/>
          </p:nvSpPr>
          <p:spPr>
            <a:xfrm>
              <a:off x="666240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6" name="pl246"/>
            <p:cNvSpPr/>
            <p:nvPr/>
          </p:nvSpPr>
          <p:spPr>
            <a:xfrm>
              <a:off x="685020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7" name="pl247"/>
            <p:cNvSpPr/>
            <p:nvPr/>
          </p:nvSpPr>
          <p:spPr>
            <a:xfrm>
              <a:off x="703800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8" name="pl248"/>
            <p:cNvSpPr/>
            <p:nvPr/>
          </p:nvSpPr>
          <p:spPr>
            <a:xfrm>
              <a:off x="722580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741360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760140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1" name="pl251"/>
            <p:cNvSpPr/>
            <p:nvPr/>
          </p:nvSpPr>
          <p:spPr>
            <a:xfrm>
              <a:off x="778920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2" name="tx252"/>
            <p:cNvSpPr/>
            <p:nvPr/>
          </p:nvSpPr>
          <p:spPr>
            <a:xfrm rot="-5400000">
              <a:off x="6067915" y="562061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253" name="tx253"/>
            <p:cNvSpPr/>
            <p:nvPr/>
          </p:nvSpPr>
          <p:spPr>
            <a:xfrm rot="-5400000">
              <a:off x="622462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254" name="tx254"/>
            <p:cNvSpPr/>
            <p:nvPr/>
          </p:nvSpPr>
          <p:spPr>
            <a:xfrm rot="-5400000">
              <a:off x="641242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55" name="tx255"/>
            <p:cNvSpPr/>
            <p:nvPr/>
          </p:nvSpPr>
          <p:spPr>
            <a:xfrm rot="-5400000">
              <a:off x="660022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256" name="tx256"/>
            <p:cNvSpPr/>
            <p:nvPr/>
          </p:nvSpPr>
          <p:spPr>
            <a:xfrm rot="-5400000">
              <a:off x="678802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57" name="tx257"/>
            <p:cNvSpPr/>
            <p:nvPr/>
          </p:nvSpPr>
          <p:spPr>
            <a:xfrm rot="-5400000">
              <a:off x="697582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258" name="tx258"/>
            <p:cNvSpPr/>
            <p:nvPr/>
          </p:nvSpPr>
          <p:spPr>
            <a:xfrm rot="-5400000">
              <a:off x="716362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59" name="tx259"/>
            <p:cNvSpPr/>
            <p:nvPr/>
          </p:nvSpPr>
          <p:spPr>
            <a:xfrm rot="-5400000">
              <a:off x="735142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60" name="tx260"/>
            <p:cNvSpPr/>
            <p:nvPr/>
          </p:nvSpPr>
          <p:spPr>
            <a:xfrm rot="-5400000">
              <a:off x="753922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61" name="tx261"/>
            <p:cNvSpPr/>
            <p:nvPr/>
          </p:nvSpPr>
          <p:spPr>
            <a:xfrm rot="-5400000">
              <a:off x="772702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262" name="pl262"/>
            <p:cNvSpPr/>
            <p:nvPr/>
          </p:nvSpPr>
          <p:spPr>
            <a:xfrm>
              <a:off x="8024061" y="5516603"/>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263" name="pl263"/>
            <p:cNvSpPr/>
            <p:nvPr/>
          </p:nvSpPr>
          <p:spPr>
            <a:xfrm>
              <a:off x="804190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4" name="pl264"/>
            <p:cNvSpPr/>
            <p:nvPr/>
          </p:nvSpPr>
          <p:spPr>
            <a:xfrm>
              <a:off x="822970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5" name="pl265"/>
            <p:cNvSpPr/>
            <p:nvPr/>
          </p:nvSpPr>
          <p:spPr>
            <a:xfrm>
              <a:off x="841750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6" name="pl266"/>
            <p:cNvSpPr/>
            <p:nvPr/>
          </p:nvSpPr>
          <p:spPr>
            <a:xfrm>
              <a:off x="860530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7" name="pl267"/>
            <p:cNvSpPr/>
            <p:nvPr/>
          </p:nvSpPr>
          <p:spPr>
            <a:xfrm>
              <a:off x="879310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8" name="pl268"/>
            <p:cNvSpPr/>
            <p:nvPr/>
          </p:nvSpPr>
          <p:spPr>
            <a:xfrm>
              <a:off x="898090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9" name="pl269"/>
            <p:cNvSpPr/>
            <p:nvPr/>
          </p:nvSpPr>
          <p:spPr>
            <a:xfrm>
              <a:off x="916870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0" name="pl270"/>
            <p:cNvSpPr/>
            <p:nvPr/>
          </p:nvSpPr>
          <p:spPr>
            <a:xfrm>
              <a:off x="935650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1" name="pl271"/>
            <p:cNvSpPr/>
            <p:nvPr/>
          </p:nvSpPr>
          <p:spPr>
            <a:xfrm>
              <a:off x="954430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2" name="pl272"/>
            <p:cNvSpPr/>
            <p:nvPr/>
          </p:nvSpPr>
          <p:spPr>
            <a:xfrm>
              <a:off x="973210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3" name="tx273"/>
            <p:cNvSpPr/>
            <p:nvPr/>
          </p:nvSpPr>
          <p:spPr>
            <a:xfrm rot="-5400000">
              <a:off x="8010813" y="562061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274" name="tx274"/>
            <p:cNvSpPr/>
            <p:nvPr/>
          </p:nvSpPr>
          <p:spPr>
            <a:xfrm rot="-5400000">
              <a:off x="816752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275" name="tx275"/>
            <p:cNvSpPr/>
            <p:nvPr/>
          </p:nvSpPr>
          <p:spPr>
            <a:xfrm rot="-5400000">
              <a:off x="835532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76" name="tx276"/>
            <p:cNvSpPr/>
            <p:nvPr/>
          </p:nvSpPr>
          <p:spPr>
            <a:xfrm rot="-5400000">
              <a:off x="854312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277" name="tx277"/>
            <p:cNvSpPr/>
            <p:nvPr/>
          </p:nvSpPr>
          <p:spPr>
            <a:xfrm rot="-5400000">
              <a:off x="873092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78" name="tx278"/>
            <p:cNvSpPr/>
            <p:nvPr/>
          </p:nvSpPr>
          <p:spPr>
            <a:xfrm rot="-5400000">
              <a:off x="891872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279" name="tx279"/>
            <p:cNvSpPr/>
            <p:nvPr/>
          </p:nvSpPr>
          <p:spPr>
            <a:xfrm rot="-5400000">
              <a:off x="910652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80" name="tx280"/>
            <p:cNvSpPr/>
            <p:nvPr/>
          </p:nvSpPr>
          <p:spPr>
            <a:xfrm rot="-5400000">
              <a:off x="929432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81" name="tx281"/>
            <p:cNvSpPr/>
            <p:nvPr/>
          </p:nvSpPr>
          <p:spPr>
            <a:xfrm rot="-5400000">
              <a:off x="948212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82" name="tx282"/>
            <p:cNvSpPr/>
            <p:nvPr/>
          </p:nvSpPr>
          <p:spPr>
            <a:xfrm rot="-5400000">
              <a:off x="966992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283" name="tx283"/>
            <p:cNvSpPr/>
            <p:nvPr/>
          </p:nvSpPr>
          <p:spPr>
            <a:xfrm>
              <a:off x="4643871" y="5757591"/>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4" name="tx284"/>
            <p:cNvSpPr/>
            <p:nvPr/>
          </p:nvSpPr>
          <p:spPr>
            <a:xfrm>
              <a:off x="2773813" y="615554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5" name="pt285"/>
            <p:cNvSpPr/>
            <p:nvPr/>
          </p:nvSpPr>
          <p:spPr>
            <a:xfrm>
              <a:off x="3766449" y="615678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4314730" y="615678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87" name="pt287"/>
            <p:cNvSpPr/>
            <p:nvPr/>
          </p:nvSpPr>
          <p:spPr>
            <a:xfrm>
              <a:off x="4959296" y="61567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8" name="pt288"/>
            <p:cNvSpPr/>
            <p:nvPr/>
          </p:nvSpPr>
          <p:spPr>
            <a:xfrm>
              <a:off x="5603863" y="615678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6248430" y="61567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0" name="pt290"/>
            <p:cNvSpPr/>
            <p:nvPr/>
          </p:nvSpPr>
          <p:spPr>
            <a:xfrm>
              <a:off x="6892997" y="61567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1" name="tx291"/>
            <p:cNvSpPr/>
            <p:nvPr/>
          </p:nvSpPr>
          <p:spPr>
            <a:xfrm>
              <a:off x="3994543" y="6165560"/>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292" name="tx292"/>
            <p:cNvSpPr/>
            <p:nvPr/>
          </p:nvSpPr>
          <p:spPr>
            <a:xfrm>
              <a:off x="4542824"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293" name="tx293"/>
            <p:cNvSpPr/>
            <p:nvPr/>
          </p:nvSpPr>
          <p:spPr>
            <a:xfrm>
              <a:off x="5187391"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294" name="tx294"/>
            <p:cNvSpPr/>
            <p:nvPr/>
          </p:nvSpPr>
          <p:spPr>
            <a:xfrm>
              <a:off x="5831958"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295" name="tx295"/>
            <p:cNvSpPr/>
            <p:nvPr/>
          </p:nvSpPr>
          <p:spPr>
            <a:xfrm>
              <a:off x="6476525"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296" name="tx296"/>
            <p:cNvSpPr/>
            <p:nvPr/>
          </p:nvSpPr>
          <p:spPr>
            <a:xfrm>
              <a:off x="7121092" y="6165560"/>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297" name="tx297"/>
            <p:cNvSpPr/>
            <p:nvPr/>
          </p:nvSpPr>
          <p:spPr>
            <a:xfrm>
              <a:off x="252469" y="1240021"/>
              <a:ext cx="36658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MCV2 coverage (%), by region and country, 2025</a:t>
              </a:r>
            </a:p>
          </p:txBody>
        </p:sp>
        <p:sp>
          <p:nvSpPr>
            <p:cNvPr id="298" name="tx298"/>
            <p:cNvSpPr/>
            <p:nvPr/>
          </p:nvSpPr>
          <p:spPr>
            <a:xfrm>
              <a:off x="5735387" y="64544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9" name="tx299"/>
            <p:cNvSpPr/>
            <p:nvPr/>
          </p:nvSpPr>
          <p:spPr>
            <a:xfrm>
              <a:off x="2291208" y="6575172"/>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300"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Northern Africa had the highest regional coverage (94%), while Western Africa had the lowest (49%).
8 countries achieved at least 90% coverage, while 36 remained below 80%.
The lowest coverage was reported in South Sudan (7%), Benin (23%), and Somalia (31%).
The largest within-region variation was observed in Eastern Africa (7%-97%).</a:t>
            </a:r>
          </a:p>
        </p:txBody>
      </p:sp>
      <p:sp>
        <p:nvSpPr>
          <p:cNvPr id="301" name="body"/>
          <p:cNvSpPr>
            <a:spLocks noGrp="1"/>
          </p:cNvSpPr>
          <p:nvPr>
            <p:ph/>
          </p:nvPr>
        </p:nvSpPr>
        <p:spPr>
          <a:xfrm>
            <a:off x="292608" y="182880"/>
            <a:ext cx="9811512"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MCV2 coverage varied substantially across and within regions in 2025, highlighting persistent inequities in immunization service delivery and opportunities for targeted programme action.</a:t>
            </a:r>
          </a:p>
        </p:txBody>
      </p:sp>
      <p:grpSp xmlns:pic="http://schemas.openxmlformats.org/drawingml/2006/picture">
        <p:nvGrpSpPr>
          <p:cNvPr id="302" name=""/>
          <p:cNvGrpSpPr/>
          <p:nvPr/>
        </p:nvGrpSpPr>
        <p:grpSpPr>
          <a:xfrm>
            <a:off x="292608" y="1005840"/>
            <a:ext cx="9811512" cy="28575"/>
            <a:chOff x="292608" y="1005840"/>
            <a:chExt cx="9811512" cy="28575"/>
          </a:xfrm>
        </p:grpSpPr>
        <p:sp>
          <p:nvSpPr>
            <p:cNvPr id="303" name="rc3"/>
            <p:cNvSpPr/>
            <p:nvPr/>
          </p:nvSpPr>
          <p:spPr>
            <a:xfrm>
              <a:off x="292608" y="1005840"/>
              <a:ext cx="9811512"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04" name="rc4"/>
            <p:cNvSpPr/>
            <p:nvPr/>
          </p:nvSpPr>
          <p:spPr>
            <a:xfrm>
              <a:off x="292608" y="1005840"/>
              <a:ext cx="9811512"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55725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383533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3113413"/>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2391493"/>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9" name="pl9"/>
            <p:cNvSpPr/>
            <p:nvPr/>
          </p:nvSpPr>
          <p:spPr>
            <a:xfrm>
              <a:off x="795849" y="491821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0" name="pl10"/>
            <p:cNvSpPr/>
            <p:nvPr/>
          </p:nvSpPr>
          <p:spPr>
            <a:xfrm>
              <a:off x="795849" y="419629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347437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795849" y="2752453"/>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3" name="pl13"/>
            <p:cNvSpPr/>
            <p:nvPr/>
          </p:nvSpPr>
          <p:spPr>
            <a:xfrm>
              <a:off x="970564"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69422"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68281"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7139"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26226"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5084"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4856"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0564" y="3474372"/>
              <a:ext cx="3494291" cy="938495"/>
            </a:xfrm>
            <a:custGeom>
              <a:avLst/>
              <a:pathLst>
                <a:path w="3494291" h="938495">
                  <a:moveTo>
                    <a:pt x="0" y="0"/>
                  </a:moveTo>
                  <a:lnTo>
                    <a:pt x="139771" y="72191"/>
                  </a:lnTo>
                  <a:lnTo>
                    <a:pt x="279543" y="72191"/>
                  </a:lnTo>
                  <a:lnTo>
                    <a:pt x="419315" y="216575"/>
                  </a:lnTo>
                  <a:lnTo>
                    <a:pt x="559086" y="360959"/>
                  </a:lnTo>
                  <a:lnTo>
                    <a:pt x="698858" y="505343"/>
                  </a:lnTo>
                  <a:lnTo>
                    <a:pt x="838630" y="505343"/>
                  </a:lnTo>
                  <a:lnTo>
                    <a:pt x="978401" y="505343"/>
                  </a:lnTo>
                  <a:lnTo>
                    <a:pt x="1118173" y="649727"/>
                  </a:lnTo>
                  <a:lnTo>
                    <a:pt x="1257945" y="721919"/>
                  </a:lnTo>
                  <a:lnTo>
                    <a:pt x="1397716" y="794111"/>
                  </a:lnTo>
                  <a:lnTo>
                    <a:pt x="1537488" y="721919"/>
                  </a:lnTo>
                  <a:lnTo>
                    <a:pt x="1677260" y="721919"/>
                  </a:lnTo>
                  <a:lnTo>
                    <a:pt x="1817031" y="866303"/>
                  </a:lnTo>
                  <a:lnTo>
                    <a:pt x="1956803" y="794111"/>
                  </a:lnTo>
                  <a:lnTo>
                    <a:pt x="2096575" y="794111"/>
                  </a:lnTo>
                  <a:lnTo>
                    <a:pt x="2236346" y="866303"/>
                  </a:lnTo>
                  <a:lnTo>
                    <a:pt x="2376118" y="866303"/>
                  </a:lnTo>
                  <a:lnTo>
                    <a:pt x="2515890" y="866303"/>
                  </a:lnTo>
                  <a:lnTo>
                    <a:pt x="2655661" y="938495"/>
                  </a:lnTo>
                  <a:lnTo>
                    <a:pt x="2795433" y="866303"/>
                  </a:lnTo>
                  <a:lnTo>
                    <a:pt x="2935205" y="794111"/>
                  </a:lnTo>
                  <a:lnTo>
                    <a:pt x="3074976" y="721919"/>
                  </a:lnTo>
                  <a:lnTo>
                    <a:pt x="3214748" y="794111"/>
                  </a:lnTo>
                  <a:lnTo>
                    <a:pt x="3354520" y="794111"/>
                  </a:lnTo>
                  <a:lnTo>
                    <a:pt x="3494291" y="794111"/>
                  </a:lnTo>
                </a:path>
              </a:pathLst>
            </a:custGeom>
            <a:ln w="27101" cap="flat">
              <a:solidFill>
                <a:srgbClr val="00377D">
                  <a:alpha val="50196"/>
                </a:srgbClr>
              </a:solidFill>
              <a:prstDash val="solid"/>
              <a:round/>
            </a:ln>
          </p:spPr>
          <p:txBody>
            <a:bodyPr/>
            <a:lstStyle/>
            <a:p/>
          </p:txBody>
        </p:sp>
        <p:sp>
          <p:nvSpPr>
            <p:cNvPr id="21" name="pl21"/>
            <p:cNvSpPr/>
            <p:nvPr/>
          </p:nvSpPr>
          <p:spPr>
            <a:xfrm>
              <a:off x="970564" y="2752453"/>
              <a:ext cx="3494291" cy="1443838"/>
            </a:xfrm>
            <a:custGeom>
              <a:avLst/>
              <a:pathLst>
                <a:path w="3494291" h="1443838">
                  <a:moveTo>
                    <a:pt x="0" y="216575"/>
                  </a:moveTo>
                  <a:lnTo>
                    <a:pt x="139771" y="0"/>
                  </a:lnTo>
                  <a:lnTo>
                    <a:pt x="279543" y="721919"/>
                  </a:lnTo>
                  <a:lnTo>
                    <a:pt x="419315" y="721919"/>
                  </a:lnTo>
                  <a:lnTo>
                    <a:pt x="559086" y="938495"/>
                  </a:lnTo>
                  <a:lnTo>
                    <a:pt x="698858" y="1227263"/>
                  </a:lnTo>
                  <a:lnTo>
                    <a:pt x="838630" y="1227263"/>
                  </a:lnTo>
                  <a:lnTo>
                    <a:pt x="978401" y="1299455"/>
                  </a:lnTo>
                  <a:lnTo>
                    <a:pt x="1118173" y="1155071"/>
                  </a:lnTo>
                  <a:lnTo>
                    <a:pt x="1257945" y="1299455"/>
                  </a:lnTo>
                  <a:lnTo>
                    <a:pt x="1397716" y="1299455"/>
                  </a:lnTo>
                  <a:lnTo>
                    <a:pt x="1537488" y="1299455"/>
                  </a:lnTo>
                  <a:lnTo>
                    <a:pt x="1677260" y="1443838"/>
                  </a:lnTo>
                  <a:lnTo>
                    <a:pt x="1817031" y="1443838"/>
                  </a:lnTo>
                  <a:lnTo>
                    <a:pt x="1956803" y="1299455"/>
                  </a:lnTo>
                  <a:lnTo>
                    <a:pt x="2096575" y="1227263"/>
                  </a:lnTo>
                  <a:lnTo>
                    <a:pt x="2236346" y="1227263"/>
                  </a:lnTo>
                  <a:lnTo>
                    <a:pt x="2376118" y="1227263"/>
                  </a:lnTo>
                  <a:lnTo>
                    <a:pt x="2515890" y="1227263"/>
                  </a:lnTo>
                  <a:lnTo>
                    <a:pt x="2655661" y="1299455"/>
                  </a:lnTo>
                  <a:lnTo>
                    <a:pt x="2795433" y="1082879"/>
                  </a:lnTo>
                  <a:lnTo>
                    <a:pt x="2935205" y="1010687"/>
                  </a:lnTo>
                  <a:lnTo>
                    <a:pt x="3074976" y="1010687"/>
                  </a:lnTo>
                  <a:lnTo>
                    <a:pt x="3214748" y="794111"/>
                  </a:lnTo>
                  <a:lnTo>
                    <a:pt x="3354520" y="1010687"/>
                  </a:lnTo>
                  <a:lnTo>
                    <a:pt x="3494291" y="1010687"/>
                  </a:lnTo>
                </a:path>
              </a:pathLst>
            </a:custGeom>
            <a:ln w="27101" cap="flat">
              <a:solidFill>
                <a:srgbClr val="0058AB">
                  <a:alpha val="50196"/>
                </a:srgbClr>
              </a:solidFill>
              <a:prstDash val="solid"/>
              <a:round/>
            </a:ln>
          </p:spPr>
          <p:txBody>
            <a:bodyPr/>
            <a:lstStyle/>
            <a:p/>
          </p:txBody>
        </p:sp>
        <p:sp>
          <p:nvSpPr>
            <p:cNvPr id="22" name="pl22"/>
            <p:cNvSpPr/>
            <p:nvPr/>
          </p:nvSpPr>
          <p:spPr>
            <a:xfrm>
              <a:off x="970564" y="3402181"/>
              <a:ext cx="3494291" cy="1155071"/>
            </a:xfrm>
            <a:custGeom>
              <a:avLst/>
              <a:pathLst>
                <a:path w="3494291" h="1155071">
                  <a:moveTo>
                    <a:pt x="0" y="0"/>
                  </a:moveTo>
                  <a:lnTo>
                    <a:pt x="139771" y="72191"/>
                  </a:lnTo>
                  <a:lnTo>
                    <a:pt x="279543" y="144383"/>
                  </a:lnTo>
                  <a:lnTo>
                    <a:pt x="419315" y="72191"/>
                  </a:lnTo>
                  <a:lnTo>
                    <a:pt x="559086" y="216575"/>
                  </a:lnTo>
                  <a:lnTo>
                    <a:pt x="698858" y="360959"/>
                  </a:lnTo>
                  <a:lnTo>
                    <a:pt x="838630" y="360959"/>
                  </a:lnTo>
                  <a:lnTo>
                    <a:pt x="978401" y="433151"/>
                  </a:lnTo>
                  <a:lnTo>
                    <a:pt x="1118173" y="649727"/>
                  </a:lnTo>
                  <a:lnTo>
                    <a:pt x="1257945" y="649727"/>
                  </a:lnTo>
                  <a:lnTo>
                    <a:pt x="1397716" y="721919"/>
                  </a:lnTo>
                  <a:lnTo>
                    <a:pt x="1537488" y="794111"/>
                  </a:lnTo>
                  <a:lnTo>
                    <a:pt x="1677260" y="794111"/>
                  </a:lnTo>
                  <a:lnTo>
                    <a:pt x="1817031" y="866303"/>
                  </a:lnTo>
                  <a:lnTo>
                    <a:pt x="1956803" y="866303"/>
                  </a:lnTo>
                  <a:lnTo>
                    <a:pt x="2096575" y="866303"/>
                  </a:lnTo>
                  <a:lnTo>
                    <a:pt x="2236346" y="1010687"/>
                  </a:lnTo>
                  <a:lnTo>
                    <a:pt x="2376118" y="1010687"/>
                  </a:lnTo>
                  <a:lnTo>
                    <a:pt x="2515890" y="1082879"/>
                  </a:lnTo>
                  <a:lnTo>
                    <a:pt x="2655661" y="1155071"/>
                  </a:lnTo>
                  <a:lnTo>
                    <a:pt x="2795433" y="1082879"/>
                  </a:lnTo>
                  <a:lnTo>
                    <a:pt x="2935205" y="1010687"/>
                  </a:lnTo>
                  <a:lnTo>
                    <a:pt x="3074976" y="1010687"/>
                  </a:lnTo>
                  <a:lnTo>
                    <a:pt x="3214748" y="1082879"/>
                  </a:lnTo>
                  <a:lnTo>
                    <a:pt x="3354520" y="1082879"/>
                  </a:lnTo>
                  <a:lnTo>
                    <a:pt x="3494291" y="1155071"/>
                  </a:lnTo>
                </a:path>
              </a:pathLst>
            </a:custGeom>
            <a:ln w="27101" cap="flat">
              <a:solidFill>
                <a:srgbClr val="1CABE2">
                  <a:alpha val="50196"/>
                </a:srgbClr>
              </a:solidFill>
              <a:prstDash val="solid"/>
              <a:round/>
            </a:ln>
          </p:spPr>
          <p:txBody>
            <a:bodyPr/>
            <a:lstStyle/>
            <a:p/>
          </p:txBody>
        </p:sp>
        <p:sp>
          <p:nvSpPr>
            <p:cNvPr id="23" name="pl23"/>
            <p:cNvSpPr/>
            <p:nvPr/>
          </p:nvSpPr>
          <p:spPr>
            <a:xfrm>
              <a:off x="970564" y="4629444"/>
              <a:ext cx="3494291" cy="216575"/>
            </a:xfrm>
            <a:custGeom>
              <a:avLst/>
              <a:pathLst>
                <a:path w="3494291" h="216575">
                  <a:moveTo>
                    <a:pt x="0" y="72191"/>
                  </a:moveTo>
                  <a:lnTo>
                    <a:pt x="139771" y="216575"/>
                  </a:lnTo>
                  <a:lnTo>
                    <a:pt x="279543" y="72191"/>
                  </a:lnTo>
                  <a:lnTo>
                    <a:pt x="419315" y="144383"/>
                  </a:lnTo>
                  <a:lnTo>
                    <a:pt x="559086" y="72191"/>
                  </a:lnTo>
                  <a:lnTo>
                    <a:pt x="698858" y="144383"/>
                  </a:lnTo>
                  <a:lnTo>
                    <a:pt x="838630" y="216575"/>
                  </a:lnTo>
                  <a:lnTo>
                    <a:pt x="978401" y="144383"/>
                  </a:lnTo>
                  <a:lnTo>
                    <a:pt x="1118173" y="144383"/>
                  </a:lnTo>
                  <a:lnTo>
                    <a:pt x="1257945" y="216575"/>
                  </a:lnTo>
                  <a:lnTo>
                    <a:pt x="1397716" y="216575"/>
                  </a:lnTo>
                  <a:lnTo>
                    <a:pt x="1537488" y="144383"/>
                  </a:lnTo>
                  <a:lnTo>
                    <a:pt x="1677260" y="144383"/>
                  </a:lnTo>
                  <a:lnTo>
                    <a:pt x="1817031" y="216575"/>
                  </a:lnTo>
                  <a:lnTo>
                    <a:pt x="1956803" y="144383"/>
                  </a:lnTo>
                  <a:lnTo>
                    <a:pt x="2096575" y="144383"/>
                  </a:lnTo>
                  <a:lnTo>
                    <a:pt x="2236346" y="144383"/>
                  </a:lnTo>
                  <a:lnTo>
                    <a:pt x="2376118" y="144383"/>
                  </a:lnTo>
                  <a:lnTo>
                    <a:pt x="2515890" y="144383"/>
                  </a:lnTo>
                  <a:lnTo>
                    <a:pt x="2655661" y="144383"/>
                  </a:lnTo>
                  <a:lnTo>
                    <a:pt x="2795433" y="72191"/>
                  </a:lnTo>
                  <a:lnTo>
                    <a:pt x="2935205" y="72191"/>
                  </a:lnTo>
                  <a:lnTo>
                    <a:pt x="3074976" y="0"/>
                  </a:lnTo>
                  <a:lnTo>
                    <a:pt x="3214748" y="72191"/>
                  </a:lnTo>
                  <a:lnTo>
                    <a:pt x="3354520" y="72191"/>
                  </a:lnTo>
                  <a:lnTo>
                    <a:pt x="3494291" y="144383"/>
                  </a:lnTo>
                </a:path>
              </a:pathLst>
            </a:custGeom>
            <a:ln w="27101" cap="flat">
              <a:solidFill>
                <a:srgbClr val="00833D">
                  <a:alpha val="50196"/>
                </a:srgbClr>
              </a:solidFill>
              <a:prstDash val="solid"/>
              <a:round/>
            </a:ln>
          </p:spPr>
          <p:txBody>
            <a:bodyPr/>
            <a:lstStyle/>
            <a:p/>
          </p:txBody>
        </p:sp>
        <p:sp>
          <p:nvSpPr>
            <p:cNvPr id="24" name="pl24"/>
            <p:cNvSpPr/>
            <p:nvPr/>
          </p:nvSpPr>
          <p:spPr>
            <a:xfrm>
              <a:off x="970564" y="3690948"/>
              <a:ext cx="3494291" cy="794111"/>
            </a:xfrm>
            <a:custGeom>
              <a:avLst/>
              <a:pathLst>
                <a:path w="3494291" h="794111">
                  <a:moveTo>
                    <a:pt x="0" y="72191"/>
                  </a:moveTo>
                  <a:lnTo>
                    <a:pt x="139771" y="288767"/>
                  </a:lnTo>
                  <a:lnTo>
                    <a:pt x="279543" y="0"/>
                  </a:lnTo>
                  <a:lnTo>
                    <a:pt x="419315" y="288767"/>
                  </a:lnTo>
                  <a:lnTo>
                    <a:pt x="559086" y="288767"/>
                  </a:lnTo>
                  <a:lnTo>
                    <a:pt x="698858" y="577535"/>
                  </a:lnTo>
                  <a:lnTo>
                    <a:pt x="838630" y="360959"/>
                  </a:lnTo>
                  <a:lnTo>
                    <a:pt x="978401" y="144383"/>
                  </a:lnTo>
                  <a:lnTo>
                    <a:pt x="1118173" y="216575"/>
                  </a:lnTo>
                  <a:lnTo>
                    <a:pt x="1257945" y="433151"/>
                  </a:lnTo>
                  <a:lnTo>
                    <a:pt x="1397716" y="360959"/>
                  </a:lnTo>
                  <a:lnTo>
                    <a:pt x="1537488" y="505343"/>
                  </a:lnTo>
                  <a:lnTo>
                    <a:pt x="1677260" y="577535"/>
                  </a:lnTo>
                  <a:lnTo>
                    <a:pt x="1817031" y="721919"/>
                  </a:lnTo>
                  <a:lnTo>
                    <a:pt x="1956803" y="649727"/>
                  </a:lnTo>
                  <a:lnTo>
                    <a:pt x="2096575" y="649727"/>
                  </a:lnTo>
                  <a:lnTo>
                    <a:pt x="2236346" y="721919"/>
                  </a:lnTo>
                  <a:lnTo>
                    <a:pt x="2376118" y="794111"/>
                  </a:lnTo>
                  <a:lnTo>
                    <a:pt x="2515890" y="794111"/>
                  </a:lnTo>
                  <a:lnTo>
                    <a:pt x="2655661" y="794111"/>
                  </a:lnTo>
                  <a:lnTo>
                    <a:pt x="2795433" y="577535"/>
                  </a:lnTo>
                  <a:lnTo>
                    <a:pt x="2935205" y="360959"/>
                  </a:lnTo>
                  <a:lnTo>
                    <a:pt x="3074976" y="216575"/>
                  </a:lnTo>
                  <a:lnTo>
                    <a:pt x="3214748" y="360959"/>
                  </a:lnTo>
                  <a:lnTo>
                    <a:pt x="3354520" y="433151"/>
                  </a:lnTo>
                  <a:lnTo>
                    <a:pt x="3494291" y="360959"/>
                  </a:lnTo>
                </a:path>
              </a:pathLst>
            </a:custGeom>
            <a:ln w="27101" cap="flat">
              <a:solidFill>
                <a:srgbClr val="80BD41">
                  <a:alpha val="50196"/>
                </a:srgbClr>
              </a:solidFill>
              <a:prstDash val="solid"/>
              <a:round/>
            </a:ln>
          </p:spPr>
          <p:txBody>
            <a:bodyPr/>
            <a:lstStyle/>
            <a:p/>
          </p:txBody>
        </p:sp>
        <p:sp>
          <p:nvSpPr>
            <p:cNvPr id="25" name="pl25"/>
            <p:cNvSpPr/>
            <p:nvPr/>
          </p:nvSpPr>
          <p:spPr>
            <a:xfrm>
              <a:off x="970564" y="2896837"/>
              <a:ext cx="3494291" cy="1443838"/>
            </a:xfrm>
            <a:custGeom>
              <a:avLst/>
              <a:pathLst>
                <a:path w="3494291" h="1443838">
                  <a:moveTo>
                    <a:pt x="0" y="0"/>
                  </a:moveTo>
                  <a:lnTo>
                    <a:pt x="139771" y="0"/>
                  </a:lnTo>
                  <a:lnTo>
                    <a:pt x="279543" y="0"/>
                  </a:lnTo>
                  <a:lnTo>
                    <a:pt x="419315" y="288767"/>
                  </a:lnTo>
                  <a:lnTo>
                    <a:pt x="559086" y="505343"/>
                  </a:lnTo>
                  <a:lnTo>
                    <a:pt x="698858" y="721919"/>
                  </a:lnTo>
                  <a:lnTo>
                    <a:pt x="838630" y="938495"/>
                  </a:lnTo>
                  <a:lnTo>
                    <a:pt x="978401" y="1010687"/>
                  </a:lnTo>
                  <a:lnTo>
                    <a:pt x="1118173" y="1155071"/>
                  </a:lnTo>
                  <a:lnTo>
                    <a:pt x="1257945" y="1155071"/>
                  </a:lnTo>
                  <a:lnTo>
                    <a:pt x="1397716" y="1443838"/>
                  </a:lnTo>
                  <a:lnTo>
                    <a:pt x="1537488" y="1227263"/>
                  </a:lnTo>
                  <a:lnTo>
                    <a:pt x="1677260" y="1155071"/>
                  </a:lnTo>
                  <a:lnTo>
                    <a:pt x="1817031" y="1299455"/>
                  </a:lnTo>
                  <a:lnTo>
                    <a:pt x="1956803" y="1299455"/>
                  </a:lnTo>
                  <a:lnTo>
                    <a:pt x="2096575" y="1155071"/>
                  </a:lnTo>
                  <a:lnTo>
                    <a:pt x="2236346" y="1227263"/>
                  </a:lnTo>
                  <a:lnTo>
                    <a:pt x="2376118" y="1227263"/>
                  </a:lnTo>
                  <a:lnTo>
                    <a:pt x="2515890" y="1299455"/>
                  </a:lnTo>
                  <a:lnTo>
                    <a:pt x="2655661" y="1443838"/>
                  </a:lnTo>
                  <a:lnTo>
                    <a:pt x="2795433" y="1299455"/>
                  </a:lnTo>
                  <a:lnTo>
                    <a:pt x="2935205" y="1299455"/>
                  </a:lnTo>
                  <a:lnTo>
                    <a:pt x="3074976" y="1299455"/>
                  </a:lnTo>
                  <a:lnTo>
                    <a:pt x="3214748" y="1371647"/>
                  </a:lnTo>
                  <a:lnTo>
                    <a:pt x="3354520" y="1299455"/>
                  </a:lnTo>
                  <a:lnTo>
                    <a:pt x="3494291" y="1371647"/>
                  </a:lnTo>
                </a:path>
              </a:pathLst>
            </a:custGeom>
            <a:ln w="27101" cap="flat">
              <a:solidFill>
                <a:srgbClr val="6A1E74">
                  <a:alpha val="50196"/>
                </a:srgbClr>
              </a:solidFill>
              <a:prstDash val="solid"/>
              <a:round/>
            </a:ln>
          </p:spPr>
          <p:txBody>
            <a:bodyPr/>
            <a:lstStyle/>
            <a:p/>
          </p:txBody>
        </p:sp>
        <p:sp>
          <p:nvSpPr>
            <p:cNvPr id="26" name="pl26"/>
            <p:cNvSpPr/>
            <p:nvPr/>
          </p:nvSpPr>
          <p:spPr>
            <a:xfrm>
              <a:off x="970564" y="3474372"/>
              <a:ext cx="3494291" cy="938495"/>
            </a:xfrm>
            <a:custGeom>
              <a:avLst/>
              <a:pathLst>
                <a:path w="3494291" h="938495">
                  <a:moveTo>
                    <a:pt x="0" y="0"/>
                  </a:moveTo>
                  <a:lnTo>
                    <a:pt x="139771" y="72191"/>
                  </a:lnTo>
                  <a:lnTo>
                    <a:pt x="279543" y="72191"/>
                  </a:lnTo>
                  <a:lnTo>
                    <a:pt x="419315" y="216575"/>
                  </a:lnTo>
                  <a:lnTo>
                    <a:pt x="559086" y="360959"/>
                  </a:lnTo>
                  <a:lnTo>
                    <a:pt x="698858" y="505343"/>
                  </a:lnTo>
                  <a:lnTo>
                    <a:pt x="838630" y="505343"/>
                  </a:lnTo>
                  <a:lnTo>
                    <a:pt x="978401" y="505343"/>
                  </a:lnTo>
                  <a:lnTo>
                    <a:pt x="1118173" y="649727"/>
                  </a:lnTo>
                  <a:lnTo>
                    <a:pt x="1257945" y="721919"/>
                  </a:lnTo>
                  <a:lnTo>
                    <a:pt x="1397716" y="794111"/>
                  </a:lnTo>
                  <a:lnTo>
                    <a:pt x="1537488" y="721919"/>
                  </a:lnTo>
                  <a:lnTo>
                    <a:pt x="1677260" y="721919"/>
                  </a:lnTo>
                  <a:lnTo>
                    <a:pt x="1817031" y="866303"/>
                  </a:lnTo>
                  <a:lnTo>
                    <a:pt x="1956803" y="794111"/>
                  </a:lnTo>
                  <a:lnTo>
                    <a:pt x="2096575" y="794111"/>
                  </a:lnTo>
                  <a:lnTo>
                    <a:pt x="2236346" y="866303"/>
                  </a:lnTo>
                  <a:lnTo>
                    <a:pt x="2376118" y="866303"/>
                  </a:lnTo>
                  <a:lnTo>
                    <a:pt x="2515890" y="866303"/>
                  </a:lnTo>
                  <a:lnTo>
                    <a:pt x="2655661" y="938495"/>
                  </a:lnTo>
                  <a:lnTo>
                    <a:pt x="2795433" y="866303"/>
                  </a:lnTo>
                  <a:lnTo>
                    <a:pt x="2935205" y="794111"/>
                  </a:lnTo>
                  <a:lnTo>
                    <a:pt x="3074976" y="721919"/>
                  </a:lnTo>
                  <a:lnTo>
                    <a:pt x="3214748" y="794111"/>
                  </a:lnTo>
                  <a:lnTo>
                    <a:pt x="3354520" y="794111"/>
                  </a:lnTo>
                  <a:lnTo>
                    <a:pt x="3494291" y="794111"/>
                  </a:lnTo>
                </a:path>
              </a:pathLst>
            </a:custGeom>
            <a:ln w="65043" cap="flat">
              <a:solidFill>
                <a:srgbClr val="000000">
                  <a:alpha val="100000"/>
                </a:srgbClr>
              </a:solidFill>
              <a:prstDash val="solid"/>
              <a:round/>
            </a:ln>
          </p:spPr>
          <p:txBody>
            <a:bodyPr/>
            <a:lstStyle/>
            <a:p/>
          </p:txBody>
        </p:sp>
        <p:sp>
          <p:nvSpPr>
            <p:cNvPr id="27" name="pl27"/>
            <p:cNvSpPr/>
            <p:nvPr/>
          </p:nvSpPr>
          <p:spPr>
            <a:xfrm>
              <a:off x="970564" y="3474372"/>
              <a:ext cx="3494291" cy="938495"/>
            </a:xfrm>
            <a:custGeom>
              <a:avLst/>
              <a:pathLst>
                <a:path w="3494291" h="938495">
                  <a:moveTo>
                    <a:pt x="0" y="0"/>
                  </a:moveTo>
                  <a:lnTo>
                    <a:pt x="139771" y="72191"/>
                  </a:lnTo>
                  <a:lnTo>
                    <a:pt x="279543" y="72191"/>
                  </a:lnTo>
                  <a:lnTo>
                    <a:pt x="419315" y="216575"/>
                  </a:lnTo>
                  <a:lnTo>
                    <a:pt x="559086" y="360959"/>
                  </a:lnTo>
                  <a:lnTo>
                    <a:pt x="698858" y="505343"/>
                  </a:lnTo>
                  <a:lnTo>
                    <a:pt x="838630" y="505343"/>
                  </a:lnTo>
                  <a:lnTo>
                    <a:pt x="978401" y="505343"/>
                  </a:lnTo>
                  <a:lnTo>
                    <a:pt x="1118173" y="649727"/>
                  </a:lnTo>
                  <a:lnTo>
                    <a:pt x="1257945" y="721919"/>
                  </a:lnTo>
                  <a:lnTo>
                    <a:pt x="1397716" y="794111"/>
                  </a:lnTo>
                  <a:lnTo>
                    <a:pt x="1537488" y="721919"/>
                  </a:lnTo>
                  <a:lnTo>
                    <a:pt x="1677260" y="721919"/>
                  </a:lnTo>
                  <a:lnTo>
                    <a:pt x="1817031" y="866303"/>
                  </a:lnTo>
                  <a:lnTo>
                    <a:pt x="1956803" y="794111"/>
                  </a:lnTo>
                  <a:lnTo>
                    <a:pt x="2096575" y="794111"/>
                  </a:lnTo>
                  <a:lnTo>
                    <a:pt x="2236346" y="866303"/>
                  </a:lnTo>
                  <a:lnTo>
                    <a:pt x="2376118" y="866303"/>
                  </a:lnTo>
                  <a:lnTo>
                    <a:pt x="2515890" y="866303"/>
                  </a:lnTo>
                  <a:lnTo>
                    <a:pt x="2655661" y="938495"/>
                  </a:lnTo>
                  <a:lnTo>
                    <a:pt x="2795433" y="866303"/>
                  </a:lnTo>
                  <a:lnTo>
                    <a:pt x="2935205" y="794111"/>
                  </a:lnTo>
                  <a:lnTo>
                    <a:pt x="3074976" y="721919"/>
                  </a:lnTo>
                  <a:lnTo>
                    <a:pt x="3214748" y="794111"/>
                  </a:lnTo>
                  <a:lnTo>
                    <a:pt x="3354520" y="794111"/>
                  </a:lnTo>
                  <a:lnTo>
                    <a:pt x="3494291" y="794111"/>
                  </a:lnTo>
                </a:path>
              </a:pathLst>
            </a:custGeom>
            <a:ln w="40651" cap="flat">
              <a:solidFill>
                <a:srgbClr val="00377D">
                  <a:alpha val="100000"/>
                </a:srgbClr>
              </a:solidFill>
              <a:prstDash val="solid"/>
              <a:round/>
            </a:ln>
          </p:spPr>
          <p:txBody>
            <a:bodyPr/>
            <a:lstStyle/>
            <a:p/>
          </p:txBody>
        </p:sp>
        <p:sp>
          <p:nvSpPr>
            <p:cNvPr id="28" name="pl28"/>
            <p:cNvSpPr/>
            <p:nvPr/>
          </p:nvSpPr>
          <p:spPr>
            <a:xfrm>
              <a:off x="795849" y="4918211"/>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9" name="pl29"/>
            <p:cNvSpPr/>
            <p:nvPr/>
          </p:nvSpPr>
          <p:spPr>
            <a:xfrm>
              <a:off x="970564" y="3185605"/>
              <a:ext cx="0" cy="288767"/>
            </a:xfrm>
            <a:custGeom>
              <a:avLst/>
              <a:pathLst>
                <a:path w="0" h="288767">
                  <a:moveTo>
                    <a:pt x="0" y="0"/>
                  </a:moveTo>
                  <a:lnTo>
                    <a:pt x="0" y="288767"/>
                  </a:lnTo>
                </a:path>
              </a:pathLst>
            </a:custGeom>
            <a:ln w="13550" cap="flat">
              <a:solidFill>
                <a:srgbClr val="000000">
                  <a:alpha val="100000"/>
                </a:srgbClr>
              </a:solidFill>
              <a:prstDash val="dot"/>
              <a:round/>
            </a:ln>
          </p:spPr>
          <p:txBody>
            <a:bodyPr/>
            <a:lstStyle/>
            <a:p/>
          </p:txBody>
        </p:sp>
        <p:sp>
          <p:nvSpPr>
            <p:cNvPr id="30" name="pl30"/>
            <p:cNvSpPr/>
            <p:nvPr/>
          </p:nvSpPr>
          <p:spPr>
            <a:xfrm>
              <a:off x="1669422" y="3792017"/>
              <a:ext cx="0" cy="187699"/>
            </a:xfrm>
            <a:custGeom>
              <a:avLst/>
              <a:pathLst>
                <a:path w="0" h="187699">
                  <a:moveTo>
                    <a:pt x="0" y="0"/>
                  </a:moveTo>
                  <a:lnTo>
                    <a:pt x="0" y="187699"/>
                  </a:lnTo>
                </a:path>
              </a:pathLst>
            </a:custGeom>
            <a:ln w="13550" cap="flat">
              <a:solidFill>
                <a:srgbClr val="000000">
                  <a:alpha val="100000"/>
                </a:srgbClr>
              </a:solidFill>
              <a:prstDash val="dot"/>
              <a:round/>
            </a:ln>
          </p:spPr>
          <p:txBody>
            <a:bodyPr/>
            <a:lstStyle/>
            <a:p/>
          </p:txBody>
        </p:sp>
        <p:sp>
          <p:nvSpPr>
            <p:cNvPr id="31" name="pl31"/>
            <p:cNvSpPr/>
            <p:nvPr/>
          </p:nvSpPr>
          <p:spPr>
            <a:xfrm>
              <a:off x="2368281" y="4138538"/>
              <a:ext cx="0" cy="129945"/>
            </a:xfrm>
            <a:custGeom>
              <a:avLst/>
              <a:pathLst>
                <a:path w="0" h="129945">
                  <a:moveTo>
                    <a:pt x="0" y="0"/>
                  </a:moveTo>
                  <a:lnTo>
                    <a:pt x="0" y="129945"/>
                  </a:lnTo>
                </a:path>
              </a:pathLst>
            </a:custGeom>
            <a:ln w="13550" cap="flat">
              <a:solidFill>
                <a:srgbClr val="000000">
                  <a:alpha val="100000"/>
                </a:srgbClr>
              </a:solidFill>
              <a:prstDash val="dot"/>
              <a:round/>
            </a:ln>
          </p:spPr>
          <p:txBody>
            <a:bodyPr/>
            <a:lstStyle/>
            <a:p/>
          </p:txBody>
        </p:sp>
        <p:sp>
          <p:nvSpPr>
            <p:cNvPr id="32" name="pl32"/>
            <p:cNvSpPr/>
            <p:nvPr/>
          </p:nvSpPr>
          <p:spPr>
            <a:xfrm>
              <a:off x="3067139" y="4138538"/>
              <a:ext cx="0" cy="129945"/>
            </a:xfrm>
            <a:custGeom>
              <a:avLst/>
              <a:pathLst>
                <a:path w="0" h="129945">
                  <a:moveTo>
                    <a:pt x="0" y="0"/>
                  </a:moveTo>
                  <a:lnTo>
                    <a:pt x="0" y="129945"/>
                  </a:lnTo>
                </a:path>
              </a:pathLst>
            </a:custGeom>
            <a:ln w="13550" cap="flat">
              <a:solidFill>
                <a:srgbClr val="000000">
                  <a:alpha val="100000"/>
                </a:srgbClr>
              </a:solidFill>
              <a:prstDash val="dot"/>
              <a:round/>
            </a:ln>
          </p:spPr>
          <p:txBody>
            <a:bodyPr/>
            <a:lstStyle/>
            <a:p/>
          </p:txBody>
        </p:sp>
        <p:sp>
          <p:nvSpPr>
            <p:cNvPr id="33" name="pl33"/>
            <p:cNvSpPr/>
            <p:nvPr/>
          </p:nvSpPr>
          <p:spPr>
            <a:xfrm>
              <a:off x="3626226" y="4311799"/>
              <a:ext cx="0" cy="101068"/>
            </a:xfrm>
            <a:custGeom>
              <a:avLst/>
              <a:pathLst>
                <a:path w="0" h="101068">
                  <a:moveTo>
                    <a:pt x="0" y="0"/>
                  </a:moveTo>
                  <a:lnTo>
                    <a:pt x="0" y="101068"/>
                  </a:lnTo>
                </a:path>
              </a:pathLst>
            </a:custGeom>
            <a:ln w="13550" cap="flat">
              <a:solidFill>
                <a:srgbClr val="000000">
                  <a:alpha val="100000"/>
                </a:srgbClr>
              </a:solidFill>
              <a:prstDash val="dot"/>
              <a:round/>
            </a:ln>
          </p:spPr>
          <p:txBody>
            <a:bodyPr/>
            <a:lstStyle/>
            <a:p/>
          </p:txBody>
        </p:sp>
        <p:sp>
          <p:nvSpPr>
            <p:cNvPr id="34" name="pl34"/>
            <p:cNvSpPr/>
            <p:nvPr/>
          </p:nvSpPr>
          <p:spPr>
            <a:xfrm>
              <a:off x="4325084" y="4138538"/>
              <a:ext cx="0" cy="129945"/>
            </a:xfrm>
            <a:custGeom>
              <a:avLst/>
              <a:pathLst>
                <a:path w="0" h="129945">
                  <a:moveTo>
                    <a:pt x="0" y="0"/>
                  </a:moveTo>
                  <a:lnTo>
                    <a:pt x="0" y="129945"/>
                  </a:lnTo>
                </a:path>
              </a:pathLst>
            </a:custGeom>
            <a:ln w="13550" cap="flat">
              <a:solidFill>
                <a:srgbClr val="000000">
                  <a:alpha val="100000"/>
                </a:srgbClr>
              </a:solidFill>
              <a:prstDash val="dot"/>
              <a:round/>
            </a:ln>
          </p:spPr>
          <p:txBody>
            <a:bodyPr/>
            <a:lstStyle/>
            <a:p/>
          </p:txBody>
        </p:sp>
        <p:sp>
          <p:nvSpPr>
            <p:cNvPr id="35" name="pl35"/>
            <p:cNvSpPr/>
            <p:nvPr/>
          </p:nvSpPr>
          <p:spPr>
            <a:xfrm>
              <a:off x="4464856" y="4138538"/>
              <a:ext cx="0" cy="129945"/>
            </a:xfrm>
            <a:custGeom>
              <a:avLst/>
              <a:pathLst>
                <a:path w="0" h="129945">
                  <a:moveTo>
                    <a:pt x="0" y="0"/>
                  </a:moveTo>
                  <a:lnTo>
                    <a:pt x="0" y="129945"/>
                  </a:lnTo>
                </a:path>
              </a:pathLst>
            </a:custGeom>
            <a:ln w="13550" cap="flat">
              <a:solidFill>
                <a:srgbClr val="000000">
                  <a:alpha val="100000"/>
                </a:srgbClr>
              </a:solidFill>
              <a:prstDash val="dot"/>
              <a:round/>
            </a:ln>
          </p:spPr>
          <p:txBody>
            <a:bodyPr/>
            <a:lstStyle/>
            <a:p/>
          </p:txBody>
        </p:sp>
        <p:sp>
          <p:nvSpPr>
            <p:cNvPr id="36" name="pg36"/>
            <p:cNvSpPr/>
            <p:nvPr/>
          </p:nvSpPr>
          <p:spPr>
            <a:xfrm>
              <a:off x="883975" y="3181694"/>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4328" y="3212047"/>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20</a:t>
              </a:r>
            </a:p>
          </p:txBody>
        </p:sp>
        <p:sp>
          <p:nvSpPr>
            <p:cNvPr id="38" name="pg38"/>
            <p:cNvSpPr/>
            <p:nvPr/>
          </p:nvSpPr>
          <p:spPr>
            <a:xfrm>
              <a:off x="1582833" y="3687037"/>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13187" y="3717391"/>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13</a:t>
              </a:r>
            </a:p>
          </p:txBody>
        </p:sp>
        <p:sp>
          <p:nvSpPr>
            <p:cNvPr id="40" name="pg40"/>
            <p:cNvSpPr/>
            <p:nvPr/>
          </p:nvSpPr>
          <p:spPr>
            <a:xfrm>
              <a:off x="2309809" y="397580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40163" y="400615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42" name="pg42"/>
            <p:cNvSpPr/>
            <p:nvPr/>
          </p:nvSpPr>
          <p:spPr>
            <a:xfrm>
              <a:off x="3008668" y="397580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039021" y="400615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44" name="pg44"/>
            <p:cNvSpPr/>
            <p:nvPr/>
          </p:nvSpPr>
          <p:spPr>
            <a:xfrm>
              <a:off x="3567755" y="4120189"/>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598108" y="4150542"/>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7</a:t>
              </a:r>
            </a:p>
          </p:txBody>
        </p:sp>
        <p:sp>
          <p:nvSpPr>
            <p:cNvPr id="46" name="pg46"/>
            <p:cNvSpPr/>
            <p:nvPr/>
          </p:nvSpPr>
          <p:spPr>
            <a:xfrm>
              <a:off x="4266613" y="397580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96966" y="400615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48" name="pg48"/>
            <p:cNvSpPr/>
            <p:nvPr/>
          </p:nvSpPr>
          <p:spPr>
            <a:xfrm>
              <a:off x="4406385" y="397580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6738" y="400615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50" name="tx50"/>
            <p:cNvSpPr/>
            <p:nvPr/>
          </p:nvSpPr>
          <p:spPr>
            <a:xfrm>
              <a:off x="655495" y="4868194"/>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51" name="tx51"/>
            <p:cNvSpPr/>
            <p:nvPr/>
          </p:nvSpPr>
          <p:spPr>
            <a:xfrm>
              <a:off x="577771" y="41462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52" name="tx52"/>
            <p:cNvSpPr/>
            <p:nvPr/>
          </p:nvSpPr>
          <p:spPr>
            <a:xfrm>
              <a:off x="577771" y="342435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3" name="tx53"/>
            <p:cNvSpPr/>
            <p:nvPr/>
          </p:nvSpPr>
          <p:spPr>
            <a:xfrm>
              <a:off x="577771" y="27024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54" name="tx54"/>
            <p:cNvSpPr/>
            <p:nvPr/>
          </p:nvSpPr>
          <p:spPr>
            <a:xfrm rot="-5400000">
              <a:off x="829198"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5" name="tx55"/>
            <p:cNvSpPr/>
            <p:nvPr/>
          </p:nvSpPr>
          <p:spPr>
            <a:xfrm rot="-5400000">
              <a:off x="1528056"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6" name="tx56"/>
            <p:cNvSpPr/>
            <p:nvPr/>
          </p:nvSpPr>
          <p:spPr>
            <a:xfrm rot="-5400000">
              <a:off x="2226914"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7" name="tx57"/>
            <p:cNvSpPr/>
            <p:nvPr/>
          </p:nvSpPr>
          <p:spPr>
            <a:xfrm rot="-5400000">
              <a:off x="2925773"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8" name="tx58"/>
            <p:cNvSpPr/>
            <p:nvPr/>
          </p:nvSpPr>
          <p:spPr>
            <a:xfrm rot="-5400000">
              <a:off x="3484860"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9" name="tx59"/>
            <p:cNvSpPr/>
            <p:nvPr/>
          </p:nvSpPr>
          <p:spPr>
            <a:xfrm rot="-5400000">
              <a:off x="4183718"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60" name="tx60"/>
            <p:cNvSpPr/>
            <p:nvPr/>
          </p:nvSpPr>
          <p:spPr>
            <a:xfrm rot="-5400000">
              <a:off x="4323490"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61" name="tx61"/>
            <p:cNvSpPr/>
            <p:nvPr/>
          </p:nvSpPr>
          <p:spPr>
            <a:xfrm rot="-5400000">
              <a:off x="-76300" y="3496547"/>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62" name="pl62"/>
            <p:cNvSpPr/>
            <p:nvPr/>
          </p:nvSpPr>
          <p:spPr>
            <a:xfrm>
              <a:off x="873311" y="5883507"/>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63" name="pl63"/>
            <p:cNvSpPr/>
            <p:nvPr/>
          </p:nvSpPr>
          <p:spPr>
            <a:xfrm>
              <a:off x="873311" y="5883507"/>
              <a:ext cx="175564" cy="0"/>
            </a:xfrm>
            <a:custGeom>
              <a:avLst/>
              <a:pathLst>
                <a:path w="175564" h="0">
                  <a:moveTo>
                    <a:pt x="0" y="0"/>
                  </a:moveTo>
                  <a:lnTo>
                    <a:pt x="175564" y="0"/>
                  </a:lnTo>
                </a:path>
              </a:pathLst>
            </a:custGeom>
            <a:ln w="40651" cap="flat">
              <a:solidFill>
                <a:srgbClr val="00377D">
                  <a:alpha val="100000"/>
                </a:srgbClr>
              </a:solidFill>
              <a:prstDash val="solid"/>
              <a:round/>
            </a:ln>
          </p:spPr>
          <p:txBody>
            <a:bodyPr/>
            <a:lstStyle/>
            <a:p/>
          </p:txBody>
        </p:sp>
        <p:sp>
          <p:nvSpPr>
            <p:cNvPr id="64" name="pl64"/>
            <p:cNvSpPr/>
            <p:nvPr/>
          </p:nvSpPr>
          <p:spPr>
            <a:xfrm>
              <a:off x="873311" y="6172552"/>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65" name="pl65"/>
            <p:cNvSpPr/>
            <p:nvPr/>
          </p:nvSpPr>
          <p:spPr>
            <a:xfrm>
              <a:off x="2070725" y="5883507"/>
              <a:ext cx="175564" cy="0"/>
            </a:xfrm>
            <a:custGeom>
              <a:avLst/>
              <a:pathLst>
                <a:path w="175564" h="0">
                  <a:moveTo>
                    <a:pt x="0" y="0"/>
                  </a:moveTo>
                  <a:lnTo>
                    <a:pt x="175564" y="0"/>
                  </a:lnTo>
                </a:path>
              </a:pathLst>
            </a:custGeom>
            <a:ln w="27101" cap="flat">
              <a:solidFill>
                <a:srgbClr val="1CABE2">
                  <a:alpha val="50196"/>
                </a:srgbClr>
              </a:solidFill>
              <a:prstDash val="solid"/>
              <a:round/>
            </a:ln>
          </p:spPr>
          <p:txBody>
            <a:bodyPr/>
            <a:lstStyle/>
            <a:p/>
          </p:txBody>
        </p:sp>
        <p:sp>
          <p:nvSpPr>
            <p:cNvPr id="66" name="pl66"/>
            <p:cNvSpPr/>
            <p:nvPr/>
          </p:nvSpPr>
          <p:spPr>
            <a:xfrm>
              <a:off x="2070725" y="6172552"/>
              <a:ext cx="175564" cy="0"/>
            </a:xfrm>
            <a:custGeom>
              <a:avLst/>
              <a:pathLst>
                <a:path w="175564" h="0">
                  <a:moveTo>
                    <a:pt x="0" y="0"/>
                  </a:moveTo>
                  <a:lnTo>
                    <a:pt x="175564" y="0"/>
                  </a:lnTo>
                </a:path>
              </a:pathLst>
            </a:custGeom>
            <a:ln w="27101" cap="flat">
              <a:solidFill>
                <a:srgbClr val="00833D">
                  <a:alpha val="50196"/>
                </a:srgbClr>
              </a:solidFill>
              <a:prstDash val="solid"/>
              <a:round/>
            </a:ln>
          </p:spPr>
          <p:txBody>
            <a:bodyPr/>
            <a:lstStyle/>
            <a:p/>
          </p:txBody>
        </p:sp>
        <p:sp>
          <p:nvSpPr>
            <p:cNvPr id="67" name="pl67"/>
            <p:cNvSpPr/>
            <p:nvPr/>
          </p:nvSpPr>
          <p:spPr>
            <a:xfrm>
              <a:off x="3361407" y="5883507"/>
              <a:ext cx="175564" cy="0"/>
            </a:xfrm>
            <a:custGeom>
              <a:avLst/>
              <a:pathLst>
                <a:path w="175564" h="0">
                  <a:moveTo>
                    <a:pt x="0" y="0"/>
                  </a:moveTo>
                  <a:lnTo>
                    <a:pt x="175564" y="0"/>
                  </a:lnTo>
                </a:path>
              </a:pathLst>
            </a:custGeom>
            <a:ln w="27101" cap="flat">
              <a:solidFill>
                <a:srgbClr val="80BD41">
                  <a:alpha val="50196"/>
                </a:srgbClr>
              </a:solidFill>
              <a:prstDash val="solid"/>
              <a:round/>
            </a:ln>
          </p:spPr>
          <p:txBody>
            <a:bodyPr/>
            <a:lstStyle/>
            <a:p/>
          </p:txBody>
        </p:sp>
        <p:sp>
          <p:nvSpPr>
            <p:cNvPr id="68" name="pl68"/>
            <p:cNvSpPr/>
            <p:nvPr/>
          </p:nvSpPr>
          <p:spPr>
            <a:xfrm>
              <a:off x="3361407" y="6172552"/>
              <a:ext cx="175564" cy="0"/>
            </a:xfrm>
            <a:custGeom>
              <a:avLst/>
              <a:pathLst>
                <a:path w="175564" h="0">
                  <a:moveTo>
                    <a:pt x="0" y="0"/>
                  </a:moveTo>
                  <a:lnTo>
                    <a:pt x="175564" y="0"/>
                  </a:lnTo>
                </a:path>
              </a:pathLst>
            </a:custGeom>
            <a:ln w="27101" cap="flat">
              <a:solidFill>
                <a:srgbClr val="6A1E74">
                  <a:alpha val="50196"/>
                </a:srgbClr>
              </a:solidFill>
              <a:prstDash val="solid"/>
              <a:round/>
            </a:ln>
          </p:spPr>
          <p:txBody>
            <a:bodyPr/>
            <a:lstStyle/>
            <a:p/>
          </p:txBody>
        </p:sp>
        <p:sp>
          <p:nvSpPr>
            <p:cNvPr id="69" name="tx69"/>
            <p:cNvSpPr/>
            <p:nvPr/>
          </p:nvSpPr>
          <p:spPr>
            <a:xfrm>
              <a:off x="1140411" y="5833490"/>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Africa</a:t>
              </a:r>
            </a:p>
          </p:txBody>
        </p:sp>
        <p:sp>
          <p:nvSpPr>
            <p:cNvPr id="70" name="tx70"/>
            <p:cNvSpPr/>
            <p:nvPr/>
          </p:nvSpPr>
          <p:spPr>
            <a:xfrm>
              <a:off x="1140411" y="6122535"/>
              <a:ext cx="8387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Central Africa</a:t>
              </a:r>
            </a:p>
          </p:txBody>
        </p:sp>
        <p:sp>
          <p:nvSpPr>
            <p:cNvPr id="71" name="tx71"/>
            <p:cNvSpPr/>
            <p:nvPr/>
          </p:nvSpPr>
          <p:spPr>
            <a:xfrm>
              <a:off x="2337824" y="5833490"/>
              <a:ext cx="86996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Eastern Africa</a:t>
              </a:r>
            </a:p>
          </p:txBody>
        </p:sp>
        <p:sp>
          <p:nvSpPr>
            <p:cNvPr id="72" name="tx72"/>
            <p:cNvSpPr/>
            <p:nvPr/>
          </p:nvSpPr>
          <p:spPr>
            <a:xfrm>
              <a:off x="2337824" y="6122535"/>
              <a:ext cx="9320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Northern Africa</a:t>
              </a:r>
            </a:p>
          </p:txBody>
        </p:sp>
        <p:sp>
          <p:nvSpPr>
            <p:cNvPr id="73" name="tx73"/>
            <p:cNvSpPr/>
            <p:nvPr/>
          </p:nvSpPr>
          <p:spPr>
            <a:xfrm>
              <a:off x="3628506" y="5833490"/>
              <a:ext cx="9555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Southern Africa</a:t>
              </a:r>
            </a:p>
          </p:txBody>
        </p:sp>
        <p:sp>
          <p:nvSpPr>
            <p:cNvPr id="74" name="tx74"/>
            <p:cNvSpPr/>
            <p:nvPr/>
          </p:nvSpPr>
          <p:spPr>
            <a:xfrm>
              <a:off x="3628506" y="6122535"/>
              <a:ext cx="9060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Western Africa</a:t>
              </a:r>
            </a:p>
          </p:txBody>
        </p:sp>
        <p:sp>
          <p:nvSpPr>
            <p:cNvPr id="75" name="tx75"/>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76" name="tx76"/>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77" name="pl77"/>
            <p:cNvSpPr/>
            <p:nvPr/>
          </p:nvSpPr>
          <p:spPr>
            <a:xfrm>
              <a:off x="5161100" y="455725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8" name="pl78"/>
            <p:cNvSpPr/>
            <p:nvPr/>
          </p:nvSpPr>
          <p:spPr>
            <a:xfrm>
              <a:off x="5161100" y="383533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9" name="pl79"/>
            <p:cNvSpPr/>
            <p:nvPr/>
          </p:nvSpPr>
          <p:spPr>
            <a:xfrm>
              <a:off x="5161100" y="3113413"/>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0" name="pl80"/>
            <p:cNvSpPr/>
            <p:nvPr/>
          </p:nvSpPr>
          <p:spPr>
            <a:xfrm>
              <a:off x="5161100" y="2391493"/>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1" name="pl81"/>
            <p:cNvSpPr/>
            <p:nvPr/>
          </p:nvSpPr>
          <p:spPr>
            <a:xfrm>
              <a:off x="5161100" y="491821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2" name="pl82"/>
            <p:cNvSpPr/>
            <p:nvPr/>
          </p:nvSpPr>
          <p:spPr>
            <a:xfrm>
              <a:off x="5161100" y="419629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3" name="pl83"/>
            <p:cNvSpPr/>
            <p:nvPr/>
          </p:nvSpPr>
          <p:spPr>
            <a:xfrm>
              <a:off x="5161100" y="347437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4" name="pl84"/>
            <p:cNvSpPr/>
            <p:nvPr/>
          </p:nvSpPr>
          <p:spPr>
            <a:xfrm>
              <a:off x="5161100" y="2752453"/>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5" name="pl85"/>
            <p:cNvSpPr/>
            <p:nvPr/>
          </p:nvSpPr>
          <p:spPr>
            <a:xfrm>
              <a:off x="5335815"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34673"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33532"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432390"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991477"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90335"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30107"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35815" y="3402181"/>
              <a:ext cx="3494291" cy="866303"/>
            </a:xfrm>
            <a:custGeom>
              <a:avLst/>
              <a:pathLst>
                <a:path w="3494291" h="866303">
                  <a:moveTo>
                    <a:pt x="0" y="0"/>
                  </a:moveTo>
                  <a:lnTo>
                    <a:pt x="139771" y="144383"/>
                  </a:lnTo>
                  <a:lnTo>
                    <a:pt x="279543" y="216575"/>
                  </a:lnTo>
                  <a:lnTo>
                    <a:pt x="419315" y="288767"/>
                  </a:lnTo>
                  <a:lnTo>
                    <a:pt x="559086" y="360959"/>
                  </a:lnTo>
                  <a:lnTo>
                    <a:pt x="698858" y="433151"/>
                  </a:lnTo>
                  <a:lnTo>
                    <a:pt x="838630" y="505343"/>
                  </a:lnTo>
                  <a:lnTo>
                    <a:pt x="978401" y="433151"/>
                  </a:lnTo>
                  <a:lnTo>
                    <a:pt x="1118173" y="505343"/>
                  </a:lnTo>
                  <a:lnTo>
                    <a:pt x="1257945" y="721919"/>
                  </a:lnTo>
                  <a:lnTo>
                    <a:pt x="1397716" y="866303"/>
                  </a:lnTo>
                  <a:lnTo>
                    <a:pt x="1537488" y="721919"/>
                  </a:lnTo>
                  <a:lnTo>
                    <a:pt x="1677260" y="794111"/>
                  </a:lnTo>
                  <a:lnTo>
                    <a:pt x="1817031" y="866303"/>
                  </a:lnTo>
                  <a:lnTo>
                    <a:pt x="1956803" y="721919"/>
                  </a:lnTo>
                  <a:lnTo>
                    <a:pt x="2096575" y="649727"/>
                  </a:lnTo>
                  <a:lnTo>
                    <a:pt x="2236346" y="505343"/>
                  </a:lnTo>
                  <a:lnTo>
                    <a:pt x="2376118" y="649727"/>
                  </a:lnTo>
                  <a:lnTo>
                    <a:pt x="2515890" y="577535"/>
                  </a:lnTo>
                  <a:lnTo>
                    <a:pt x="2655661" y="577535"/>
                  </a:lnTo>
                  <a:lnTo>
                    <a:pt x="2795433" y="577535"/>
                  </a:lnTo>
                  <a:lnTo>
                    <a:pt x="2935205" y="505343"/>
                  </a:lnTo>
                  <a:lnTo>
                    <a:pt x="3074976" y="433151"/>
                  </a:lnTo>
                  <a:lnTo>
                    <a:pt x="3214748" y="433151"/>
                  </a:lnTo>
                  <a:lnTo>
                    <a:pt x="3354520" y="505343"/>
                  </a:lnTo>
                  <a:lnTo>
                    <a:pt x="3494291" y="505343"/>
                  </a:lnTo>
                </a:path>
              </a:pathLst>
            </a:custGeom>
            <a:ln w="27101" cap="flat">
              <a:solidFill>
                <a:srgbClr val="00377D">
                  <a:alpha val="50196"/>
                </a:srgbClr>
              </a:solidFill>
              <a:prstDash val="solid"/>
              <a:round/>
            </a:ln>
          </p:spPr>
          <p:txBody>
            <a:bodyPr/>
            <a:lstStyle/>
            <a:p/>
          </p:txBody>
        </p:sp>
        <p:sp>
          <p:nvSpPr>
            <p:cNvPr id="93" name="pl93"/>
            <p:cNvSpPr/>
            <p:nvPr/>
          </p:nvSpPr>
          <p:spPr>
            <a:xfrm>
              <a:off x="5335815" y="2247109"/>
              <a:ext cx="3494291" cy="2093566"/>
            </a:xfrm>
            <a:custGeom>
              <a:avLst/>
              <a:pathLst>
                <a:path w="3494291" h="2093566">
                  <a:moveTo>
                    <a:pt x="0" y="0"/>
                  </a:moveTo>
                  <a:lnTo>
                    <a:pt x="139771" y="505343"/>
                  </a:lnTo>
                  <a:lnTo>
                    <a:pt x="279543" y="1155071"/>
                  </a:lnTo>
                  <a:lnTo>
                    <a:pt x="419315" y="1371647"/>
                  </a:lnTo>
                  <a:lnTo>
                    <a:pt x="559086" y="1443838"/>
                  </a:lnTo>
                  <a:lnTo>
                    <a:pt x="698858" y="1588222"/>
                  </a:lnTo>
                  <a:lnTo>
                    <a:pt x="838630" y="1660414"/>
                  </a:lnTo>
                  <a:lnTo>
                    <a:pt x="978401" y="1516030"/>
                  </a:lnTo>
                  <a:lnTo>
                    <a:pt x="1118173" y="1443838"/>
                  </a:lnTo>
                  <a:lnTo>
                    <a:pt x="1257945" y="1516030"/>
                  </a:lnTo>
                  <a:lnTo>
                    <a:pt x="1397716" y="2093566"/>
                  </a:lnTo>
                  <a:lnTo>
                    <a:pt x="1537488" y="1732606"/>
                  </a:lnTo>
                  <a:lnTo>
                    <a:pt x="1677260" y="1949182"/>
                  </a:lnTo>
                  <a:lnTo>
                    <a:pt x="1817031" y="1876990"/>
                  </a:lnTo>
                  <a:lnTo>
                    <a:pt x="1956803" y="1588222"/>
                  </a:lnTo>
                  <a:lnTo>
                    <a:pt x="2096575" y="1443838"/>
                  </a:lnTo>
                  <a:lnTo>
                    <a:pt x="2236346" y="1227263"/>
                  </a:lnTo>
                  <a:lnTo>
                    <a:pt x="2376118" y="1299455"/>
                  </a:lnTo>
                  <a:lnTo>
                    <a:pt x="2515890" y="1155071"/>
                  </a:lnTo>
                  <a:lnTo>
                    <a:pt x="2655661" y="1082879"/>
                  </a:lnTo>
                  <a:lnTo>
                    <a:pt x="2795433" y="938495"/>
                  </a:lnTo>
                  <a:lnTo>
                    <a:pt x="2935205" y="721919"/>
                  </a:lnTo>
                  <a:lnTo>
                    <a:pt x="3074976" y="794111"/>
                  </a:lnTo>
                  <a:lnTo>
                    <a:pt x="3214748" y="721919"/>
                  </a:lnTo>
                  <a:lnTo>
                    <a:pt x="3354520" y="866303"/>
                  </a:lnTo>
                  <a:lnTo>
                    <a:pt x="3494291" y="794111"/>
                  </a:lnTo>
                </a:path>
              </a:pathLst>
            </a:custGeom>
            <a:ln w="27101" cap="flat">
              <a:solidFill>
                <a:srgbClr val="0058AB">
                  <a:alpha val="50196"/>
                </a:srgbClr>
              </a:solidFill>
              <a:prstDash val="solid"/>
              <a:round/>
            </a:ln>
          </p:spPr>
          <p:txBody>
            <a:bodyPr/>
            <a:lstStyle/>
            <a:p/>
          </p:txBody>
        </p:sp>
        <p:sp>
          <p:nvSpPr>
            <p:cNvPr id="94" name="pl94"/>
            <p:cNvSpPr/>
            <p:nvPr/>
          </p:nvSpPr>
          <p:spPr>
            <a:xfrm>
              <a:off x="5335815" y="3185605"/>
              <a:ext cx="3494291" cy="1082879"/>
            </a:xfrm>
            <a:custGeom>
              <a:avLst/>
              <a:pathLst>
                <a:path w="3494291" h="1082879">
                  <a:moveTo>
                    <a:pt x="0" y="0"/>
                  </a:moveTo>
                  <a:lnTo>
                    <a:pt x="139771" y="0"/>
                  </a:lnTo>
                  <a:lnTo>
                    <a:pt x="279543" y="144383"/>
                  </a:lnTo>
                  <a:lnTo>
                    <a:pt x="419315" y="144383"/>
                  </a:lnTo>
                  <a:lnTo>
                    <a:pt x="559086" y="288767"/>
                  </a:lnTo>
                  <a:lnTo>
                    <a:pt x="698858" y="288767"/>
                  </a:lnTo>
                  <a:lnTo>
                    <a:pt x="838630" y="505343"/>
                  </a:lnTo>
                  <a:lnTo>
                    <a:pt x="978401" y="577535"/>
                  </a:lnTo>
                  <a:lnTo>
                    <a:pt x="1118173" y="794111"/>
                  </a:lnTo>
                  <a:lnTo>
                    <a:pt x="1257945" y="866303"/>
                  </a:lnTo>
                  <a:lnTo>
                    <a:pt x="1397716" y="866303"/>
                  </a:lnTo>
                  <a:lnTo>
                    <a:pt x="1537488" y="866303"/>
                  </a:lnTo>
                  <a:lnTo>
                    <a:pt x="1677260" y="938495"/>
                  </a:lnTo>
                  <a:lnTo>
                    <a:pt x="1817031" y="1082879"/>
                  </a:lnTo>
                  <a:lnTo>
                    <a:pt x="1956803" y="866303"/>
                  </a:lnTo>
                  <a:lnTo>
                    <a:pt x="2096575" y="866303"/>
                  </a:lnTo>
                  <a:lnTo>
                    <a:pt x="2236346" y="721919"/>
                  </a:lnTo>
                  <a:lnTo>
                    <a:pt x="2376118" y="866303"/>
                  </a:lnTo>
                  <a:lnTo>
                    <a:pt x="2515890" y="1010687"/>
                  </a:lnTo>
                  <a:lnTo>
                    <a:pt x="2655661" y="1010687"/>
                  </a:lnTo>
                  <a:lnTo>
                    <a:pt x="2795433" y="1010687"/>
                  </a:lnTo>
                  <a:lnTo>
                    <a:pt x="2935205" y="866303"/>
                  </a:lnTo>
                  <a:lnTo>
                    <a:pt x="3074976" y="938495"/>
                  </a:lnTo>
                  <a:lnTo>
                    <a:pt x="3214748" y="1010687"/>
                  </a:lnTo>
                  <a:lnTo>
                    <a:pt x="3354520" y="1082879"/>
                  </a:lnTo>
                  <a:lnTo>
                    <a:pt x="3494291" y="938495"/>
                  </a:lnTo>
                </a:path>
              </a:pathLst>
            </a:custGeom>
            <a:ln w="27101" cap="flat">
              <a:solidFill>
                <a:srgbClr val="1CABE2">
                  <a:alpha val="50196"/>
                </a:srgbClr>
              </a:solidFill>
              <a:prstDash val="solid"/>
              <a:round/>
            </a:ln>
          </p:spPr>
          <p:txBody>
            <a:bodyPr/>
            <a:lstStyle/>
            <a:p/>
          </p:txBody>
        </p:sp>
        <p:sp>
          <p:nvSpPr>
            <p:cNvPr id="95" name="pl95"/>
            <p:cNvSpPr/>
            <p:nvPr/>
          </p:nvSpPr>
          <p:spPr>
            <a:xfrm>
              <a:off x="5335815" y="4485060"/>
              <a:ext cx="3494291" cy="360959"/>
            </a:xfrm>
            <a:custGeom>
              <a:avLst/>
              <a:pathLst>
                <a:path w="3494291" h="360959">
                  <a:moveTo>
                    <a:pt x="0" y="72191"/>
                  </a:moveTo>
                  <a:lnTo>
                    <a:pt x="139771" y="144383"/>
                  </a:lnTo>
                  <a:lnTo>
                    <a:pt x="279543" y="144383"/>
                  </a:lnTo>
                  <a:lnTo>
                    <a:pt x="419315" y="216575"/>
                  </a:lnTo>
                  <a:lnTo>
                    <a:pt x="559086" y="144383"/>
                  </a:lnTo>
                  <a:lnTo>
                    <a:pt x="698858" y="216575"/>
                  </a:lnTo>
                  <a:lnTo>
                    <a:pt x="838630" y="216575"/>
                  </a:lnTo>
                  <a:lnTo>
                    <a:pt x="978401" y="216575"/>
                  </a:lnTo>
                  <a:lnTo>
                    <a:pt x="1118173" y="0"/>
                  </a:lnTo>
                  <a:lnTo>
                    <a:pt x="1257945" y="216575"/>
                  </a:lnTo>
                  <a:lnTo>
                    <a:pt x="1397716" y="288767"/>
                  </a:lnTo>
                  <a:lnTo>
                    <a:pt x="1537488" y="288767"/>
                  </a:lnTo>
                  <a:lnTo>
                    <a:pt x="1677260" y="288767"/>
                  </a:lnTo>
                  <a:lnTo>
                    <a:pt x="1817031" y="288767"/>
                  </a:lnTo>
                  <a:lnTo>
                    <a:pt x="1956803" y="216575"/>
                  </a:lnTo>
                  <a:lnTo>
                    <a:pt x="2096575" y="216575"/>
                  </a:lnTo>
                  <a:lnTo>
                    <a:pt x="2236346" y="288767"/>
                  </a:lnTo>
                  <a:lnTo>
                    <a:pt x="2376118" y="216575"/>
                  </a:lnTo>
                  <a:lnTo>
                    <a:pt x="2515890" y="72191"/>
                  </a:lnTo>
                  <a:lnTo>
                    <a:pt x="2655661" y="72191"/>
                  </a:lnTo>
                  <a:lnTo>
                    <a:pt x="2795433" y="144383"/>
                  </a:lnTo>
                  <a:lnTo>
                    <a:pt x="2935205" y="144383"/>
                  </a:lnTo>
                  <a:lnTo>
                    <a:pt x="3074976" y="144383"/>
                  </a:lnTo>
                  <a:lnTo>
                    <a:pt x="3214748" y="360959"/>
                  </a:lnTo>
                  <a:lnTo>
                    <a:pt x="3354520" y="288767"/>
                  </a:lnTo>
                  <a:lnTo>
                    <a:pt x="3494291" y="288767"/>
                  </a:lnTo>
                </a:path>
              </a:pathLst>
            </a:custGeom>
            <a:ln w="27101" cap="flat">
              <a:solidFill>
                <a:srgbClr val="00833D">
                  <a:alpha val="50196"/>
                </a:srgbClr>
              </a:solidFill>
              <a:prstDash val="solid"/>
              <a:round/>
            </a:ln>
          </p:spPr>
          <p:txBody>
            <a:bodyPr/>
            <a:lstStyle/>
            <a:p/>
          </p:txBody>
        </p:sp>
        <p:sp>
          <p:nvSpPr>
            <p:cNvPr id="96" name="pl96"/>
            <p:cNvSpPr/>
            <p:nvPr/>
          </p:nvSpPr>
          <p:spPr>
            <a:xfrm>
              <a:off x="5335815" y="3618756"/>
              <a:ext cx="3494291" cy="1010687"/>
            </a:xfrm>
            <a:custGeom>
              <a:avLst/>
              <a:pathLst>
                <a:path w="3494291" h="1010687">
                  <a:moveTo>
                    <a:pt x="0" y="216575"/>
                  </a:moveTo>
                  <a:lnTo>
                    <a:pt x="139771" y="649727"/>
                  </a:lnTo>
                  <a:lnTo>
                    <a:pt x="279543" y="433151"/>
                  </a:lnTo>
                  <a:lnTo>
                    <a:pt x="419315" y="288767"/>
                  </a:lnTo>
                  <a:lnTo>
                    <a:pt x="559086" y="216575"/>
                  </a:lnTo>
                  <a:lnTo>
                    <a:pt x="698858" y="72191"/>
                  </a:lnTo>
                  <a:lnTo>
                    <a:pt x="838630" y="0"/>
                  </a:lnTo>
                  <a:lnTo>
                    <a:pt x="978401" y="144383"/>
                  </a:lnTo>
                  <a:lnTo>
                    <a:pt x="1118173" y="216575"/>
                  </a:lnTo>
                  <a:lnTo>
                    <a:pt x="1257945" y="721919"/>
                  </a:lnTo>
                  <a:lnTo>
                    <a:pt x="1397716" y="794111"/>
                  </a:lnTo>
                  <a:lnTo>
                    <a:pt x="1537488" y="794111"/>
                  </a:lnTo>
                  <a:lnTo>
                    <a:pt x="1677260" y="1010687"/>
                  </a:lnTo>
                  <a:lnTo>
                    <a:pt x="1817031" y="794111"/>
                  </a:lnTo>
                  <a:lnTo>
                    <a:pt x="1956803" y="577535"/>
                  </a:lnTo>
                  <a:lnTo>
                    <a:pt x="2096575" y="649727"/>
                  </a:lnTo>
                  <a:lnTo>
                    <a:pt x="2236346" y="577535"/>
                  </a:lnTo>
                  <a:lnTo>
                    <a:pt x="2376118" y="577535"/>
                  </a:lnTo>
                  <a:lnTo>
                    <a:pt x="2515890" y="649727"/>
                  </a:lnTo>
                  <a:lnTo>
                    <a:pt x="2655661" y="721919"/>
                  </a:lnTo>
                  <a:lnTo>
                    <a:pt x="2795433" y="721919"/>
                  </a:lnTo>
                  <a:lnTo>
                    <a:pt x="2935205" y="505343"/>
                  </a:lnTo>
                  <a:lnTo>
                    <a:pt x="3074976" y="433151"/>
                  </a:lnTo>
                  <a:lnTo>
                    <a:pt x="3214748" y="360959"/>
                  </a:lnTo>
                  <a:lnTo>
                    <a:pt x="3354520" y="360959"/>
                  </a:lnTo>
                  <a:lnTo>
                    <a:pt x="3494291" y="721919"/>
                  </a:lnTo>
                </a:path>
              </a:pathLst>
            </a:custGeom>
            <a:ln w="27101" cap="flat">
              <a:solidFill>
                <a:srgbClr val="80BD41">
                  <a:alpha val="50196"/>
                </a:srgbClr>
              </a:solidFill>
              <a:prstDash val="solid"/>
              <a:round/>
            </a:ln>
          </p:spPr>
          <p:txBody>
            <a:bodyPr/>
            <a:lstStyle/>
            <a:p/>
          </p:txBody>
        </p:sp>
        <p:sp>
          <p:nvSpPr>
            <p:cNvPr id="97" name="pl97"/>
            <p:cNvSpPr/>
            <p:nvPr/>
          </p:nvSpPr>
          <p:spPr>
            <a:xfrm>
              <a:off x="5335815" y="3113413"/>
              <a:ext cx="3494291" cy="1010687"/>
            </a:xfrm>
            <a:custGeom>
              <a:avLst/>
              <a:pathLst>
                <a:path w="3494291" h="1010687">
                  <a:moveTo>
                    <a:pt x="0" y="144383"/>
                  </a:moveTo>
                  <a:lnTo>
                    <a:pt x="139771" y="144383"/>
                  </a:lnTo>
                  <a:lnTo>
                    <a:pt x="279543" y="0"/>
                  </a:lnTo>
                  <a:lnTo>
                    <a:pt x="419315" y="288767"/>
                  </a:lnTo>
                  <a:lnTo>
                    <a:pt x="559086" y="505343"/>
                  </a:lnTo>
                  <a:lnTo>
                    <a:pt x="698858" y="794111"/>
                  </a:lnTo>
                  <a:lnTo>
                    <a:pt x="838630" y="794111"/>
                  </a:lnTo>
                  <a:lnTo>
                    <a:pt x="978401" y="505343"/>
                  </a:lnTo>
                  <a:lnTo>
                    <a:pt x="1118173" y="649727"/>
                  </a:lnTo>
                  <a:lnTo>
                    <a:pt x="1257945" y="794111"/>
                  </a:lnTo>
                  <a:lnTo>
                    <a:pt x="1397716" y="1010687"/>
                  </a:lnTo>
                  <a:lnTo>
                    <a:pt x="1537488" y="794111"/>
                  </a:lnTo>
                  <a:lnTo>
                    <a:pt x="1677260" y="721919"/>
                  </a:lnTo>
                  <a:lnTo>
                    <a:pt x="1817031" y="938495"/>
                  </a:lnTo>
                  <a:lnTo>
                    <a:pt x="1956803" y="866303"/>
                  </a:lnTo>
                  <a:lnTo>
                    <a:pt x="2096575" y="721919"/>
                  </a:lnTo>
                  <a:lnTo>
                    <a:pt x="2236346" y="505343"/>
                  </a:lnTo>
                  <a:lnTo>
                    <a:pt x="2376118" y="721919"/>
                  </a:lnTo>
                  <a:lnTo>
                    <a:pt x="2515890" y="577535"/>
                  </a:lnTo>
                  <a:lnTo>
                    <a:pt x="2655661" y="649727"/>
                  </a:lnTo>
                  <a:lnTo>
                    <a:pt x="2795433" y="721919"/>
                  </a:lnTo>
                  <a:lnTo>
                    <a:pt x="2935205" y="721919"/>
                  </a:lnTo>
                  <a:lnTo>
                    <a:pt x="3074976" y="433151"/>
                  </a:lnTo>
                  <a:lnTo>
                    <a:pt x="3214748" y="360959"/>
                  </a:lnTo>
                  <a:lnTo>
                    <a:pt x="3354520" y="577535"/>
                  </a:lnTo>
                  <a:lnTo>
                    <a:pt x="3494291" y="505343"/>
                  </a:lnTo>
                </a:path>
              </a:pathLst>
            </a:custGeom>
            <a:ln w="27101" cap="flat">
              <a:solidFill>
                <a:srgbClr val="6A1E74">
                  <a:alpha val="50196"/>
                </a:srgbClr>
              </a:solidFill>
              <a:prstDash val="solid"/>
              <a:round/>
            </a:ln>
          </p:spPr>
          <p:txBody>
            <a:bodyPr/>
            <a:lstStyle/>
            <a:p/>
          </p:txBody>
        </p:sp>
        <p:sp>
          <p:nvSpPr>
            <p:cNvPr id="98" name="pl98"/>
            <p:cNvSpPr/>
            <p:nvPr/>
          </p:nvSpPr>
          <p:spPr>
            <a:xfrm>
              <a:off x="5335815" y="3402181"/>
              <a:ext cx="3494291" cy="866303"/>
            </a:xfrm>
            <a:custGeom>
              <a:avLst/>
              <a:pathLst>
                <a:path w="3494291" h="866303">
                  <a:moveTo>
                    <a:pt x="0" y="0"/>
                  </a:moveTo>
                  <a:lnTo>
                    <a:pt x="139771" y="144383"/>
                  </a:lnTo>
                  <a:lnTo>
                    <a:pt x="279543" y="216575"/>
                  </a:lnTo>
                  <a:lnTo>
                    <a:pt x="419315" y="288767"/>
                  </a:lnTo>
                  <a:lnTo>
                    <a:pt x="559086" y="360959"/>
                  </a:lnTo>
                  <a:lnTo>
                    <a:pt x="698858" y="433151"/>
                  </a:lnTo>
                  <a:lnTo>
                    <a:pt x="838630" y="505343"/>
                  </a:lnTo>
                  <a:lnTo>
                    <a:pt x="978401" y="433151"/>
                  </a:lnTo>
                  <a:lnTo>
                    <a:pt x="1118173" y="505343"/>
                  </a:lnTo>
                  <a:lnTo>
                    <a:pt x="1257945" y="721919"/>
                  </a:lnTo>
                  <a:lnTo>
                    <a:pt x="1397716" y="866303"/>
                  </a:lnTo>
                  <a:lnTo>
                    <a:pt x="1537488" y="721919"/>
                  </a:lnTo>
                  <a:lnTo>
                    <a:pt x="1677260" y="794111"/>
                  </a:lnTo>
                  <a:lnTo>
                    <a:pt x="1817031" y="866303"/>
                  </a:lnTo>
                  <a:lnTo>
                    <a:pt x="1956803" y="721919"/>
                  </a:lnTo>
                  <a:lnTo>
                    <a:pt x="2096575" y="649727"/>
                  </a:lnTo>
                  <a:lnTo>
                    <a:pt x="2236346" y="505343"/>
                  </a:lnTo>
                  <a:lnTo>
                    <a:pt x="2376118" y="649727"/>
                  </a:lnTo>
                  <a:lnTo>
                    <a:pt x="2515890" y="577535"/>
                  </a:lnTo>
                  <a:lnTo>
                    <a:pt x="2655661" y="577535"/>
                  </a:lnTo>
                  <a:lnTo>
                    <a:pt x="2795433" y="577535"/>
                  </a:lnTo>
                  <a:lnTo>
                    <a:pt x="2935205" y="505343"/>
                  </a:lnTo>
                  <a:lnTo>
                    <a:pt x="3074976" y="433151"/>
                  </a:lnTo>
                  <a:lnTo>
                    <a:pt x="3214748" y="433151"/>
                  </a:lnTo>
                  <a:lnTo>
                    <a:pt x="3354520" y="505343"/>
                  </a:lnTo>
                  <a:lnTo>
                    <a:pt x="3494291" y="505343"/>
                  </a:lnTo>
                </a:path>
              </a:pathLst>
            </a:custGeom>
            <a:ln w="65043" cap="flat">
              <a:solidFill>
                <a:srgbClr val="000000">
                  <a:alpha val="100000"/>
                </a:srgbClr>
              </a:solidFill>
              <a:prstDash val="solid"/>
              <a:round/>
            </a:ln>
          </p:spPr>
          <p:txBody>
            <a:bodyPr/>
            <a:lstStyle/>
            <a:p/>
          </p:txBody>
        </p:sp>
        <p:sp>
          <p:nvSpPr>
            <p:cNvPr id="99" name="pl99"/>
            <p:cNvSpPr/>
            <p:nvPr/>
          </p:nvSpPr>
          <p:spPr>
            <a:xfrm>
              <a:off x="5335815" y="3402181"/>
              <a:ext cx="3494291" cy="866303"/>
            </a:xfrm>
            <a:custGeom>
              <a:avLst/>
              <a:pathLst>
                <a:path w="3494291" h="866303">
                  <a:moveTo>
                    <a:pt x="0" y="0"/>
                  </a:moveTo>
                  <a:lnTo>
                    <a:pt x="139771" y="144383"/>
                  </a:lnTo>
                  <a:lnTo>
                    <a:pt x="279543" y="216575"/>
                  </a:lnTo>
                  <a:lnTo>
                    <a:pt x="419315" y="288767"/>
                  </a:lnTo>
                  <a:lnTo>
                    <a:pt x="559086" y="360959"/>
                  </a:lnTo>
                  <a:lnTo>
                    <a:pt x="698858" y="433151"/>
                  </a:lnTo>
                  <a:lnTo>
                    <a:pt x="838630" y="505343"/>
                  </a:lnTo>
                  <a:lnTo>
                    <a:pt x="978401" y="433151"/>
                  </a:lnTo>
                  <a:lnTo>
                    <a:pt x="1118173" y="505343"/>
                  </a:lnTo>
                  <a:lnTo>
                    <a:pt x="1257945" y="721919"/>
                  </a:lnTo>
                  <a:lnTo>
                    <a:pt x="1397716" y="866303"/>
                  </a:lnTo>
                  <a:lnTo>
                    <a:pt x="1537488" y="721919"/>
                  </a:lnTo>
                  <a:lnTo>
                    <a:pt x="1677260" y="794111"/>
                  </a:lnTo>
                  <a:lnTo>
                    <a:pt x="1817031" y="866303"/>
                  </a:lnTo>
                  <a:lnTo>
                    <a:pt x="1956803" y="721919"/>
                  </a:lnTo>
                  <a:lnTo>
                    <a:pt x="2096575" y="649727"/>
                  </a:lnTo>
                  <a:lnTo>
                    <a:pt x="2236346" y="505343"/>
                  </a:lnTo>
                  <a:lnTo>
                    <a:pt x="2376118" y="649727"/>
                  </a:lnTo>
                  <a:lnTo>
                    <a:pt x="2515890" y="577535"/>
                  </a:lnTo>
                  <a:lnTo>
                    <a:pt x="2655661" y="577535"/>
                  </a:lnTo>
                  <a:lnTo>
                    <a:pt x="2795433" y="577535"/>
                  </a:lnTo>
                  <a:lnTo>
                    <a:pt x="2935205" y="505343"/>
                  </a:lnTo>
                  <a:lnTo>
                    <a:pt x="3074976" y="433151"/>
                  </a:lnTo>
                  <a:lnTo>
                    <a:pt x="3214748" y="433151"/>
                  </a:lnTo>
                  <a:lnTo>
                    <a:pt x="3354520" y="505343"/>
                  </a:lnTo>
                  <a:lnTo>
                    <a:pt x="3494291" y="505343"/>
                  </a:lnTo>
                </a:path>
              </a:pathLst>
            </a:custGeom>
            <a:ln w="40651" cap="flat">
              <a:solidFill>
                <a:srgbClr val="00377D">
                  <a:alpha val="100000"/>
                </a:srgbClr>
              </a:solidFill>
              <a:prstDash val="solid"/>
              <a:round/>
            </a:ln>
          </p:spPr>
          <p:txBody>
            <a:bodyPr/>
            <a:lstStyle/>
            <a:p/>
          </p:txBody>
        </p:sp>
        <p:sp>
          <p:nvSpPr>
            <p:cNvPr id="100" name="pl100"/>
            <p:cNvSpPr/>
            <p:nvPr/>
          </p:nvSpPr>
          <p:spPr>
            <a:xfrm>
              <a:off x="5161100" y="4918211"/>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101" name="pl101"/>
            <p:cNvSpPr/>
            <p:nvPr/>
          </p:nvSpPr>
          <p:spPr>
            <a:xfrm>
              <a:off x="5335815" y="3098974"/>
              <a:ext cx="0" cy="303206"/>
            </a:xfrm>
            <a:custGeom>
              <a:avLst/>
              <a:pathLst>
                <a:path w="0" h="303206">
                  <a:moveTo>
                    <a:pt x="0" y="0"/>
                  </a:moveTo>
                  <a:lnTo>
                    <a:pt x="0" y="303206"/>
                  </a:lnTo>
                </a:path>
              </a:pathLst>
            </a:custGeom>
            <a:ln w="13550" cap="flat">
              <a:solidFill>
                <a:srgbClr val="000000">
                  <a:alpha val="100000"/>
                </a:srgbClr>
              </a:solidFill>
              <a:prstDash val="dot"/>
              <a:round/>
            </a:ln>
          </p:spPr>
          <p:txBody>
            <a:bodyPr/>
            <a:lstStyle/>
            <a:p/>
          </p:txBody>
        </p:sp>
        <p:sp>
          <p:nvSpPr>
            <p:cNvPr id="102" name="pl102"/>
            <p:cNvSpPr/>
            <p:nvPr/>
          </p:nvSpPr>
          <p:spPr>
            <a:xfrm>
              <a:off x="6034673" y="3618756"/>
              <a:ext cx="0" cy="216575"/>
            </a:xfrm>
            <a:custGeom>
              <a:avLst/>
              <a:pathLst>
                <a:path w="0" h="216575">
                  <a:moveTo>
                    <a:pt x="0" y="0"/>
                  </a:moveTo>
                  <a:lnTo>
                    <a:pt x="0" y="216575"/>
                  </a:lnTo>
                </a:path>
              </a:pathLst>
            </a:custGeom>
            <a:ln w="13550" cap="flat">
              <a:solidFill>
                <a:srgbClr val="000000">
                  <a:alpha val="100000"/>
                </a:srgbClr>
              </a:solidFill>
              <a:prstDash val="dot"/>
              <a:round/>
            </a:ln>
          </p:spPr>
          <p:txBody>
            <a:bodyPr/>
            <a:lstStyle/>
            <a:p/>
          </p:txBody>
        </p:sp>
        <p:sp>
          <p:nvSpPr>
            <p:cNvPr id="103" name="pl103"/>
            <p:cNvSpPr/>
            <p:nvPr/>
          </p:nvSpPr>
          <p:spPr>
            <a:xfrm>
              <a:off x="6733532" y="4138538"/>
              <a:ext cx="0" cy="129945"/>
            </a:xfrm>
            <a:custGeom>
              <a:avLst/>
              <a:pathLst>
                <a:path w="0" h="129945">
                  <a:moveTo>
                    <a:pt x="0" y="0"/>
                  </a:moveTo>
                  <a:lnTo>
                    <a:pt x="0" y="129945"/>
                  </a:lnTo>
                </a:path>
              </a:pathLst>
            </a:custGeom>
            <a:ln w="13550" cap="flat">
              <a:solidFill>
                <a:srgbClr val="000000">
                  <a:alpha val="100000"/>
                </a:srgbClr>
              </a:solidFill>
              <a:prstDash val="dot"/>
              <a:round/>
            </a:ln>
          </p:spPr>
          <p:txBody>
            <a:bodyPr/>
            <a:lstStyle/>
            <a:p/>
          </p:txBody>
        </p:sp>
        <p:sp>
          <p:nvSpPr>
            <p:cNvPr id="104" name="pl104"/>
            <p:cNvSpPr/>
            <p:nvPr/>
          </p:nvSpPr>
          <p:spPr>
            <a:xfrm>
              <a:off x="7432390" y="3878647"/>
              <a:ext cx="0" cy="173260"/>
            </a:xfrm>
            <a:custGeom>
              <a:avLst/>
              <a:pathLst>
                <a:path w="0" h="173260">
                  <a:moveTo>
                    <a:pt x="0" y="0"/>
                  </a:moveTo>
                  <a:lnTo>
                    <a:pt x="0" y="173260"/>
                  </a:lnTo>
                </a:path>
              </a:pathLst>
            </a:custGeom>
            <a:ln w="13550" cap="flat">
              <a:solidFill>
                <a:srgbClr val="000000">
                  <a:alpha val="100000"/>
                </a:srgbClr>
              </a:solidFill>
              <a:prstDash val="dot"/>
              <a:round/>
            </a:ln>
          </p:spPr>
          <p:txBody>
            <a:bodyPr/>
            <a:lstStyle/>
            <a:p/>
          </p:txBody>
        </p:sp>
        <p:sp>
          <p:nvSpPr>
            <p:cNvPr id="105" name="pl105"/>
            <p:cNvSpPr/>
            <p:nvPr/>
          </p:nvSpPr>
          <p:spPr>
            <a:xfrm>
              <a:off x="7991477" y="3792017"/>
              <a:ext cx="0" cy="187699"/>
            </a:xfrm>
            <a:custGeom>
              <a:avLst/>
              <a:pathLst>
                <a:path w="0" h="187699">
                  <a:moveTo>
                    <a:pt x="0" y="0"/>
                  </a:moveTo>
                  <a:lnTo>
                    <a:pt x="0" y="187699"/>
                  </a:lnTo>
                </a:path>
              </a:pathLst>
            </a:custGeom>
            <a:ln w="13550" cap="flat">
              <a:solidFill>
                <a:srgbClr val="000000">
                  <a:alpha val="100000"/>
                </a:srgbClr>
              </a:solidFill>
              <a:prstDash val="dot"/>
              <a:round/>
            </a:ln>
          </p:spPr>
          <p:txBody>
            <a:bodyPr/>
            <a:lstStyle/>
            <a:p/>
          </p:txBody>
        </p:sp>
        <p:sp>
          <p:nvSpPr>
            <p:cNvPr id="106" name="pl106"/>
            <p:cNvSpPr/>
            <p:nvPr/>
          </p:nvSpPr>
          <p:spPr>
            <a:xfrm>
              <a:off x="8690335" y="3705387"/>
              <a:ext cx="0" cy="202137"/>
            </a:xfrm>
            <a:custGeom>
              <a:avLst/>
              <a:pathLst>
                <a:path w="0" h="202137">
                  <a:moveTo>
                    <a:pt x="0" y="0"/>
                  </a:moveTo>
                  <a:lnTo>
                    <a:pt x="0" y="202137"/>
                  </a:lnTo>
                </a:path>
              </a:pathLst>
            </a:custGeom>
            <a:ln w="13550" cap="flat">
              <a:solidFill>
                <a:srgbClr val="000000">
                  <a:alpha val="100000"/>
                </a:srgbClr>
              </a:solidFill>
              <a:prstDash val="dot"/>
              <a:round/>
            </a:ln>
          </p:spPr>
          <p:txBody>
            <a:bodyPr/>
            <a:lstStyle/>
            <a:p/>
          </p:txBody>
        </p:sp>
        <p:sp>
          <p:nvSpPr>
            <p:cNvPr id="107" name="pl107"/>
            <p:cNvSpPr/>
            <p:nvPr/>
          </p:nvSpPr>
          <p:spPr>
            <a:xfrm>
              <a:off x="8830107" y="3705387"/>
              <a:ext cx="0" cy="202137"/>
            </a:xfrm>
            <a:custGeom>
              <a:avLst/>
              <a:pathLst>
                <a:path w="0" h="202137">
                  <a:moveTo>
                    <a:pt x="0" y="0"/>
                  </a:moveTo>
                  <a:lnTo>
                    <a:pt x="0" y="202137"/>
                  </a:lnTo>
                </a:path>
              </a:pathLst>
            </a:custGeom>
            <a:ln w="13550" cap="flat">
              <a:solidFill>
                <a:srgbClr val="000000">
                  <a:alpha val="100000"/>
                </a:srgbClr>
              </a:solidFill>
              <a:prstDash val="dot"/>
              <a:round/>
            </a:ln>
          </p:spPr>
          <p:txBody>
            <a:bodyPr/>
            <a:lstStyle/>
            <a:p/>
          </p:txBody>
        </p:sp>
        <p:sp>
          <p:nvSpPr>
            <p:cNvPr id="108" name="pg108"/>
            <p:cNvSpPr/>
            <p:nvPr/>
          </p:nvSpPr>
          <p:spPr>
            <a:xfrm>
              <a:off x="5249226" y="3109502"/>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5279579" y="3139855"/>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21</a:t>
              </a:r>
            </a:p>
          </p:txBody>
        </p:sp>
        <p:sp>
          <p:nvSpPr>
            <p:cNvPr id="110" name="pg110"/>
            <p:cNvSpPr/>
            <p:nvPr/>
          </p:nvSpPr>
          <p:spPr>
            <a:xfrm>
              <a:off x="5948084" y="3542653"/>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5978438" y="3573007"/>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15</a:t>
              </a:r>
            </a:p>
          </p:txBody>
        </p:sp>
        <p:sp>
          <p:nvSpPr>
            <p:cNvPr id="112" name="pg112"/>
            <p:cNvSpPr/>
            <p:nvPr/>
          </p:nvSpPr>
          <p:spPr>
            <a:xfrm>
              <a:off x="6675060" y="397580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6705414" y="400615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114" name="pg114"/>
            <p:cNvSpPr/>
            <p:nvPr/>
          </p:nvSpPr>
          <p:spPr>
            <a:xfrm>
              <a:off x="7345801" y="3759229"/>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7376154" y="3789583"/>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12</a:t>
              </a:r>
            </a:p>
          </p:txBody>
        </p:sp>
        <p:sp>
          <p:nvSpPr>
            <p:cNvPr id="116" name="pg116"/>
            <p:cNvSpPr/>
            <p:nvPr/>
          </p:nvSpPr>
          <p:spPr>
            <a:xfrm>
              <a:off x="7904888" y="3687037"/>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7" name="tx117"/>
            <p:cNvSpPr/>
            <p:nvPr/>
          </p:nvSpPr>
          <p:spPr>
            <a:xfrm>
              <a:off x="7935241" y="3717391"/>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13</a:t>
              </a:r>
            </a:p>
          </p:txBody>
        </p:sp>
        <p:sp>
          <p:nvSpPr>
            <p:cNvPr id="118" name="pg118"/>
            <p:cNvSpPr/>
            <p:nvPr/>
          </p:nvSpPr>
          <p:spPr>
            <a:xfrm>
              <a:off x="8603746" y="3614845"/>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9" name="tx119"/>
            <p:cNvSpPr/>
            <p:nvPr/>
          </p:nvSpPr>
          <p:spPr>
            <a:xfrm>
              <a:off x="8634100" y="364519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14</a:t>
              </a:r>
            </a:p>
          </p:txBody>
        </p:sp>
        <p:sp>
          <p:nvSpPr>
            <p:cNvPr id="120" name="pg120"/>
            <p:cNvSpPr/>
            <p:nvPr/>
          </p:nvSpPr>
          <p:spPr>
            <a:xfrm>
              <a:off x="8743518" y="3614845"/>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21" name="tx121"/>
            <p:cNvSpPr/>
            <p:nvPr/>
          </p:nvSpPr>
          <p:spPr>
            <a:xfrm>
              <a:off x="8773871" y="364519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14</a:t>
              </a:r>
            </a:p>
          </p:txBody>
        </p:sp>
        <p:sp>
          <p:nvSpPr>
            <p:cNvPr id="122" name="tx122"/>
            <p:cNvSpPr/>
            <p:nvPr/>
          </p:nvSpPr>
          <p:spPr>
            <a:xfrm>
              <a:off x="5020746" y="4868194"/>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3" name="tx123"/>
            <p:cNvSpPr/>
            <p:nvPr/>
          </p:nvSpPr>
          <p:spPr>
            <a:xfrm>
              <a:off x="4943022" y="41462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24" name="tx124"/>
            <p:cNvSpPr/>
            <p:nvPr/>
          </p:nvSpPr>
          <p:spPr>
            <a:xfrm>
              <a:off x="4943022" y="342435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25" name="tx125"/>
            <p:cNvSpPr/>
            <p:nvPr/>
          </p:nvSpPr>
          <p:spPr>
            <a:xfrm>
              <a:off x="4943022" y="27024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26" name="tx126"/>
            <p:cNvSpPr/>
            <p:nvPr/>
          </p:nvSpPr>
          <p:spPr>
            <a:xfrm rot="-5400000">
              <a:off x="5194449"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27" name="tx127"/>
            <p:cNvSpPr/>
            <p:nvPr/>
          </p:nvSpPr>
          <p:spPr>
            <a:xfrm rot="-5400000">
              <a:off x="5893307"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28" name="tx128"/>
            <p:cNvSpPr/>
            <p:nvPr/>
          </p:nvSpPr>
          <p:spPr>
            <a:xfrm rot="-5400000">
              <a:off x="6592165"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29" name="tx129"/>
            <p:cNvSpPr/>
            <p:nvPr/>
          </p:nvSpPr>
          <p:spPr>
            <a:xfrm rot="-5400000">
              <a:off x="7291024"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30" name="tx130"/>
            <p:cNvSpPr/>
            <p:nvPr/>
          </p:nvSpPr>
          <p:spPr>
            <a:xfrm rot="-5400000">
              <a:off x="7850111"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31" name="tx131"/>
            <p:cNvSpPr/>
            <p:nvPr/>
          </p:nvSpPr>
          <p:spPr>
            <a:xfrm rot="-5400000">
              <a:off x="8548969"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2" name="tx132"/>
            <p:cNvSpPr/>
            <p:nvPr/>
          </p:nvSpPr>
          <p:spPr>
            <a:xfrm rot="-5400000">
              <a:off x="8688741"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3" name="tx133"/>
            <p:cNvSpPr/>
            <p:nvPr/>
          </p:nvSpPr>
          <p:spPr>
            <a:xfrm rot="-5400000">
              <a:off x="4288950" y="3496547"/>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34" name="pl134"/>
            <p:cNvSpPr/>
            <p:nvPr/>
          </p:nvSpPr>
          <p:spPr>
            <a:xfrm>
              <a:off x="5238562" y="5883507"/>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35" name="pl135"/>
            <p:cNvSpPr/>
            <p:nvPr/>
          </p:nvSpPr>
          <p:spPr>
            <a:xfrm>
              <a:off x="5238562" y="5883507"/>
              <a:ext cx="175564" cy="0"/>
            </a:xfrm>
            <a:custGeom>
              <a:avLst/>
              <a:pathLst>
                <a:path w="175564" h="0">
                  <a:moveTo>
                    <a:pt x="0" y="0"/>
                  </a:moveTo>
                  <a:lnTo>
                    <a:pt x="175564" y="0"/>
                  </a:lnTo>
                </a:path>
              </a:pathLst>
            </a:custGeom>
            <a:ln w="40651" cap="flat">
              <a:solidFill>
                <a:srgbClr val="00377D">
                  <a:alpha val="100000"/>
                </a:srgbClr>
              </a:solidFill>
              <a:prstDash val="solid"/>
              <a:round/>
            </a:ln>
          </p:spPr>
          <p:txBody>
            <a:bodyPr/>
            <a:lstStyle/>
            <a:p/>
          </p:txBody>
        </p:sp>
        <p:sp>
          <p:nvSpPr>
            <p:cNvPr id="136" name="pl136"/>
            <p:cNvSpPr/>
            <p:nvPr/>
          </p:nvSpPr>
          <p:spPr>
            <a:xfrm>
              <a:off x="5238562" y="6172552"/>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6435976" y="5883507"/>
              <a:ext cx="175564" cy="0"/>
            </a:xfrm>
            <a:custGeom>
              <a:avLst/>
              <a:pathLst>
                <a:path w="175564" h="0">
                  <a:moveTo>
                    <a:pt x="0" y="0"/>
                  </a:moveTo>
                  <a:lnTo>
                    <a:pt x="175564" y="0"/>
                  </a:lnTo>
                </a:path>
              </a:pathLst>
            </a:custGeom>
            <a:ln w="27101" cap="flat">
              <a:solidFill>
                <a:srgbClr val="1CABE2">
                  <a:alpha val="50196"/>
                </a:srgbClr>
              </a:solidFill>
              <a:prstDash val="solid"/>
              <a:round/>
            </a:ln>
          </p:spPr>
          <p:txBody>
            <a:bodyPr/>
            <a:lstStyle/>
            <a:p/>
          </p:txBody>
        </p:sp>
        <p:sp>
          <p:nvSpPr>
            <p:cNvPr id="138" name="pl138"/>
            <p:cNvSpPr/>
            <p:nvPr/>
          </p:nvSpPr>
          <p:spPr>
            <a:xfrm>
              <a:off x="6435976" y="6172552"/>
              <a:ext cx="175564" cy="0"/>
            </a:xfrm>
            <a:custGeom>
              <a:avLst/>
              <a:pathLst>
                <a:path w="175564" h="0">
                  <a:moveTo>
                    <a:pt x="0" y="0"/>
                  </a:moveTo>
                  <a:lnTo>
                    <a:pt x="175564" y="0"/>
                  </a:lnTo>
                </a:path>
              </a:pathLst>
            </a:custGeom>
            <a:ln w="27101" cap="flat">
              <a:solidFill>
                <a:srgbClr val="00833D">
                  <a:alpha val="50196"/>
                </a:srgbClr>
              </a:solidFill>
              <a:prstDash val="solid"/>
              <a:round/>
            </a:ln>
          </p:spPr>
          <p:txBody>
            <a:bodyPr/>
            <a:lstStyle/>
            <a:p/>
          </p:txBody>
        </p:sp>
        <p:sp>
          <p:nvSpPr>
            <p:cNvPr id="139" name="pl139"/>
            <p:cNvSpPr/>
            <p:nvPr/>
          </p:nvSpPr>
          <p:spPr>
            <a:xfrm>
              <a:off x="7726658" y="5883507"/>
              <a:ext cx="175564" cy="0"/>
            </a:xfrm>
            <a:custGeom>
              <a:avLst/>
              <a:pathLst>
                <a:path w="175564" h="0">
                  <a:moveTo>
                    <a:pt x="0" y="0"/>
                  </a:moveTo>
                  <a:lnTo>
                    <a:pt x="175564" y="0"/>
                  </a:lnTo>
                </a:path>
              </a:pathLst>
            </a:custGeom>
            <a:ln w="27101" cap="flat">
              <a:solidFill>
                <a:srgbClr val="80BD41">
                  <a:alpha val="50196"/>
                </a:srgbClr>
              </a:solidFill>
              <a:prstDash val="solid"/>
              <a:round/>
            </a:ln>
          </p:spPr>
          <p:txBody>
            <a:bodyPr/>
            <a:lstStyle/>
            <a:p/>
          </p:txBody>
        </p:sp>
        <p:sp>
          <p:nvSpPr>
            <p:cNvPr id="140" name="pl140"/>
            <p:cNvSpPr/>
            <p:nvPr/>
          </p:nvSpPr>
          <p:spPr>
            <a:xfrm>
              <a:off x="7726658" y="6172552"/>
              <a:ext cx="175564" cy="0"/>
            </a:xfrm>
            <a:custGeom>
              <a:avLst/>
              <a:pathLst>
                <a:path w="175564" h="0">
                  <a:moveTo>
                    <a:pt x="0" y="0"/>
                  </a:moveTo>
                  <a:lnTo>
                    <a:pt x="175564" y="0"/>
                  </a:lnTo>
                </a:path>
              </a:pathLst>
            </a:custGeom>
            <a:ln w="27101" cap="flat">
              <a:solidFill>
                <a:srgbClr val="6A1E74">
                  <a:alpha val="50196"/>
                </a:srgbClr>
              </a:solidFill>
              <a:prstDash val="solid"/>
              <a:round/>
            </a:ln>
          </p:spPr>
          <p:txBody>
            <a:bodyPr/>
            <a:lstStyle/>
            <a:p/>
          </p:txBody>
        </p:sp>
        <p:sp>
          <p:nvSpPr>
            <p:cNvPr id="141" name="tx141"/>
            <p:cNvSpPr/>
            <p:nvPr/>
          </p:nvSpPr>
          <p:spPr>
            <a:xfrm>
              <a:off x="5505662" y="5833490"/>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Africa</a:t>
              </a:r>
            </a:p>
          </p:txBody>
        </p:sp>
        <p:sp>
          <p:nvSpPr>
            <p:cNvPr id="142" name="tx142"/>
            <p:cNvSpPr/>
            <p:nvPr/>
          </p:nvSpPr>
          <p:spPr>
            <a:xfrm>
              <a:off x="5505662" y="6122535"/>
              <a:ext cx="8387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Central Africa</a:t>
              </a:r>
            </a:p>
          </p:txBody>
        </p:sp>
        <p:sp>
          <p:nvSpPr>
            <p:cNvPr id="143" name="tx143"/>
            <p:cNvSpPr/>
            <p:nvPr/>
          </p:nvSpPr>
          <p:spPr>
            <a:xfrm>
              <a:off x="6703075" y="5833490"/>
              <a:ext cx="86996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Eastern Africa</a:t>
              </a:r>
            </a:p>
          </p:txBody>
        </p:sp>
        <p:sp>
          <p:nvSpPr>
            <p:cNvPr id="144" name="tx144"/>
            <p:cNvSpPr/>
            <p:nvPr/>
          </p:nvSpPr>
          <p:spPr>
            <a:xfrm>
              <a:off x="6703075" y="6122535"/>
              <a:ext cx="9320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Northern Africa</a:t>
              </a:r>
            </a:p>
          </p:txBody>
        </p:sp>
        <p:sp>
          <p:nvSpPr>
            <p:cNvPr id="145" name="tx145"/>
            <p:cNvSpPr/>
            <p:nvPr/>
          </p:nvSpPr>
          <p:spPr>
            <a:xfrm>
              <a:off x="7993757" y="5833490"/>
              <a:ext cx="9555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Southern Africa</a:t>
              </a:r>
            </a:p>
          </p:txBody>
        </p:sp>
        <p:sp>
          <p:nvSpPr>
            <p:cNvPr id="146" name="tx146"/>
            <p:cNvSpPr/>
            <p:nvPr/>
          </p:nvSpPr>
          <p:spPr>
            <a:xfrm>
              <a:off x="7993757" y="6122535"/>
              <a:ext cx="9060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Western Africa</a:t>
              </a:r>
            </a:p>
          </p:txBody>
        </p:sp>
        <p:sp>
          <p:nvSpPr>
            <p:cNvPr id="147" name="tx147"/>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48" name="tx148"/>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49" name="tx149"/>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51" name="tx151"/>
            <p:cNvSpPr/>
            <p:nvPr/>
          </p:nvSpPr>
          <p:spPr>
            <a:xfrm>
              <a:off x="3378936" y="1368037"/>
              <a:ext cx="266044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Africa, 2000-2025</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globally and by AU region.
In 2025, 9% of children who received DTP1 did not receive DTP3 (left), and 14% of children who received DTP1 did not receive MCV1 (right).
Globally, the medium DTP drop-out rates imply moderate ability to provide a complete series of vaccines early in life. The high DTP-MCV drop-out rates imply poor retention in immunization programmes and ability to provide a full course of vaccines in infancy (up to one year).
In 2025, Central Africa had the highest DTP drop-out (16%) and Central Africa had the highest DTP-MCV drop-out (26%).</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DTP1-DTP3 drop-out was moderate (9%) and DTP1-MCV1 drop-out was high (14%) in Africa. Central Africa had the highest drop-out rates (16% for DTP3 and 26% for MCV1).</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275250"/>
              <a:ext cx="2135258" cy="190612"/>
            </a:xfrm>
            <a:custGeom>
              <a:avLst/>
              <a:pathLst>
                <a:path w="2135258" h="190612">
                  <a:moveTo>
                    <a:pt x="0" y="190612"/>
                  </a:moveTo>
                  <a:lnTo>
                    <a:pt x="85410" y="177904"/>
                  </a:lnTo>
                  <a:lnTo>
                    <a:pt x="170820" y="177904"/>
                  </a:lnTo>
                  <a:lnTo>
                    <a:pt x="256230" y="152489"/>
                  </a:lnTo>
                  <a:lnTo>
                    <a:pt x="341641" y="127074"/>
                  </a:lnTo>
                  <a:lnTo>
                    <a:pt x="427051" y="101659"/>
                  </a:lnTo>
                  <a:lnTo>
                    <a:pt x="512461" y="88952"/>
                  </a:lnTo>
                  <a:lnTo>
                    <a:pt x="597872" y="63537"/>
                  </a:lnTo>
                  <a:lnTo>
                    <a:pt x="683282" y="25414"/>
                  </a:lnTo>
                  <a:lnTo>
                    <a:pt x="768692" y="0"/>
                  </a:lnTo>
                  <a:lnTo>
                    <a:pt x="854103" y="25414"/>
                  </a:lnTo>
                  <a:lnTo>
                    <a:pt x="939513" y="50829"/>
                  </a:lnTo>
                  <a:lnTo>
                    <a:pt x="1024923" y="38122"/>
                  </a:lnTo>
                  <a:lnTo>
                    <a:pt x="1110334" y="63537"/>
                  </a:lnTo>
                  <a:lnTo>
                    <a:pt x="1195744" y="50829"/>
                  </a:lnTo>
                  <a:lnTo>
                    <a:pt x="1281154" y="63537"/>
                  </a:lnTo>
                  <a:lnTo>
                    <a:pt x="1366565" y="25414"/>
                  </a:lnTo>
                  <a:lnTo>
                    <a:pt x="1451975" y="25414"/>
                  </a:lnTo>
                  <a:lnTo>
                    <a:pt x="1537385" y="12707"/>
                  </a:lnTo>
                  <a:lnTo>
                    <a:pt x="1622796" y="0"/>
                  </a:lnTo>
                  <a:lnTo>
                    <a:pt x="1708206" y="12707"/>
                  </a:lnTo>
                  <a:lnTo>
                    <a:pt x="1793616" y="63537"/>
                  </a:lnTo>
                  <a:lnTo>
                    <a:pt x="1879027" y="25414"/>
                  </a:lnTo>
                  <a:lnTo>
                    <a:pt x="1964437" y="25414"/>
                  </a:lnTo>
                  <a:lnTo>
                    <a:pt x="2049847" y="25414"/>
                  </a:lnTo>
                  <a:lnTo>
                    <a:pt x="2135258" y="12707"/>
                  </a:lnTo>
                </a:path>
              </a:pathLst>
            </a:custGeom>
            <a:ln w="27101" cap="flat">
              <a:solidFill>
                <a:srgbClr val="1CABE2">
                  <a:alpha val="100000"/>
                </a:srgbClr>
              </a:solidFill>
              <a:prstDash val="solid"/>
              <a:round/>
            </a:ln>
          </p:spPr>
          <p:txBody>
            <a:bodyPr/>
            <a:lstStyle/>
            <a:p/>
          </p:txBody>
        </p:sp>
        <p:sp>
          <p:nvSpPr>
            <p:cNvPr id="24" name="tx24"/>
            <p:cNvSpPr/>
            <p:nvPr/>
          </p:nvSpPr>
          <p:spPr>
            <a:xfrm>
              <a:off x="904303" y="13751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25" name="tx25"/>
            <p:cNvSpPr/>
            <p:nvPr/>
          </p:nvSpPr>
          <p:spPr>
            <a:xfrm>
              <a:off x="3223923" y="11972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26" name="tx26"/>
            <p:cNvSpPr/>
            <p:nvPr/>
          </p:nvSpPr>
          <p:spPr>
            <a:xfrm>
              <a:off x="1428958" y="12373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27" name="tx27"/>
            <p:cNvSpPr/>
            <p:nvPr/>
          </p:nvSpPr>
          <p:spPr>
            <a:xfrm>
              <a:off x="1856010" y="11611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28" name="tx28"/>
            <p:cNvSpPr/>
            <p:nvPr/>
          </p:nvSpPr>
          <p:spPr>
            <a:xfrm>
              <a:off x="2283061" y="1199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29" name="tx29"/>
            <p:cNvSpPr/>
            <p:nvPr/>
          </p:nvSpPr>
          <p:spPr>
            <a:xfrm>
              <a:off x="2624702"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30" name="tx30"/>
            <p:cNvSpPr/>
            <p:nvPr/>
          </p:nvSpPr>
          <p:spPr>
            <a:xfrm>
              <a:off x="3051754" y="11611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160834"/>
              <a:ext cx="854103" cy="737034"/>
            </a:xfrm>
            <a:custGeom>
              <a:avLst/>
              <a:pathLst>
                <a:path w="854103" h="737034">
                  <a:moveTo>
                    <a:pt x="0" y="737034"/>
                  </a:moveTo>
                  <a:lnTo>
                    <a:pt x="85410" y="508299"/>
                  </a:lnTo>
                  <a:lnTo>
                    <a:pt x="170820" y="495591"/>
                  </a:lnTo>
                  <a:lnTo>
                    <a:pt x="256230" y="241442"/>
                  </a:lnTo>
                  <a:lnTo>
                    <a:pt x="341641" y="25414"/>
                  </a:lnTo>
                  <a:lnTo>
                    <a:pt x="427051" y="38122"/>
                  </a:lnTo>
                  <a:lnTo>
                    <a:pt x="512461" y="63537"/>
                  </a:lnTo>
                  <a:lnTo>
                    <a:pt x="597872" y="50829"/>
                  </a:lnTo>
                  <a:lnTo>
                    <a:pt x="683282" y="25414"/>
                  </a:lnTo>
                  <a:lnTo>
                    <a:pt x="768692" y="25414"/>
                  </a:lnTo>
                  <a:lnTo>
                    <a:pt x="854103" y="0"/>
                  </a:lnTo>
                </a:path>
              </a:pathLst>
            </a:custGeom>
            <a:ln w="27101" cap="flat">
              <a:solidFill>
                <a:srgbClr val="1CABE2">
                  <a:alpha val="100000"/>
                </a:srgbClr>
              </a:solidFill>
              <a:prstDash val="solid"/>
              <a:round/>
            </a:ln>
          </p:spPr>
          <p:txBody>
            <a:bodyPr/>
            <a:lstStyle/>
            <a:p/>
          </p:txBody>
        </p:sp>
        <p:sp>
          <p:nvSpPr>
            <p:cNvPr id="51" name="tx51"/>
            <p:cNvSpPr/>
            <p:nvPr/>
          </p:nvSpPr>
          <p:spPr>
            <a:xfrm>
              <a:off x="2185458" y="380716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21</a:t>
              </a:r>
            </a:p>
          </p:txBody>
        </p:sp>
        <p:sp>
          <p:nvSpPr>
            <p:cNvPr id="52" name="tx52"/>
            <p:cNvSpPr/>
            <p:nvPr/>
          </p:nvSpPr>
          <p:spPr>
            <a:xfrm>
              <a:off x="3223923" y="3070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53" name="tx53"/>
            <p:cNvSpPr/>
            <p:nvPr/>
          </p:nvSpPr>
          <p:spPr>
            <a:xfrm>
              <a:off x="2624702" y="30467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54" name="tx54"/>
            <p:cNvSpPr/>
            <p:nvPr/>
          </p:nvSpPr>
          <p:spPr>
            <a:xfrm>
              <a:off x="3051754" y="30467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5211616"/>
              <a:ext cx="2135258" cy="635374"/>
            </a:xfrm>
            <a:custGeom>
              <a:avLst/>
              <a:pathLst>
                <a:path w="2135258" h="635374">
                  <a:moveTo>
                    <a:pt x="0" y="622666"/>
                  </a:moveTo>
                  <a:lnTo>
                    <a:pt x="85410" y="622666"/>
                  </a:lnTo>
                  <a:lnTo>
                    <a:pt x="170820" y="635374"/>
                  </a:lnTo>
                  <a:lnTo>
                    <a:pt x="256230" y="635374"/>
                  </a:lnTo>
                  <a:lnTo>
                    <a:pt x="341641" y="609959"/>
                  </a:lnTo>
                  <a:lnTo>
                    <a:pt x="427051" y="609959"/>
                  </a:lnTo>
                  <a:lnTo>
                    <a:pt x="512461" y="609959"/>
                  </a:lnTo>
                  <a:lnTo>
                    <a:pt x="597872" y="609959"/>
                  </a:lnTo>
                  <a:lnTo>
                    <a:pt x="683282" y="635374"/>
                  </a:lnTo>
                  <a:lnTo>
                    <a:pt x="768692" y="635374"/>
                  </a:lnTo>
                  <a:lnTo>
                    <a:pt x="854103" y="635374"/>
                  </a:lnTo>
                  <a:lnTo>
                    <a:pt x="939513" y="635374"/>
                  </a:lnTo>
                  <a:lnTo>
                    <a:pt x="1024923" y="609959"/>
                  </a:lnTo>
                  <a:lnTo>
                    <a:pt x="1110334" y="584544"/>
                  </a:lnTo>
                  <a:lnTo>
                    <a:pt x="1195744" y="533714"/>
                  </a:lnTo>
                  <a:lnTo>
                    <a:pt x="1281154" y="444761"/>
                  </a:lnTo>
                  <a:lnTo>
                    <a:pt x="1366565" y="393931"/>
                  </a:lnTo>
                  <a:lnTo>
                    <a:pt x="1451975" y="368517"/>
                  </a:lnTo>
                  <a:lnTo>
                    <a:pt x="1537385" y="355809"/>
                  </a:lnTo>
                  <a:lnTo>
                    <a:pt x="1622796" y="266857"/>
                  </a:lnTo>
                  <a:lnTo>
                    <a:pt x="1708206" y="241442"/>
                  </a:lnTo>
                  <a:lnTo>
                    <a:pt x="1793616" y="228734"/>
                  </a:lnTo>
                  <a:lnTo>
                    <a:pt x="1879027" y="165197"/>
                  </a:lnTo>
                  <a:lnTo>
                    <a:pt x="1964437" y="127074"/>
                  </a:lnTo>
                  <a:lnTo>
                    <a:pt x="2049847" y="50829"/>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04303" y="57435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12</a:t>
              </a:r>
            </a:p>
          </p:txBody>
        </p:sp>
        <p:sp>
          <p:nvSpPr>
            <p:cNvPr id="76" name="tx76"/>
            <p:cNvSpPr/>
            <p:nvPr/>
          </p:nvSpPr>
          <p:spPr>
            <a:xfrm>
              <a:off x="3223923" y="51209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77" name="tx77"/>
            <p:cNvSpPr/>
            <p:nvPr/>
          </p:nvSpPr>
          <p:spPr>
            <a:xfrm>
              <a:off x="1428958" y="56820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13</a:t>
              </a:r>
            </a:p>
          </p:txBody>
        </p:sp>
        <p:sp>
          <p:nvSpPr>
            <p:cNvPr id="78" name="tx78"/>
            <p:cNvSpPr/>
            <p:nvPr/>
          </p:nvSpPr>
          <p:spPr>
            <a:xfrm>
              <a:off x="1859621" y="5707452"/>
              <a:ext cx="10122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11</a:t>
              </a:r>
            </a:p>
          </p:txBody>
        </p:sp>
        <p:sp>
          <p:nvSpPr>
            <p:cNvPr id="79" name="tx79"/>
            <p:cNvSpPr/>
            <p:nvPr/>
          </p:nvSpPr>
          <p:spPr>
            <a:xfrm>
              <a:off x="2283061" y="55168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26</a:t>
              </a:r>
            </a:p>
          </p:txBody>
        </p:sp>
        <p:sp>
          <p:nvSpPr>
            <p:cNvPr id="80" name="tx80"/>
            <p:cNvSpPr/>
            <p:nvPr/>
          </p:nvSpPr>
          <p:spPr>
            <a:xfrm>
              <a:off x="2624702" y="53389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40</a:t>
              </a:r>
            </a:p>
          </p:txBody>
        </p:sp>
        <p:sp>
          <p:nvSpPr>
            <p:cNvPr id="81" name="tx81"/>
            <p:cNvSpPr/>
            <p:nvPr/>
          </p:nvSpPr>
          <p:spPr>
            <a:xfrm>
              <a:off x="3051754" y="51229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57</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262542"/>
              <a:ext cx="2135258" cy="203319"/>
            </a:xfrm>
            <a:custGeom>
              <a:avLst/>
              <a:pathLst>
                <a:path w="2135258" h="203319">
                  <a:moveTo>
                    <a:pt x="0" y="203319"/>
                  </a:moveTo>
                  <a:lnTo>
                    <a:pt x="85410" y="190612"/>
                  </a:lnTo>
                  <a:lnTo>
                    <a:pt x="170820" y="177904"/>
                  </a:lnTo>
                  <a:lnTo>
                    <a:pt x="256230" y="152489"/>
                  </a:lnTo>
                  <a:lnTo>
                    <a:pt x="341641" y="139782"/>
                  </a:lnTo>
                  <a:lnTo>
                    <a:pt x="427051" y="114367"/>
                  </a:lnTo>
                  <a:lnTo>
                    <a:pt x="512461" y="88952"/>
                  </a:lnTo>
                  <a:lnTo>
                    <a:pt x="597872" y="76244"/>
                  </a:lnTo>
                  <a:lnTo>
                    <a:pt x="683282" y="50829"/>
                  </a:lnTo>
                  <a:lnTo>
                    <a:pt x="768692" y="12707"/>
                  </a:lnTo>
                  <a:lnTo>
                    <a:pt x="854103" y="38122"/>
                  </a:lnTo>
                  <a:lnTo>
                    <a:pt x="939513" y="38122"/>
                  </a:lnTo>
                  <a:lnTo>
                    <a:pt x="1024923" y="63537"/>
                  </a:lnTo>
                  <a:lnTo>
                    <a:pt x="1110334" y="76244"/>
                  </a:lnTo>
                  <a:lnTo>
                    <a:pt x="1195744" y="63537"/>
                  </a:lnTo>
                  <a:lnTo>
                    <a:pt x="1281154" y="63537"/>
                  </a:lnTo>
                  <a:lnTo>
                    <a:pt x="1366565" y="38122"/>
                  </a:lnTo>
                  <a:lnTo>
                    <a:pt x="1451975" y="25414"/>
                  </a:lnTo>
                  <a:lnTo>
                    <a:pt x="1537385" y="12707"/>
                  </a:lnTo>
                  <a:lnTo>
                    <a:pt x="1622796" y="0"/>
                  </a:lnTo>
                  <a:lnTo>
                    <a:pt x="1708206" y="25414"/>
                  </a:lnTo>
                  <a:lnTo>
                    <a:pt x="1793616" y="50829"/>
                  </a:lnTo>
                  <a:lnTo>
                    <a:pt x="1879027" y="38122"/>
                  </a:lnTo>
                  <a:lnTo>
                    <a:pt x="1964437" y="25414"/>
                  </a:lnTo>
                  <a:lnTo>
                    <a:pt x="2049847" y="25414"/>
                  </a:lnTo>
                  <a:lnTo>
                    <a:pt x="2135258" y="12707"/>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3751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103" name="tx103"/>
            <p:cNvSpPr/>
            <p:nvPr/>
          </p:nvSpPr>
          <p:spPr>
            <a:xfrm>
              <a:off x="6018101" y="11845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104" name="tx104"/>
            <p:cNvSpPr/>
            <p:nvPr/>
          </p:nvSpPr>
          <p:spPr>
            <a:xfrm>
              <a:off x="4223136" y="12373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105" name="tx105"/>
            <p:cNvSpPr/>
            <p:nvPr/>
          </p:nvSpPr>
          <p:spPr>
            <a:xfrm>
              <a:off x="4650188" y="11611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106" name="tx106"/>
            <p:cNvSpPr/>
            <p:nvPr/>
          </p:nvSpPr>
          <p:spPr>
            <a:xfrm>
              <a:off x="5077239" y="11865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107" name="tx107"/>
            <p:cNvSpPr/>
            <p:nvPr/>
          </p:nvSpPr>
          <p:spPr>
            <a:xfrm>
              <a:off x="5418881" y="11230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08" name="tx108"/>
            <p:cNvSpPr/>
            <p:nvPr/>
          </p:nvSpPr>
          <p:spPr>
            <a:xfrm>
              <a:off x="5845932" y="1148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389569"/>
              <a:ext cx="341641" cy="609959"/>
            </a:xfrm>
            <a:custGeom>
              <a:avLst/>
              <a:pathLst>
                <a:path w="341641" h="609959">
                  <a:moveTo>
                    <a:pt x="0" y="609959"/>
                  </a:moveTo>
                  <a:lnTo>
                    <a:pt x="85410" y="470176"/>
                  </a:lnTo>
                  <a:lnTo>
                    <a:pt x="170820" y="317687"/>
                  </a:lnTo>
                  <a:lnTo>
                    <a:pt x="256230" y="152489"/>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492098" y="39088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13</a:t>
              </a:r>
            </a:p>
          </p:txBody>
        </p:sp>
        <p:sp>
          <p:nvSpPr>
            <p:cNvPr id="130" name="tx130"/>
            <p:cNvSpPr/>
            <p:nvPr/>
          </p:nvSpPr>
          <p:spPr>
            <a:xfrm>
              <a:off x="6018101" y="329886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131" name="tx131"/>
            <p:cNvSpPr/>
            <p:nvPr/>
          </p:nvSpPr>
          <p:spPr>
            <a:xfrm>
              <a:off x="5845932" y="34025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49</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109956"/>
              <a:ext cx="1451975" cy="876816"/>
            </a:xfrm>
            <a:custGeom>
              <a:avLst/>
              <a:pathLst>
                <a:path w="1451975" h="876816">
                  <a:moveTo>
                    <a:pt x="0" y="876816"/>
                  </a:moveTo>
                  <a:lnTo>
                    <a:pt x="85410" y="876816"/>
                  </a:lnTo>
                  <a:lnTo>
                    <a:pt x="170820" y="838693"/>
                  </a:lnTo>
                  <a:lnTo>
                    <a:pt x="256230" y="749741"/>
                  </a:lnTo>
                  <a:lnTo>
                    <a:pt x="341641" y="622666"/>
                  </a:lnTo>
                  <a:lnTo>
                    <a:pt x="427051" y="482884"/>
                  </a:lnTo>
                  <a:lnTo>
                    <a:pt x="512461" y="304979"/>
                  </a:lnTo>
                  <a:lnTo>
                    <a:pt x="597872" y="165197"/>
                  </a:lnTo>
                  <a:lnTo>
                    <a:pt x="683282" y="76244"/>
                  </a:lnTo>
                  <a:lnTo>
                    <a:pt x="768692" y="38122"/>
                  </a:lnTo>
                  <a:lnTo>
                    <a:pt x="854103" y="12707"/>
                  </a:lnTo>
                  <a:lnTo>
                    <a:pt x="939513" y="0"/>
                  </a:lnTo>
                  <a:lnTo>
                    <a:pt x="1024923" y="25414"/>
                  </a:lnTo>
                  <a:lnTo>
                    <a:pt x="1110334" y="76244"/>
                  </a:lnTo>
                  <a:lnTo>
                    <a:pt x="1195744" y="50829"/>
                  </a:lnTo>
                  <a:lnTo>
                    <a:pt x="1281154" y="38122"/>
                  </a:lnTo>
                  <a:lnTo>
                    <a:pt x="1366565" y="38122"/>
                  </a:lnTo>
                  <a:lnTo>
                    <a:pt x="1451975" y="12707"/>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3" name="tx153"/>
            <p:cNvSpPr/>
            <p:nvPr/>
          </p:nvSpPr>
          <p:spPr>
            <a:xfrm>
              <a:off x="6018101" y="50319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68</a:t>
              </a:r>
            </a:p>
          </p:txBody>
        </p:sp>
        <p:sp>
          <p:nvSpPr>
            <p:cNvPr id="154" name="tx154"/>
            <p:cNvSpPr/>
            <p:nvPr/>
          </p:nvSpPr>
          <p:spPr>
            <a:xfrm>
              <a:off x="4677300" y="5809112"/>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a:t>
              </a:r>
            </a:p>
          </p:txBody>
        </p:sp>
        <p:sp>
          <p:nvSpPr>
            <p:cNvPr id="155" name="tx155"/>
            <p:cNvSpPr/>
            <p:nvPr/>
          </p:nvSpPr>
          <p:spPr>
            <a:xfrm>
              <a:off x="5077239" y="51356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56</a:t>
              </a:r>
            </a:p>
          </p:txBody>
        </p:sp>
        <p:sp>
          <p:nvSpPr>
            <p:cNvPr id="156" name="tx156"/>
            <p:cNvSpPr/>
            <p:nvPr/>
          </p:nvSpPr>
          <p:spPr>
            <a:xfrm>
              <a:off x="5418881" y="49704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157" name="tx157"/>
            <p:cNvSpPr/>
            <p:nvPr/>
          </p:nvSpPr>
          <p:spPr>
            <a:xfrm>
              <a:off x="5845932" y="50085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66</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338787"/>
              <a:ext cx="2135258" cy="304979"/>
            </a:xfrm>
            <a:custGeom>
              <a:avLst/>
              <a:pathLst>
                <a:path w="2135258" h="304979">
                  <a:moveTo>
                    <a:pt x="0" y="304979"/>
                  </a:moveTo>
                  <a:lnTo>
                    <a:pt x="85410" y="292272"/>
                  </a:lnTo>
                  <a:lnTo>
                    <a:pt x="170820" y="279564"/>
                  </a:lnTo>
                  <a:lnTo>
                    <a:pt x="256230" y="241442"/>
                  </a:lnTo>
                  <a:lnTo>
                    <a:pt x="341641" y="203319"/>
                  </a:lnTo>
                  <a:lnTo>
                    <a:pt x="427051" y="165197"/>
                  </a:lnTo>
                  <a:lnTo>
                    <a:pt x="512461" y="139782"/>
                  </a:lnTo>
                  <a:lnTo>
                    <a:pt x="597872" y="127074"/>
                  </a:lnTo>
                  <a:lnTo>
                    <a:pt x="683282" y="88952"/>
                  </a:lnTo>
                  <a:lnTo>
                    <a:pt x="768692" y="50829"/>
                  </a:lnTo>
                  <a:lnTo>
                    <a:pt x="854103" y="63537"/>
                  </a:lnTo>
                  <a:lnTo>
                    <a:pt x="939513" y="63537"/>
                  </a:lnTo>
                  <a:lnTo>
                    <a:pt x="1024923" y="76244"/>
                  </a:lnTo>
                  <a:lnTo>
                    <a:pt x="1110334" y="88952"/>
                  </a:lnTo>
                  <a:lnTo>
                    <a:pt x="1195744" y="76244"/>
                  </a:lnTo>
                  <a:lnTo>
                    <a:pt x="1281154" y="76244"/>
                  </a:lnTo>
                  <a:lnTo>
                    <a:pt x="1366565" y="38122"/>
                  </a:lnTo>
                  <a:lnTo>
                    <a:pt x="1451975" y="38122"/>
                  </a:lnTo>
                  <a:lnTo>
                    <a:pt x="1537385" y="25414"/>
                  </a:lnTo>
                  <a:lnTo>
                    <a:pt x="1622796" y="0"/>
                  </a:lnTo>
                  <a:lnTo>
                    <a:pt x="1708206" y="38122"/>
                  </a:lnTo>
                  <a:lnTo>
                    <a:pt x="1793616" y="76244"/>
                  </a:lnTo>
                  <a:lnTo>
                    <a:pt x="1879027" y="63537"/>
                  </a:lnTo>
                  <a:lnTo>
                    <a:pt x="1964437" y="50829"/>
                  </a:lnTo>
                  <a:lnTo>
                    <a:pt x="2049847" y="50829"/>
                  </a:lnTo>
                  <a:lnTo>
                    <a:pt x="2135258" y="25414"/>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5530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55</a:t>
              </a:r>
            </a:p>
          </p:txBody>
        </p:sp>
        <p:sp>
          <p:nvSpPr>
            <p:cNvPr id="179" name="tx179"/>
            <p:cNvSpPr/>
            <p:nvPr/>
          </p:nvSpPr>
          <p:spPr>
            <a:xfrm>
              <a:off x="8812279" y="12735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180" name="tx180"/>
            <p:cNvSpPr/>
            <p:nvPr/>
          </p:nvSpPr>
          <p:spPr>
            <a:xfrm>
              <a:off x="7017315" y="13644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66</a:t>
              </a:r>
            </a:p>
          </p:txBody>
        </p:sp>
        <p:sp>
          <p:nvSpPr>
            <p:cNvPr id="181" name="tx181"/>
            <p:cNvSpPr/>
            <p:nvPr/>
          </p:nvSpPr>
          <p:spPr>
            <a:xfrm>
              <a:off x="7444366" y="126278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74</a:t>
              </a:r>
            </a:p>
          </p:txBody>
        </p:sp>
        <p:sp>
          <p:nvSpPr>
            <p:cNvPr id="182" name="tx182"/>
            <p:cNvSpPr/>
            <p:nvPr/>
          </p:nvSpPr>
          <p:spPr>
            <a:xfrm>
              <a:off x="7871418" y="12754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73</a:t>
              </a:r>
            </a:p>
          </p:txBody>
        </p:sp>
        <p:sp>
          <p:nvSpPr>
            <p:cNvPr id="183" name="tx183"/>
            <p:cNvSpPr/>
            <p:nvPr/>
          </p:nvSpPr>
          <p:spPr>
            <a:xfrm>
              <a:off x="8213059" y="1199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184" name="tx184"/>
            <p:cNvSpPr/>
            <p:nvPr/>
          </p:nvSpPr>
          <p:spPr>
            <a:xfrm>
              <a:off x="8640111" y="12500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224371"/>
              <a:ext cx="2135258" cy="241442"/>
            </a:xfrm>
            <a:custGeom>
              <a:avLst/>
              <a:pathLst>
                <a:path w="2135258" h="241442">
                  <a:moveTo>
                    <a:pt x="0" y="241442"/>
                  </a:moveTo>
                  <a:lnTo>
                    <a:pt x="85410" y="228734"/>
                  </a:lnTo>
                  <a:lnTo>
                    <a:pt x="170820" y="203319"/>
                  </a:lnTo>
                  <a:lnTo>
                    <a:pt x="256230" y="177904"/>
                  </a:lnTo>
                  <a:lnTo>
                    <a:pt x="341641" y="152489"/>
                  </a:lnTo>
                  <a:lnTo>
                    <a:pt x="427051" y="127074"/>
                  </a:lnTo>
                  <a:lnTo>
                    <a:pt x="512461" y="88952"/>
                  </a:lnTo>
                  <a:lnTo>
                    <a:pt x="597872" y="76244"/>
                  </a:lnTo>
                  <a:lnTo>
                    <a:pt x="683282" y="50829"/>
                  </a:lnTo>
                  <a:lnTo>
                    <a:pt x="768692" y="0"/>
                  </a:lnTo>
                  <a:lnTo>
                    <a:pt x="854103" y="0"/>
                  </a:lnTo>
                  <a:lnTo>
                    <a:pt x="939513" y="12707"/>
                  </a:lnTo>
                  <a:lnTo>
                    <a:pt x="1024923" y="25414"/>
                  </a:lnTo>
                  <a:lnTo>
                    <a:pt x="1110334" y="25414"/>
                  </a:lnTo>
                  <a:lnTo>
                    <a:pt x="1195744" y="38122"/>
                  </a:lnTo>
                  <a:lnTo>
                    <a:pt x="1281154" y="38122"/>
                  </a:lnTo>
                  <a:lnTo>
                    <a:pt x="1366565" y="38122"/>
                  </a:lnTo>
                  <a:lnTo>
                    <a:pt x="1451975" y="25414"/>
                  </a:lnTo>
                  <a:lnTo>
                    <a:pt x="1537385" y="12707"/>
                  </a:lnTo>
                  <a:lnTo>
                    <a:pt x="1622796" y="0"/>
                  </a:lnTo>
                  <a:lnTo>
                    <a:pt x="1708206" y="12707"/>
                  </a:lnTo>
                  <a:lnTo>
                    <a:pt x="1793616" y="63537"/>
                  </a:lnTo>
                  <a:lnTo>
                    <a:pt x="1879027" y="50829"/>
                  </a:lnTo>
                  <a:lnTo>
                    <a:pt x="1964437" y="38122"/>
                  </a:lnTo>
                  <a:lnTo>
                    <a:pt x="2049847" y="38122"/>
                  </a:lnTo>
                  <a:lnTo>
                    <a:pt x="2135258" y="12707"/>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3751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55</a:t>
              </a:r>
            </a:p>
          </p:txBody>
        </p:sp>
        <p:sp>
          <p:nvSpPr>
            <p:cNvPr id="206" name="tx206"/>
            <p:cNvSpPr/>
            <p:nvPr/>
          </p:nvSpPr>
          <p:spPr>
            <a:xfrm>
              <a:off x="8812279" y="31463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73</a:t>
              </a:r>
            </a:p>
          </p:txBody>
        </p:sp>
        <p:sp>
          <p:nvSpPr>
            <p:cNvPr id="207" name="tx207"/>
            <p:cNvSpPr/>
            <p:nvPr/>
          </p:nvSpPr>
          <p:spPr>
            <a:xfrm>
              <a:off x="7017315" y="32119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64</a:t>
              </a:r>
            </a:p>
          </p:txBody>
        </p:sp>
        <p:sp>
          <p:nvSpPr>
            <p:cNvPr id="208" name="tx208"/>
            <p:cNvSpPr/>
            <p:nvPr/>
          </p:nvSpPr>
          <p:spPr>
            <a:xfrm>
              <a:off x="7444366" y="308483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74</a:t>
              </a:r>
            </a:p>
          </p:txBody>
        </p:sp>
        <p:sp>
          <p:nvSpPr>
            <p:cNvPr id="209" name="tx209"/>
            <p:cNvSpPr/>
            <p:nvPr/>
          </p:nvSpPr>
          <p:spPr>
            <a:xfrm>
              <a:off x="7871418" y="31229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210" name="tx210"/>
            <p:cNvSpPr/>
            <p:nvPr/>
          </p:nvSpPr>
          <p:spPr>
            <a:xfrm>
              <a:off x="8213059" y="308483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74</a:t>
              </a:r>
            </a:p>
          </p:txBody>
        </p:sp>
        <p:sp>
          <p:nvSpPr>
            <p:cNvPr id="211" name="tx211"/>
            <p:cNvSpPr/>
            <p:nvPr/>
          </p:nvSpPr>
          <p:spPr>
            <a:xfrm>
              <a:off x="8640111" y="31229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211616"/>
              <a:ext cx="1622796" cy="775156"/>
            </a:xfrm>
            <a:custGeom>
              <a:avLst/>
              <a:pathLst>
                <a:path w="1622796" h="775156">
                  <a:moveTo>
                    <a:pt x="0" y="775156"/>
                  </a:moveTo>
                  <a:lnTo>
                    <a:pt x="85410" y="775156"/>
                  </a:lnTo>
                  <a:lnTo>
                    <a:pt x="170820" y="775156"/>
                  </a:lnTo>
                  <a:lnTo>
                    <a:pt x="256230" y="762448"/>
                  </a:lnTo>
                  <a:lnTo>
                    <a:pt x="341641" y="749741"/>
                  </a:lnTo>
                  <a:lnTo>
                    <a:pt x="427051" y="724326"/>
                  </a:lnTo>
                  <a:lnTo>
                    <a:pt x="512461" y="673496"/>
                  </a:lnTo>
                  <a:lnTo>
                    <a:pt x="597872" y="584544"/>
                  </a:lnTo>
                  <a:lnTo>
                    <a:pt x="683282" y="393931"/>
                  </a:lnTo>
                  <a:lnTo>
                    <a:pt x="768692" y="304979"/>
                  </a:lnTo>
                  <a:lnTo>
                    <a:pt x="854103" y="254149"/>
                  </a:lnTo>
                  <a:lnTo>
                    <a:pt x="939513" y="228734"/>
                  </a:lnTo>
                  <a:lnTo>
                    <a:pt x="1024923" y="190612"/>
                  </a:lnTo>
                  <a:lnTo>
                    <a:pt x="1110334" y="165197"/>
                  </a:lnTo>
                  <a:lnTo>
                    <a:pt x="1195744" y="127074"/>
                  </a:lnTo>
                  <a:lnTo>
                    <a:pt x="1281154" y="114367"/>
                  </a:lnTo>
                  <a:lnTo>
                    <a:pt x="1366565" y="127074"/>
                  </a:lnTo>
                  <a:lnTo>
                    <a:pt x="1451975" y="63537"/>
                  </a:lnTo>
                  <a:lnTo>
                    <a:pt x="1537385" y="25414"/>
                  </a:lnTo>
                  <a:lnTo>
                    <a:pt x="1622796" y="0"/>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51209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234" name="tx234"/>
            <p:cNvSpPr/>
            <p:nvPr/>
          </p:nvSpPr>
          <p:spPr>
            <a:xfrm>
              <a:off x="7471478" y="5821820"/>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a:t>
              </a:r>
            </a:p>
          </p:txBody>
        </p:sp>
        <p:sp>
          <p:nvSpPr>
            <p:cNvPr id="235" name="tx235"/>
            <p:cNvSpPr/>
            <p:nvPr/>
          </p:nvSpPr>
          <p:spPr>
            <a:xfrm>
              <a:off x="7871418" y="53770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37</a:t>
              </a:r>
            </a:p>
          </p:txBody>
        </p:sp>
        <p:sp>
          <p:nvSpPr>
            <p:cNvPr id="236" name="tx236"/>
            <p:cNvSpPr/>
            <p:nvPr/>
          </p:nvSpPr>
          <p:spPr>
            <a:xfrm>
              <a:off x="8213059" y="52372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48</a:t>
              </a:r>
            </a:p>
          </p:txBody>
        </p:sp>
        <p:sp>
          <p:nvSpPr>
            <p:cNvPr id="237" name="tx237"/>
            <p:cNvSpPr/>
            <p:nvPr/>
          </p:nvSpPr>
          <p:spPr>
            <a:xfrm>
              <a:off x="8640111" y="5097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59</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794609" y="435349"/>
              <a:ext cx="424665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Africa,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IPVC, MCV2, and ROTAC had the lowest coverage of all vaccines (61%), followed by PCVC (68%).</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19% in 2000 to 68% in 2025. This increase since 2000 is a result of incremental improvement in introducing new vaccines and expanding vaccination services to previously missed populations.
Enhancing BOP now depends partly on improving the coverage of RCV1, HPV, IPVC, MCV2, ROTAC, PCVC, MCV1, DTP3, HEPB3, HIB3, and IPV1 -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Africa,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610670"/>
              <a:ext cx="6265474" cy="952487"/>
            </a:xfrm>
            <a:custGeom>
              <a:avLst/>
              <a:pathLst>
                <a:path w="6265474" h="952487">
                  <a:moveTo>
                    <a:pt x="0" y="952487"/>
                  </a:moveTo>
                  <a:lnTo>
                    <a:pt x="250618" y="912800"/>
                  </a:lnTo>
                  <a:lnTo>
                    <a:pt x="501237" y="873113"/>
                  </a:lnTo>
                  <a:lnTo>
                    <a:pt x="751856" y="754052"/>
                  </a:lnTo>
                  <a:lnTo>
                    <a:pt x="1002475" y="634991"/>
                  </a:lnTo>
                  <a:lnTo>
                    <a:pt x="1253094" y="515930"/>
                  </a:lnTo>
                  <a:lnTo>
                    <a:pt x="1503713" y="436556"/>
                  </a:lnTo>
                  <a:lnTo>
                    <a:pt x="1754332" y="396869"/>
                  </a:lnTo>
                  <a:lnTo>
                    <a:pt x="2004951" y="277808"/>
                  </a:lnTo>
                  <a:lnTo>
                    <a:pt x="2255570" y="158747"/>
                  </a:lnTo>
                  <a:lnTo>
                    <a:pt x="2506189" y="198434"/>
                  </a:lnTo>
                  <a:lnTo>
                    <a:pt x="2756808" y="198434"/>
                  </a:lnTo>
                  <a:lnTo>
                    <a:pt x="3007427" y="238121"/>
                  </a:lnTo>
                  <a:lnTo>
                    <a:pt x="3258046" y="277808"/>
                  </a:lnTo>
                  <a:lnTo>
                    <a:pt x="3508665" y="238121"/>
                  </a:lnTo>
                  <a:lnTo>
                    <a:pt x="3759284" y="238121"/>
                  </a:lnTo>
                  <a:lnTo>
                    <a:pt x="4009903" y="119060"/>
                  </a:lnTo>
                  <a:lnTo>
                    <a:pt x="4260522" y="119060"/>
                  </a:lnTo>
                  <a:lnTo>
                    <a:pt x="4511141" y="79373"/>
                  </a:lnTo>
                  <a:lnTo>
                    <a:pt x="4761760" y="0"/>
                  </a:lnTo>
                  <a:lnTo>
                    <a:pt x="5012379" y="119060"/>
                  </a:lnTo>
                  <a:lnTo>
                    <a:pt x="5262998" y="238121"/>
                  </a:lnTo>
                  <a:lnTo>
                    <a:pt x="5513617" y="198434"/>
                  </a:lnTo>
                  <a:lnTo>
                    <a:pt x="5764236" y="158747"/>
                  </a:lnTo>
                  <a:lnTo>
                    <a:pt x="6014855" y="158747"/>
                  </a:lnTo>
                  <a:lnTo>
                    <a:pt x="6265474" y="79373"/>
                  </a:lnTo>
                </a:path>
              </a:pathLst>
            </a:custGeom>
            <a:ln w="27101" cap="flat">
              <a:solidFill>
                <a:srgbClr val="1C86EE">
                  <a:alpha val="100000"/>
                </a:srgbClr>
              </a:solidFill>
              <a:prstDash val="solid"/>
              <a:round/>
            </a:ln>
          </p:spPr>
          <p:txBody>
            <a:bodyPr/>
            <a:lstStyle/>
            <a:p/>
          </p:txBody>
        </p:sp>
        <p:sp>
          <p:nvSpPr>
            <p:cNvPr id="41" name="pl41"/>
            <p:cNvSpPr/>
            <p:nvPr/>
          </p:nvSpPr>
          <p:spPr>
            <a:xfrm>
              <a:off x="1179913" y="2610670"/>
              <a:ext cx="6265474" cy="2659026"/>
            </a:xfrm>
            <a:custGeom>
              <a:avLst/>
              <a:pathLst>
                <a:path w="6265474" h="2659026">
                  <a:moveTo>
                    <a:pt x="0" y="2659026"/>
                  </a:moveTo>
                  <a:lnTo>
                    <a:pt x="250618" y="2619339"/>
                  </a:lnTo>
                  <a:lnTo>
                    <a:pt x="501237" y="1984348"/>
                  </a:lnTo>
                  <a:lnTo>
                    <a:pt x="751856" y="1865287"/>
                  </a:lnTo>
                  <a:lnTo>
                    <a:pt x="1002475" y="1627165"/>
                  </a:lnTo>
                  <a:lnTo>
                    <a:pt x="1253094" y="1349356"/>
                  </a:lnTo>
                  <a:lnTo>
                    <a:pt x="1503713" y="1150921"/>
                  </a:lnTo>
                  <a:lnTo>
                    <a:pt x="1754332" y="555617"/>
                  </a:lnTo>
                  <a:lnTo>
                    <a:pt x="2004951" y="396869"/>
                  </a:lnTo>
                  <a:lnTo>
                    <a:pt x="2255570" y="238121"/>
                  </a:lnTo>
                  <a:lnTo>
                    <a:pt x="2506189" y="317495"/>
                  </a:lnTo>
                  <a:lnTo>
                    <a:pt x="2756808" y="277808"/>
                  </a:lnTo>
                  <a:lnTo>
                    <a:pt x="3007427" y="317495"/>
                  </a:lnTo>
                  <a:lnTo>
                    <a:pt x="3258046" y="277808"/>
                  </a:lnTo>
                  <a:lnTo>
                    <a:pt x="3508665" y="238121"/>
                  </a:lnTo>
                  <a:lnTo>
                    <a:pt x="3759284" y="238121"/>
                  </a:lnTo>
                  <a:lnTo>
                    <a:pt x="4009903" y="119060"/>
                  </a:lnTo>
                  <a:lnTo>
                    <a:pt x="4260522" y="119060"/>
                  </a:lnTo>
                  <a:lnTo>
                    <a:pt x="4511141" y="79373"/>
                  </a:lnTo>
                  <a:lnTo>
                    <a:pt x="4761760" y="0"/>
                  </a:lnTo>
                  <a:lnTo>
                    <a:pt x="5012379" y="119060"/>
                  </a:lnTo>
                  <a:lnTo>
                    <a:pt x="5262998" y="238121"/>
                  </a:lnTo>
                  <a:lnTo>
                    <a:pt x="5513617" y="198434"/>
                  </a:lnTo>
                  <a:lnTo>
                    <a:pt x="5764236" y="158747"/>
                  </a:lnTo>
                  <a:lnTo>
                    <a:pt x="6014855" y="158747"/>
                  </a:lnTo>
                  <a:lnTo>
                    <a:pt x="6265474" y="79373"/>
                  </a:lnTo>
                </a:path>
              </a:pathLst>
            </a:custGeom>
            <a:ln w="27101" cap="flat">
              <a:solidFill>
                <a:srgbClr val="80BD41">
                  <a:alpha val="100000"/>
                </a:srgbClr>
              </a:solidFill>
              <a:prstDash val="solid"/>
              <a:round/>
            </a:ln>
          </p:spPr>
          <p:txBody>
            <a:bodyPr/>
            <a:lstStyle/>
            <a:p/>
          </p:txBody>
        </p:sp>
        <p:sp>
          <p:nvSpPr>
            <p:cNvPr id="42" name="pl42"/>
            <p:cNvSpPr/>
            <p:nvPr/>
          </p:nvSpPr>
          <p:spPr>
            <a:xfrm>
              <a:off x="1179913" y="2610670"/>
              <a:ext cx="6265474" cy="3055896"/>
            </a:xfrm>
            <a:custGeom>
              <a:avLst/>
              <a:pathLst>
                <a:path w="6265474" h="3055896">
                  <a:moveTo>
                    <a:pt x="0" y="3016209"/>
                  </a:moveTo>
                  <a:lnTo>
                    <a:pt x="250618" y="3055896"/>
                  </a:lnTo>
                  <a:lnTo>
                    <a:pt x="501237" y="2738400"/>
                  </a:lnTo>
                  <a:lnTo>
                    <a:pt x="751856" y="2698713"/>
                  </a:lnTo>
                  <a:lnTo>
                    <a:pt x="1002475" y="2579652"/>
                  </a:lnTo>
                  <a:lnTo>
                    <a:pt x="1253094" y="2539965"/>
                  </a:lnTo>
                  <a:lnTo>
                    <a:pt x="1503713" y="2420904"/>
                  </a:lnTo>
                  <a:lnTo>
                    <a:pt x="1754332" y="2063722"/>
                  </a:lnTo>
                  <a:lnTo>
                    <a:pt x="2004951" y="1666852"/>
                  </a:lnTo>
                  <a:lnTo>
                    <a:pt x="2255570" y="912800"/>
                  </a:lnTo>
                  <a:lnTo>
                    <a:pt x="2506189" y="912800"/>
                  </a:lnTo>
                  <a:lnTo>
                    <a:pt x="2756808" y="873113"/>
                  </a:lnTo>
                  <a:lnTo>
                    <a:pt x="3007427" y="754052"/>
                  </a:lnTo>
                  <a:lnTo>
                    <a:pt x="3258046" y="674678"/>
                  </a:lnTo>
                  <a:lnTo>
                    <a:pt x="3508665" y="238121"/>
                  </a:lnTo>
                  <a:lnTo>
                    <a:pt x="3759284" y="238121"/>
                  </a:lnTo>
                  <a:lnTo>
                    <a:pt x="4009903" y="119060"/>
                  </a:lnTo>
                  <a:lnTo>
                    <a:pt x="4260522" y="119060"/>
                  </a:lnTo>
                  <a:lnTo>
                    <a:pt x="4511141" y="79373"/>
                  </a:lnTo>
                  <a:lnTo>
                    <a:pt x="4761760" y="0"/>
                  </a:lnTo>
                  <a:lnTo>
                    <a:pt x="5012379" y="119060"/>
                  </a:lnTo>
                  <a:lnTo>
                    <a:pt x="5262998" y="238121"/>
                  </a:lnTo>
                  <a:lnTo>
                    <a:pt x="5513617" y="198434"/>
                  </a:lnTo>
                  <a:lnTo>
                    <a:pt x="5764236" y="158747"/>
                  </a:lnTo>
                  <a:lnTo>
                    <a:pt x="6014855" y="158747"/>
                  </a:lnTo>
                  <a:lnTo>
                    <a:pt x="6265474" y="79373"/>
                  </a:lnTo>
                </a:path>
              </a:pathLst>
            </a:custGeom>
            <a:ln w="27101" cap="flat">
              <a:solidFill>
                <a:srgbClr val="EE00EE">
                  <a:alpha val="100000"/>
                </a:srgbClr>
              </a:solidFill>
              <a:prstDash val="solid"/>
              <a:round/>
            </a:ln>
          </p:spPr>
          <p:txBody>
            <a:bodyPr/>
            <a:lstStyle/>
            <a:p/>
          </p:txBody>
        </p:sp>
        <p:sp>
          <p:nvSpPr>
            <p:cNvPr id="43" name="pl43"/>
            <p:cNvSpPr/>
            <p:nvPr/>
          </p:nvSpPr>
          <p:spPr>
            <a:xfrm>
              <a:off x="3686102" y="3920340"/>
              <a:ext cx="3759284" cy="1825600"/>
            </a:xfrm>
            <a:custGeom>
              <a:avLst/>
              <a:pathLst>
                <a:path w="3759284" h="1825600">
                  <a:moveTo>
                    <a:pt x="0" y="1825600"/>
                  </a:moveTo>
                  <a:lnTo>
                    <a:pt x="250618" y="1825600"/>
                  </a:lnTo>
                  <a:lnTo>
                    <a:pt x="501237" y="1825600"/>
                  </a:lnTo>
                  <a:lnTo>
                    <a:pt x="751856" y="1785913"/>
                  </a:lnTo>
                  <a:lnTo>
                    <a:pt x="1002475" y="1706539"/>
                  </a:lnTo>
                  <a:lnTo>
                    <a:pt x="1253094" y="1706539"/>
                  </a:lnTo>
                  <a:lnTo>
                    <a:pt x="1503713" y="1666852"/>
                  </a:lnTo>
                  <a:lnTo>
                    <a:pt x="1754332" y="1627165"/>
                  </a:lnTo>
                  <a:lnTo>
                    <a:pt x="2004951" y="1587478"/>
                  </a:lnTo>
                  <a:lnTo>
                    <a:pt x="2255570" y="1508104"/>
                  </a:lnTo>
                  <a:lnTo>
                    <a:pt x="2506189" y="1428730"/>
                  </a:lnTo>
                  <a:lnTo>
                    <a:pt x="2756808" y="1309669"/>
                  </a:lnTo>
                  <a:lnTo>
                    <a:pt x="3007427" y="1309669"/>
                  </a:lnTo>
                  <a:lnTo>
                    <a:pt x="3258046" y="674678"/>
                  </a:lnTo>
                  <a:lnTo>
                    <a:pt x="3508665" y="277808"/>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610670"/>
              <a:ext cx="2506189" cy="2301843"/>
            </a:xfrm>
            <a:custGeom>
              <a:avLst/>
              <a:pathLst>
                <a:path w="2506189" h="2301843">
                  <a:moveTo>
                    <a:pt x="0" y="2301843"/>
                  </a:moveTo>
                  <a:lnTo>
                    <a:pt x="250618" y="1587478"/>
                  </a:lnTo>
                  <a:lnTo>
                    <a:pt x="501237" y="1547791"/>
                  </a:lnTo>
                  <a:lnTo>
                    <a:pt x="751856" y="754052"/>
                  </a:lnTo>
                  <a:lnTo>
                    <a:pt x="1002475" y="79373"/>
                  </a:lnTo>
                  <a:lnTo>
                    <a:pt x="1253094" y="119060"/>
                  </a:lnTo>
                  <a:lnTo>
                    <a:pt x="1503713" y="198434"/>
                  </a:lnTo>
                  <a:lnTo>
                    <a:pt x="1754332" y="158747"/>
                  </a:lnTo>
                  <a:lnTo>
                    <a:pt x="2004951" y="79373"/>
                  </a:lnTo>
                  <a:lnTo>
                    <a:pt x="2255570" y="79373"/>
                  </a:lnTo>
                  <a:lnTo>
                    <a:pt x="2506189" y="0"/>
                  </a:lnTo>
                </a:path>
              </a:pathLst>
            </a:custGeom>
            <a:ln w="27101" cap="flat">
              <a:solidFill>
                <a:srgbClr val="E31A1C">
                  <a:alpha val="100000"/>
                </a:srgbClr>
              </a:solidFill>
              <a:prstDash val="solid"/>
              <a:round/>
            </a:ln>
          </p:spPr>
          <p:txBody>
            <a:bodyPr/>
            <a:lstStyle/>
            <a:p/>
          </p:txBody>
        </p:sp>
        <p:sp>
          <p:nvSpPr>
            <p:cNvPr id="45" name="pl45"/>
            <p:cNvSpPr/>
            <p:nvPr/>
          </p:nvSpPr>
          <p:spPr>
            <a:xfrm>
              <a:off x="6442911" y="3325035"/>
              <a:ext cx="1002475" cy="1904974"/>
            </a:xfrm>
            <a:custGeom>
              <a:avLst/>
              <a:pathLst>
                <a:path w="1002475" h="1904974">
                  <a:moveTo>
                    <a:pt x="0" y="1904974"/>
                  </a:moveTo>
                  <a:lnTo>
                    <a:pt x="250618" y="1468417"/>
                  </a:lnTo>
                  <a:lnTo>
                    <a:pt x="501237" y="992174"/>
                  </a:lnTo>
                  <a:lnTo>
                    <a:pt x="751856" y="476243"/>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2809105"/>
              <a:ext cx="6265474" cy="754052"/>
            </a:xfrm>
            <a:custGeom>
              <a:avLst/>
              <a:pathLst>
                <a:path w="6265474" h="754052">
                  <a:moveTo>
                    <a:pt x="0" y="754052"/>
                  </a:moveTo>
                  <a:lnTo>
                    <a:pt x="250618" y="714365"/>
                  </a:lnTo>
                  <a:lnTo>
                    <a:pt x="501237" y="634991"/>
                  </a:lnTo>
                  <a:lnTo>
                    <a:pt x="751856" y="555617"/>
                  </a:lnTo>
                  <a:lnTo>
                    <a:pt x="1002475" y="476243"/>
                  </a:lnTo>
                  <a:lnTo>
                    <a:pt x="1253094" y="396869"/>
                  </a:lnTo>
                  <a:lnTo>
                    <a:pt x="1503713" y="277808"/>
                  </a:lnTo>
                  <a:lnTo>
                    <a:pt x="1754332" y="238121"/>
                  </a:lnTo>
                  <a:lnTo>
                    <a:pt x="2004951" y="158747"/>
                  </a:lnTo>
                  <a:lnTo>
                    <a:pt x="2255570" y="0"/>
                  </a:lnTo>
                  <a:lnTo>
                    <a:pt x="2506189" y="0"/>
                  </a:lnTo>
                  <a:lnTo>
                    <a:pt x="2756808" y="39686"/>
                  </a:lnTo>
                  <a:lnTo>
                    <a:pt x="3007427" y="79373"/>
                  </a:lnTo>
                  <a:lnTo>
                    <a:pt x="3258046" y="79373"/>
                  </a:lnTo>
                  <a:lnTo>
                    <a:pt x="3508665" y="119060"/>
                  </a:lnTo>
                  <a:lnTo>
                    <a:pt x="3759284" y="119060"/>
                  </a:lnTo>
                  <a:lnTo>
                    <a:pt x="4009903" y="119060"/>
                  </a:lnTo>
                  <a:lnTo>
                    <a:pt x="4260522" y="79373"/>
                  </a:lnTo>
                  <a:lnTo>
                    <a:pt x="4511141" y="39686"/>
                  </a:lnTo>
                  <a:lnTo>
                    <a:pt x="4761760" y="0"/>
                  </a:lnTo>
                  <a:lnTo>
                    <a:pt x="5012379" y="39686"/>
                  </a:lnTo>
                  <a:lnTo>
                    <a:pt x="5262998" y="198434"/>
                  </a:lnTo>
                  <a:lnTo>
                    <a:pt x="5513617" y="158747"/>
                  </a:lnTo>
                  <a:lnTo>
                    <a:pt x="5764236" y="119060"/>
                  </a:lnTo>
                  <a:lnTo>
                    <a:pt x="6014855" y="119060"/>
                  </a:lnTo>
                  <a:lnTo>
                    <a:pt x="6265474" y="39686"/>
                  </a:lnTo>
                </a:path>
              </a:pathLst>
            </a:custGeom>
            <a:ln w="27101" cap="flat">
              <a:solidFill>
                <a:srgbClr val="FFC20E">
                  <a:alpha val="100000"/>
                </a:srgbClr>
              </a:solidFill>
              <a:prstDash val="solid"/>
              <a:round/>
            </a:ln>
          </p:spPr>
          <p:txBody>
            <a:bodyPr/>
            <a:lstStyle/>
            <a:p/>
          </p:txBody>
        </p:sp>
        <p:sp>
          <p:nvSpPr>
            <p:cNvPr id="47" name="pl47"/>
            <p:cNvSpPr/>
            <p:nvPr/>
          </p:nvSpPr>
          <p:spPr>
            <a:xfrm>
              <a:off x="1179913" y="3325035"/>
              <a:ext cx="6265474" cy="1984348"/>
            </a:xfrm>
            <a:custGeom>
              <a:avLst/>
              <a:pathLst>
                <a:path w="6265474" h="1984348">
                  <a:moveTo>
                    <a:pt x="0" y="1944661"/>
                  </a:moveTo>
                  <a:lnTo>
                    <a:pt x="250618" y="1944661"/>
                  </a:lnTo>
                  <a:lnTo>
                    <a:pt x="501237" y="1984348"/>
                  </a:lnTo>
                  <a:lnTo>
                    <a:pt x="751856" y="1984348"/>
                  </a:lnTo>
                  <a:lnTo>
                    <a:pt x="1002475" y="1904974"/>
                  </a:lnTo>
                  <a:lnTo>
                    <a:pt x="1253094" y="1904974"/>
                  </a:lnTo>
                  <a:lnTo>
                    <a:pt x="1503713" y="1904974"/>
                  </a:lnTo>
                  <a:lnTo>
                    <a:pt x="1754332" y="1904974"/>
                  </a:lnTo>
                  <a:lnTo>
                    <a:pt x="2004951" y="1984348"/>
                  </a:lnTo>
                  <a:lnTo>
                    <a:pt x="2255570" y="1984348"/>
                  </a:lnTo>
                  <a:lnTo>
                    <a:pt x="2506189" y="1984348"/>
                  </a:lnTo>
                  <a:lnTo>
                    <a:pt x="2756808" y="1984348"/>
                  </a:lnTo>
                  <a:lnTo>
                    <a:pt x="3007427" y="1904974"/>
                  </a:lnTo>
                  <a:lnTo>
                    <a:pt x="3258046" y="1825600"/>
                  </a:lnTo>
                  <a:lnTo>
                    <a:pt x="3508665" y="1666852"/>
                  </a:lnTo>
                  <a:lnTo>
                    <a:pt x="3759284" y="1389043"/>
                  </a:lnTo>
                  <a:lnTo>
                    <a:pt x="4009903" y="1230295"/>
                  </a:lnTo>
                  <a:lnTo>
                    <a:pt x="4260522" y="1150921"/>
                  </a:lnTo>
                  <a:lnTo>
                    <a:pt x="4511141" y="1111234"/>
                  </a:lnTo>
                  <a:lnTo>
                    <a:pt x="4761760" y="833426"/>
                  </a:lnTo>
                  <a:lnTo>
                    <a:pt x="5012379" y="754052"/>
                  </a:lnTo>
                  <a:lnTo>
                    <a:pt x="5262998" y="714365"/>
                  </a:lnTo>
                  <a:lnTo>
                    <a:pt x="5513617" y="515930"/>
                  </a:lnTo>
                  <a:lnTo>
                    <a:pt x="5764236" y="396869"/>
                  </a:lnTo>
                  <a:lnTo>
                    <a:pt x="6014855" y="158747"/>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3007540"/>
              <a:ext cx="4260522" cy="2738400"/>
            </a:xfrm>
            <a:custGeom>
              <a:avLst/>
              <a:pathLst>
                <a:path w="4260522" h="2738400">
                  <a:moveTo>
                    <a:pt x="0" y="2738400"/>
                  </a:moveTo>
                  <a:lnTo>
                    <a:pt x="250618" y="2738400"/>
                  </a:lnTo>
                  <a:lnTo>
                    <a:pt x="501237" y="2619339"/>
                  </a:lnTo>
                  <a:lnTo>
                    <a:pt x="751856" y="2341530"/>
                  </a:lnTo>
                  <a:lnTo>
                    <a:pt x="1002475" y="1944661"/>
                  </a:lnTo>
                  <a:lnTo>
                    <a:pt x="1253094" y="1508104"/>
                  </a:lnTo>
                  <a:lnTo>
                    <a:pt x="1503713" y="952487"/>
                  </a:lnTo>
                  <a:lnTo>
                    <a:pt x="1754332" y="515930"/>
                  </a:lnTo>
                  <a:lnTo>
                    <a:pt x="2004951" y="238121"/>
                  </a:lnTo>
                  <a:lnTo>
                    <a:pt x="2255570" y="119060"/>
                  </a:lnTo>
                  <a:lnTo>
                    <a:pt x="2506189" y="39686"/>
                  </a:lnTo>
                  <a:lnTo>
                    <a:pt x="2756808" y="0"/>
                  </a:lnTo>
                  <a:lnTo>
                    <a:pt x="3007427" y="79373"/>
                  </a:lnTo>
                  <a:lnTo>
                    <a:pt x="3258046" y="238121"/>
                  </a:lnTo>
                  <a:lnTo>
                    <a:pt x="3508665" y="158747"/>
                  </a:lnTo>
                  <a:lnTo>
                    <a:pt x="3759284" y="119060"/>
                  </a:lnTo>
                  <a:lnTo>
                    <a:pt x="4009903" y="119060"/>
                  </a:lnTo>
                  <a:lnTo>
                    <a:pt x="4260522" y="39686"/>
                  </a:lnTo>
                </a:path>
              </a:pathLst>
            </a:custGeom>
            <a:ln w="27101" cap="flat">
              <a:solidFill>
                <a:srgbClr val="9A32CD">
                  <a:alpha val="100000"/>
                </a:srgbClr>
              </a:solidFill>
              <a:prstDash val="solid"/>
              <a:round/>
            </a:ln>
          </p:spPr>
          <p:txBody>
            <a:bodyPr/>
            <a:lstStyle/>
            <a:p/>
          </p:txBody>
        </p:sp>
        <p:sp>
          <p:nvSpPr>
            <p:cNvPr id="49" name="pl49"/>
            <p:cNvSpPr/>
            <p:nvPr/>
          </p:nvSpPr>
          <p:spPr>
            <a:xfrm>
              <a:off x="2683627" y="3325035"/>
              <a:ext cx="4761760" cy="2420904"/>
            </a:xfrm>
            <a:custGeom>
              <a:avLst/>
              <a:pathLst>
                <a:path w="4761760" h="2420904">
                  <a:moveTo>
                    <a:pt x="0" y="2420904"/>
                  </a:moveTo>
                  <a:lnTo>
                    <a:pt x="250618" y="2420904"/>
                  </a:lnTo>
                  <a:lnTo>
                    <a:pt x="501237" y="2420904"/>
                  </a:lnTo>
                  <a:lnTo>
                    <a:pt x="751856" y="2381217"/>
                  </a:lnTo>
                  <a:lnTo>
                    <a:pt x="1002475" y="2341530"/>
                  </a:lnTo>
                  <a:lnTo>
                    <a:pt x="1253094" y="2262156"/>
                  </a:lnTo>
                  <a:lnTo>
                    <a:pt x="1503713" y="2103409"/>
                  </a:lnTo>
                  <a:lnTo>
                    <a:pt x="1754332" y="1825600"/>
                  </a:lnTo>
                  <a:lnTo>
                    <a:pt x="2004951" y="1230295"/>
                  </a:lnTo>
                  <a:lnTo>
                    <a:pt x="2255570" y="952487"/>
                  </a:lnTo>
                  <a:lnTo>
                    <a:pt x="2506189" y="793739"/>
                  </a:lnTo>
                  <a:lnTo>
                    <a:pt x="2756808" y="714365"/>
                  </a:lnTo>
                  <a:lnTo>
                    <a:pt x="3007427" y="595304"/>
                  </a:lnTo>
                  <a:lnTo>
                    <a:pt x="3258046" y="515930"/>
                  </a:lnTo>
                  <a:lnTo>
                    <a:pt x="3508665" y="396869"/>
                  </a:lnTo>
                  <a:lnTo>
                    <a:pt x="3759284" y="357182"/>
                  </a:lnTo>
                  <a:lnTo>
                    <a:pt x="4009903" y="396869"/>
                  </a:lnTo>
                  <a:lnTo>
                    <a:pt x="4260522" y="198434"/>
                  </a:lnTo>
                  <a:lnTo>
                    <a:pt x="4511141" y="79373"/>
                  </a:lnTo>
                  <a:lnTo>
                    <a:pt x="4761760" y="0"/>
                  </a:lnTo>
                </a:path>
              </a:pathLst>
            </a:custGeom>
            <a:ln w="27101" cap="flat">
              <a:solidFill>
                <a:srgbClr val="836FFF">
                  <a:alpha val="100000"/>
                </a:srgbClr>
              </a:solidFill>
              <a:prstDash val="solid"/>
              <a:round/>
            </a:ln>
          </p:spPr>
          <p:txBody>
            <a:bodyPr/>
            <a:lstStyle/>
            <a:p/>
          </p:txBody>
        </p:sp>
        <p:sp>
          <p:nvSpPr>
            <p:cNvPr id="50" name="pl50"/>
            <p:cNvSpPr/>
            <p:nvPr/>
          </p:nvSpPr>
          <p:spPr>
            <a:xfrm>
              <a:off x="1179913" y="3960027"/>
              <a:ext cx="6265474" cy="1547791"/>
            </a:xfrm>
            <a:custGeom>
              <a:avLst/>
              <a:pathLst>
                <a:path w="6265474" h="1547791">
                  <a:moveTo>
                    <a:pt x="0" y="1547791"/>
                  </a:moveTo>
                  <a:lnTo>
                    <a:pt x="250618" y="1508104"/>
                  </a:lnTo>
                  <a:lnTo>
                    <a:pt x="501237" y="1547791"/>
                  </a:lnTo>
                  <a:lnTo>
                    <a:pt x="751856" y="1547791"/>
                  </a:lnTo>
                  <a:lnTo>
                    <a:pt x="1002475" y="1468417"/>
                  </a:lnTo>
                  <a:lnTo>
                    <a:pt x="1253094" y="1468417"/>
                  </a:lnTo>
                  <a:lnTo>
                    <a:pt x="1503713" y="1468417"/>
                  </a:lnTo>
                  <a:lnTo>
                    <a:pt x="1754332" y="1468417"/>
                  </a:lnTo>
                  <a:lnTo>
                    <a:pt x="2004951" y="1547791"/>
                  </a:lnTo>
                  <a:lnTo>
                    <a:pt x="2255570" y="1547791"/>
                  </a:lnTo>
                  <a:lnTo>
                    <a:pt x="2506189" y="1508104"/>
                  </a:lnTo>
                  <a:lnTo>
                    <a:pt x="2756808" y="1508104"/>
                  </a:lnTo>
                  <a:lnTo>
                    <a:pt x="3007427" y="1508104"/>
                  </a:lnTo>
                  <a:lnTo>
                    <a:pt x="3258046" y="1389043"/>
                  </a:lnTo>
                  <a:lnTo>
                    <a:pt x="3508665" y="1150921"/>
                  </a:lnTo>
                  <a:lnTo>
                    <a:pt x="3759284" y="1071548"/>
                  </a:lnTo>
                  <a:lnTo>
                    <a:pt x="4009903" y="1031861"/>
                  </a:lnTo>
                  <a:lnTo>
                    <a:pt x="4260522" y="595304"/>
                  </a:lnTo>
                  <a:lnTo>
                    <a:pt x="4511141" y="396869"/>
                  </a:lnTo>
                  <a:lnTo>
                    <a:pt x="4761760" y="357182"/>
                  </a:lnTo>
                  <a:lnTo>
                    <a:pt x="5012379" y="238121"/>
                  </a:lnTo>
                  <a:lnTo>
                    <a:pt x="5262998" y="277808"/>
                  </a:lnTo>
                  <a:lnTo>
                    <a:pt x="5513617" y="277808"/>
                  </a:lnTo>
                  <a:lnTo>
                    <a:pt x="5764236" y="277808"/>
                  </a:lnTo>
                  <a:lnTo>
                    <a:pt x="6014855" y="158747"/>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3047227"/>
              <a:ext cx="6265474" cy="1944661"/>
            </a:xfrm>
            <a:custGeom>
              <a:avLst/>
              <a:pathLst>
                <a:path w="6265474" h="1944661">
                  <a:moveTo>
                    <a:pt x="0" y="1944661"/>
                  </a:moveTo>
                  <a:lnTo>
                    <a:pt x="250618" y="1904974"/>
                  </a:lnTo>
                  <a:lnTo>
                    <a:pt x="501237" y="1825600"/>
                  </a:lnTo>
                  <a:lnTo>
                    <a:pt x="751856" y="1785913"/>
                  </a:lnTo>
                  <a:lnTo>
                    <a:pt x="1002475" y="1706539"/>
                  </a:lnTo>
                  <a:lnTo>
                    <a:pt x="1253094" y="1666852"/>
                  </a:lnTo>
                  <a:lnTo>
                    <a:pt x="1503713" y="1587478"/>
                  </a:lnTo>
                  <a:lnTo>
                    <a:pt x="1754332" y="1508104"/>
                  </a:lnTo>
                  <a:lnTo>
                    <a:pt x="2004951" y="1468417"/>
                  </a:lnTo>
                  <a:lnTo>
                    <a:pt x="2255570" y="1349356"/>
                  </a:lnTo>
                  <a:lnTo>
                    <a:pt x="2506189" y="1349356"/>
                  </a:lnTo>
                  <a:lnTo>
                    <a:pt x="2756808" y="1309669"/>
                  </a:lnTo>
                  <a:lnTo>
                    <a:pt x="3007427" y="1269982"/>
                  </a:lnTo>
                  <a:lnTo>
                    <a:pt x="3258046" y="1190608"/>
                  </a:lnTo>
                  <a:lnTo>
                    <a:pt x="3508665" y="1031861"/>
                  </a:lnTo>
                  <a:lnTo>
                    <a:pt x="3759284" y="873113"/>
                  </a:lnTo>
                  <a:lnTo>
                    <a:pt x="4009903" y="714365"/>
                  </a:lnTo>
                  <a:lnTo>
                    <a:pt x="4260522" y="674678"/>
                  </a:lnTo>
                  <a:lnTo>
                    <a:pt x="4511141" y="555617"/>
                  </a:lnTo>
                  <a:lnTo>
                    <a:pt x="4761760" y="436556"/>
                  </a:lnTo>
                  <a:lnTo>
                    <a:pt x="5012379" y="436556"/>
                  </a:lnTo>
                  <a:lnTo>
                    <a:pt x="5262998" y="476243"/>
                  </a:lnTo>
                  <a:lnTo>
                    <a:pt x="5513617" y="396869"/>
                  </a:lnTo>
                  <a:lnTo>
                    <a:pt x="5764236" y="277808"/>
                  </a:lnTo>
                  <a:lnTo>
                    <a:pt x="6014855" y="158747"/>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49670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49273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48480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8083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7289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6892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6098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5305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4908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3717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3717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33207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42923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421301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40542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895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7367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6970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5780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4589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4589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4986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341927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330020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30224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4874" y="1721678"/>
              <a:ext cx="970495" cy="880386"/>
            </a:xfrm>
            <a:custGeom>
              <a:avLst/>
              <a:pathLst>
                <a:path w="970495" h="880386">
                  <a:moveTo>
                    <a:pt x="970495" y="0"/>
                  </a:moveTo>
                  <a:lnTo>
                    <a:pt x="0" y="880386"/>
                  </a:lnTo>
                </a:path>
              </a:pathLst>
            </a:custGeom>
          </p:spPr>
          <p:txBody>
            <a:bodyPr/>
            <a:lstStyle/>
            <a:p/>
          </p:txBody>
        </p:sp>
        <p:sp>
          <p:nvSpPr>
            <p:cNvPr id="79" name="pl79"/>
            <p:cNvSpPr/>
            <p:nvPr/>
          </p:nvSpPr>
          <p:spPr>
            <a:xfrm>
              <a:off x="7463132" y="2500205"/>
              <a:ext cx="980342" cy="186463"/>
            </a:xfrm>
            <a:custGeom>
              <a:avLst/>
              <a:pathLst>
                <a:path w="980342" h="186463">
                  <a:moveTo>
                    <a:pt x="980342" y="0"/>
                  </a:moveTo>
                  <a:lnTo>
                    <a:pt x="0" y="186463"/>
                  </a:lnTo>
                </a:path>
              </a:pathLst>
            </a:custGeom>
          </p:spPr>
          <p:txBody>
            <a:bodyPr/>
            <a:lstStyle/>
            <a:p/>
          </p:txBody>
        </p:sp>
        <p:sp>
          <p:nvSpPr>
            <p:cNvPr id="80" name="pl80"/>
            <p:cNvSpPr/>
            <p:nvPr/>
          </p:nvSpPr>
          <p:spPr>
            <a:xfrm>
              <a:off x="7456008" y="1982160"/>
              <a:ext cx="903067" cy="699655"/>
            </a:xfrm>
            <a:custGeom>
              <a:avLst/>
              <a:pathLst>
                <a:path w="903067" h="699655">
                  <a:moveTo>
                    <a:pt x="903067" y="0"/>
                  </a:moveTo>
                  <a:lnTo>
                    <a:pt x="0" y="699655"/>
                  </a:lnTo>
                </a:path>
              </a:pathLst>
            </a:custGeom>
          </p:spPr>
          <p:txBody>
            <a:bodyPr/>
            <a:lstStyle/>
            <a:p/>
          </p:txBody>
        </p:sp>
        <p:sp>
          <p:nvSpPr>
            <p:cNvPr id="81" name="pl81"/>
            <p:cNvSpPr/>
            <p:nvPr/>
          </p:nvSpPr>
          <p:spPr>
            <a:xfrm>
              <a:off x="7460053" y="2240864"/>
              <a:ext cx="1037553" cy="442919"/>
            </a:xfrm>
            <a:custGeom>
              <a:avLst/>
              <a:pathLst>
                <a:path w="1037553" h="442919">
                  <a:moveTo>
                    <a:pt x="1037553" y="0"/>
                  </a:moveTo>
                  <a:lnTo>
                    <a:pt x="0" y="442919"/>
                  </a:lnTo>
                </a:path>
              </a:pathLst>
            </a:custGeom>
          </p:spPr>
          <p:txBody>
            <a:bodyPr/>
            <a:lstStyle/>
            <a:p/>
          </p:txBody>
        </p:sp>
        <p:sp>
          <p:nvSpPr>
            <p:cNvPr id="82" name="pl82"/>
            <p:cNvSpPr/>
            <p:nvPr/>
          </p:nvSpPr>
          <p:spPr>
            <a:xfrm>
              <a:off x="7463810" y="2754679"/>
              <a:ext cx="792852" cy="91975"/>
            </a:xfrm>
            <a:custGeom>
              <a:avLst/>
              <a:pathLst>
                <a:path w="792852" h="91975">
                  <a:moveTo>
                    <a:pt x="792852" y="0"/>
                  </a:moveTo>
                  <a:lnTo>
                    <a:pt x="0" y="91975"/>
                  </a:lnTo>
                </a:path>
              </a:pathLst>
            </a:custGeom>
          </p:spPr>
          <p:txBody>
            <a:bodyPr/>
            <a:lstStyle/>
            <a:p/>
          </p:txBody>
        </p:sp>
        <p:sp>
          <p:nvSpPr>
            <p:cNvPr id="83" name="pl83"/>
            <p:cNvSpPr/>
            <p:nvPr/>
          </p:nvSpPr>
          <p:spPr>
            <a:xfrm>
              <a:off x="7462813" y="3051038"/>
              <a:ext cx="992640" cy="217101"/>
            </a:xfrm>
            <a:custGeom>
              <a:avLst/>
              <a:pathLst>
                <a:path w="992640" h="217101">
                  <a:moveTo>
                    <a:pt x="992640" y="217101"/>
                  </a:moveTo>
                  <a:lnTo>
                    <a:pt x="0" y="0"/>
                  </a:lnTo>
                </a:path>
              </a:pathLst>
            </a:custGeom>
          </p:spPr>
          <p:txBody>
            <a:bodyPr/>
            <a:lstStyle/>
            <a:p/>
          </p:txBody>
        </p:sp>
        <p:sp>
          <p:nvSpPr>
            <p:cNvPr id="84" name="pl84"/>
            <p:cNvSpPr/>
            <p:nvPr/>
          </p:nvSpPr>
          <p:spPr>
            <a:xfrm>
              <a:off x="7464184" y="3011488"/>
              <a:ext cx="792478" cy="34910"/>
            </a:xfrm>
            <a:custGeom>
              <a:avLst/>
              <a:pathLst>
                <a:path w="792478" h="34910">
                  <a:moveTo>
                    <a:pt x="792478" y="0"/>
                  </a:moveTo>
                  <a:lnTo>
                    <a:pt x="0" y="34910"/>
                  </a:lnTo>
                </a:path>
              </a:pathLst>
            </a:custGeom>
          </p:spPr>
          <p:txBody>
            <a:bodyPr/>
            <a:lstStyle/>
            <a:p/>
          </p:txBody>
        </p:sp>
        <p:sp>
          <p:nvSpPr>
            <p:cNvPr id="85" name="pl85"/>
            <p:cNvSpPr/>
            <p:nvPr/>
          </p:nvSpPr>
          <p:spPr>
            <a:xfrm>
              <a:off x="7462951" y="3328666"/>
              <a:ext cx="968453" cy="200184"/>
            </a:xfrm>
            <a:custGeom>
              <a:avLst/>
              <a:pathLst>
                <a:path w="968453" h="200184">
                  <a:moveTo>
                    <a:pt x="968453" y="200184"/>
                  </a:moveTo>
                  <a:lnTo>
                    <a:pt x="0" y="0"/>
                  </a:lnTo>
                </a:path>
              </a:pathLst>
            </a:custGeom>
          </p:spPr>
          <p:txBody>
            <a:bodyPr/>
            <a:lstStyle/>
            <a:p/>
          </p:txBody>
        </p:sp>
        <p:sp>
          <p:nvSpPr>
            <p:cNvPr id="86" name="pl86"/>
            <p:cNvSpPr/>
            <p:nvPr/>
          </p:nvSpPr>
          <p:spPr>
            <a:xfrm>
              <a:off x="7450284" y="3334650"/>
              <a:ext cx="330433" cy="648864"/>
            </a:xfrm>
            <a:custGeom>
              <a:avLst/>
              <a:pathLst>
                <a:path w="330433" h="648864">
                  <a:moveTo>
                    <a:pt x="330433" y="648864"/>
                  </a:moveTo>
                  <a:lnTo>
                    <a:pt x="0" y="0"/>
                  </a:lnTo>
                </a:path>
              </a:pathLst>
            </a:custGeom>
          </p:spPr>
          <p:txBody>
            <a:bodyPr/>
            <a:lstStyle/>
            <a:p/>
          </p:txBody>
        </p:sp>
        <p:sp>
          <p:nvSpPr>
            <p:cNvPr id="87" name="pl87"/>
            <p:cNvSpPr/>
            <p:nvPr/>
          </p:nvSpPr>
          <p:spPr>
            <a:xfrm>
              <a:off x="7457779" y="3332542"/>
              <a:ext cx="744659" cy="451095"/>
            </a:xfrm>
            <a:custGeom>
              <a:avLst/>
              <a:pathLst>
                <a:path w="744659" h="451095">
                  <a:moveTo>
                    <a:pt x="744659" y="451095"/>
                  </a:moveTo>
                  <a:lnTo>
                    <a:pt x="0" y="0"/>
                  </a:lnTo>
                </a:path>
              </a:pathLst>
            </a:custGeom>
          </p:spPr>
          <p:txBody>
            <a:bodyPr/>
            <a:lstStyle/>
            <a:p/>
          </p:txBody>
        </p:sp>
        <p:sp>
          <p:nvSpPr>
            <p:cNvPr id="88" name="pl88"/>
            <p:cNvSpPr/>
            <p:nvPr/>
          </p:nvSpPr>
          <p:spPr>
            <a:xfrm>
              <a:off x="7459795" y="3926765"/>
              <a:ext cx="923420" cy="411813"/>
            </a:xfrm>
            <a:custGeom>
              <a:avLst/>
              <a:pathLst>
                <a:path w="923420" h="411813">
                  <a:moveTo>
                    <a:pt x="923420" y="411813"/>
                  </a:moveTo>
                  <a:lnTo>
                    <a:pt x="0" y="0"/>
                  </a:lnTo>
                </a:path>
              </a:pathLst>
            </a:custGeom>
          </p:spPr>
          <p:txBody>
            <a:bodyPr/>
            <a:lstStyle/>
            <a:p/>
          </p:txBody>
        </p:sp>
        <p:sp>
          <p:nvSpPr>
            <p:cNvPr id="89" name="pl89"/>
            <p:cNvSpPr/>
            <p:nvPr/>
          </p:nvSpPr>
          <p:spPr>
            <a:xfrm>
              <a:off x="7456509" y="3968068"/>
              <a:ext cx="836272" cy="604685"/>
            </a:xfrm>
            <a:custGeom>
              <a:avLst/>
              <a:pathLst>
                <a:path w="836272" h="604685">
                  <a:moveTo>
                    <a:pt x="836272" y="604685"/>
                  </a:moveTo>
                  <a:lnTo>
                    <a:pt x="0" y="0"/>
                  </a:lnTo>
                </a:path>
              </a:pathLst>
            </a:custGeom>
          </p:spPr>
          <p:txBody>
            <a:bodyPr/>
            <a:lstStyle/>
            <a:p/>
          </p:txBody>
        </p:sp>
        <p:sp>
          <p:nvSpPr>
            <p:cNvPr id="90" name="pg90"/>
            <p:cNvSpPr/>
            <p:nvPr/>
          </p:nvSpPr>
          <p:spPr>
            <a:xfrm>
              <a:off x="8356789" y="1631232"/>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1" name="tx91"/>
            <p:cNvSpPr/>
            <p:nvPr/>
          </p:nvSpPr>
          <p:spPr>
            <a:xfrm>
              <a:off x="8379649" y="1676952"/>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79%</a:t>
              </a:r>
            </a:p>
          </p:txBody>
        </p:sp>
        <p:sp>
          <p:nvSpPr>
            <p:cNvPr id="92" name="pg92"/>
            <p:cNvSpPr/>
            <p:nvPr/>
          </p:nvSpPr>
          <p:spPr>
            <a:xfrm>
              <a:off x="8374894" y="2412168"/>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3" name="tx93"/>
            <p:cNvSpPr/>
            <p:nvPr/>
          </p:nvSpPr>
          <p:spPr>
            <a:xfrm>
              <a:off x="8397754" y="2457888"/>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77%</a:t>
              </a:r>
            </a:p>
          </p:txBody>
        </p:sp>
        <p:sp>
          <p:nvSpPr>
            <p:cNvPr id="94" name="pg94"/>
            <p:cNvSpPr/>
            <p:nvPr/>
          </p:nvSpPr>
          <p:spPr>
            <a:xfrm>
              <a:off x="8290495" y="1890891"/>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5" name="tx95"/>
            <p:cNvSpPr/>
            <p:nvPr/>
          </p:nvSpPr>
          <p:spPr>
            <a:xfrm>
              <a:off x="8313355" y="1936611"/>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77%</a:t>
              </a:r>
            </a:p>
          </p:txBody>
        </p:sp>
        <p:sp>
          <p:nvSpPr>
            <p:cNvPr id="96" name="pg96"/>
            <p:cNvSpPr/>
            <p:nvPr/>
          </p:nvSpPr>
          <p:spPr>
            <a:xfrm>
              <a:off x="8429027" y="2150398"/>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7" name="tx97"/>
            <p:cNvSpPr/>
            <p:nvPr/>
          </p:nvSpPr>
          <p:spPr>
            <a:xfrm>
              <a:off x="8451887" y="2196118"/>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77%</a:t>
              </a:r>
            </a:p>
          </p:txBody>
        </p:sp>
        <p:sp>
          <p:nvSpPr>
            <p:cNvPr id="98" name="pg98"/>
            <p:cNvSpPr/>
            <p:nvPr/>
          </p:nvSpPr>
          <p:spPr>
            <a:xfrm>
              <a:off x="8188083" y="2668120"/>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9" name="tx99"/>
            <p:cNvSpPr/>
            <p:nvPr/>
          </p:nvSpPr>
          <p:spPr>
            <a:xfrm>
              <a:off x="8210943" y="2713840"/>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73%</a:t>
              </a:r>
            </a:p>
          </p:txBody>
        </p:sp>
        <p:sp>
          <p:nvSpPr>
            <p:cNvPr id="100" name="pg100"/>
            <p:cNvSpPr/>
            <p:nvPr/>
          </p:nvSpPr>
          <p:spPr>
            <a:xfrm>
              <a:off x="8386873" y="3187595"/>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2"/>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1" name="tx101"/>
            <p:cNvSpPr/>
            <p:nvPr/>
          </p:nvSpPr>
          <p:spPr>
            <a:xfrm>
              <a:off x="8409733" y="3233315"/>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68%</a:t>
              </a:r>
            </a:p>
          </p:txBody>
        </p:sp>
        <p:sp>
          <p:nvSpPr>
            <p:cNvPr id="102" name="pg102"/>
            <p:cNvSpPr/>
            <p:nvPr/>
          </p:nvSpPr>
          <p:spPr>
            <a:xfrm>
              <a:off x="8188083" y="2926826"/>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3" name="tx103"/>
            <p:cNvSpPr/>
            <p:nvPr/>
          </p:nvSpPr>
          <p:spPr>
            <a:xfrm>
              <a:off x="8210943" y="2972546"/>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68%</a:t>
              </a:r>
            </a:p>
          </p:txBody>
        </p:sp>
        <p:sp>
          <p:nvSpPr>
            <p:cNvPr id="104" name="pg104"/>
            <p:cNvSpPr/>
            <p:nvPr/>
          </p:nvSpPr>
          <p:spPr>
            <a:xfrm>
              <a:off x="8362824" y="3448166"/>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2"/>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5" name="tx105"/>
            <p:cNvSpPr/>
            <p:nvPr/>
          </p:nvSpPr>
          <p:spPr>
            <a:xfrm>
              <a:off x="8385684" y="3493886"/>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61%</a:t>
              </a:r>
            </a:p>
          </p:txBody>
        </p:sp>
        <p:sp>
          <p:nvSpPr>
            <p:cNvPr id="106" name="pg106"/>
            <p:cNvSpPr/>
            <p:nvPr/>
          </p:nvSpPr>
          <p:spPr>
            <a:xfrm>
              <a:off x="7712137" y="3908923"/>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2"/>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7" name="tx107"/>
            <p:cNvSpPr/>
            <p:nvPr/>
          </p:nvSpPr>
          <p:spPr>
            <a:xfrm>
              <a:off x="7734997" y="3954643"/>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61%</a:t>
              </a:r>
            </a:p>
          </p:txBody>
        </p:sp>
        <p:sp>
          <p:nvSpPr>
            <p:cNvPr id="108" name="pg108"/>
            <p:cNvSpPr/>
            <p:nvPr/>
          </p:nvSpPr>
          <p:spPr>
            <a:xfrm>
              <a:off x="8133859" y="3707559"/>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2"/>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09" name="tx109"/>
            <p:cNvSpPr/>
            <p:nvPr/>
          </p:nvSpPr>
          <p:spPr>
            <a:xfrm>
              <a:off x="8156719" y="3753279"/>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61%</a:t>
              </a:r>
            </a:p>
          </p:txBody>
        </p:sp>
        <p:sp>
          <p:nvSpPr>
            <p:cNvPr id="110" name="pg110"/>
            <p:cNvSpPr/>
            <p:nvPr/>
          </p:nvSpPr>
          <p:spPr>
            <a:xfrm>
              <a:off x="8314635" y="4260732"/>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1"/>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1" name="tx111"/>
            <p:cNvSpPr/>
            <p:nvPr/>
          </p:nvSpPr>
          <p:spPr>
            <a:xfrm>
              <a:off x="8337495" y="4306452"/>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46%</a:t>
              </a:r>
            </a:p>
          </p:txBody>
        </p:sp>
        <p:sp>
          <p:nvSpPr>
            <p:cNvPr id="112" name="pg112"/>
            <p:cNvSpPr/>
            <p:nvPr/>
          </p:nvSpPr>
          <p:spPr>
            <a:xfrm>
              <a:off x="8224201" y="4495604"/>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13" name="tx113"/>
            <p:cNvSpPr/>
            <p:nvPr/>
          </p:nvSpPr>
          <p:spPr>
            <a:xfrm>
              <a:off x="8247061" y="4541324"/>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45%</a:t>
              </a:r>
            </a:p>
          </p:txBody>
        </p:sp>
        <p:sp>
          <p:nvSpPr>
            <p:cNvPr id="114" name="pg114"/>
            <p:cNvSpPr/>
            <p:nvPr/>
          </p:nvSpPr>
          <p:spPr>
            <a:xfrm>
              <a:off x="1099695" y="5048159"/>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15" y="50938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19</a:t>
              </a:r>
            </a:p>
          </p:txBody>
        </p:sp>
        <p:sp>
          <p:nvSpPr>
            <p:cNvPr id="116" name="pg116"/>
            <p:cNvSpPr/>
            <p:nvPr/>
          </p:nvSpPr>
          <p:spPr>
            <a:xfrm>
              <a:off x="2352775" y="4770358"/>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495" y="48160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26</a:t>
              </a:r>
            </a:p>
          </p:txBody>
        </p:sp>
        <p:sp>
          <p:nvSpPr>
            <p:cNvPr id="118" name="pg118"/>
            <p:cNvSpPr/>
            <p:nvPr/>
          </p:nvSpPr>
          <p:spPr>
            <a:xfrm>
              <a:off x="3605879" y="4452858"/>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599" y="44985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34</a:t>
              </a:r>
            </a:p>
          </p:txBody>
        </p:sp>
        <p:sp>
          <p:nvSpPr>
            <p:cNvPr id="120" name="pg120"/>
            <p:cNvSpPr/>
            <p:nvPr/>
          </p:nvSpPr>
          <p:spPr>
            <a:xfrm>
              <a:off x="4858963" y="3976620"/>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83" y="40223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46</a:t>
              </a:r>
            </a:p>
          </p:txBody>
        </p:sp>
        <p:sp>
          <p:nvSpPr>
            <p:cNvPr id="122" name="pg122"/>
            <p:cNvSpPr/>
            <p:nvPr/>
          </p:nvSpPr>
          <p:spPr>
            <a:xfrm>
              <a:off x="5861455" y="3540055"/>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75" y="3585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57</a:t>
              </a:r>
            </a:p>
          </p:txBody>
        </p:sp>
        <p:sp>
          <p:nvSpPr>
            <p:cNvPr id="124" name="pg124"/>
            <p:cNvSpPr/>
            <p:nvPr/>
          </p:nvSpPr>
          <p:spPr>
            <a:xfrm>
              <a:off x="7365170" y="3103498"/>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90" y="31492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68</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592012" y="1368037"/>
              <a:ext cx="269437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Africa,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19% in 2000 to 68% in 2025. This increase since 2000 is a result of incremental improvement in introducing new vaccines and expanding vaccination services to previously missed populations.
Enhancing BOP now depends partly on improving the coverage of RCV1, HPV, IPVC, MCV2, ROTAC, PCVC, MCV1, DTP3, HEPB3, HIB3, and IPV1 -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68%.</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6064" y="1020540"/>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 name="rc5"/>
            <p:cNvSpPr/>
            <p:nvPr/>
          </p:nvSpPr>
          <p:spPr>
            <a:xfrm>
              <a:off x="956064" y="162084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 name="rc6"/>
            <p:cNvSpPr/>
            <p:nvPr/>
          </p:nvSpPr>
          <p:spPr>
            <a:xfrm>
              <a:off x="956064" y="1920991"/>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 name="rc7"/>
            <p:cNvSpPr/>
            <p:nvPr/>
          </p:nvSpPr>
          <p:spPr>
            <a:xfrm>
              <a:off x="956064" y="2521292"/>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8" name="rc8"/>
            <p:cNvSpPr/>
            <p:nvPr/>
          </p:nvSpPr>
          <p:spPr>
            <a:xfrm>
              <a:off x="956064"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956064" y="2221141"/>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0" name="rc10"/>
            <p:cNvSpPr/>
            <p:nvPr/>
          </p:nvSpPr>
          <p:spPr>
            <a:xfrm>
              <a:off x="956064" y="4022043"/>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 name="rc11"/>
            <p:cNvSpPr/>
            <p:nvPr/>
          </p:nvSpPr>
          <p:spPr>
            <a:xfrm>
              <a:off x="956064" y="462234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2" name="rc12"/>
            <p:cNvSpPr/>
            <p:nvPr/>
          </p:nvSpPr>
          <p:spPr>
            <a:xfrm>
              <a:off x="956064" y="4322193"/>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3" name="rc13"/>
            <p:cNvSpPr/>
            <p:nvPr/>
          </p:nvSpPr>
          <p:spPr>
            <a:xfrm>
              <a:off x="956064" y="4922494"/>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4" name="rc14"/>
            <p:cNvSpPr/>
            <p:nvPr/>
          </p:nvSpPr>
          <p:spPr>
            <a:xfrm>
              <a:off x="1267112" y="1020540"/>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 name="rc15"/>
            <p:cNvSpPr/>
            <p:nvPr/>
          </p:nvSpPr>
          <p:spPr>
            <a:xfrm>
              <a:off x="1267112" y="16208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 name="rc16"/>
            <p:cNvSpPr/>
            <p:nvPr/>
          </p:nvSpPr>
          <p:spPr>
            <a:xfrm>
              <a:off x="1267112" y="1920991"/>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 name="rc17"/>
            <p:cNvSpPr/>
            <p:nvPr/>
          </p:nvSpPr>
          <p:spPr>
            <a:xfrm>
              <a:off x="1267112" y="2521292"/>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8" name="rc18"/>
            <p:cNvSpPr/>
            <p:nvPr/>
          </p:nvSpPr>
          <p:spPr>
            <a:xfrm>
              <a:off x="1267112"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 name="rc19"/>
            <p:cNvSpPr/>
            <p:nvPr/>
          </p:nvSpPr>
          <p:spPr>
            <a:xfrm>
              <a:off x="1267112" y="2221141"/>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0" name="rc20"/>
            <p:cNvSpPr/>
            <p:nvPr/>
          </p:nvSpPr>
          <p:spPr>
            <a:xfrm>
              <a:off x="1267112" y="4022043"/>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1" name="rc21"/>
            <p:cNvSpPr/>
            <p:nvPr/>
          </p:nvSpPr>
          <p:spPr>
            <a:xfrm>
              <a:off x="1267112" y="462234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2" name="rc22"/>
            <p:cNvSpPr/>
            <p:nvPr/>
          </p:nvSpPr>
          <p:spPr>
            <a:xfrm>
              <a:off x="1267112" y="4322193"/>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3" name="rc23"/>
            <p:cNvSpPr/>
            <p:nvPr/>
          </p:nvSpPr>
          <p:spPr>
            <a:xfrm>
              <a:off x="1267112" y="4922494"/>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4" name="rc24"/>
            <p:cNvSpPr/>
            <p:nvPr/>
          </p:nvSpPr>
          <p:spPr>
            <a:xfrm>
              <a:off x="1578160" y="1020540"/>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 name="rc25"/>
            <p:cNvSpPr/>
            <p:nvPr/>
          </p:nvSpPr>
          <p:spPr>
            <a:xfrm>
              <a:off x="1578160" y="16208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 name="rc26"/>
            <p:cNvSpPr/>
            <p:nvPr/>
          </p:nvSpPr>
          <p:spPr>
            <a:xfrm>
              <a:off x="1578160" y="1920991"/>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7" name="rc27"/>
            <p:cNvSpPr/>
            <p:nvPr/>
          </p:nvSpPr>
          <p:spPr>
            <a:xfrm>
              <a:off x="1578160" y="2521292"/>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8" name="rc28"/>
            <p:cNvSpPr/>
            <p:nvPr/>
          </p:nvSpPr>
          <p:spPr>
            <a:xfrm>
              <a:off x="1578160"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 name="rc29"/>
            <p:cNvSpPr/>
            <p:nvPr/>
          </p:nvSpPr>
          <p:spPr>
            <a:xfrm>
              <a:off x="1578160" y="2221141"/>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0" name="rc30"/>
            <p:cNvSpPr/>
            <p:nvPr/>
          </p:nvSpPr>
          <p:spPr>
            <a:xfrm>
              <a:off x="1578160" y="4022043"/>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1" name="rc31"/>
            <p:cNvSpPr/>
            <p:nvPr/>
          </p:nvSpPr>
          <p:spPr>
            <a:xfrm>
              <a:off x="1578160" y="4622344"/>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2" name="rc32"/>
            <p:cNvSpPr/>
            <p:nvPr/>
          </p:nvSpPr>
          <p:spPr>
            <a:xfrm>
              <a:off x="1578160" y="4322193"/>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3" name="rc33"/>
            <p:cNvSpPr/>
            <p:nvPr/>
          </p:nvSpPr>
          <p:spPr>
            <a:xfrm>
              <a:off x="1578160" y="4922494"/>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4" name="rc34"/>
            <p:cNvSpPr/>
            <p:nvPr/>
          </p:nvSpPr>
          <p:spPr>
            <a:xfrm>
              <a:off x="1889207" y="1020540"/>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5" name="rc35"/>
            <p:cNvSpPr/>
            <p:nvPr/>
          </p:nvSpPr>
          <p:spPr>
            <a:xfrm>
              <a:off x="1889207" y="16208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6" name="rc36"/>
            <p:cNvSpPr/>
            <p:nvPr/>
          </p:nvSpPr>
          <p:spPr>
            <a:xfrm>
              <a:off x="1889207" y="1920991"/>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7" name="rc37"/>
            <p:cNvSpPr/>
            <p:nvPr/>
          </p:nvSpPr>
          <p:spPr>
            <a:xfrm>
              <a:off x="1889207" y="2521292"/>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38" name="rc38"/>
            <p:cNvSpPr/>
            <p:nvPr/>
          </p:nvSpPr>
          <p:spPr>
            <a:xfrm>
              <a:off x="1889207"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9" name="rc39"/>
            <p:cNvSpPr/>
            <p:nvPr/>
          </p:nvSpPr>
          <p:spPr>
            <a:xfrm>
              <a:off x="1889207" y="2221141"/>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40" name="rc40"/>
            <p:cNvSpPr/>
            <p:nvPr/>
          </p:nvSpPr>
          <p:spPr>
            <a:xfrm>
              <a:off x="1889207" y="4022043"/>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1" name="rc41"/>
            <p:cNvSpPr/>
            <p:nvPr/>
          </p:nvSpPr>
          <p:spPr>
            <a:xfrm>
              <a:off x="1889207" y="4622344"/>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42" name="rc42"/>
            <p:cNvSpPr/>
            <p:nvPr/>
          </p:nvSpPr>
          <p:spPr>
            <a:xfrm>
              <a:off x="1889207" y="4322193"/>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43" name="rc43"/>
            <p:cNvSpPr/>
            <p:nvPr/>
          </p:nvSpPr>
          <p:spPr>
            <a:xfrm>
              <a:off x="1889207" y="4922494"/>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44" name="rc44"/>
            <p:cNvSpPr/>
            <p:nvPr/>
          </p:nvSpPr>
          <p:spPr>
            <a:xfrm>
              <a:off x="2200255" y="1020540"/>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5" name="rc45"/>
            <p:cNvSpPr/>
            <p:nvPr/>
          </p:nvSpPr>
          <p:spPr>
            <a:xfrm>
              <a:off x="2200255" y="16208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6" name="rc46"/>
            <p:cNvSpPr/>
            <p:nvPr/>
          </p:nvSpPr>
          <p:spPr>
            <a:xfrm>
              <a:off x="2200255" y="1920991"/>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7" name="rc47"/>
            <p:cNvSpPr/>
            <p:nvPr/>
          </p:nvSpPr>
          <p:spPr>
            <a:xfrm>
              <a:off x="2200255" y="2521292"/>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48" name="rc48"/>
            <p:cNvSpPr/>
            <p:nvPr/>
          </p:nvSpPr>
          <p:spPr>
            <a:xfrm>
              <a:off x="2200255" y="1320690"/>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49" name="rc49"/>
            <p:cNvSpPr/>
            <p:nvPr/>
          </p:nvSpPr>
          <p:spPr>
            <a:xfrm>
              <a:off x="2200255" y="2221141"/>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50" name="rc50"/>
            <p:cNvSpPr/>
            <p:nvPr/>
          </p:nvSpPr>
          <p:spPr>
            <a:xfrm>
              <a:off x="2200255" y="4022043"/>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1" name="rc51"/>
            <p:cNvSpPr/>
            <p:nvPr/>
          </p:nvSpPr>
          <p:spPr>
            <a:xfrm>
              <a:off x="2200255" y="462234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52" name="rc52"/>
            <p:cNvSpPr/>
            <p:nvPr/>
          </p:nvSpPr>
          <p:spPr>
            <a:xfrm>
              <a:off x="2200255" y="4322193"/>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53" name="rc53"/>
            <p:cNvSpPr/>
            <p:nvPr/>
          </p:nvSpPr>
          <p:spPr>
            <a:xfrm>
              <a:off x="2200255" y="4922494"/>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54" name="rc54"/>
            <p:cNvSpPr/>
            <p:nvPr/>
          </p:nvSpPr>
          <p:spPr>
            <a:xfrm>
              <a:off x="2511303" y="1020540"/>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5" name="rc55"/>
            <p:cNvSpPr/>
            <p:nvPr/>
          </p:nvSpPr>
          <p:spPr>
            <a:xfrm>
              <a:off x="2511303" y="16208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6" name="rc56"/>
            <p:cNvSpPr/>
            <p:nvPr/>
          </p:nvSpPr>
          <p:spPr>
            <a:xfrm>
              <a:off x="2511303" y="192099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7" name="rc57"/>
            <p:cNvSpPr/>
            <p:nvPr/>
          </p:nvSpPr>
          <p:spPr>
            <a:xfrm>
              <a:off x="2511303" y="2521292"/>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8" name="rc58"/>
            <p:cNvSpPr/>
            <p:nvPr/>
          </p:nvSpPr>
          <p:spPr>
            <a:xfrm>
              <a:off x="2511303" y="1320690"/>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59" name="rc59"/>
            <p:cNvSpPr/>
            <p:nvPr/>
          </p:nvSpPr>
          <p:spPr>
            <a:xfrm>
              <a:off x="2511303" y="2221141"/>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60" name="rc60"/>
            <p:cNvSpPr/>
            <p:nvPr/>
          </p:nvSpPr>
          <p:spPr>
            <a:xfrm>
              <a:off x="2511303" y="4022043"/>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1" name="rc61"/>
            <p:cNvSpPr/>
            <p:nvPr/>
          </p:nvSpPr>
          <p:spPr>
            <a:xfrm>
              <a:off x="2511303" y="462234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62" name="rc62"/>
            <p:cNvSpPr/>
            <p:nvPr/>
          </p:nvSpPr>
          <p:spPr>
            <a:xfrm>
              <a:off x="2511303" y="4322193"/>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63" name="rc63"/>
            <p:cNvSpPr/>
            <p:nvPr/>
          </p:nvSpPr>
          <p:spPr>
            <a:xfrm>
              <a:off x="2511303" y="4922494"/>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64" name="rc64"/>
            <p:cNvSpPr/>
            <p:nvPr/>
          </p:nvSpPr>
          <p:spPr>
            <a:xfrm>
              <a:off x="2822351" y="1020540"/>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5" name="rc65"/>
            <p:cNvSpPr/>
            <p:nvPr/>
          </p:nvSpPr>
          <p:spPr>
            <a:xfrm>
              <a:off x="2822351" y="16208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6" name="rc66"/>
            <p:cNvSpPr/>
            <p:nvPr/>
          </p:nvSpPr>
          <p:spPr>
            <a:xfrm>
              <a:off x="2822351" y="192099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7" name="rc67"/>
            <p:cNvSpPr/>
            <p:nvPr/>
          </p:nvSpPr>
          <p:spPr>
            <a:xfrm>
              <a:off x="2822351" y="252129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8" name="rc68"/>
            <p:cNvSpPr/>
            <p:nvPr/>
          </p:nvSpPr>
          <p:spPr>
            <a:xfrm>
              <a:off x="2822351" y="1320690"/>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69" name="rc69"/>
            <p:cNvSpPr/>
            <p:nvPr/>
          </p:nvSpPr>
          <p:spPr>
            <a:xfrm>
              <a:off x="2822351" y="2221141"/>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70" name="rc70"/>
            <p:cNvSpPr/>
            <p:nvPr/>
          </p:nvSpPr>
          <p:spPr>
            <a:xfrm>
              <a:off x="2822351" y="40220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1" name="rc71"/>
            <p:cNvSpPr/>
            <p:nvPr/>
          </p:nvSpPr>
          <p:spPr>
            <a:xfrm>
              <a:off x="2822351" y="462234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72" name="rc72"/>
            <p:cNvSpPr/>
            <p:nvPr/>
          </p:nvSpPr>
          <p:spPr>
            <a:xfrm>
              <a:off x="2822351" y="4322193"/>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73" name="rc73"/>
            <p:cNvSpPr/>
            <p:nvPr/>
          </p:nvSpPr>
          <p:spPr>
            <a:xfrm>
              <a:off x="2822351"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351" y="4922494"/>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75" name="rc75"/>
            <p:cNvSpPr/>
            <p:nvPr/>
          </p:nvSpPr>
          <p:spPr>
            <a:xfrm>
              <a:off x="3133398"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6" name="rc76"/>
            <p:cNvSpPr/>
            <p:nvPr/>
          </p:nvSpPr>
          <p:spPr>
            <a:xfrm>
              <a:off x="3133398"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7" name="rc77"/>
            <p:cNvSpPr/>
            <p:nvPr/>
          </p:nvSpPr>
          <p:spPr>
            <a:xfrm>
              <a:off x="3133398"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8" name="rc78"/>
            <p:cNvSpPr/>
            <p:nvPr/>
          </p:nvSpPr>
          <p:spPr>
            <a:xfrm>
              <a:off x="3133398" y="2521292"/>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9" name="rc79"/>
            <p:cNvSpPr/>
            <p:nvPr/>
          </p:nvSpPr>
          <p:spPr>
            <a:xfrm>
              <a:off x="3133398" y="1320690"/>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80" name="rc80"/>
            <p:cNvSpPr/>
            <p:nvPr/>
          </p:nvSpPr>
          <p:spPr>
            <a:xfrm>
              <a:off x="3133398" y="2221141"/>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81" name="rc81"/>
            <p:cNvSpPr/>
            <p:nvPr/>
          </p:nvSpPr>
          <p:spPr>
            <a:xfrm>
              <a:off x="3133398" y="402204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2" name="rc82"/>
            <p:cNvSpPr/>
            <p:nvPr/>
          </p:nvSpPr>
          <p:spPr>
            <a:xfrm>
              <a:off x="3133398" y="462234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83" name="rc83"/>
            <p:cNvSpPr/>
            <p:nvPr/>
          </p:nvSpPr>
          <p:spPr>
            <a:xfrm>
              <a:off x="3133398" y="4322193"/>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84" name="rc84"/>
            <p:cNvSpPr/>
            <p:nvPr/>
          </p:nvSpPr>
          <p:spPr>
            <a:xfrm>
              <a:off x="3133398"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5" name="rc85"/>
            <p:cNvSpPr/>
            <p:nvPr/>
          </p:nvSpPr>
          <p:spPr>
            <a:xfrm>
              <a:off x="3133398" y="492249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86" name="rc86"/>
            <p:cNvSpPr/>
            <p:nvPr/>
          </p:nvSpPr>
          <p:spPr>
            <a:xfrm>
              <a:off x="3444446"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7" name="rc87"/>
            <p:cNvSpPr/>
            <p:nvPr/>
          </p:nvSpPr>
          <p:spPr>
            <a:xfrm>
              <a:off x="3444446"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8" name="rc88"/>
            <p:cNvSpPr/>
            <p:nvPr/>
          </p:nvSpPr>
          <p:spPr>
            <a:xfrm>
              <a:off x="3444446"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9" name="rc89"/>
            <p:cNvSpPr/>
            <p:nvPr/>
          </p:nvSpPr>
          <p:spPr>
            <a:xfrm>
              <a:off x="3444446"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0" name="rc90"/>
            <p:cNvSpPr/>
            <p:nvPr/>
          </p:nvSpPr>
          <p:spPr>
            <a:xfrm>
              <a:off x="3444446" y="1320690"/>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91" name="rc91"/>
            <p:cNvSpPr/>
            <p:nvPr/>
          </p:nvSpPr>
          <p:spPr>
            <a:xfrm>
              <a:off x="3444446" y="2221141"/>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92" name="rc92"/>
            <p:cNvSpPr/>
            <p:nvPr/>
          </p:nvSpPr>
          <p:spPr>
            <a:xfrm>
              <a:off x="3444446" y="40220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3" name="rc93"/>
            <p:cNvSpPr/>
            <p:nvPr/>
          </p:nvSpPr>
          <p:spPr>
            <a:xfrm>
              <a:off x="3444446" y="4622344"/>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94" name="rc94"/>
            <p:cNvSpPr/>
            <p:nvPr/>
          </p:nvSpPr>
          <p:spPr>
            <a:xfrm>
              <a:off x="3444446"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5" name="rc95"/>
            <p:cNvSpPr/>
            <p:nvPr/>
          </p:nvSpPr>
          <p:spPr>
            <a:xfrm>
              <a:off x="3444446" y="4322193"/>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96" name="rc96"/>
            <p:cNvSpPr/>
            <p:nvPr/>
          </p:nvSpPr>
          <p:spPr>
            <a:xfrm>
              <a:off x="3444446"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7" name="rc97"/>
            <p:cNvSpPr/>
            <p:nvPr/>
          </p:nvSpPr>
          <p:spPr>
            <a:xfrm>
              <a:off x="3444446" y="492249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98" name="rc98"/>
            <p:cNvSpPr/>
            <p:nvPr/>
          </p:nvSpPr>
          <p:spPr>
            <a:xfrm>
              <a:off x="3755494"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9" name="rc99"/>
            <p:cNvSpPr/>
            <p:nvPr/>
          </p:nvSpPr>
          <p:spPr>
            <a:xfrm>
              <a:off x="3755494" y="16208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94" y="192099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94" y="252129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94" y="1320690"/>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94" y="2221141"/>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94" y="402204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94" y="4622344"/>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94"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94" y="4322193"/>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94" y="3121592"/>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94" y="492249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542"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542"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542"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542" y="252129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542" y="1320690"/>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542" y="2221141"/>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542" y="402204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542" y="4622344"/>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542" y="2821442"/>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542" y="4322193"/>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542" y="3121592"/>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542" y="492249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89"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89"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89"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89" y="25212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89" y="1320690"/>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89" y="2221141"/>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89" y="40220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89" y="4622344"/>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89" y="2821442"/>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89" y="4322193"/>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89" y="3121592"/>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89" y="4922494"/>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637"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637"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637" y="192099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637" y="252129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637" y="1320690"/>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637" y="2221141"/>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637"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637" y="462234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637" y="2821442"/>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637" y="4322193"/>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637" y="3121592"/>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637" y="4922494"/>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85"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85"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85"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85" y="25212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85" y="1320690"/>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85" y="2221141"/>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85"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85" y="4622344"/>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85" y="2821442"/>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85" y="4322193"/>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85" y="3121592"/>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85" y="492249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733"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733"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733" y="192099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733" y="252129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733" y="1320690"/>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733"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733"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733" y="4622344"/>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733" y="2821442"/>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733" y="4322193"/>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733" y="3121592"/>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733" y="4922494"/>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80"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80"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80" y="192099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80" y="252129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80"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80"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80" y="342174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80"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80" y="462234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80" y="2821442"/>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80" y="4322193"/>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80" y="3121592"/>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80" y="4922494"/>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828"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828"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828" y="192099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828" y="2521292"/>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828"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828" y="22211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828" y="3421743"/>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828"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828" y="4622344"/>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828" y="5222644"/>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828" y="2821442"/>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828" y="4322193"/>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828" y="3121592"/>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828" y="492249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76"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76"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76" y="192099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76" y="2521292"/>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76" y="1320690"/>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76" y="22211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76" y="3421743"/>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76"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76" y="4622344"/>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76" y="5222644"/>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76" y="282144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76" y="4322193"/>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76" y="3121592"/>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76"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924"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924" y="16208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924" y="192099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924" y="2521292"/>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924" y="1320690"/>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924" y="22211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924" y="3421743"/>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924" y="40220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924" y="4622344"/>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924" y="5222644"/>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924" y="282144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924" y="4322193"/>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924" y="3121592"/>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924" y="4922494"/>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71"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71"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71" y="192099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71" y="2521292"/>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71" y="1320690"/>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71" y="22211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71" y="34217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71" y="402204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71" y="462234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71" y="52226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71" y="282144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71" y="4322193"/>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71" y="312159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71" y="4922494"/>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39" name="rc239"/>
            <p:cNvSpPr/>
            <p:nvPr/>
          </p:nvSpPr>
          <p:spPr>
            <a:xfrm>
              <a:off x="7177019"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0" name="rc240"/>
            <p:cNvSpPr/>
            <p:nvPr/>
          </p:nvSpPr>
          <p:spPr>
            <a:xfrm>
              <a:off x="7177019"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1" name="rc241"/>
            <p:cNvSpPr/>
            <p:nvPr/>
          </p:nvSpPr>
          <p:spPr>
            <a:xfrm>
              <a:off x="7177019" y="192099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2" name="rc242"/>
            <p:cNvSpPr/>
            <p:nvPr/>
          </p:nvSpPr>
          <p:spPr>
            <a:xfrm>
              <a:off x="7177019" y="2521292"/>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3" name="rc243"/>
            <p:cNvSpPr/>
            <p:nvPr/>
          </p:nvSpPr>
          <p:spPr>
            <a:xfrm>
              <a:off x="7177019" y="1320690"/>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44" name="rc244"/>
            <p:cNvSpPr/>
            <p:nvPr/>
          </p:nvSpPr>
          <p:spPr>
            <a:xfrm>
              <a:off x="7177019" y="22211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5" name="rc245"/>
            <p:cNvSpPr/>
            <p:nvPr/>
          </p:nvSpPr>
          <p:spPr>
            <a:xfrm>
              <a:off x="7177019" y="3421743"/>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6" name="rc246"/>
            <p:cNvSpPr/>
            <p:nvPr/>
          </p:nvSpPr>
          <p:spPr>
            <a:xfrm>
              <a:off x="7177019" y="40220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7" name="rc247"/>
            <p:cNvSpPr/>
            <p:nvPr/>
          </p:nvSpPr>
          <p:spPr>
            <a:xfrm>
              <a:off x="7177019" y="4622344"/>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48" name="rc248"/>
            <p:cNvSpPr/>
            <p:nvPr/>
          </p:nvSpPr>
          <p:spPr>
            <a:xfrm>
              <a:off x="7177019" y="5222644"/>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49" name="rc249"/>
            <p:cNvSpPr/>
            <p:nvPr/>
          </p:nvSpPr>
          <p:spPr>
            <a:xfrm>
              <a:off x="7177019" y="282144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0" name="rc250"/>
            <p:cNvSpPr/>
            <p:nvPr/>
          </p:nvSpPr>
          <p:spPr>
            <a:xfrm>
              <a:off x="7177019" y="4322193"/>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51" name="rc251"/>
            <p:cNvSpPr/>
            <p:nvPr/>
          </p:nvSpPr>
          <p:spPr>
            <a:xfrm>
              <a:off x="7177019" y="312159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2" name="rc252"/>
            <p:cNvSpPr/>
            <p:nvPr/>
          </p:nvSpPr>
          <p:spPr>
            <a:xfrm>
              <a:off x="7177019" y="4922494"/>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67"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67"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67" y="192099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67" y="252129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67" y="1320690"/>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67"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67" y="342174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67" y="3721893"/>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67" y="402204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67" y="4622344"/>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67" y="522264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67" y="2821442"/>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67" y="4322193"/>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67" y="3121592"/>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67" y="4922494"/>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15"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15"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15"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15"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15" y="1320690"/>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15" y="22211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15" y="34217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15" y="3721893"/>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15" y="40220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115" y="4622344"/>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78" name="rc278"/>
            <p:cNvSpPr/>
            <p:nvPr/>
          </p:nvSpPr>
          <p:spPr>
            <a:xfrm>
              <a:off x="7799115" y="5222644"/>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79" name="rc279"/>
            <p:cNvSpPr/>
            <p:nvPr/>
          </p:nvSpPr>
          <p:spPr>
            <a:xfrm>
              <a:off x="7799115" y="2821442"/>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115" y="4322193"/>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81" name="rc281"/>
            <p:cNvSpPr/>
            <p:nvPr/>
          </p:nvSpPr>
          <p:spPr>
            <a:xfrm>
              <a:off x="7799115" y="312159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115" y="4922494"/>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62"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62"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62" y="192099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62" y="2521292"/>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62" y="1320690"/>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62" y="222114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62" y="34217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90" name="rc290"/>
            <p:cNvSpPr/>
            <p:nvPr/>
          </p:nvSpPr>
          <p:spPr>
            <a:xfrm>
              <a:off x="8110162" y="3721893"/>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91" name="rc291"/>
            <p:cNvSpPr/>
            <p:nvPr/>
          </p:nvSpPr>
          <p:spPr>
            <a:xfrm>
              <a:off x="8110162"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92" name="rc292"/>
            <p:cNvSpPr/>
            <p:nvPr/>
          </p:nvSpPr>
          <p:spPr>
            <a:xfrm>
              <a:off x="8110162" y="462234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93" name="rc293"/>
            <p:cNvSpPr/>
            <p:nvPr/>
          </p:nvSpPr>
          <p:spPr>
            <a:xfrm>
              <a:off x="8110162" y="5222644"/>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94" name="rc294"/>
            <p:cNvSpPr/>
            <p:nvPr/>
          </p:nvSpPr>
          <p:spPr>
            <a:xfrm>
              <a:off x="8110162" y="282144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95" name="rc295"/>
            <p:cNvSpPr/>
            <p:nvPr/>
          </p:nvSpPr>
          <p:spPr>
            <a:xfrm>
              <a:off x="8110162" y="4322193"/>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62" y="3121592"/>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97" name="rc297"/>
            <p:cNvSpPr/>
            <p:nvPr/>
          </p:nvSpPr>
          <p:spPr>
            <a:xfrm>
              <a:off x="8110162" y="4922494"/>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10"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10"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10" y="192099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10" y="2521292"/>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10" y="1320690"/>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10" y="222114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4" name="rc304"/>
            <p:cNvSpPr/>
            <p:nvPr/>
          </p:nvSpPr>
          <p:spPr>
            <a:xfrm>
              <a:off x="8421210" y="34217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5" name="rc305"/>
            <p:cNvSpPr/>
            <p:nvPr/>
          </p:nvSpPr>
          <p:spPr>
            <a:xfrm>
              <a:off x="8421210" y="3721893"/>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10"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7" name="rc307"/>
            <p:cNvSpPr/>
            <p:nvPr/>
          </p:nvSpPr>
          <p:spPr>
            <a:xfrm>
              <a:off x="8421210" y="4622344"/>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08" name="rc308"/>
            <p:cNvSpPr/>
            <p:nvPr/>
          </p:nvSpPr>
          <p:spPr>
            <a:xfrm>
              <a:off x="8421210" y="5222644"/>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309" name="rc309"/>
            <p:cNvSpPr/>
            <p:nvPr/>
          </p:nvSpPr>
          <p:spPr>
            <a:xfrm>
              <a:off x="8421210" y="282144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10" name="rc310"/>
            <p:cNvSpPr/>
            <p:nvPr/>
          </p:nvSpPr>
          <p:spPr>
            <a:xfrm>
              <a:off x="8421210" y="4322193"/>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10" y="3121592"/>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10" y="4922494"/>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8"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8" y="16208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8" y="192099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8" y="2521292"/>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8" y="1320690"/>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318" name="rc318"/>
            <p:cNvSpPr/>
            <p:nvPr/>
          </p:nvSpPr>
          <p:spPr>
            <a:xfrm>
              <a:off x="8732258" y="22211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19" name="rc319"/>
            <p:cNvSpPr/>
            <p:nvPr/>
          </p:nvSpPr>
          <p:spPr>
            <a:xfrm>
              <a:off x="8732258" y="34217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20" name="rc320"/>
            <p:cNvSpPr/>
            <p:nvPr/>
          </p:nvSpPr>
          <p:spPr>
            <a:xfrm>
              <a:off x="8732258" y="372189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21" name="rc321"/>
            <p:cNvSpPr/>
            <p:nvPr/>
          </p:nvSpPr>
          <p:spPr>
            <a:xfrm>
              <a:off x="8732258" y="40220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22" name="rc322"/>
            <p:cNvSpPr/>
            <p:nvPr/>
          </p:nvSpPr>
          <p:spPr>
            <a:xfrm>
              <a:off x="8732258" y="4622344"/>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8" y="5222644"/>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324" name="rc324"/>
            <p:cNvSpPr/>
            <p:nvPr/>
          </p:nvSpPr>
          <p:spPr>
            <a:xfrm>
              <a:off x="8732258" y="282144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25" name="rc325"/>
            <p:cNvSpPr/>
            <p:nvPr/>
          </p:nvSpPr>
          <p:spPr>
            <a:xfrm>
              <a:off x="8732258" y="4322193"/>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26" name="rc326"/>
            <p:cNvSpPr/>
            <p:nvPr/>
          </p:nvSpPr>
          <p:spPr>
            <a:xfrm>
              <a:off x="8732258" y="312159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8"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28" name="rc328"/>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9" name="rc329"/>
            <p:cNvSpPr/>
            <p:nvPr/>
          </p:nvSpPr>
          <p:spPr>
            <a:xfrm>
              <a:off x="437758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0" name="rc330"/>
            <p:cNvSpPr/>
            <p:nvPr/>
          </p:nvSpPr>
          <p:spPr>
            <a:xfrm>
              <a:off x="4688637"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1" name="rc331"/>
            <p:cNvSpPr/>
            <p:nvPr/>
          </p:nvSpPr>
          <p:spPr>
            <a:xfrm>
              <a:off x="4999685"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2" name="rc332"/>
            <p:cNvSpPr/>
            <p:nvPr/>
          </p:nvSpPr>
          <p:spPr>
            <a:xfrm>
              <a:off x="5310733" y="5522795"/>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33" name="rc333"/>
            <p:cNvSpPr/>
            <p:nvPr/>
          </p:nvSpPr>
          <p:spPr>
            <a:xfrm>
              <a:off x="5621780" y="5522795"/>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34" name="rc334"/>
            <p:cNvSpPr/>
            <p:nvPr/>
          </p:nvSpPr>
          <p:spPr>
            <a:xfrm>
              <a:off x="5932828" y="5522795"/>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35" name="rc335"/>
            <p:cNvSpPr/>
            <p:nvPr/>
          </p:nvSpPr>
          <p:spPr>
            <a:xfrm>
              <a:off x="6243876" y="5522795"/>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36" name="rc336"/>
            <p:cNvSpPr/>
            <p:nvPr/>
          </p:nvSpPr>
          <p:spPr>
            <a:xfrm>
              <a:off x="6554924" y="5522795"/>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37" name="rc337"/>
            <p:cNvSpPr/>
            <p:nvPr/>
          </p:nvSpPr>
          <p:spPr>
            <a:xfrm>
              <a:off x="6865971" y="5522795"/>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38" name="rc338"/>
            <p:cNvSpPr/>
            <p:nvPr/>
          </p:nvSpPr>
          <p:spPr>
            <a:xfrm>
              <a:off x="7177019" y="5522795"/>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39" name="rc339"/>
            <p:cNvSpPr/>
            <p:nvPr/>
          </p:nvSpPr>
          <p:spPr>
            <a:xfrm>
              <a:off x="7488067" y="5522795"/>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40" name="rc340"/>
            <p:cNvSpPr/>
            <p:nvPr/>
          </p:nvSpPr>
          <p:spPr>
            <a:xfrm>
              <a:off x="7799115" y="5522795"/>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41" name="rc341"/>
            <p:cNvSpPr/>
            <p:nvPr/>
          </p:nvSpPr>
          <p:spPr>
            <a:xfrm>
              <a:off x="8110162" y="5522795"/>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342" name="rc342"/>
            <p:cNvSpPr/>
            <p:nvPr/>
          </p:nvSpPr>
          <p:spPr>
            <a:xfrm>
              <a:off x="8421210" y="5522795"/>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43" name="rc343"/>
            <p:cNvSpPr/>
            <p:nvPr/>
          </p:nvSpPr>
          <p:spPr>
            <a:xfrm>
              <a:off x="8732258" y="5522795"/>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44" name="tx344"/>
            <p:cNvSpPr/>
            <p:nvPr/>
          </p:nvSpPr>
          <p:spPr>
            <a:xfrm>
              <a:off x="104328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345" name="tx345"/>
            <p:cNvSpPr/>
            <p:nvPr/>
          </p:nvSpPr>
          <p:spPr>
            <a:xfrm>
              <a:off x="104328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346" name="tx346"/>
            <p:cNvSpPr/>
            <p:nvPr/>
          </p:nvSpPr>
          <p:spPr>
            <a:xfrm>
              <a:off x="135433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347" name="tx347"/>
            <p:cNvSpPr/>
            <p:nvPr/>
          </p:nvSpPr>
          <p:spPr>
            <a:xfrm>
              <a:off x="135433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348" name="tx348"/>
            <p:cNvSpPr/>
            <p:nvPr/>
          </p:nvSpPr>
          <p:spPr>
            <a:xfrm>
              <a:off x="166537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349" name="tx349"/>
            <p:cNvSpPr/>
            <p:nvPr/>
          </p:nvSpPr>
          <p:spPr>
            <a:xfrm>
              <a:off x="166537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350" name="tx350"/>
            <p:cNvSpPr/>
            <p:nvPr/>
          </p:nvSpPr>
          <p:spPr>
            <a:xfrm>
              <a:off x="197642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1" name="tx351"/>
            <p:cNvSpPr/>
            <p:nvPr/>
          </p:nvSpPr>
          <p:spPr>
            <a:xfrm>
              <a:off x="197642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352" name="tx352"/>
            <p:cNvSpPr/>
            <p:nvPr/>
          </p:nvSpPr>
          <p:spPr>
            <a:xfrm>
              <a:off x="197642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353" name="tx353"/>
            <p:cNvSpPr/>
            <p:nvPr/>
          </p:nvSpPr>
          <p:spPr>
            <a:xfrm>
              <a:off x="197642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354" name="tx354"/>
            <p:cNvSpPr/>
            <p:nvPr/>
          </p:nvSpPr>
          <p:spPr>
            <a:xfrm>
              <a:off x="228747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355" name="tx355"/>
            <p:cNvSpPr/>
            <p:nvPr/>
          </p:nvSpPr>
          <p:spPr>
            <a:xfrm>
              <a:off x="228747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356" name="tx356"/>
            <p:cNvSpPr/>
            <p:nvPr/>
          </p:nvSpPr>
          <p:spPr>
            <a:xfrm>
              <a:off x="228747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357" name="tx357"/>
            <p:cNvSpPr/>
            <p:nvPr/>
          </p:nvSpPr>
          <p:spPr>
            <a:xfrm>
              <a:off x="228747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62</a:t>
              </a:r>
            </a:p>
          </p:txBody>
        </p:sp>
        <p:sp>
          <p:nvSpPr>
            <p:cNvPr id="358" name="tx358"/>
            <p:cNvSpPr/>
            <p:nvPr/>
          </p:nvSpPr>
          <p:spPr>
            <a:xfrm>
              <a:off x="259852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359" name="tx359"/>
            <p:cNvSpPr/>
            <p:nvPr/>
          </p:nvSpPr>
          <p:spPr>
            <a:xfrm>
              <a:off x="259852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360" name="tx360"/>
            <p:cNvSpPr/>
            <p:nvPr/>
          </p:nvSpPr>
          <p:spPr>
            <a:xfrm>
              <a:off x="259852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66</a:t>
              </a:r>
            </a:p>
          </p:txBody>
        </p:sp>
        <p:sp>
          <p:nvSpPr>
            <p:cNvPr id="361" name="tx361"/>
            <p:cNvSpPr/>
            <p:nvPr/>
          </p:nvSpPr>
          <p:spPr>
            <a:xfrm>
              <a:off x="259852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64</a:t>
              </a:r>
            </a:p>
          </p:txBody>
        </p:sp>
        <p:sp>
          <p:nvSpPr>
            <p:cNvPr id="362" name="tx362"/>
            <p:cNvSpPr/>
            <p:nvPr/>
          </p:nvSpPr>
          <p:spPr>
            <a:xfrm>
              <a:off x="2909569"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363" name="tx363"/>
            <p:cNvSpPr/>
            <p:nvPr/>
          </p:nvSpPr>
          <p:spPr>
            <a:xfrm>
              <a:off x="2909569"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364" name="tx364"/>
            <p:cNvSpPr/>
            <p:nvPr/>
          </p:nvSpPr>
          <p:spPr>
            <a:xfrm>
              <a:off x="2909569"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365" name="tx365"/>
            <p:cNvSpPr/>
            <p:nvPr/>
          </p:nvSpPr>
          <p:spPr>
            <a:xfrm>
              <a:off x="2909569"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366" name="tx366"/>
            <p:cNvSpPr/>
            <p:nvPr/>
          </p:nvSpPr>
          <p:spPr>
            <a:xfrm>
              <a:off x="3220617"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67" name="tx367"/>
            <p:cNvSpPr/>
            <p:nvPr/>
          </p:nvSpPr>
          <p:spPr>
            <a:xfrm>
              <a:off x="3220617"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68" name="tx368"/>
            <p:cNvSpPr/>
            <p:nvPr/>
          </p:nvSpPr>
          <p:spPr>
            <a:xfrm>
              <a:off x="3220617"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369" name="tx369"/>
            <p:cNvSpPr/>
            <p:nvPr/>
          </p:nvSpPr>
          <p:spPr>
            <a:xfrm>
              <a:off x="3220617"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65</a:t>
              </a:r>
            </a:p>
          </p:txBody>
        </p:sp>
        <p:sp>
          <p:nvSpPr>
            <p:cNvPr id="370" name="tx370"/>
            <p:cNvSpPr/>
            <p:nvPr/>
          </p:nvSpPr>
          <p:spPr>
            <a:xfrm>
              <a:off x="3220617"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371" name="tx371"/>
            <p:cNvSpPr/>
            <p:nvPr/>
          </p:nvSpPr>
          <p:spPr>
            <a:xfrm>
              <a:off x="3531664"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372" name="tx372"/>
            <p:cNvSpPr/>
            <p:nvPr/>
          </p:nvSpPr>
          <p:spPr>
            <a:xfrm>
              <a:off x="3531664"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373" name="tx373"/>
            <p:cNvSpPr/>
            <p:nvPr/>
          </p:nvSpPr>
          <p:spPr>
            <a:xfrm>
              <a:off x="3531664"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74" name="tx374"/>
            <p:cNvSpPr/>
            <p:nvPr/>
          </p:nvSpPr>
          <p:spPr>
            <a:xfrm>
              <a:off x="3531664"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375" name="tx375"/>
            <p:cNvSpPr/>
            <p:nvPr/>
          </p:nvSpPr>
          <p:spPr>
            <a:xfrm>
              <a:off x="3531664"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376" name="tx376"/>
            <p:cNvSpPr/>
            <p:nvPr/>
          </p:nvSpPr>
          <p:spPr>
            <a:xfrm>
              <a:off x="384271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77" name="tx377"/>
            <p:cNvSpPr/>
            <p:nvPr/>
          </p:nvSpPr>
          <p:spPr>
            <a:xfrm>
              <a:off x="384271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78" name="tx378"/>
            <p:cNvSpPr/>
            <p:nvPr/>
          </p:nvSpPr>
          <p:spPr>
            <a:xfrm>
              <a:off x="384271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379" name="tx379"/>
            <p:cNvSpPr/>
            <p:nvPr/>
          </p:nvSpPr>
          <p:spPr>
            <a:xfrm>
              <a:off x="384271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380" name="tx380"/>
            <p:cNvSpPr/>
            <p:nvPr/>
          </p:nvSpPr>
          <p:spPr>
            <a:xfrm>
              <a:off x="384271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381" name="tx381"/>
            <p:cNvSpPr/>
            <p:nvPr/>
          </p:nvSpPr>
          <p:spPr>
            <a:xfrm>
              <a:off x="415376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382" name="tx382"/>
            <p:cNvSpPr/>
            <p:nvPr/>
          </p:nvSpPr>
          <p:spPr>
            <a:xfrm>
              <a:off x="415376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383" name="tx383"/>
            <p:cNvSpPr/>
            <p:nvPr/>
          </p:nvSpPr>
          <p:spPr>
            <a:xfrm>
              <a:off x="415376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384" name="tx384"/>
            <p:cNvSpPr/>
            <p:nvPr/>
          </p:nvSpPr>
          <p:spPr>
            <a:xfrm>
              <a:off x="415376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385" name="tx385"/>
            <p:cNvSpPr/>
            <p:nvPr/>
          </p:nvSpPr>
          <p:spPr>
            <a:xfrm>
              <a:off x="415376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386" name="tx386"/>
            <p:cNvSpPr/>
            <p:nvPr/>
          </p:nvSpPr>
          <p:spPr>
            <a:xfrm>
              <a:off x="446480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387" name="tx387"/>
            <p:cNvSpPr/>
            <p:nvPr/>
          </p:nvSpPr>
          <p:spPr>
            <a:xfrm>
              <a:off x="446480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388" name="tx388"/>
            <p:cNvSpPr/>
            <p:nvPr/>
          </p:nvSpPr>
          <p:spPr>
            <a:xfrm>
              <a:off x="446480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389" name="tx389"/>
            <p:cNvSpPr/>
            <p:nvPr/>
          </p:nvSpPr>
          <p:spPr>
            <a:xfrm>
              <a:off x="446480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90" name="tx390"/>
            <p:cNvSpPr/>
            <p:nvPr/>
          </p:nvSpPr>
          <p:spPr>
            <a:xfrm>
              <a:off x="446480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391" name="tx391"/>
            <p:cNvSpPr/>
            <p:nvPr/>
          </p:nvSpPr>
          <p:spPr>
            <a:xfrm>
              <a:off x="4775855"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392" name="tx392"/>
            <p:cNvSpPr/>
            <p:nvPr/>
          </p:nvSpPr>
          <p:spPr>
            <a:xfrm>
              <a:off x="4775855"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393" name="tx393"/>
            <p:cNvSpPr/>
            <p:nvPr/>
          </p:nvSpPr>
          <p:spPr>
            <a:xfrm>
              <a:off x="4775855"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394" name="tx394"/>
            <p:cNvSpPr/>
            <p:nvPr/>
          </p:nvSpPr>
          <p:spPr>
            <a:xfrm>
              <a:off x="4775855"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395" name="tx395"/>
            <p:cNvSpPr/>
            <p:nvPr/>
          </p:nvSpPr>
          <p:spPr>
            <a:xfrm>
              <a:off x="4775855"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396" name="tx396"/>
            <p:cNvSpPr/>
            <p:nvPr/>
          </p:nvSpPr>
          <p:spPr>
            <a:xfrm>
              <a:off x="4775855"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97" name="tx397"/>
            <p:cNvSpPr/>
            <p:nvPr/>
          </p:nvSpPr>
          <p:spPr>
            <a:xfrm>
              <a:off x="508690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98" name="tx398"/>
            <p:cNvSpPr/>
            <p:nvPr/>
          </p:nvSpPr>
          <p:spPr>
            <a:xfrm>
              <a:off x="508690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99" name="tx399"/>
            <p:cNvSpPr/>
            <p:nvPr/>
          </p:nvSpPr>
          <p:spPr>
            <a:xfrm>
              <a:off x="508690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400" name="tx400"/>
            <p:cNvSpPr/>
            <p:nvPr/>
          </p:nvSpPr>
          <p:spPr>
            <a:xfrm>
              <a:off x="508690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401" name="tx401"/>
            <p:cNvSpPr/>
            <p:nvPr/>
          </p:nvSpPr>
          <p:spPr>
            <a:xfrm>
              <a:off x="508690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62</a:t>
              </a:r>
            </a:p>
          </p:txBody>
        </p:sp>
        <p:sp>
          <p:nvSpPr>
            <p:cNvPr id="402" name="tx402"/>
            <p:cNvSpPr/>
            <p:nvPr/>
          </p:nvSpPr>
          <p:spPr>
            <a:xfrm>
              <a:off x="508690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403" name="tx403"/>
            <p:cNvSpPr/>
            <p:nvPr/>
          </p:nvSpPr>
          <p:spPr>
            <a:xfrm>
              <a:off x="539795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404" name="tx404"/>
            <p:cNvSpPr/>
            <p:nvPr/>
          </p:nvSpPr>
          <p:spPr>
            <a:xfrm>
              <a:off x="539795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405" name="tx405"/>
            <p:cNvSpPr/>
            <p:nvPr/>
          </p:nvSpPr>
          <p:spPr>
            <a:xfrm>
              <a:off x="539795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06" name="tx406"/>
            <p:cNvSpPr/>
            <p:nvPr/>
          </p:nvSpPr>
          <p:spPr>
            <a:xfrm>
              <a:off x="539795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07" name="tx407"/>
            <p:cNvSpPr/>
            <p:nvPr/>
          </p:nvSpPr>
          <p:spPr>
            <a:xfrm>
              <a:off x="539795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08" name="tx408"/>
            <p:cNvSpPr/>
            <p:nvPr/>
          </p:nvSpPr>
          <p:spPr>
            <a:xfrm>
              <a:off x="539795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09" name="tx409"/>
            <p:cNvSpPr/>
            <p:nvPr/>
          </p:nvSpPr>
          <p:spPr>
            <a:xfrm>
              <a:off x="5708999"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410" name="tx410"/>
            <p:cNvSpPr/>
            <p:nvPr/>
          </p:nvSpPr>
          <p:spPr>
            <a:xfrm>
              <a:off x="5708999"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411" name="tx411"/>
            <p:cNvSpPr/>
            <p:nvPr/>
          </p:nvSpPr>
          <p:spPr>
            <a:xfrm>
              <a:off x="5708999"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12" name="tx412"/>
            <p:cNvSpPr/>
            <p:nvPr/>
          </p:nvSpPr>
          <p:spPr>
            <a:xfrm>
              <a:off x="5708999"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13" name="tx413"/>
            <p:cNvSpPr/>
            <p:nvPr/>
          </p:nvSpPr>
          <p:spPr>
            <a:xfrm>
              <a:off x="5708999"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14" name="tx414"/>
            <p:cNvSpPr/>
            <p:nvPr/>
          </p:nvSpPr>
          <p:spPr>
            <a:xfrm>
              <a:off x="5708999"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15" name="tx415"/>
            <p:cNvSpPr/>
            <p:nvPr/>
          </p:nvSpPr>
          <p:spPr>
            <a:xfrm>
              <a:off x="602004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416" name="tx416"/>
            <p:cNvSpPr/>
            <p:nvPr/>
          </p:nvSpPr>
          <p:spPr>
            <a:xfrm>
              <a:off x="602004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417" name="tx417"/>
            <p:cNvSpPr/>
            <p:nvPr/>
          </p:nvSpPr>
          <p:spPr>
            <a:xfrm>
              <a:off x="602004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418" name="tx418"/>
            <p:cNvSpPr/>
            <p:nvPr/>
          </p:nvSpPr>
          <p:spPr>
            <a:xfrm>
              <a:off x="602004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419" name="tx419"/>
            <p:cNvSpPr/>
            <p:nvPr/>
          </p:nvSpPr>
          <p:spPr>
            <a:xfrm>
              <a:off x="602004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420" name="tx420"/>
            <p:cNvSpPr/>
            <p:nvPr/>
          </p:nvSpPr>
          <p:spPr>
            <a:xfrm>
              <a:off x="602004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21" name="tx421"/>
            <p:cNvSpPr/>
            <p:nvPr/>
          </p:nvSpPr>
          <p:spPr>
            <a:xfrm>
              <a:off x="6020046"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422" name="tx422"/>
            <p:cNvSpPr/>
            <p:nvPr/>
          </p:nvSpPr>
          <p:spPr>
            <a:xfrm>
              <a:off x="6331094"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423" name="tx423"/>
            <p:cNvSpPr/>
            <p:nvPr/>
          </p:nvSpPr>
          <p:spPr>
            <a:xfrm>
              <a:off x="6331094"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24" name="tx424"/>
            <p:cNvSpPr/>
            <p:nvPr/>
          </p:nvSpPr>
          <p:spPr>
            <a:xfrm>
              <a:off x="6331094"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425" name="tx425"/>
            <p:cNvSpPr/>
            <p:nvPr/>
          </p:nvSpPr>
          <p:spPr>
            <a:xfrm>
              <a:off x="6331094"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426" name="tx426"/>
            <p:cNvSpPr/>
            <p:nvPr/>
          </p:nvSpPr>
          <p:spPr>
            <a:xfrm>
              <a:off x="6331094"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427" name="tx427"/>
            <p:cNvSpPr/>
            <p:nvPr/>
          </p:nvSpPr>
          <p:spPr>
            <a:xfrm>
              <a:off x="6331094"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428" name="tx428"/>
            <p:cNvSpPr/>
            <p:nvPr/>
          </p:nvSpPr>
          <p:spPr>
            <a:xfrm>
              <a:off x="6331094"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66</a:t>
              </a:r>
            </a:p>
          </p:txBody>
        </p:sp>
        <p:sp>
          <p:nvSpPr>
            <p:cNvPr id="429" name="tx429"/>
            <p:cNvSpPr/>
            <p:nvPr/>
          </p:nvSpPr>
          <p:spPr>
            <a:xfrm>
              <a:off x="664214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30" name="tx430"/>
            <p:cNvSpPr/>
            <p:nvPr/>
          </p:nvSpPr>
          <p:spPr>
            <a:xfrm>
              <a:off x="664214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31" name="tx431"/>
            <p:cNvSpPr/>
            <p:nvPr/>
          </p:nvSpPr>
          <p:spPr>
            <a:xfrm>
              <a:off x="664214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32" name="tx432"/>
            <p:cNvSpPr/>
            <p:nvPr/>
          </p:nvSpPr>
          <p:spPr>
            <a:xfrm>
              <a:off x="664214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33" name="tx433"/>
            <p:cNvSpPr/>
            <p:nvPr/>
          </p:nvSpPr>
          <p:spPr>
            <a:xfrm>
              <a:off x="6642142"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34" name="tx434"/>
            <p:cNvSpPr/>
            <p:nvPr/>
          </p:nvSpPr>
          <p:spPr>
            <a:xfrm>
              <a:off x="6642142"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435" name="tx435"/>
            <p:cNvSpPr/>
            <p:nvPr/>
          </p:nvSpPr>
          <p:spPr>
            <a:xfrm>
              <a:off x="664214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36" name="tx436"/>
            <p:cNvSpPr/>
            <p:nvPr/>
          </p:nvSpPr>
          <p:spPr>
            <a:xfrm>
              <a:off x="6642142"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37" name="tx437"/>
            <p:cNvSpPr/>
            <p:nvPr/>
          </p:nvSpPr>
          <p:spPr>
            <a:xfrm>
              <a:off x="695319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38" name="tx438"/>
            <p:cNvSpPr/>
            <p:nvPr/>
          </p:nvSpPr>
          <p:spPr>
            <a:xfrm>
              <a:off x="695319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39" name="tx439"/>
            <p:cNvSpPr/>
            <p:nvPr/>
          </p:nvSpPr>
          <p:spPr>
            <a:xfrm>
              <a:off x="695319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440" name="tx440"/>
            <p:cNvSpPr/>
            <p:nvPr/>
          </p:nvSpPr>
          <p:spPr>
            <a:xfrm>
              <a:off x="695319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441" name="tx441"/>
            <p:cNvSpPr/>
            <p:nvPr/>
          </p:nvSpPr>
          <p:spPr>
            <a:xfrm>
              <a:off x="6953190"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442" name="tx442"/>
            <p:cNvSpPr/>
            <p:nvPr/>
          </p:nvSpPr>
          <p:spPr>
            <a:xfrm>
              <a:off x="6953190"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43" name="tx443"/>
            <p:cNvSpPr/>
            <p:nvPr/>
          </p:nvSpPr>
          <p:spPr>
            <a:xfrm>
              <a:off x="695319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44" name="tx444"/>
            <p:cNvSpPr/>
            <p:nvPr/>
          </p:nvSpPr>
          <p:spPr>
            <a:xfrm>
              <a:off x="6953190"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445" name="tx445"/>
            <p:cNvSpPr/>
            <p:nvPr/>
          </p:nvSpPr>
          <p:spPr>
            <a:xfrm>
              <a:off x="7264237"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46" name="tx446"/>
            <p:cNvSpPr/>
            <p:nvPr/>
          </p:nvSpPr>
          <p:spPr>
            <a:xfrm>
              <a:off x="7264237"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47" name="tx447"/>
            <p:cNvSpPr/>
            <p:nvPr/>
          </p:nvSpPr>
          <p:spPr>
            <a:xfrm>
              <a:off x="7264237"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448" name="tx448"/>
            <p:cNvSpPr/>
            <p:nvPr/>
          </p:nvSpPr>
          <p:spPr>
            <a:xfrm>
              <a:off x="7264237"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449" name="tx449"/>
            <p:cNvSpPr/>
            <p:nvPr/>
          </p:nvSpPr>
          <p:spPr>
            <a:xfrm>
              <a:off x="7264237"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450" name="tx450"/>
            <p:cNvSpPr/>
            <p:nvPr/>
          </p:nvSpPr>
          <p:spPr>
            <a:xfrm>
              <a:off x="7264237"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451" name="tx451"/>
            <p:cNvSpPr/>
            <p:nvPr/>
          </p:nvSpPr>
          <p:spPr>
            <a:xfrm>
              <a:off x="7264237"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52" name="tx452"/>
            <p:cNvSpPr/>
            <p:nvPr/>
          </p:nvSpPr>
          <p:spPr>
            <a:xfrm>
              <a:off x="7264237"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453" name="tx453"/>
            <p:cNvSpPr/>
            <p:nvPr/>
          </p:nvSpPr>
          <p:spPr>
            <a:xfrm>
              <a:off x="7575285"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454" name="tx454"/>
            <p:cNvSpPr/>
            <p:nvPr/>
          </p:nvSpPr>
          <p:spPr>
            <a:xfrm>
              <a:off x="7575285"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55" name="tx455"/>
            <p:cNvSpPr/>
            <p:nvPr/>
          </p:nvSpPr>
          <p:spPr>
            <a:xfrm>
              <a:off x="7575285"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56" name="tx456"/>
            <p:cNvSpPr/>
            <p:nvPr/>
          </p:nvSpPr>
          <p:spPr>
            <a:xfrm>
              <a:off x="7575285"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57" name="tx457"/>
            <p:cNvSpPr/>
            <p:nvPr/>
          </p:nvSpPr>
          <p:spPr>
            <a:xfrm>
              <a:off x="7575285"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58" name="tx458"/>
            <p:cNvSpPr/>
            <p:nvPr/>
          </p:nvSpPr>
          <p:spPr>
            <a:xfrm>
              <a:off x="7575285"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59" name="tx459"/>
            <p:cNvSpPr/>
            <p:nvPr/>
          </p:nvSpPr>
          <p:spPr>
            <a:xfrm>
              <a:off x="7575285"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460" name="tx460"/>
            <p:cNvSpPr/>
            <p:nvPr/>
          </p:nvSpPr>
          <p:spPr>
            <a:xfrm>
              <a:off x="7575285"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461" name="tx461"/>
            <p:cNvSpPr/>
            <p:nvPr/>
          </p:nvSpPr>
          <p:spPr>
            <a:xfrm>
              <a:off x="788633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462" name="tx462"/>
            <p:cNvSpPr/>
            <p:nvPr/>
          </p:nvSpPr>
          <p:spPr>
            <a:xfrm>
              <a:off x="788633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463" name="tx463"/>
            <p:cNvSpPr/>
            <p:nvPr/>
          </p:nvSpPr>
          <p:spPr>
            <a:xfrm>
              <a:off x="788633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64" name="tx464"/>
            <p:cNvSpPr/>
            <p:nvPr/>
          </p:nvSpPr>
          <p:spPr>
            <a:xfrm>
              <a:off x="788633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65" name="tx465"/>
            <p:cNvSpPr/>
            <p:nvPr/>
          </p:nvSpPr>
          <p:spPr>
            <a:xfrm>
              <a:off x="788633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66" name="tx466"/>
            <p:cNvSpPr/>
            <p:nvPr/>
          </p:nvSpPr>
          <p:spPr>
            <a:xfrm>
              <a:off x="7886333"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467" name="tx467"/>
            <p:cNvSpPr/>
            <p:nvPr/>
          </p:nvSpPr>
          <p:spPr>
            <a:xfrm>
              <a:off x="788633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68" name="tx468"/>
            <p:cNvSpPr/>
            <p:nvPr/>
          </p:nvSpPr>
          <p:spPr>
            <a:xfrm>
              <a:off x="7886333"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65</a:t>
              </a:r>
            </a:p>
          </p:txBody>
        </p:sp>
        <p:sp>
          <p:nvSpPr>
            <p:cNvPr id="469" name="tx469"/>
            <p:cNvSpPr/>
            <p:nvPr/>
          </p:nvSpPr>
          <p:spPr>
            <a:xfrm>
              <a:off x="819738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470" name="tx470"/>
            <p:cNvSpPr/>
            <p:nvPr/>
          </p:nvSpPr>
          <p:spPr>
            <a:xfrm>
              <a:off x="819738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71" name="tx471"/>
            <p:cNvSpPr/>
            <p:nvPr/>
          </p:nvSpPr>
          <p:spPr>
            <a:xfrm>
              <a:off x="819738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472" name="tx472"/>
            <p:cNvSpPr/>
            <p:nvPr/>
          </p:nvSpPr>
          <p:spPr>
            <a:xfrm>
              <a:off x="819738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473" name="tx473"/>
            <p:cNvSpPr/>
            <p:nvPr/>
          </p:nvSpPr>
          <p:spPr>
            <a:xfrm>
              <a:off x="819738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474" name="tx474"/>
            <p:cNvSpPr/>
            <p:nvPr/>
          </p:nvSpPr>
          <p:spPr>
            <a:xfrm>
              <a:off x="8197381"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75" name="tx475"/>
            <p:cNvSpPr/>
            <p:nvPr/>
          </p:nvSpPr>
          <p:spPr>
            <a:xfrm>
              <a:off x="819738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76" name="tx476"/>
            <p:cNvSpPr/>
            <p:nvPr/>
          </p:nvSpPr>
          <p:spPr>
            <a:xfrm>
              <a:off x="8197381"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66</a:t>
              </a:r>
            </a:p>
          </p:txBody>
        </p:sp>
        <p:sp>
          <p:nvSpPr>
            <p:cNvPr id="477" name="tx477"/>
            <p:cNvSpPr/>
            <p:nvPr/>
          </p:nvSpPr>
          <p:spPr>
            <a:xfrm>
              <a:off x="850842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478" name="tx478"/>
            <p:cNvSpPr/>
            <p:nvPr/>
          </p:nvSpPr>
          <p:spPr>
            <a:xfrm>
              <a:off x="850842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79" name="tx479"/>
            <p:cNvSpPr/>
            <p:nvPr/>
          </p:nvSpPr>
          <p:spPr>
            <a:xfrm>
              <a:off x="850842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480" name="tx480"/>
            <p:cNvSpPr/>
            <p:nvPr/>
          </p:nvSpPr>
          <p:spPr>
            <a:xfrm>
              <a:off x="850842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481" name="tx481"/>
            <p:cNvSpPr/>
            <p:nvPr/>
          </p:nvSpPr>
          <p:spPr>
            <a:xfrm>
              <a:off x="850842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482" name="tx482"/>
            <p:cNvSpPr/>
            <p:nvPr/>
          </p:nvSpPr>
          <p:spPr>
            <a:xfrm>
              <a:off x="8508428"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83" name="tx483"/>
            <p:cNvSpPr/>
            <p:nvPr/>
          </p:nvSpPr>
          <p:spPr>
            <a:xfrm>
              <a:off x="850842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84" name="tx484"/>
            <p:cNvSpPr/>
            <p:nvPr/>
          </p:nvSpPr>
          <p:spPr>
            <a:xfrm>
              <a:off x="8508428"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66</a:t>
              </a:r>
            </a:p>
          </p:txBody>
        </p:sp>
        <p:sp>
          <p:nvSpPr>
            <p:cNvPr id="485" name="tx485"/>
            <p:cNvSpPr/>
            <p:nvPr/>
          </p:nvSpPr>
          <p:spPr>
            <a:xfrm>
              <a:off x="881947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86" name="tx486"/>
            <p:cNvSpPr/>
            <p:nvPr/>
          </p:nvSpPr>
          <p:spPr>
            <a:xfrm>
              <a:off x="881947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87" name="tx487"/>
            <p:cNvSpPr/>
            <p:nvPr/>
          </p:nvSpPr>
          <p:spPr>
            <a:xfrm>
              <a:off x="881947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88" name="tx488"/>
            <p:cNvSpPr/>
            <p:nvPr/>
          </p:nvSpPr>
          <p:spPr>
            <a:xfrm>
              <a:off x="881947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89" name="tx489"/>
            <p:cNvSpPr/>
            <p:nvPr/>
          </p:nvSpPr>
          <p:spPr>
            <a:xfrm>
              <a:off x="881947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90" name="tx490"/>
            <p:cNvSpPr/>
            <p:nvPr/>
          </p:nvSpPr>
          <p:spPr>
            <a:xfrm>
              <a:off x="8819476"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491" name="tx491"/>
            <p:cNvSpPr/>
            <p:nvPr/>
          </p:nvSpPr>
          <p:spPr>
            <a:xfrm>
              <a:off x="8819476"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492" name="tx492"/>
            <p:cNvSpPr/>
            <p:nvPr/>
          </p:nvSpPr>
          <p:spPr>
            <a:xfrm>
              <a:off x="881947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93" name="tx493"/>
            <p:cNvSpPr/>
            <p:nvPr/>
          </p:nvSpPr>
          <p:spPr>
            <a:xfrm>
              <a:off x="8819476"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494" name="tx494"/>
            <p:cNvSpPr/>
            <p:nvPr/>
          </p:nvSpPr>
          <p:spPr>
            <a:xfrm>
              <a:off x="8819476"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95" name="tx495"/>
            <p:cNvSpPr/>
            <p:nvPr/>
          </p:nvSpPr>
          <p:spPr>
            <a:xfrm>
              <a:off x="8819476"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496" name="tx496"/>
            <p:cNvSpPr/>
            <p:nvPr/>
          </p:nvSpPr>
          <p:spPr>
            <a:xfrm>
              <a:off x="104328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55</a:t>
              </a:r>
            </a:p>
          </p:txBody>
        </p:sp>
        <p:sp>
          <p:nvSpPr>
            <p:cNvPr id="497" name="tx497"/>
            <p:cNvSpPr/>
            <p:nvPr/>
          </p:nvSpPr>
          <p:spPr>
            <a:xfrm>
              <a:off x="104328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12</a:t>
              </a:r>
            </a:p>
          </p:txBody>
        </p:sp>
        <p:sp>
          <p:nvSpPr>
            <p:cNvPr id="498" name="tx498"/>
            <p:cNvSpPr/>
            <p:nvPr/>
          </p:nvSpPr>
          <p:spPr>
            <a:xfrm>
              <a:off x="1077435"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499" name="tx499"/>
            <p:cNvSpPr/>
            <p:nvPr/>
          </p:nvSpPr>
          <p:spPr>
            <a:xfrm>
              <a:off x="1077435" y="232723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a:t>
              </a:r>
            </a:p>
          </p:txBody>
        </p:sp>
        <p:sp>
          <p:nvSpPr>
            <p:cNvPr id="500" name="tx500"/>
            <p:cNvSpPr/>
            <p:nvPr/>
          </p:nvSpPr>
          <p:spPr>
            <a:xfrm>
              <a:off x="104328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55</a:t>
              </a:r>
            </a:p>
          </p:txBody>
        </p:sp>
        <p:sp>
          <p:nvSpPr>
            <p:cNvPr id="501" name="tx501"/>
            <p:cNvSpPr/>
            <p:nvPr/>
          </p:nvSpPr>
          <p:spPr>
            <a:xfrm>
              <a:off x="1043282"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12</a:t>
              </a:r>
            </a:p>
          </p:txBody>
        </p:sp>
        <p:sp>
          <p:nvSpPr>
            <p:cNvPr id="502" name="tx502"/>
            <p:cNvSpPr/>
            <p:nvPr/>
          </p:nvSpPr>
          <p:spPr>
            <a:xfrm>
              <a:off x="1077435"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03" name="tx503"/>
            <p:cNvSpPr/>
            <p:nvPr/>
          </p:nvSpPr>
          <p:spPr>
            <a:xfrm>
              <a:off x="1077435" y="50285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504" name="tx504"/>
            <p:cNvSpPr/>
            <p:nvPr/>
          </p:nvSpPr>
          <p:spPr>
            <a:xfrm>
              <a:off x="135433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56</a:t>
              </a:r>
            </a:p>
          </p:txBody>
        </p:sp>
        <p:sp>
          <p:nvSpPr>
            <p:cNvPr id="505" name="tx505"/>
            <p:cNvSpPr/>
            <p:nvPr/>
          </p:nvSpPr>
          <p:spPr>
            <a:xfrm>
              <a:off x="135433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06" name="tx506"/>
            <p:cNvSpPr/>
            <p:nvPr/>
          </p:nvSpPr>
          <p:spPr>
            <a:xfrm>
              <a:off x="1388483"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07" name="tx507"/>
            <p:cNvSpPr/>
            <p:nvPr/>
          </p:nvSpPr>
          <p:spPr>
            <a:xfrm>
              <a:off x="1388483" y="232723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508" name="tx508"/>
            <p:cNvSpPr/>
            <p:nvPr/>
          </p:nvSpPr>
          <p:spPr>
            <a:xfrm>
              <a:off x="135433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56</a:t>
              </a:r>
            </a:p>
          </p:txBody>
        </p:sp>
        <p:sp>
          <p:nvSpPr>
            <p:cNvPr id="509" name="tx509"/>
            <p:cNvSpPr/>
            <p:nvPr/>
          </p:nvSpPr>
          <p:spPr>
            <a:xfrm>
              <a:off x="1354330"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12</a:t>
              </a:r>
            </a:p>
          </p:txBody>
        </p:sp>
        <p:sp>
          <p:nvSpPr>
            <p:cNvPr id="510" name="tx510"/>
            <p:cNvSpPr/>
            <p:nvPr/>
          </p:nvSpPr>
          <p:spPr>
            <a:xfrm>
              <a:off x="1388483"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7</a:t>
              </a:r>
            </a:p>
          </p:txBody>
        </p:sp>
        <p:sp>
          <p:nvSpPr>
            <p:cNvPr id="511" name="tx511"/>
            <p:cNvSpPr/>
            <p:nvPr/>
          </p:nvSpPr>
          <p:spPr>
            <a:xfrm>
              <a:off x="1388483" y="50285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9</a:t>
              </a:r>
            </a:p>
          </p:txBody>
        </p:sp>
        <p:sp>
          <p:nvSpPr>
            <p:cNvPr id="512" name="tx512"/>
            <p:cNvSpPr/>
            <p:nvPr/>
          </p:nvSpPr>
          <p:spPr>
            <a:xfrm>
              <a:off x="166537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57</a:t>
              </a:r>
            </a:p>
          </p:txBody>
        </p:sp>
        <p:sp>
          <p:nvSpPr>
            <p:cNvPr id="513" name="tx513"/>
            <p:cNvSpPr/>
            <p:nvPr/>
          </p:nvSpPr>
          <p:spPr>
            <a:xfrm>
              <a:off x="166537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29</a:t>
              </a:r>
            </a:p>
          </p:txBody>
        </p:sp>
        <p:sp>
          <p:nvSpPr>
            <p:cNvPr id="514" name="tx514"/>
            <p:cNvSpPr/>
            <p:nvPr/>
          </p:nvSpPr>
          <p:spPr>
            <a:xfrm>
              <a:off x="1699531"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15" name="tx515"/>
            <p:cNvSpPr/>
            <p:nvPr/>
          </p:nvSpPr>
          <p:spPr>
            <a:xfrm>
              <a:off x="166537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516" name="tx516"/>
            <p:cNvSpPr/>
            <p:nvPr/>
          </p:nvSpPr>
          <p:spPr>
            <a:xfrm>
              <a:off x="166537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58</a:t>
              </a:r>
            </a:p>
          </p:txBody>
        </p:sp>
        <p:sp>
          <p:nvSpPr>
            <p:cNvPr id="517" name="tx517"/>
            <p:cNvSpPr/>
            <p:nvPr/>
          </p:nvSpPr>
          <p:spPr>
            <a:xfrm>
              <a:off x="1669950" y="4728436"/>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518" name="tx518"/>
            <p:cNvSpPr/>
            <p:nvPr/>
          </p:nvSpPr>
          <p:spPr>
            <a:xfrm>
              <a:off x="1699531"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19" name="tx519"/>
            <p:cNvSpPr/>
            <p:nvPr/>
          </p:nvSpPr>
          <p:spPr>
            <a:xfrm>
              <a:off x="1669950" y="50285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520" name="tx520"/>
            <p:cNvSpPr/>
            <p:nvPr/>
          </p:nvSpPr>
          <p:spPr>
            <a:xfrm>
              <a:off x="197642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521" name="tx521"/>
            <p:cNvSpPr/>
            <p:nvPr/>
          </p:nvSpPr>
          <p:spPr>
            <a:xfrm>
              <a:off x="2010578"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22" name="tx522"/>
            <p:cNvSpPr/>
            <p:nvPr/>
          </p:nvSpPr>
          <p:spPr>
            <a:xfrm>
              <a:off x="1980998" y="2327234"/>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523" name="tx523"/>
            <p:cNvSpPr/>
            <p:nvPr/>
          </p:nvSpPr>
          <p:spPr>
            <a:xfrm>
              <a:off x="1980998" y="4728436"/>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524" name="tx524"/>
            <p:cNvSpPr/>
            <p:nvPr/>
          </p:nvSpPr>
          <p:spPr>
            <a:xfrm>
              <a:off x="2010578"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25" name="tx525"/>
            <p:cNvSpPr/>
            <p:nvPr/>
          </p:nvSpPr>
          <p:spPr>
            <a:xfrm>
              <a:off x="197642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526" name="tx526"/>
            <p:cNvSpPr/>
            <p:nvPr/>
          </p:nvSpPr>
          <p:spPr>
            <a:xfrm>
              <a:off x="228747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527" name="tx527"/>
            <p:cNvSpPr/>
            <p:nvPr/>
          </p:nvSpPr>
          <p:spPr>
            <a:xfrm>
              <a:off x="2321626"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528" name="tx528"/>
            <p:cNvSpPr/>
            <p:nvPr/>
          </p:nvSpPr>
          <p:spPr>
            <a:xfrm>
              <a:off x="228747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529" name="tx529"/>
            <p:cNvSpPr/>
            <p:nvPr/>
          </p:nvSpPr>
          <p:spPr>
            <a:xfrm>
              <a:off x="2287473"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30" name="tx530"/>
            <p:cNvSpPr/>
            <p:nvPr/>
          </p:nvSpPr>
          <p:spPr>
            <a:xfrm>
              <a:off x="2321626"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531" name="tx531"/>
            <p:cNvSpPr/>
            <p:nvPr/>
          </p:nvSpPr>
          <p:spPr>
            <a:xfrm>
              <a:off x="228747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24</a:t>
              </a:r>
            </a:p>
          </p:txBody>
        </p:sp>
        <p:sp>
          <p:nvSpPr>
            <p:cNvPr id="532" name="tx532"/>
            <p:cNvSpPr/>
            <p:nvPr/>
          </p:nvSpPr>
          <p:spPr>
            <a:xfrm>
              <a:off x="259852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533" name="tx533"/>
            <p:cNvSpPr/>
            <p:nvPr/>
          </p:nvSpPr>
          <p:spPr>
            <a:xfrm>
              <a:off x="2632674"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534" name="tx534"/>
            <p:cNvSpPr/>
            <p:nvPr/>
          </p:nvSpPr>
          <p:spPr>
            <a:xfrm>
              <a:off x="259852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15</a:t>
              </a:r>
            </a:p>
          </p:txBody>
        </p:sp>
        <p:sp>
          <p:nvSpPr>
            <p:cNvPr id="535" name="tx535"/>
            <p:cNvSpPr/>
            <p:nvPr/>
          </p:nvSpPr>
          <p:spPr>
            <a:xfrm>
              <a:off x="259852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36" name="tx536"/>
            <p:cNvSpPr/>
            <p:nvPr/>
          </p:nvSpPr>
          <p:spPr>
            <a:xfrm>
              <a:off x="2632674"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537" name="tx537"/>
            <p:cNvSpPr/>
            <p:nvPr/>
          </p:nvSpPr>
          <p:spPr>
            <a:xfrm>
              <a:off x="259852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30</a:t>
              </a:r>
            </a:p>
          </p:txBody>
        </p:sp>
        <p:sp>
          <p:nvSpPr>
            <p:cNvPr id="538" name="tx538"/>
            <p:cNvSpPr/>
            <p:nvPr/>
          </p:nvSpPr>
          <p:spPr>
            <a:xfrm>
              <a:off x="2909569"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50</a:t>
              </a:r>
            </a:p>
          </p:txBody>
        </p:sp>
        <p:sp>
          <p:nvSpPr>
            <p:cNvPr id="539" name="tx539"/>
            <p:cNvSpPr/>
            <p:nvPr/>
          </p:nvSpPr>
          <p:spPr>
            <a:xfrm>
              <a:off x="2943722"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540" name="tx540"/>
            <p:cNvSpPr/>
            <p:nvPr/>
          </p:nvSpPr>
          <p:spPr>
            <a:xfrm>
              <a:off x="2909569"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18</a:t>
              </a:r>
            </a:p>
          </p:txBody>
        </p:sp>
        <p:sp>
          <p:nvSpPr>
            <p:cNvPr id="541" name="tx541"/>
            <p:cNvSpPr/>
            <p:nvPr/>
          </p:nvSpPr>
          <p:spPr>
            <a:xfrm>
              <a:off x="2909569"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42" name="tx542"/>
            <p:cNvSpPr/>
            <p:nvPr/>
          </p:nvSpPr>
          <p:spPr>
            <a:xfrm>
              <a:off x="2943722"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543" name="tx543"/>
            <p:cNvSpPr/>
            <p:nvPr/>
          </p:nvSpPr>
          <p:spPr>
            <a:xfrm>
              <a:off x="2943722"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44" name="tx544"/>
            <p:cNvSpPr/>
            <p:nvPr/>
          </p:nvSpPr>
          <p:spPr>
            <a:xfrm>
              <a:off x="2909569"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33</a:t>
              </a:r>
            </a:p>
          </p:txBody>
        </p:sp>
        <p:sp>
          <p:nvSpPr>
            <p:cNvPr id="545" name="tx545"/>
            <p:cNvSpPr/>
            <p:nvPr/>
          </p:nvSpPr>
          <p:spPr>
            <a:xfrm>
              <a:off x="3254769"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a:t>
              </a:r>
            </a:p>
          </p:txBody>
        </p:sp>
        <p:sp>
          <p:nvSpPr>
            <p:cNvPr id="546" name="tx546"/>
            <p:cNvSpPr/>
            <p:nvPr/>
          </p:nvSpPr>
          <p:spPr>
            <a:xfrm>
              <a:off x="3220617"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547" name="tx547"/>
            <p:cNvSpPr/>
            <p:nvPr/>
          </p:nvSpPr>
          <p:spPr>
            <a:xfrm>
              <a:off x="3220617"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48" name="tx548"/>
            <p:cNvSpPr/>
            <p:nvPr/>
          </p:nvSpPr>
          <p:spPr>
            <a:xfrm>
              <a:off x="3254769"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549" name="tx549"/>
            <p:cNvSpPr/>
            <p:nvPr/>
          </p:nvSpPr>
          <p:spPr>
            <a:xfrm>
              <a:off x="3254769"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50" name="tx550"/>
            <p:cNvSpPr/>
            <p:nvPr/>
          </p:nvSpPr>
          <p:spPr>
            <a:xfrm>
              <a:off x="3220617"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551" name="tx551"/>
            <p:cNvSpPr/>
            <p:nvPr/>
          </p:nvSpPr>
          <p:spPr>
            <a:xfrm>
              <a:off x="3565817"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a:t>
              </a:r>
            </a:p>
          </p:txBody>
        </p:sp>
        <p:sp>
          <p:nvSpPr>
            <p:cNvPr id="552" name="tx552"/>
            <p:cNvSpPr/>
            <p:nvPr/>
          </p:nvSpPr>
          <p:spPr>
            <a:xfrm>
              <a:off x="3531664"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553" name="tx553"/>
            <p:cNvSpPr/>
            <p:nvPr/>
          </p:nvSpPr>
          <p:spPr>
            <a:xfrm>
              <a:off x="3536236" y="4728436"/>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554" name="tx554"/>
            <p:cNvSpPr/>
            <p:nvPr/>
          </p:nvSpPr>
          <p:spPr>
            <a:xfrm>
              <a:off x="3565817" y="292753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55" name="tx555"/>
            <p:cNvSpPr/>
            <p:nvPr/>
          </p:nvSpPr>
          <p:spPr>
            <a:xfrm>
              <a:off x="3565817"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56" name="tx556"/>
            <p:cNvSpPr/>
            <p:nvPr/>
          </p:nvSpPr>
          <p:spPr>
            <a:xfrm>
              <a:off x="3565817"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57" name="tx557"/>
            <p:cNvSpPr/>
            <p:nvPr/>
          </p:nvSpPr>
          <p:spPr>
            <a:xfrm>
              <a:off x="3531664"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558" name="tx558"/>
            <p:cNvSpPr/>
            <p:nvPr/>
          </p:nvSpPr>
          <p:spPr>
            <a:xfrm>
              <a:off x="3876865"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59" name="tx559"/>
            <p:cNvSpPr/>
            <p:nvPr/>
          </p:nvSpPr>
          <p:spPr>
            <a:xfrm>
              <a:off x="3842712"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56</a:t>
              </a:r>
            </a:p>
          </p:txBody>
        </p:sp>
        <p:sp>
          <p:nvSpPr>
            <p:cNvPr id="560" name="tx560"/>
            <p:cNvSpPr/>
            <p:nvPr/>
          </p:nvSpPr>
          <p:spPr>
            <a:xfrm>
              <a:off x="3847284" y="4728436"/>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561" name="tx561"/>
            <p:cNvSpPr/>
            <p:nvPr/>
          </p:nvSpPr>
          <p:spPr>
            <a:xfrm>
              <a:off x="3876865" y="292753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62" name="tx562"/>
            <p:cNvSpPr/>
            <p:nvPr/>
          </p:nvSpPr>
          <p:spPr>
            <a:xfrm>
              <a:off x="3876865"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63" name="tx563"/>
            <p:cNvSpPr/>
            <p:nvPr/>
          </p:nvSpPr>
          <p:spPr>
            <a:xfrm>
              <a:off x="3876865"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a:t>
              </a:r>
            </a:p>
          </p:txBody>
        </p:sp>
        <p:sp>
          <p:nvSpPr>
            <p:cNvPr id="564" name="tx564"/>
            <p:cNvSpPr/>
            <p:nvPr/>
          </p:nvSpPr>
          <p:spPr>
            <a:xfrm>
              <a:off x="3842712"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565" name="tx565"/>
            <p:cNvSpPr/>
            <p:nvPr/>
          </p:nvSpPr>
          <p:spPr>
            <a:xfrm>
              <a:off x="4187913"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66" name="tx566"/>
            <p:cNvSpPr/>
            <p:nvPr/>
          </p:nvSpPr>
          <p:spPr>
            <a:xfrm>
              <a:off x="4153760"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56</a:t>
              </a:r>
            </a:p>
          </p:txBody>
        </p:sp>
        <p:sp>
          <p:nvSpPr>
            <p:cNvPr id="567" name="tx567"/>
            <p:cNvSpPr/>
            <p:nvPr/>
          </p:nvSpPr>
          <p:spPr>
            <a:xfrm>
              <a:off x="4158332" y="4728436"/>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568" name="tx568"/>
            <p:cNvSpPr/>
            <p:nvPr/>
          </p:nvSpPr>
          <p:spPr>
            <a:xfrm>
              <a:off x="4187913" y="292753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a:t>
              </a:r>
            </a:p>
          </p:txBody>
        </p:sp>
        <p:sp>
          <p:nvSpPr>
            <p:cNvPr id="569" name="tx569"/>
            <p:cNvSpPr/>
            <p:nvPr/>
          </p:nvSpPr>
          <p:spPr>
            <a:xfrm>
              <a:off x="4187913"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7</a:t>
              </a:r>
            </a:p>
          </p:txBody>
        </p:sp>
        <p:sp>
          <p:nvSpPr>
            <p:cNvPr id="570" name="tx570"/>
            <p:cNvSpPr/>
            <p:nvPr/>
          </p:nvSpPr>
          <p:spPr>
            <a:xfrm>
              <a:off x="4187913"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571" name="tx571"/>
            <p:cNvSpPr/>
            <p:nvPr/>
          </p:nvSpPr>
          <p:spPr>
            <a:xfrm>
              <a:off x="415376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572" name="tx572"/>
            <p:cNvSpPr/>
            <p:nvPr/>
          </p:nvSpPr>
          <p:spPr>
            <a:xfrm>
              <a:off x="4498960"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73" name="tx573"/>
            <p:cNvSpPr/>
            <p:nvPr/>
          </p:nvSpPr>
          <p:spPr>
            <a:xfrm>
              <a:off x="446480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57</a:t>
              </a:r>
            </a:p>
          </p:txBody>
        </p:sp>
        <p:sp>
          <p:nvSpPr>
            <p:cNvPr id="574" name="tx574"/>
            <p:cNvSpPr/>
            <p:nvPr/>
          </p:nvSpPr>
          <p:spPr>
            <a:xfrm>
              <a:off x="4469380" y="4728436"/>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575" name="tx575"/>
            <p:cNvSpPr/>
            <p:nvPr/>
          </p:nvSpPr>
          <p:spPr>
            <a:xfrm>
              <a:off x="4464808"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576" name="tx576"/>
            <p:cNvSpPr/>
            <p:nvPr/>
          </p:nvSpPr>
          <p:spPr>
            <a:xfrm>
              <a:off x="4498960"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7</a:t>
              </a:r>
            </a:p>
          </p:txBody>
        </p:sp>
        <p:sp>
          <p:nvSpPr>
            <p:cNvPr id="577" name="tx577"/>
            <p:cNvSpPr/>
            <p:nvPr/>
          </p:nvSpPr>
          <p:spPr>
            <a:xfrm>
              <a:off x="4498960"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78" name="tx578"/>
            <p:cNvSpPr/>
            <p:nvPr/>
          </p:nvSpPr>
          <p:spPr>
            <a:xfrm>
              <a:off x="446480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579" name="tx579"/>
            <p:cNvSpPr/>
            <p:nvPr/>
          </p:nvSpPr>
          <p:spPr>
            <a:xfrm>
              <a:off x="4810008"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580" name="tx580"/>
            <p:cNvSpPr/>
            <p:nvPr/>
          </p:nvSpPr>
          <p:spPr>
            <a:xfrm>
              <a:off x="4775855"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81" name="tx581"/>
            <p:cNvSpPr/>
            <p:nvPr/>
          </p:nvSpPr>
          <p:spPr>
            <a:xfrm>
              <a:off x="4775855"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82" name="tx582"/>
            <p:cNvSpPr/>
            <p:nvPr/>
          </p:nvSpPr>
          <p:spPr>
            <a:xfrm>
              <a:off x="4810008"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7</a:t>
              </a:r>
            </a:p>
          </p:txBody>
        </p:sp>
        <p:sp>
          <p:nvSpPr>
            <p:cNvPr id="583" name="tx583"/>
            <p:cNvSpPr/>
            <p:nvPr/>
          </p:nvSpPr>
          <p:spPr>
            <a:xfrm>
              <a:off x="4810008"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584" name="tx584"/>
            <p:cNvSpPr/>
            <p:nvPr/>
          </p:nvSpPr>
          <p:spPr>
            <a:xfrm>
              <a:off x="4775855"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33</a:t>
              </a:r>
            </a:p>
          </p:txBody>
        </p:sp>
        <p:sp>
          <p:nvSpPr>
            <p:cNvPr id="585" name="tx585"/>
            <p:cNvSpPr/>
            <p:nvPr/>
          </p:nvSpPr>
          <p:spPr>
            <a:xfrm>
              <a:off x="5121056"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586" name="tx586"/>
            <p:cNvSpPr/>
            <p:nvPr/>
          </p:nvSpPr>
          <p:spPr>
            <a:xfrm>
              <a:off x="5086903"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15</a:t>
              </a:r>
            </a:p>
          </p:txBody>
        </p:sp>
        <p:sp>
          <p:nvSpPr>
            <p:cNvPr id="587" name="tx587"/>
            <p:cNvSpPr/>
            <p:nvPr/>
          </p:nvSpPr>
          <p:spPr>
            <a:xfrm>
              <a:off x="5086903"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31</a:t>
              </a:r>
            </a:p>
          </p:txBody>
        </p:sp>
        <p:sp>
          <p:nvSpPr>
            <p:cNvPr id="588" name="tx588"/>
            <p:cNvSpPr/>
            <p:nvPr/>
          </p:nvSpPr>
          <p:spPr>
            <a:xfrm>
              <a:off x="5086903"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589" name="tx589"/>
            <p:cNvSpPr/>
            <p:nvPr/>
          </p:nvSpPr>
          <p:spPr>
            <a:xfrm>
              <a:off x="5086903"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15</a:t>
              </a:r>
            </a:p>
          </p:txBody>
        </p:sp>
        <p:sp>
          <p:nvSpPr>
            <p:cNvPr id="590" name="tx590"/>
            <p:cNvSpPr/>
            <p:nvPr/>
          </p:nvSpPr>
          <p:spPr>
            <a:xfrm>
              <a:off x="508690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591" name="tx591"/>
            <p:cNvSpPr/>
            <p:nvPr/>
          </p:nvSpPr>
          <p:spPr>
            <a:xfrm>
              <a:off x="5432104"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592" name="tx592"/>
            <p:cNvSpPr/>
            <p:nvPr/>
          </p:nvSpPr>
          <p:spPr>
            <a:xfrm>
              <a:off x="539795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19</a:t>
              </a:r>
            </a:p>
          </p:txBody>
        </p:sp>
        <p:sp>
          <p:nvSpPr>
            <p:cNvPr id="593" name="tx593"/>
            <p:cNvSpPr/>
            <p:nvPr/>
          </p:nvSpPr>
          <p:spPr>
            <a:xfrm>
              <a:off x="5397951"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594" name="tx594"/>
            <p:cNvSpPr/>
            <p:nvPr/>
          </p:nvSpPr>
          <p:spPr>
            <a:xfrm>
              <a:off x="5397951"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16</a:t>
              </a:r>
            </a:p>
          </p:txBody>
        </p:sp>
        <p:sp>
          <p:nvSpPr>
            <p:cNvPr id="595" name="tx595"/>
            <p:cNvSpPr/>
            <p:nvPr/>
          </p:nvSpPr>
          <p:spPr>
            <a:xfrm>
              <a:off x="5397951"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30</a:t>
              </a:r>
            </a:p>
          </p:txBody>
        </p:sp>
        <p:sp>
          <p:nvSpPr>
            <p:cNvPr id="596" name="tx596"/>
            <p:cNvSpPr/>
            <p:nvPr/>
          </p:nvSpPr>
          <p:spPr>
            <a:xfrm>
              <a:off x="539795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597" name="tx597"/>
            <p:cNvSpPr/>
            <p:nvPr/>
          </p:nvSpPr>
          <p:spPr>
            <a:xfrm>
              <a:off x="5743151"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98" name="tx598"/>
            <p:cNvSpPr/>
            <p:nvPr/>
          </p:nvSpPr>
          <p:spPr>
            <a:xfrm>
              <a:off x="5708999"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599" name="tx599"/>
            <p:cNvSpPr/>
            <p:nvPr/>
          </p:nvSpPr>
          <p:spPr>
            <a:xfrm>
              <a:off x="5708999"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600" name="tx600"/>
            <p:cNvSpPr/>
            <p:nvPr/>
          </p:nvSpPr>
          <p:spPr>
            <a:xfrm>
              <a:off x="5708999"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56</a:t>
              </a:r>
            </a:p>
          </p:txBody>
        </p:sp>
        <p:sp>
          <p:nvSpPr>
            <p:cNvPr id="601" name="tx601"/>
            <p:cNvSpPr/>
            <p:nvPr/>
          </p:nvSpPr>
          <p:spPr>
            <a:xfrm>
              <a:off x="5708999"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18</a:t>
              </a:r>
            </a:p>
          </p:txBody>
        </p:sp>
        <p:sp>
          <p:nvSpPr>
            <p:cNvPr id="602" name="tx602"/>
            <p:cNvSpPr/>
            <p:nvPr/>
          </p:nvSpPr>
          <p:spPr>
            <a:xfrm>
              <a:off x="5708999"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603" name="tx603"/>
            <p:cNvSpPr/>
            <p:nvPr/>
          </p:nvSpPr>
          <p:spPr>
            <a:xfrm>
              <a:off x="5708999"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604" name="tx604"/>
            <p:cNvSpPr/>
            <p:nvPr/>
          </p:nvSpPr>
          <p:spPr>
            <a:xfrm>
              <a:off x="6054199"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7</a:t>
              </a:r>
            </a:p>
          </p:txBody>
        </p:sp>
        <p:sp>
          <p:nvSpPr>
            <p:cNvPr id="605" name="tx605"/>
            <p:cNvSpPr/>
            <p:nvPr/>
          </p:nvSpPr>
          <p:spPr>
            <a:xfrm>
              <a:off x="6020046"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606" name="tx606"/>
            <p:cNvSpPr/>
            <p:nvPr/>
          </p:nvSpPr>
          <p:spPr>
            <a:xfrm>
              <a:off x="6020046"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30</a:t>
              </a:r>
            </a:p>
          </p:txBody>
        </p:sp>
        <p:sp>
          <p:nvSpPr>
            <p:cNvPr id="607" name="tx607"/>
            <p:cNvSpPr/>
            <p:nvPr/>
          </p:nvSpPr>
          <p:spPr>
            <a:xfrm>
              <a:off x="6054199" y="532873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608" name="tx608"/>
            <p:cNvSpPr/>
            <p:nvPr/>
          </p:nvSpPr>
          <p:spPr>
            <a:xfrm>
              <a:off x="6020046"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19</a:t>
              </a:r>
            </a:p>
          </p:txBody>
        </p:sp>
        <p:sp>
          <p:nvSpPr>
            <p:cNvPr id="609" name="tx609"/>
            <p:cNvSpPr/>
            <p:nvPr/>
          </p:nvSpPr>
          <p:spPr>
            <a:xfrm>
              <a:off x="6020046"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10" name="tx610"/>
            <p:cNvSpPr/>
            <p:nvPr/>
          </p:nvSpPr>
          <p:spPr>
            <a:xfrm>
              <a:off x="602004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611" name="tx611"/>
            <p:cNvSpPr/>
            <p:nvPr/>
          </p:nvSpPr>
          <p:spPr>
            <a:xfrm>
              <a:off x="6331094"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12</a:t>
              </a:r>
            </a:p>
          </p:txBody>
        </p:sp>
        <p:sp>
          <p:nvSpPr>
            <p:cNvPr id="612" name="tx612"/>
            <p:cNvSpPr/>
            <p:nvPr/>
          </p:nvSpPr>
          <p:spPr>
            <a:xfrm>
              <a:off x="6331094"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613" name="tx613"/>
            <p:cNvSpPr/>
            <p:nvPr/>
          </p:nvSpPr>
          <p:spPr>
            <a:xfrm>
              <a:off x="6331094"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614" name="tx614"/>
            <p:cNvSpPr/>
            <p:nvPr/>
          </p:nvSpPr>
          <p:spPr>
            <a:xfrm>
              <a:off x="6331094"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615" name="tx615"/>
            <p:cNvSpPr/>
            <p:nvPr/>
          </p:nvSpPr>
          <p:spPr>
            <a:xfrm>
              <a:off x="6331094"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30</a:t>
              </a:r>
            </a:p>
          </p:txBody>
        </p:sp>
        <p:sp>
          <p:nvSpPr>
            <p:cNvPr id="616" name="tx616"/>
            <p:cNvSpPr/>
            <p:nvPr/>
          </p:nvSpPr>
          <p:spPr>
            <a:xfrm>
              <a:off x="6331094"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17" name="tx617"/>
            <p:cNvSpPr/>
            <p:nvPr/>
          </p:nvSpPr>
          <p:spPr>
            <a:xfrm>
              <a:off x="6331094"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18" name="tx618"/>
            <p:cNvSpPr/>
            <p:nvPr/>
          </p:nvSpPr>
          <p:spPr>
            <a:xfrm>
              <a:off x="6642142"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12</a:t>
              </a:r>
            </a:p>
          </p:txBody>
        </p:sp>
        <p:sp>
          <p:nvSpPr>
            <p:cNvPr id="619" name="tx619"/>
            <p:cNvSpPr/>
            <p:nvPr/>
          </p:nvSpPr>
          <p:spPr>
            <a:xfrm>
              <a:off x="6642142"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33</a:t>
              </a:r>
            </a:p>
          </p:txBody>
        </p:sp>
        <p:sp>
          <p:nvSpPr>
            <p:cNvPr id="620" name="tx620"/>
            <p:cNvSpPr/>
            <p:nvPr/>
          </p:nvSpPr>
          <p:spPr>
            <a:xfrm>
              <a:off x="6642142"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621" name="tx621"/>
            <p:cNvSpPr/>
            <p:nvPr/>
          </p:nvSpPr>
          <p:spPr>
            <a:xfrm>
              <a:off x="6642142"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622" name="tx622"/>
            <p:cNvSpPr/>
            <p:nvPr/>
          </p:nvSpPr>
          <p:spPr>
            <a:xfrm>
              <a:off x="6642142"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46</a:t>
              </a:r>
            </a:p>
          </p:txBody>
        </p:sp>
        <p:sp>
          <p:nvSpPr>
            <p:cNvPr id="623" name="tx623"/>
            <p:cNvSpPr/>
            <p:nvPr/>
          </p:nvSpPr>
          <p:spPr>
            <a:xfrm>
              <a:off x="6642142"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44</a:t>
              </a:r>
            </a:p>
          </p:txBody>
        </p:sp>
        <p:sp>
          <p:nvSpPr>
            <p:cNvPr id="624" name="tx624"/>
            <p:cNvSpPr/>
            <p:nvPr/>
          </p:nvSpPr>
          <p:spPr>
            <a:xfrm>
              <a:off x="6953190"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625" name="tx625"/>
            <p:cNvSpPr/>
            <p:nvPr/>
          </p:nvSpPr>
          <p:spPr>
            <a:xfrm>
              <a:off x="6953190"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626" name="tx626"/>
            <p:cNvSpPr/>
            <p:nvPr/>
          </p:nvSpPr>
          <p:spPr>
            <a:xfrm>
              <a:off x="6953190"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627" name="tx627"/>
            <p:cNvSpPr/>
            <p:nvPr/>
          </p:nvSpPr>
          <p:spPr>
            <a:xfrm>
              <a:off x="6953190"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628" name="tx628"/>
            <p:cNvSpPr/>
            <p:nvPr/>
          </p:nvSpPr>
          <p:spPr>
            <a:xfrm>
              <a:off x="6953190"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29" name="tx629"/>
            <p:cNvSpPr/>
            <p:nvPr/>
          </p:nvSpPr>
          <p:spPr>
            <a:xfrm>
              <a:off x="695319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30" name="tx630"/>
            <p:cNvSpPr/>
            <p:nvPr/>
          </p:nvSpPr>
          <p:spPr>
            <a:xfrm>
              <a:off x="7264237"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631" name="tx631"/>
            <p:cNvSpPr/>
            <p:nvPr/>
          </p:nvSpPr>
          <p:spPr>
            <a:xfrm>
              <a:off x="7264237"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42</a:t>
              </a:r>
            </a:p>
          </p:txBody>
        </p:sp>
        <p:sp>
          <p:nvSpPr>
            <p:cNvPr id="632" name="tx632"/>
            <p:cNvSpPr/>
            <p:nvPr/>
          </p:nvSpPr>
          <p:spPr>
            <a:xfrm>
              <a:off x="7264237"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28</a:t>
              </a:r>
            </a:p>
          </p:txBody>
        </p:sp>
        <p:sp>
          <p:nvSpPr>
            <p:cNvPr id="633" name="tx633"/>
            <p:cNvSpPr/>
            <p:nvPr/>
          </p:nvSpPr>
          <p:spPr>
            <a:xfrm>
              <a:off x="7264237"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634" name="tx634"/>
            <p:cNvSpPr/>
            <p:nvPr/>
          </p:nvSpPr>
          <p:spPr>
            <a:xfrm>
              <a:off x="7264237"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635" name="tx635"/>
            <p:cNvSpPr/>
            <p:nvPr/>
          </p:nvSpPr>
          <p:spPr>
            <a:xfrm>
              <a:off x="7264237"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44</a:t>
              </a:r>
            </a:p>
          </p:txBody>
        </p:sp>
        <p:sp>
          <p:nvSpPr>
            <p:cNvPr id="636" name="tx636"/>
            <p:cNvSpPr/>
            <p:nvPr/>
          </p:nvSpPr>
          <p:spPr>
            <a:xfrm>
              <a:off x="7575285"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15</a:t>
              </a:r>
            </a:p>
          </p:txBody>
        </p:sp>
        <p:sp>
          <p:nvSpPr>
            <p:cNvPr id="637" name="tx637"/>
            <p:cNvSpPr/>
            <p:nvPr/>
          </p:nvSpPr>
          <p:spPr>
            <a:xfrm>
              <a:off x="7575285"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638" name="tx638"/>
            <p:cNvSpPr/>
            <p:nvPr/>
          </p:nvSpPr>
          <p:spPr>
            <a:xfrm>
              <a:off x="7575285"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39" name="tx639"/>
            <p:cNvSpPr/>
            <p:nvPr/>
          </p:nvSpPr>
          <p:spPr>
            <a:xfrm>
              <a:off x="7575285"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640" name="tx640"/>
            <p:cNvSpPr/>
            <p:nvPr/>
          </p:nvSpPr>
          <p:spPr>
            <a:xfrm>
              <a:off x="7575285"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641" name="tx641"/>
            <p:cNvSpPr/>
            <p:nvPr/>
          </p:nvSpPr>
          <p:spPr>
            <a:xfrm>
              <a:off x="7575285"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642" name="tx642"/>
            <p:cNvSpPr/>
            <p:nvPr/>
          </p:nvSpPr>
          <p:spPr>
            <a:xfrm>
              <a:off x="7575285"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43" name="tx643"/>
            <p:cNvSpPr/>
            <p:nvPr/>
          </p:nvSpPr>
          <p:spPr>
            <a:xfrm>
              <a:off x="7886333"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15</a:t>
              </a:r>
            </a:p>
          </p:txBody>
        </p:sp>
        <p:sp>
          <p:nvSpPr>
            <p:cNvPr id="644" name="tx644"/>
            <p:cNvSpPr/>
            <p:nvPr/>
          </p:nvSpPr>
          <p:spPr>
            <a:xfrm>
              <a:off x="7886333"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24</a:t>
              </a:r>
            </a:p>
          </p:txBody>
        </p:sp>
        <p:sp>
          <p:nvSpPr>
            <p:cNvPr id="645" name="tx645"/>
            <p:cNvSpPr/>
            <p:nvPr/>
          </p:nvSpPr>
          <p:spPr>
            <a:xfrm>
              <a:off x="7886333"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46" name="tx646"/>
            <p:cNvSpPr/>
            <p:nvPr/>
          </p:nvSpPr>
          <p:spPr>
            <a:xfrm>
              <a:off x="7886333"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28</a:t>
              </a:r>
            </a:p>
          </p:txBody>
        </p:sp>
        <p:sp>
          <p:nvSpPr>
            <p:cNvPr id="647" name="tx647"/>
            <p:cNvSpPr/>
            <p:nvPr/>
          </p:nvSpPr>
          <p:spPr>
            <a:xfrm>
              <a:off x="7886333"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648" name="tx648"/>
            <p:cNvSpPr/>
            <p:nvPr/>
          </p:nvSpPr>
          <p:spPr>
            <a:xfrm>
              <a:off x="7886333"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649" name="tx649"/>
            <p:cNvSpPr/>
            <p:nvPr/>
          </p:nvSpPr>
          <p:spPr>
            <a:xfrm>
              <a:off x="788633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50" name="tx650"/>
            <p:cNvSpPr/>
            <p:nvPr/>
          </p:nvSpPr>
          <p:spPr>
            <a:xfrm>
              <a:off x="8197381"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15</a:t>
              </a:r>
            </a:p>
          </p:txBody>
        </p:sp>
        <p:sp>
          <p:nvSpPr>
            <p:cNvPr id="651" name="tx651"/>
            <p:cNvSpPr/>
            <p:nvPr/>
          </p:nvSpPr>
          <p:spPr>
            <a:xfrm>
              <a:off x="8197381"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652" name="tx652"/>
            <p:cNvSpPr/>
            <p:nvPr/>
          </p:nvSpPr>
          <p:spPr>
            <a:xfrm>
              <a:off x="819738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653" name="tx653"/>
            <p:cNvSpPr/>
            <p:nvPr/>
          </p:nvSpPr>
          <p:spPr>
            <a:xfrm>
              <a:off x="8197381"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654" name="tx654"/>
            <p:cNvSpPr/>
            <p:nvPr/>
          </p:nvSpPr>
          <p:spPr>
            <a:xfrm>
              <a:off x="8197381"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655" name="tx655"/>
            <p:cNvSpPr/>
            <p:nvPr/>
          </p:nvSpPr>
          <p:spPr>
            <a:xfrm>
              <a:off x="8197381"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56</a:t>
              </a:r>
            </a:p>
          </p:txBody>
        </p:sp>
        <p:sp>
          <p:nvSpPr>
            <p:cNvPr id="656" name="tx656"/>
            <p:cNvSpPr/>
            <p:nvPr/>
          </p:nvSpPr>
          <p:spPr>
            <a:xfrm>
              <a:off x="819738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57" name="tx657"/>
            <p:cNvSpPr/>
            <p:nvPr/>
          </p:nvSpPr>
          <p:spPr>
            <a:xfrm>
              <a:off x="8508428"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15</a:t>
              </a:r>
            </a:p>
          </p:txBody>
        </p:sp>
        <p:sp>
          <p:nvSpPr>
            <p:cNvPr id="658" name="tx658"/>
            <p:cNvSpPr/>
            <p:nvPr/>
          </p:nvSpPr>
          <p:spPr>
            <a:xfrm>
              <a:off x="8508428"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49</a:t>
              </a:r>
            </a:p>
          </p:txBody>
        </p:sp>
        <p:sp>
          <p:nvSpPr>
            <p:cNvPr id="659" name="tx659"/>
            <p:cNvSpPr/>
            <p:nvPr/>
          </p:nvSpPr>
          <p:spPr>
            <a:xfrm>
              <a:off x="8508428"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57</a:t>
              </a:r>
            </a:p>
          </p:txBody>
        </p:sp>
        <p:sp>
          <p:nvSpPr>
            <p:cNvPr id="660" name="tx660"/>
            <p:cNvSpPr/>
            <p:nvPr/>
          </p:nvSpPr>
          <p:spPr>
            <a:xfrm>
              <a:off x="8508428"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29</a:t>
              </a:r>
            </a:p>
          </p:txBody>
        </p:sp>
        <p:sp>
          <p:nvSpPr>
            <p:cNvPr id="661" name="tx661"/>
            <p:cNvSpPr/>
            <p:nvPr/>
          </p:nvSpPr>
          <p:spPr>
            <a:xfrm>
              <a:off x="8508428"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62" name="tx662"/>
            <p:cNvSpPr/>
            <p:nvPr/>
          </p:nvSpPr>
          <p:spPr>
            <a:xfrm>
              <a:off x="8508428"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59</a:t>
              </a:r>
            </a:p>
          </p:txBody>
        </p:sp>
        <p:sp>
          <p:nvSpPr>
            <p:cNvPr id="663" name="tx663"/>
            <p:cNvSpPr/>
            <p:nvPr/>
          </p:nvSpPr>
          <p:spPr>
            <a:xfrm>
              <a:off x="850842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49</a:t>
              </a:r>
            </a:p>
          </p:txBody>
        </p:sp>
        <p:sp>
          <p:nvSpPr>
            <p:cNvPr id="664" name="tx664"/>
            <p:cNvSpPr/>
            <p:nvPr/>
          </p:nvSpPr>
          <p:spPr>
            <a:xfrm>
              <a:off x="8819476"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15</a:t>
              </a:r>
            </a:p>
          </p:txBody>
        </p:sp>
        <p:sp>
          <p:nvSpPr>
            <p:cNvPr id="665" name="tx665"/>
            <p:cNvSpPr/>
            <p:nvPr/>
          </p:nvSpPr>
          <p:spPr>
            <a:xfrm>
              <a:off x="8819476"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30</a:t>
              </a:r>
            </a:p>
          </p:txBody>
        </p:sp>
        <p:sp>
          <p:nvSpPr>
            <p:cNvPr id="666" name="tx666"/>
            <p:cNvSpPr/>
            <p:nvPr/>
          </p:nvSpPr>
          <p:spPr>
            <a:xfrm>
              <a:off x="8819476"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67" name="tx667"/>
            <p:cNvSpPr/>
            <p:nvPr/>
          </p:nvSpPr>
          <p:spPr>
            <a:xfrm>
              <a:off x="881947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668" name="tx668"/>
            <p:cNvSpPr/>
            <p:nvPr/>
          </p:nvSpPr>
          <p:spPr>
            <a:xfrm>
              <a:off x="4187913"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669" name="tx669"/>
            <p:cNvSpPr/>
            <p:nvPr/>
          </p:nvSpPr>
          <p:spPr>
            <a:xfrm>
              <a:off x="4498960"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670" name="tx670"/>
            <p:cNvSpPr/>
            <p:nvPr/>
          </p:nvSpPr>
          <p:spPr>
            <a:xfrm>
              <a:off x="4810008"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671" name="tx671"/>
            <p:cNvSpPr/>
            <p:nvPr/>
          </p:nvSpPr>
          <p:spPr>
            <a:xfrm>
              <a:off x="5121056"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a:t>
              </a:r>
            </a:p>
          </p:txBody>
        </p:sp>
        <p:sp>
          <p:nvSpPr>
            <p:cNvPr id="672" name="tx672"/>
            <p:cNvSpPr/>
            <p:nvPr/>
          </p:nvSpPr>
          <p:spPr>
            <a:xfrm>
              <a:off x="5432104"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a:t>
              </a:r>
            </a:p>
          </p:txBody>
        </p:sp>
        <p:sp>
          <p:nvSpPr>
            <p:cNvPr id="673" name="tx673"/>
            <p:cNvSpPr/>
            <p:nvPr/>
          </p:nvSpPr>
          <p:spPr>
            <a:xfrm>
              <a:off x="5743151"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a:t>
              </a:r>
            </a:p>
          </p:txBody>
        </p:sp>
        <p:sp>
          <p:nvSpPr>
            <p:cNvPr id="674" name="tx674"/>
            <p:cNvSpPr/>
            <p:nvPr/>
          </p:nvSpPr>
          <p:spPr>
            <a:xfrm>
              <a:off x="6054199"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675" name="tx675"/>
            <p:cNvSpPr/>
            <p:nvPr/>
          </p:nvSpPr>
          <p:spPr>
            <a:xfrm>
              <a:off x="6365247"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676" name="tx676"/>
            <p:cNvSpPr/>
            <p:nvPr/>
          </p:nvSpPr>
          <p:spPr>
            <a:xfrm>
              <a:off x="6676295"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677" name="tx677"/>
            <p:cNvSpPr/>
            <p:nvPr/>
          </p:nvSpPr>
          <p:spPr>
            <a:xfrm>
              <a:off x="6987342"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678" name="tx678"/>
            <p:cNvSpPr/>
            <p:nvPr/>
          </p:nvSpPr>
          <p:spPr>
            <a:xfrm>
              <a:off x="7264237"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679" name="tx679"/>
            <p:cNvSpPr/>
            <p:nvPr/>
          </p:nvSpPr>
          <p:spPr>
            <a:xfrm>
              <a:off x="7575285"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680" name="tx680"/>
            <p:cNvSpPr/>
            <p:nvPr/>
          </p:nvSpPr>
          <p:spPr>
            <a:xfrm>
              <a:off x="7886333"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681" name="tx681"/>
            <p:cNvSpPr/>
            <p:nvPr/>
          </p:nvSpPr>
          <p:spPr>
            <a:xfrm>
              <a:off x="8197381"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29</a:t>
              </a:r>
            </a:p>
          </p:txBody>
        </p:sp>
        <p:sp>
          <p:nvSpPr>
            <p:cNvPr id="682" name="tx682"/>
            <p:cNvSpPr/>
            <p:nvPr/>
          </p:nvSpPr>
          <p:spPr>
            <a:xfrm>
              <a:off x="8508428"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683" name="tx683"/>
            <p:cNvSpPr/>
            <p:nvPr/>
          </p:nvSpPr>
          <p:spPr>
            <a:xfrm>
              <a:off x="8819476"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46</a:t>
              </a:r>
            </a:p>
          </p:txBody>
        </p:sp>
        <p:sp>
          <p:nvSpPr>
            <p:cNvPr id="684" name="tx684"/>
            <p:cNvSpPr/>
            <p:nvPr/>
          </p:nvSpPr>
          <p:spPr>
            <a:xfrm>
              <a:off x="98723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85" name="tx685"/>
            <p:cNvSpPr/>
            <p:nvPr/>
          </p:nvSpPr>
          <p:spPr>
            <a:xfrm>
              <a:off x="129827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86" name="tx686"/>
            <p:cNvSpPr/>
            <p:nvPr/>
          </p:nvSpPr>
          <p:spPr>
            <a:xfrm>
              <a:off x="160932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87" name="tx687"/>
            <p:cNvSpPr/>
            <p:nvPr/>
          </p:nvSpPr>
          <p:spPr>
            <a:xfrm>
              <a:off x="192037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88" name="tx688"/>
            <p:cNvSpPr/>
            <p:nvPr/>
          </p:nvSpPr>
          <p:spPr>
            <a:xfrm>
              <a:off x="2231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89" name="tx689"/>
            <p:cNvSpPr/>
            <p:nvPr/>
          </p:nvSpPr>
          <p:spPr>
            <a:xfrm>
              <a:off x="25424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90" name="tx690"/>
            <p:cNvSpPr/>
            <p:nvPr/>
          </p:nvSpPr>
          <p:spPr>
            <a:xfrm>
              <a:off x="28535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91" name="tx691"/>
            <p:cNvSpPr/>
            <p:nvPr/>
          </p:nvSpPr>
          <p:spPr>
            <a:xfrm>
              <a:off x="316456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92" name="tx692"/>
            <p:cNvSpPr/>
            <p:nvPr/>
          </p:nvSpPr>
          <p:spPr>
            <a:xfrm>
              <a:off x="347561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93" name="tx693"/>
            <p:cNvSpPr/>
            <p:nvPr/>
          </p:nvSpPr>
          <p:spPr>
            <a:xfrm>
              <a:off x="378665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94" name="tx694"/>
            <p:cNvSpPr/>
            <p:nvPr/>
          </p:nvSpPr>
          <p:spPr>
            <a:xfrm>
              <a:off x="409770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95" name="tx695"/>
            <p:cNvSpPr/>
            <p:nvPr/>
          </p:nvSpPr>
          <p:spPr>
            <a:xfrm>
              <a:off x="4412915"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96" name="tx696"/>
            <p:cNvSpPr/>
            <p:nvPr/>
          </p:nvSpPr>
          <p:spPr>
            <a:xfrm>
              <a:off x="471980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97" name="tx697"/>
            <p:cNvSpPr/>
            <p:nvPr/>
          </p:nvSpPr>
          <p:spPr>
            <a:xfrm>
              <a:off x="50308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98" name="tx698"/>
            <p:cNvSpPr/>
            <p:nvPr/>
          </p:nvSpPr>
          <p:spPr>
            <a:xfrm>
              <a:off x="534189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99" name="tx699"/>
            <p:cNvSpPr/>
            <p:nvPr/>
          </p:nvSpPr>
          <p:spPr>
            <a:xfrm>
              <a:off x="565294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700" name="tx700"/>
            <p:cNvSpPr/>
            <p:nvPr/>
          </p:nvSpPr>
          <p:spPr>
            <a:xfrm>
              <a:off x="59639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701" name="tx701"/>
            <p:cNvSpPr/>
            <p:nvPr/>
          </p:nvSpPr>
          <p:spPr>
            <a:xfrm>
              <a:off x="627504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702" name="tx702"/>
            <p:cNvSpPr/>
            <p:nvPr/>
          </p:nvSpPr>
          <p:spPr>
            <a:xfrm>
              <a:off x="658608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3" name="tx703"/>
            <p:cNvSpPr/>
            <p:nvPr/>
          </p:nvSpPr>
          <p:spPr>
            <a:xfrm>
              <a:off x="689713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4" name="tx704"/>
            <p:cNvSpPr/>
            <p:nvPr/>
          </p:nvSpPr>
          <p:spPr>
            <a:xfrm>
              <a:off x="720818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5" name="tx705"/>
            <p:cNvSpPr/>
            <p:nvPr/>
          </p:nvSpPr>
          <p:spPr>
            <a:xfrm>
              <a:off x="751923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6" name="tx706"/>
            <p:cNvSpPr/>
            <p:nvPr/>
          </p:nvSpPr>
          <p:spPr>
            <a:xfrm>
              <a:off x="783028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7" name="tx707"/>
            <p:cNvSpPr/>
            <p:nvPr/>
          </p:nvSpPr>
          <p:spPr>
            <a:xfrm>
              <a:off x="814132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8" name="tx708"/>
            <p:cNvSpPr/>
            <p:nvPr/>
          </p:nvSpPr>
          <p:spPr>
            <a:xfrm>
              <a:off x="845237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9" name="tx709"/>
            <p:cNvSpPr/>
            <p:nvPr/>
          </p:nvSpPr>
          <p:spPr>
            <a:xfrm>
              <a:off x="876342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0" name="tx710"/>
            <p:cNvSpPr/>
            <p:nvPr/>
          </p:nvSpPr>
          <p:spPr>
            <a:xfrm>
              <a:off x="576762" y="563286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11" name="tx711"/>
            <p:cNvSpPr/>
            <p:nvPr/>
          </p:nvSpPr>
          <p:spPr>
            <a:xfrm>
              <a:off x="508182" y="533271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712" name="tx712"/>
            <p:cNvSpPr/>
            <p:nvPr/>
          </p:nvSpPr>
          <p:spPr>
            <a:xfrm>
              <a:off x="645068" y="5032564"/>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713" name="tx713"/>
            <p:cNvSpPr/>
            <p:nvPr/>
          </p:nvSpPr>
          <p:spPr>
            <a:xfrm>
              <a:off x="551890" y="4732414"/>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14" name="tx714"/>
            <p:cNvSpPr/>
            <p:nvPr/>
          </p:nvSpPr>
          <p:spPr>
            <a:xfrm>
              <a:off x="564326" y="4432264"/>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15" name="tx715"/>
            <p:cNvSpPr/>
            <p:nvPr/>
          </p:nvSpPr>
          <p:spPr>
            <a:xfrm>
              <a:off x="551890" y="413211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16" name="tx716"/>
            <p:cNvSpPr/>
            <p:nvPr/>
          </p:nvSpPr>
          <p:spPr>
            <a:xfrm>
              <a:off x="601542" y="383196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17" name="tx717"/>
            <p:cNvSpPr/>
            <p:nvPr/>
          </p:nvSpPr>
          <p:spPr>
            <a:xfrm>
              <a:off x="620013" y="353181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18" name="tx718"/>
            <p:cNvSpPr/>
            <p:nvPr/>
          </p:nvSpPr>
          <p:spPr>
            <a:xfrm>
              <a:off x="545581" y="3231662"/>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19" name="tx719"/>
            <p:cNvSpPr/>
            <p:nvPr/>
          </p:nvSpPr>
          <p:spPr>
            <a:xfrm>
              <a:off x="551982" y="29315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20" name="tx720"/>
            <p:cNvSpPr/>
            <p:nvPr/>
          </p:nvSpPr>
          <p:spPr>
            <a:xfrm>
              <a:off x="520618" y="263136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21" name="tx721"/>
            <p:cNvSpPr/>
            <p:nvPr/>
          </p:nvSpPr>
          <p:spPr>
            <a:xfrm>
              <a:off x="632541" y="23312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22" name="tx722"/>
            <p:cNvSpPr/>
            <p:nvPr/>
          </p:nvSpPr>
          <p:spPr>
            <a:xfrm>
              <a:off x="576762" y="203106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23" name="tx723"/>
            <p:cNvSpPr/>
            <p:nvPr/>
          </p:nvSpPr>
          <p:spPr>
            <a:xfrm>
              <a:off x="576762" y="173091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24" name="tx724"/>
            <p:cNvSpPr/>
            <p:nvPr/>
          </p:nvSpPr>
          <p:spPr>
            <a:xfrm>
              <a:off x="508274" y="1430761"/>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25" name="tx725"/>
            <p:cNvSpPr/>
            <p:nvPr/>
          </p:nvSpPr>
          <p:spPr>
            <a:xfrm>
              <a:off x="620196" y="1130610"/>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26" name="tx726"/>
            <p:cNvSpPr/>
            <p:nvPr/>
          </p:nvSpPr>
          <p:spPr>
            <a:xfrm>
              <a:off x="3093889"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27" name="pic727"/>
            <p:cNvPicPr/>
            <p:nvPr/>
          </p:nvPicPr>
          <p:blipFill>
            <a:blip r:embed="rId2" cstate="print"/>
            <a:stretch>
              <a:fillRect/>
            </a:stretch>
          </p:blipFill>
          <p:spPr>
            <a:xfrm>
              <a:off x="4745481" y="6061727"/>
              <a:ext cx="2160000" cy="219455"/>
            </a:xfrm>
            <a:prstGeom prst="rect">
              <a:avLst/>
            </a:prstGeom>
          </p:spPr>
        </p:pic>
        <p:sp>
          <p:nvSpPr>
            <p:cNvPr id="728" name="pl728"/>
            <p:cNvSpPr/>
            <p:nvPr/>
          </p:nvSpPr>
          <p:spPr>
            <a:xfrm>
              <a:off x="47490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9" name="pl729"/>
            <p:cNvSpPr/>
            <p:nvPr/>
          </p:nvSpPr>
          <p:spPr>
            <a:xfrm>
              <a:off x="604076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0" name="pl730"/>
            <p:cNvSpPr/>
            <p:nvPr/>
          </p:nvSpPr>
          <p:spPr>
            <a:xfrm>
              <a:off x="625604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1" name="pl731"/>
            <p:cNvSpPr/>
            <p:nvPr/>
          </p:nvSpPr>
          <p:spPr>
            <a:xfrm>
              <a:off x="647132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2" name="pl732"/>
            <p:cNvSpPr/>
            <p:nvPr/>
          </p:nvSpPr>
          <p:spPr>
            <a:xfrm>
              <a:off x="668660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3" name="pl733"/>
            <p:cNvSpPr/>
            <p:nvPr/>
          </p:nvSpPr>
          <p:spPr>
            <a:xfrm>
              <a:off x="69018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4" name="pl734"/>
            <p:cNvSpPr/>
            <p:nvPr/>
          </p:nvSpPr>
          <p:spPr>
            <a:xfrm>
              <a:off x="47490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5" name="pl735"/>
            <p:cNvSpPr/>
            <p:nvPr/>
          </p:nvSpPr>
          <p:spPr>
            <a:xfrm>
              <a:off x="604076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6" name="pl736"/>
            <p:cNvSpPr/>
            <p:nvPr/>
          </p:nvSpPr>
          <p:spPr>
            <a:xfrm>
              <a:off x="625604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7" name="pl737"/>
            <p:cNvSpPr/>
            <p:nvPr/>
          </p:nvSpPr>
          <p:spPr>
            <a:xfrm>
              <a:off x="647132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8" name="pl738"/>
            <p:cNvSpPr/>
            <p:nvPr/>
          </p:nvSpPr>
          <p:spPr>
            <a:xfrm>
              <a:off x="668660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9" name="pl739"/>
            <p:cNvSpPr/>
            <p:nvPr/>
          </p:nvSpPr>
          <p:spPr>
            <a:xfrm>
              <a:off x="69018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0" name="tx740"/>
            <p:cNvSpPr/>
            <p:nvPr/>
          </p:nvSpPr>
          <p:spPr>
            <a:xfrm>
              <a:off x="4717992"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41" name="tx741"/>
            <p:cNvSpPr/>
            <p:nvPr/>
          </p:nvSpPr>
          <p:spPr>
            <a:xfrm>
              <a:off x="597858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42" name="tx742"/>
            <p:cNvSpPr/>
            <p:nvPr/>
          </p:nvSpPr>
          <p:spPr>
            <a:xfrm>
              <a:off x="619386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43" name="tx743"/>
            <p:cNvSpPr/>
            <p:nvPr/>
          </p:nvSpPr>
          <p:spPr>
            <a:xfrm>
              <a:off x="640914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44" name="tx744"/>
            <p:cNvSpPr/>
            <p:nvPr/>
          </p:nvSpPr>
          <p:spPr>
            <a:xfrm>
              <a:off x="662442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45" name="tx745"/>
            <p:cNvSpPr/>
            <p:nvPr/>
          </p:nvSpPr>
          <p:spPr>
            <a:xfrm>
              <a:off x="6808612"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46" name="tx746"/>
            <p:cNvSpPr/>
            <p:nvPr/>
          </p:nvSpPr>
          <p:spPr>
            <a:xfrm>
              <a:off x="924959" y="435349"/>
              <a:ext cx="366592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Africa, 2000-2025</a:t>
              </a:r>
            </a:p>
          </p:txBody>
        </p:sp>
        <p:sp>
          <p:nvSpPr>
            <p:cNvPr id="747" name="tx747"/>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Africa since 2000, with green cells indicating coverage of 90% or more.
In 2015, none of the 14 (0%) vaccines with data achieved coverage of 90% or more.
In 2025, none of the 16 (0%) vaccines achieved coverage of 90% or more.
Since 2006, estimates have been made for 6 new vaccines. IPVC is the newest vaccine being reported (2021), which achieved 61%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43384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190879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714376" y="138374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 name="pl8"/>
            <p:cNvSpPr/>
            <p:nvPr/>
          </p:nvSpPr>
          <p:spPr>
            <a:xfrm>
              <a:off x="8857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1229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36013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973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345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7170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0890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4609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832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204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1899745" y="2454849"/>
              <a:ext cx="106736" cy="504050"/>
            </a:xfrm>
            <a:prstGeom prst="rect">
              <a:avLst/>
            </a:prstGeom>
            <a:solidFill>
              <a:srgbClr val="2C7FB8">
                <a:alpha val="100000"/>
              </a:srgbClr>
            </a:solidFill>
          </p:spPr>
          <p:txBody>
            <a:bodyPr/>
            <a:lstStyle/>
            <a:p/>
          </p:txBody>
        </p:sp>
        <p:sp>
          <p:nvSpPr>
            <p:cNvPr id="19" name="rc19"/>
            <p:cNvSpPr/>
            <p:nvPr/>
          </p:nvSpPr>
          <p:spPr>
            <a:xfrm>
              <a:off x="2018341" y="2160819"/>
              <a:ext cx="106736" cy="798080"/>
            </a:xfrm>
            <a:prstGeom prst="rect">
              <a:avLst/>
            </a:prstGeom>
            <a:solidFill>
              <a:srgbClr val="2C7FB8">
                <a:alpha val="100000"/>
              </a:srgbClr>
            </a:solidFill>
          </p:spPr>
          <p:txBody>
            <a:bodyPr/>
            <a:lstStyle/>
            <a:p/>
          </p:txBody>
        </p:sp>
        <p:sp>
          <p:nvSpPr>
            <p:cNvPr id="20" name="rc20"/>
            <p:cNvSpPr/>
            <p:nvPr/>
          </p:nvSpPr>
          <p:spPr>
            <a:xfrm>
              <a:off x="2136937" y="2097812"/>
              <a:ext cx="106736" cy="861087"/>
            </a:xfrm>
            <a:prstGeom prst="rect">
              <a:avLst/>
            </a:prstGeom>
            <a:solidFill>
              <a:srgbClr val="2C7FB8">
                <a:alpha val="100000"/>
              </a:srgbClr>
            </a:solidFill>
          </p:spPr>
          <p:txBody>
            <a:bodyPr/>
            <a:lstStyle/>
            <a:p/>
          </p:txBody>
        </p:sp>
        <p:sp>
          <p:nvSpPr>
            <p:cNvPr id="21" name="rc21"/>
            <p:cNvSpPr/>
            <p:nvPr/>
          </p:nvSpPr>
          <p:spPr>
            <a:xfrm>
              <a:off x="2255533" y="1887791"/>
              <a:ext cx="106736" cy="1071108"/>
            </a:xfrm>
            <a:prstGeom prst="rect">
              <a:avLst/>
            </a:prstGeom>
            <a:solidFill>
              <a:srgbClr val="2C7FB8">
                <a:alpha val="100000"/>
              </a:srgbClr>
            </a:solidFill>
          </p:spPr>
          <p:txBody>
            <a:bodyPr/>
            <a:lstStyle/>
            <a:p/>
          </p:txBody>
        </p:sp>
        <p:sp>
          <p:nvSpPr>
            <p:cNvPr id="22" name="rc22"/>
            <p:cNvSpPr/>
            <p:nvPr/>
          </p:nvSpPr>
          <p:spPr>
            <a:xfrm>
              <a:off x="2374129" y="1824785"/>
              <a:ext cx="106736" cy="1134114"/>
            </a:xfrm>
            <a:prstGeom prst="rect">
              <a:avLst/>
            </a:prstGeom>
            <a:solidFill>
              <a:srgbClr val="2C7FB8">
                <a:alpha val="100000"/>
              </a:srgbClr>
            </a:solidFill>
          </p:spPr>
          <p:txBody>
            <a:bodyPr/>
            <a:lstStyle/>
            <a:p/>
          </p:txBody>
        </p:sp>
        <p:sp>
          <p:nvSpPr>
            <p:cNvPr id="23" name="rc23"/>
            <p:cNvSpPr/>
            <p:nvPr/>
          </p:nvSpPr>
          <p:spPr>
            <a:xfrm>
              <a:off x="2492725" y="1824785"/>
              <a:ext cx="106736" cy="1134114"/>
            </a:xfrm>
            <a:prstGeom prst="rect">
              <a:avLst/>
            </a:prstGeom>
            <a:solidFill>
              <a:srgbClr val="2C7FB8">
                <a:alpha val="100000"/>
              </a:srgbClr>
            </a:solidFill>
          </p:spPr>
          <p:txBody>
            <a:bodyPr/>
            <a:lstStyle/>
            <a:p/>
          </p:txBody>
        </p:sp>
        <p:sp>
          <p:nvSpPr>
            <p:cNvPr id="24" name="rc24"/>
            <p:cNvSpPr/>
            <p:nvPr/>
          </p:nvSpPr>
          <p:spPr>
            <a:xfrm>
              <a:off x="2611322" y="1824785"/>
              <a:ext cx="106736" cy="1134114"/>
            </a:xfrm>
            <a:prstGeom prst="rect">
              <a:avLst/>
            </a:prstGeom>
            <a:solidFill>
              <a:srgbClr val="2C7FB8">
                <a:alpha val="100000"/>
              </a:srgbClr>
            </a:solidFill>
          </p:spPr>
          <p:txBody>
            <a:bodyPr/>
            <a:lstStyle/>
            <a:p/>
          </p:txBody>
        </p:sp>
        <p:sp>
          <p:nvSpPr>
            <p:cNvPr id="25" name="rc25"/>
            <p:cNvSpPr/>
            <p:nvPr/>
          </p:nvSpPr>
          <p:spPr>
            <a:xfrm>
              <a:off x="2729918" y="1824785"/>
              <a:ext cx="106736" cy="1134114"/>
            </a:xfrm>
            <a:prstGeom prst="rect">
              <a:avLst/>
            </a:prstGeom>
            <a:solidFill>
              <a:srgbClr val="2C7FB8">
                <a:alpha val="100000"/>
              </a:srgbClr>
            </a:solidFill>
          </p:spPr>
          <p:txBody>
            <a:bodyPr/>
            <a:lstStyle/>
            <a:p/>
          </p:txBody>
        </p:sp>
        <p:sp>
          <p:nvSpPr>
            <p:cNvPr id="26" name="rc26"/>
            <p:cNvSpPr/>
            <p:nvPr/>
          </p:nvSpPr>
          <p:spPr>
            <a:xfrm>
              <a:off x="2848514" y="1824785"/>
              <a:ext cx="106736" cy="1134114"/>
            </a:xfrm>
            <a:prstGeom prst="rect">
              <a:avLst/>
            </a:prstGeom>
            <a:solidFill>
              <a:srgbClr val="2C7FB8">
                <a:alpha val="100000"/>
              </a:srgbClr>
            </a:solidFill>
          </p:spPr>
          <p:txBody>
            <a:bodyPr/>
            <a:lstStyle/>
            <a:p/>
          </p:txBody>
        </p:sp>
        <p:sp>
          <p:nvSpPr>
            <p:cNvPr id="27" name="rc27"/>
            <p:cNvSpPr/>
            <p:nvPr/>
          </p:nvSpPr>
          <p:spPr>
            <a:xfrm>
              <a:off x="2967110" y="1824785"/>
              <a:ext cx="106736" cy="1134114"/>
            </a:xfrm>
            <a:prstGeom prst="rect">
              <a:avLst/>
            </a:prstGeom>
            <a:solidFill>
              <a:srgbClr val="2C7FB8">
                <a:alpha val="100000"/>
              </a:srgbClr>
            </a:solidFill>
          </p:spPr>
          <p:txBody>
            <a:bodyPr/>
            <a:lstStyle/>
            <a:p/>
          </p:txBody>
        </p:sp>
        <p:sp>
          <p:nvSpPr>
            <p:cNvPr id="28" name="rc28"/>
            <p:cNvSpPr/>
            <p:nvPr/>
          </p:nvSpPr>
          <p:spPr>
            <a:xfrm>
              <a:off x="3085706" y="1824785"/>
              <a:ext cx="106736" cy="1134114"/>
            </a:xfrm>
            <a:prstGeom prst="rect">
              <a:avLst/>
            </a:prstGeom>
            <a:solidFill>
              <a:srgbClr val="2C7FB8">
                <a:alpha val="100000"/>
              </a:srgbClr>
            </a:solidFill>
          </p:spPr>
          <p:txBody>
            <a:bodyPr/>
            <a:lstStyle/>
            <a:p/>
          </p:txBody>
        </p:sp>
        <p:sp>
          <p:nvSpPr>
            <p:cNvPr id="29" name="pl29"/>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30" name="pl30"/>
            <p:cNvSpPr/>
            <p:nvPr/>
          </p:nvSpPr>
          <p:spPr>
            <a:xfrm>
              <a:off x="1953113" y="1465649"/>
              <a:ext cx="1185961" cy="1096310"/>
            </a:xfrm>
            <a:custGeom>
              <a:avLst/>
              <a:pathLst>
                <a:path w="1185961" h="1096310">
                  <a:moveTo>
                    <a:pt x="0" y="1096310"/>
                  </a:moveTo>
                  <a:lnTo>
                    <a:pt x="118596" y="756076"/>
                  </a:lnTo>
                  <a:lnTo>
                    <a:pt x="237192" y="737174"/>
                  </a:lnTo>
                  <a:lnTo>
                    <a:pt x="355788" y="359136"/>
                  </a:lnTo>
                  <a:lnTo>
                    <a:pt x="474384" y="37803"/>
                  </a:lnTo>
                  <a:lnTo>
                    <a:pt x="592980" y="56705"/>
                  </a:lnTo>
                  <a:lnTo>
                    <a:pt x="711576" y="94509"/>
                  </a:lnTo>
                  <a:lnTo>
                    <a:pt x="830173" y="75607"/>
                  </a:lnTo>
                  <a:lnTo>
                    <a:pt x="948769" y="37803"/>
                  </a:lnTo>
                  <a:lnTo>
                    <a:pt x="1067365" y="37803"/>
                  </a:lnTo>
                  <a:lnTo>
                    <a:pt x="1185961" y="0"/>
                  </a:lnTo>
                </a:path>
              </a:pathLst>
            </a:custGeom>
            <a:ln w="27101" cap="flat">
              <a:solidFill>
                <a:srgbClr val="000000">
                  <a:alpha val="80000"/>
                </a:srgbClr>
              </a:solidFill>
              <a:prstDash val="solid"/>
              <a:round/>
            </a:ln>
          </p:spPr>
          <p:txBody>
            <a:bodyPr/>
            <a:lstStyle/>
            <a:p/>
          </p:txBody>
        </p:sp>
        <p:sp>
          <p:nvSpPr>
            <p:cNvPr id="31" name="tx31"/>
            <p:cNvSpPr/>
            <p:nvPr/>
          </p:nvSpPr>
          <p:spPr>
            <a:xfrm>
              <a:off x="885748"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N=54</a:t>
              </a:r>
            </a:p>
          </p:txBody>
        </p:sp>
        <p:sp>
          <p:nvSpPr>
            <p:cNvPr id="32" name="tx32"/>
            <p:cNvSpPr/>
            <p:nvPr/>
          </p:nvSpPr>
          <p:spPr>
            <a:xfrm rot="-5400000">
              <a:off x="1898112" y="249886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33" name="tx33"/>
            <p:cNvSpPr/>
            <p:nvPr/>
          </p:nvSpPr>
          <p:spPr>
            <a:xfrm rot="-5400000">
              <a:off x="2016708" y="22048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38</a:t>
              </a:r>
            </a:p>
          </p:txBody>
        </p:sp>
        <p:sp>
          <p:nvSpPr>
            <p:cNvPr id="34" name="tx34"/>
            <p:cNvSpPr/>
            <p:nvPr/>
          </p:nvSpPr>
          <p:spPr>
            <a:xfrm rot="-5400000">
              <a:off x="2135304" y="214183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41</a:t>
              </a:r>
            </a:p>
          </p:txBody>
        </p:sp>
        <p:sp>
          <p:nvSpPr>
            <p:cNvPr id="35" name="tx35"/>
            <p:cNvSpPr/>
            <p:nvPr/>
          </p:nvSpPr>
          <p:spPr>
            <a:xfrm rot="-5400000">
              <a:off x="2253900" y="193181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51</a:t>
              </a:r>
            </a:p>
          </p:txBody>
        </p:sp>
        <p:sp>
          <p:nvSpPr>
            <p:cNvPr id="36" name="tx36"/>
            <p:cNvSpPr/>
            <p:nvPr/>
          </p:nvSpPr>
          <p:spPr>
            <a:xfrm rot="-5400000">
              <a:off x="2372496"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54</a:t>
              </a:r>
            </a:p>
          </p:txBody>
        </p:sp>
        <p:sp>
          <p:nvSpPr>
            <p:cNvPr id="37" name="tx37"/>
            <p:cNvSpPr/>
            <p:nvPr/>
          </p:nvSpPr>
          <p:spPr>
            <a:xfrm rot="-5400000">
              <a:off x="249109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54</a:t>
              </a:r>
            </a:p>
          </p:txBody>
        </p:sp>
        <p:sp>
          <p:nvSpPr>
            <p:cNvPr id="38" name="tx38"/>
            <p:cNvSpPr/>
            <p:nvPr/>
          </p:nvSpPr>
          <p:spPr>
            <a:xfrm rot="-5400000">
              <a:off x="260968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54</a:t>
              </a:r>
            </a:p>
          </p:txBody>
        </p:sp>
        <p:sp>
          <p:nvSpPr>
            <p:cNvPr id="39" name="tx39"/>
            <p:cNvSpPr/>
            <p:nvPr/>
          </p:nvSpPr>
          <p:spPr>
            <a:xfrm rot="-5400000">
              <a:off x="2728285"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54</a:t>
              </a:r>
            </a:p>
          </p:txBody>
        </p:sp>
        <p:sp>
          <p:nvSpPr>
            <p:cNvPr id="40" name="tx40"/>
            <p:cNvSpPr/>
            <p:nvPr/>
          </p:nvSpPr>
          <p:spPr>
            <a:xfrm rot="-5400000">
              <a:off x="2846881"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54</a:t>
              </a:r>
            </a:p>
          </p:txBody>
        </p:sp>
        <p:sp>
          <p:nvSpPr>
            <p:cNvPr id="41" name="tx41"/>
            <p:cNvSpPr/>
            <p:nvPr/>
          </p:nvSpPr>
          <p:spPr>
            <a:xfrm rot="-5400000">
              <a:off x="2965477"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54</a:t>
              </a:r>
            </a:p>
          </p:txBody>
        </p:sp>
        <p:sp>
          <p:nvSpPr>
            <p:cNvPr id="42" name="tx42"/>
            <p:cNvSpPr/>
            <p:nvPr/>
          </p:nvSpPr>
          <p:spPr>
            <a:xfrm rot="-5400000">
              <a:off x="308407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54</a:t>
              </a:r>
            </a:p>
          </p:txBody>
        </p:sp>
        <p:sp>
          <p:nvSpPr>
            <p:cNvPr id="43" name="tx43"/>
            <p:cNvSpPr/>
            <p:nvPr/>
          </p:nvSpPr>
          <p:spPr>
            <a:xfrm>
              <a:off x="3117385" y="134920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4" name="rc44"/>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5" name="pl45"/>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6" name="pl46"/>
            <p:cNvSpPr/>
            <p:nvPr/>
          </p:nvSpPr>
          <p:spPr>
            <a:xfrm>
              <a:off x="714376" y="490145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7" name="pl47"/>
            <p:cNvSpPr/>
            <p:nvPr/>
          </p:nvSpPr>
          <p:spPr>
            <a:xfrm>
              <a:off x="714376" y="437640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8" name="pl48"/>
            <p:cNvSpPr/>
            <p:nvPr/>
          </p:nvSpPr>
          <p:spPr>
            <a:xfrm>
              <a:off x="714376" y="385135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9" name="pl49"/>
            <p:cNvSpPr/>
            <p:nvPr/>
          </p:nvSpPr>
          <p:spPr>
            <a:xfrm>
              <a:off x="8857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11229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36013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5973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8345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07170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30890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54609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7832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204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rc59"/>
            <p:cNvSpPr/>
            <p:nvPr/>
          </p:nvSpPr>
          <p:spPr>
            <a:xfrm>
              <a:off x="832379" y="5321501"/>
              <a:ext cx="106736" cy="105010"/>
            </a:xfrm>
            <a:prstGeom prst="rect">
              <a:avLst/>
            </a:prstGeom>
            <a:solidFill>
              <a:srgbClr val="2C7FB8">
                <a:alpha val="100000"/>
              </a:srgbClr>
            </a:solidFill>
          </p:spPr>
          <p:txBody>
            <a:bodyPr/>
            <a:lstStyle/>
            <a:p/>
          </p:txBody>
        </p:sp>
        <p:sp>
          <p:nvSpPr>
            <p:cNvPr id="60" name="rc60"/>
            <p:cNvSpPr/>
            <p:nvPr/>
          </p:nvSpPr>
          <p:spPr>
            <a:xfrm>
              <a:off x="950975" y="5321501"/>
              <a:ext cx="106736" cy="105010"/>
            </a:xfrm>
            <a:prstGeom prst="rect">
              <a:avLst/>
            </a:prstGeom>
            <a:solidFill>
              <a:srgbClr val="2C7FB8">
                <a:alpha val="100000"/>
              </a:srgbClr>
            </a:solidFill>
          </p:spPr>
          <p:txBody>
            <a:bodyPr/>
            <a:lstStyle/>
            <a:p/>
          </p:txBody>
        </p:sp>
        <p:sp>
          <p:nvSpPr>
            <p:cNvPr id="61" name="rc61"/>
            <p:cNvSpPr/>
            <p:nvPr/>
          </p:nvSpPr>
          <p:spPr>
            <a:xfrm>
              <a:off x="1069572" y="5342503"/>
              <a:ext cx="106736" cy="84008"/>
            </a:xfrm>
            <a:prstGeom prst="rect">
              <a:avLst/>
            </a:prstGeom>
            <a:solidFill>
              <a:srgbClr val="2C7FB8">
                <a:alpha val="100000"/>
              </a:srgbClr>
            </a:solidFill>
          </p:spPr>
          <p:txBody>
            <a:bodyPr/>
            <a:lstStyle/>
            <a:p/>
          </p:txBody>
        </p:sp>
        <p:sp>
          <p:nvSpPr>
            <p:cNvPr id="62" name="rc62"/>
            <p:cNvSpPr/>
            <p:nvPr/>
          </p:nvSpPr>
          <p:spPr>
            <a:xfrm>
              <a:off x="1188168" y="5342503"/>
              <a:ext cx="106736" cy="84008"/>
            </a:xfrm>
            <a:prstGeom prst="rect">
              <a:avLst/>
            </a:prstGeom>
            <a:solidFill>
              <a:srgbClr val="2C7FB8">
                <a:alpha val="100000"/>
              </a:srgbClr>
            </a:solidFill>
          </p:spPr>
          <p:txBody>
            <a:bodyPr/>
            <a:lstStyle/>
            <a:p/>
          </p:txBody>
        </p:sp>
        <p:sp>
          <p:nvSpPr>
            <p:cNvPr id="63" name="rc63"/>
            <p:cNvSpPr/>
            <p:nvPr/>
          </p:nvSpPr>
          <p:spPr>
            <a:xfrm>
              <a:off x="1306764" y="5342503"/>
              <a:ext cx="106736" cy="84008"/>
            </a:xfrm>
            <a:prstGeom prst="rect">
              <a:avLst/>
            </a:prstGeom>
            <a:solidFill>
              <a:srgbClr val="2C7FB8">
                <a:alpha val="100000"/>
              </a:srgbClr>
            </a:solidFill>
          </p:spPr>
          <p:txBody>
            <a:bodyPr/>
            <a:lstStyle/>
            <a:p/>
          </p:txBody>
        </p:sp>
        <p:sp>
          <p:nvSpPr>
            <p:cNvPr id="64" name="rc64"/>
            <p:cNvSpPr/>
            <p:nvPr/>
          </p:nvSpPr>
          <p:spPr>
            <a:xfrm>
              <a:off x="1425360" y="5321501"/>
              <a:ext cx="106736" cy="105010"/>
            </a:xfrm>
            <a:prstGeom prst="rect">
              <a:avLst/>
            </a:prstGeom>
            <a:solidFill>
              <a:srgbClr val="2C7FB8">
                <a:alpha val="100000"/>
              </a:srgbClr>
            </a:solidFill>
          </p:spPr>
          <p:txBody>
            <a:bodyPr/>
            <a:lstStyle/>
            <a:p/>
          </p:txBody>
        </p:sp>
        <p:sp>
          <p:nvSpPr>
            <p:cNvPr id="65" name="rc65"/>
            <p:cNvSpPr/>
            <p:nvPr/>
          </p:nvSpPr>
          <p:spPr>
            <a:xfrm>
              <a:off x="1543956" y="5300499"/>
              <a:ext cx="106736" cy="126012"/>
            </a:xfrm>
            <a:prstGeom prst="rect">
              <a:avLst/>
            </a:prstGeom>
            <a:solidFill>
              <a:srgbClr val="2C7FB8">
                <a:alpha val="100000"/>
              </a:srgbClr>
            </a:solidFill>
          </p:spPr>
          <p:txBody>
            <a:bodyPr/>
            <a:lstStyle/>
            <a:p/>
          </p:txBody>
        </p:sp>
        <p:sp>
          <p:nvSpPr>
            <p:cNvPr id="66" name="rc66"/>
            <p:cNvSpPr/>
            <p:nvPr/>
          </p:nvSpPr>
          <p:spPr>
            <a:xfrm>
              <a:off x="1662552" y="5258495"/>
              <a:ext cx="106736" cy="168016"/>
            </a:xfrm>
            <a:prstGeom prst="rect">
              <a:avLst/>
            </a:prstGeom>
            <a:solidFill>
              <a:srgbClr val="2C7FB8">
                <a:alpha val="100000"/>
              </a:srgbClr>
            </a:solidFill>
          </p:spPr>
          <p:txBody>
            <a:bodyPr/>
            <a:lstStyle/>
            <a:p/>
          </p:txBody>
        </p:sp>
        <p:sp>
          <p:nvSpPr>
            <p:cNvPr id="67" name="rc67"/>
            <p:cNvSpPr/>
            <p:nvPr/>
          </p:nvSpPr>
          <p:spPr>
            <a:xfrm>
              <a:off x="1781149" y="5216491"/>
              <a:ext cx="106736" cy="210021"/>
            </a:xfrm>
            <a:prstGeom prst="rect">
              <a:avLst/>
            </a:prstGeom>
            <a:solidFill>
              <a:srgbClr val="2C7FB8">
                <a:alpha val="100000"/>
              </a:srgbClr>
            </a:solidFill>
          </p:spPr>
          <p:txBody>
            <a:bodyPr/>
            <a:lstStyle/>
            <a:p/>
          </p:txBody>
        </p:sp>
        <p:sp>
          <p:nvSpPr>
            <p:cNvPr id="68" name="rc68"/>
            <p:cNvSpPr/>
            <p:nvPr/>
          </p:nvSpPr>
          <p:spPr>
            <a:xfrm>
              <a:off x="1899745" y="5174486"/>
              <a:ext cx="106736" cy="252025"/>
            </a:xfrm>
            <a:prstGeom prst="rect">
              <a:avLst/>
            </a:prstGeom>
            <a:solidFill>
              <a:srgbClr val="2C7FB8">
                <a:alpha val="100000"/>
              </a:srgbClr>
            </a:solidFill>
          </p:spPr>
          <p:txBody>
            <a:bodyPr/>
            <a:lstStyle/>
            <a:p/>
          </p:txBody>
        </p:sp>
        <p:sp>
          <p:nvSpPr>
            <p:cNvPr id="69" name="rc69"/>
            <p:cNvSpPr/>
            <p:nvPr/>
          </p:nvSpPr>
          <p:spPr>
            <a:xfrm>
              <a:off x="2018341" y="5111480"/>
              <a:ext cx="106736" cy="315031"/>
            </a:xfrm>
            <a:prstGeom prst="rect">
              <a:avLst/>
            </a:prstGeom>
            <a:solidFill>
              <a:srgbClr val="2C7FB8">
                <a:alpha val="100000"/>
              </a:srgbClr>
            </a:solidFill>
          </p:spPr>
          <p:txBody>
            <a:bodyPr/>
            <a:lstStyle/>
            <a:p/>
          </p:txBody>
        </p:sp>
        <p:sp>
          <p:nvSpPr>
            <p:cNvPr id="70" name="rc70"/>
            <p:cNvSpPr/>
            <p:nvPr/>
          </p:nvSpPr>
          <p:spPr>
            <a:xfrm>
              <a:off x="2136937" y="4901459"/>
              <a:ext cx="106736" cy="525053"/>
            </a:xfrm>
            <a:prstGeom prst="rect">
              <a:avLst/>
            </a:prstGeom>
            <a:solidFill>
              <a:srgbClr val="2C7FB8">
                <a:alpha val="100000"/>
              </a:srgbClr>
            </a:solidFill>
          </p:spPr>
          <p:txBody>
            <a:bodyPr/>
            <a:lstStyle/>
            <a:p/>
          </p:txBody>
        </p:sp>
        <p:sp>
          <p:nvSpPr>
            <p:cNvPr id="71" name="rc71"/>
            <p:cNvSpPr/>
            <p:nvPr/>
          </p:nvSpPr>
          <p:spPr>
            <a:xfrm>
              <a:off x="2255533" y="4775446"/>
              <a:ext cx="106736" cy="651065"/>
            </a:xfrm>
            <a:prstGeom prst="rect">
              <a:avLst/>
            </a:prstGeom>
            <a:solidFill>
              <a:srgbClr val="2C7FB8">
                <a:alpha val="100000"/>
              </a:srgbClr>
            </a:solidFill>
          </p:spPr>
          <p:txBody>
            <a:bodyPr/>
            <a:lstStyle/>
            <a:p/>
          </p:txBody>
        </p:sp>
        <p:sp>
          <p:nvSpPr>
            <p:cNvPr id="72" name="rc72"/>
            <p:cNvSpPr/>
            <p:nvPr/>
          </p:nvSpPr>
          <p:spPr>
            <a:xfrm>
              <a:off x="2374129" y="4733442"/>
              <a:ext cx="106736" cy="693070"/>
            </a:xfrm>
            <a:prstGeom prst="rect">
              <a:avLst/>
            </a:prstGeom>
            <a:solidFill>
              <a:srgbClr val="2C7FB8">
                <a:alpha val="100000"/>
              </a:srgbClr>
            </a:solidFill>
          </p:spPr>
          <p:txBody>
            <a:bodyPr/>
            <a:lstStyle/>
            <a:p/>
          </p:txBody>
        </p:sp>
        <p:sp>
          <p:nvSpPr>
            <p:cNvPr id="73" name="rc73"/>
            <p:cNvSpPr/>
            <p:nvPr/>
          </p:nvSpPr>
          <p:spPr>
            <a:xfrm>
              <a:off x="2492725" y="4691437"/>
              <a:ext cx="106736" cy="735074"/>
            </a:xfrm>
            <a:prstGeom prst="rect">
              <a:avLst/>
            </a:prstGeom>
            <a:solidFill>
              <a:srgbClr val="2C7FB8">
                <a:alpha val="100000"/>
              </a:srgbClr>
            </a:solidFill>
          </p:spPr>
          <p:txBody>
            <a:bodyPr/>
            <a:lstStyle/>
            <a:p/>
          </p:txBody>
        </p:sp>
        <p:sp>
          <p:nvSpPr>
            <p:cNvPr id="74" name="rc74"/>
            <p:cNvSpPr/>
            <p:nvPr/>
          </p:nvSpPr>
          <p:spPr>
            <a:xfrm>
              <a:off x="2611322" y="4670435"/>
              <a:ext cx="106736" cy="756076"/>
            </a:xfrm>
            <a:prstGeom prst="rect">
              <a:avLst/>
            </a:prstGeom>
            <a:solidFill>
              <a:srgbClr val="2C7FB8">
                <a:alpha val="100000"/>
              </a:srgbClr>
            </a:solidFill>
          </p:spPr>
          <p:txBody>
            <a:bodyPr/>
            <a:lstStyle/>
            <a:p/>
          </p:txBody>
        </p:sp>
        <p:sp>
          <p:nvSpPr>
            <p:cNvPr id="75" name="rc75"/>
            <p:cNvSpPr/>
            <p:nvPr/>
          </p:nvSpPr>
          <p:spPr>
            <a:xfrm>
              <a:off x="2729918" y="4670435"/>
              <a:ext cx="106736" cy="756076"/>
            </a:xfrm>
            <a:prstGeom prst="rect">
              <a:avLst/>
            </a:prstGeom>
            <a:solidFill>
              <a:srgbClr val="2C7FB8">
                <a:alpha val="100000"/>
              </a:srgbClr>
            </a:solidFill>
          </p:spPr>
          <p:txBody>
            <a:bodyPr/>
            <a:lstStyle/>
            <a:p/>
          </p:txBody>
        </p:sp>
        <p:sp>
          <p:nvSpPr>
            <p:cNvPr id="76" name="rc76"/>
            <p:cNvSpPr/>
            <p:nvPr/>
          </p:nvSpPr>
          <p:spPr>
            <a:xfrm>
              <a:off x="2848514" y="4670435"/>
              <a:ext cx="106736" cy="756076"/>
            </a:xfrm>
            <a:prstGeom prst="rect">
              <a:avLst/>
            </a:prstGeom>
            <a:solidFill>
              <a:srgbClr val="2C7FB8">
                <a:alpha val="100000"/>
              </a:srgbClr>
            </a:solidFill>
          </p:spPr>
          <p:txBody>
            <a:bodyPr/>
            <a:lstStyle/>
            <a:p/>
          </p:txBody>
        </p:sp>
        <p:sp>
          <p:nvSpPr>
            <p:cNvPr id="77" name="rc77"/>
            <p:cNvSpPr/>
            <p:nvPr/>
          </p:nvSpPr>
          <p:spPr>
            <a:xfrm>
              <a:off x="2967110" y="4628431"/>
              <a:ext cx="106736" cy="798080"/>
            </a:xfrm>
            <a:prstGeom prst="rect">
              <a:avLst/>
            </a:prstGeom>
            <a:solidFill>
              <a:srgbClr val="2C7FB8">
                <a:alpha val="100000"/>
              </a:srgbClr>
            </a:solidFill>
          </p:spPr>
          <p:txBody>
            <a:bodyPr/>
            <a:lstStyle/>
            <a:p/>
          </p:txBody>
        </p:sp>
        <p:sp>
          <p:nvSpPr>
            <p:cNvPr id="78" name="rc78"/>
            <p:cNvSpPr/>
            <p:nvPr/>
          </p:nvSpPr>
          <p:spPr>
            <a:xfrm>
              <a:off x="3085706" y="4586427"/>
              <a:ext cx="106736" cy="840084"/>
            </a:xfrm>
            <a:prstGeom prst="rect">
              <a:avLst/>
            </a:prstGeom>
            <a:solidFill>
              <a:srgbClr val="2C7FB8">
                <a:alpha val="100000"/>
              </a:srgbClr>
            </a:solidFill>
          </p:spPr>
          <p:txBody>
            <a:bodyPr/>
            <a:lstStyle/>
            <a:p/>
          </p:txBody>
        </p:sp>
        <p:sp>
          <p:nvSpPr>
            <p:cNvPr id="79" name="pl79"/>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80" name="pl80"/>
            <p:cNvSpPr/>
            <p:nvPr/>
          </p:nvSpPr>
          <p:spPr>
            <a:xfrm>
              <a:off x="885748" y="4575926"/>
              <a:ext cx="2253326" cy="737174"/>
            </a:xfrm>
            <a:custGeom>
              <a:avLst/>
              <a:pathLst>
                <a:path w="2253326" h="737174">
                  <a:moveTo>
                    <a:pt x="0" y="699370"/>
                  </a:moveTo>
                  <a:lnTo>
                    <a:pt x="118596" y="699370"/>
                  </a:lnTo>
                  <a:lnTo>
                    <a:pt x="237192" y="737174"/>
                  </a:lnTo>
                  <a:lnTo>
                    <a:pt x="355788" y="737174"/>
                  </a:lnTo>
                  <a:lnTo>
                    <a:pt x="474384" y="718272"/>
                  </a:lnTo>
                  <a:lnTo>
                    <a:pt x="592980" y="718272"/>
                  </a:lnTo>
                  <a:lnTo>
                    <a:pt x="711576" y="718272"/>
                  </a:lnTo>
                  <a:lnTo>
                    <a:pt x="830173" y="661566"/>
                  </a:lnTo>
                  <a:lnTo>
                    <a:pt x="948769" y="548155"/>
                  </a:lnTo>
                  <a:lnTo>
                    <a:pt x="1067365" y="510351"/>
                  </a:lnTo>
                  <a:lnTo>
                    <a:pt x="1185961" y="491449"/>
                  </a:lnTo>
                  <a:lnTo>
                    <a:pt x="1304557" y="283528"/>
                  </a:lnTo>
                  <a:lnTo>
                    <a:pt x="1423153" y="189019"/>
                  </a:lnTo>
                  <a:lnTo>
                    <a:pt x="1541750" y="170117"/>
                  </a:lnTo>
                  <a:lnTo>
                    <a:pt x="1660346" y="113411"/>
                  </a:lnTo>
                  <a:lnTo>
                    <a:pt x="1778942" y="132313"/>
                  </a:lnTo>
                  <a:lnTo>
                    <a:pt x="1897538" y="132313"/>
                  </a:lnTo>
                  <a:lnTo>
                    <a:pt x="2016134" y="132313"/>
                  </a:lnTo>
                  <a:lnTo>
                    <a:pt x="2134730" y="75607"/>
                  </a:lnTo>
                  <a:lnTo>
                    <a:pt x="2253326" y="0"/>
                  </a:lnTo>
                </a:path>
              </a:pathLst>
            </a:custGeom>
            <a:ln w="27101" cap="flat">
              <a:solidFill>
                <a:srgbClr val="000000">
                  <a:alpha val="80000"/>
                </a:srgbClr>
              </a:solidFill>
              <a:prstDash val="solid"/>
              <a:round/>
            </a:ln>
          </p:spPr>
          <p:txBody>
            <a:bodyPr/>
            <a:lstStyle/>
            <a:p/>
          </p:txBody>
        </p:sp>
        <p:sp>
          <p:nvSpPr>
            <p:cNvPr id="81" name="tx81"/>
            <p:cNvSpPr/>
            <p:nvPr/>
          </p:nvSpPr>
          <p:spPr>
            <a:xfrm>
              <a:off x="885748"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N=54</a:t>
              </a:r>
            </a:p>
          </p:txBody>
        </p:sp>
        <p:sp>
          <p:nvSpPr>
            <p:cNvPr id="82" name="tx82"/>
            <p:cNvSpPr/>
            <p:nvPr/>
          </p:nvSpPr>
          <p:spPr>
            <a:xfrm rot="-5400000">
              <a:off x="2016708" y="515549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83" name="tx83"/>
            <p:cNvSpPr/>
            <p:nvPr/>
          </p:nvSpPr>
          <p:spPr>
            <a:xfrm rot="-5400000">
              <a:off x="2135304" y="49454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84" name="tx84"/>
            <p:cNvSpPr/>
            <p:nvPr/>
          </p:nvSpPr>
          <p:spPr>
            <a:xfrm rot="-5400000">
              <a:off x="2253900" y="481946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31</a:t>
              </a:r>
            </a:p>
          </p:txBody>
        </p:sp>
        <p:sp>
          <p:nvSpPr>
            <p:cNvPr id="85" name="tx85"/>
            <p:cNvSpPr/>
            <p:nvPr/>
          </p:nvSpPr>
          <p:spPr>
            <a:xfrm rot="-5400000">
              <a:off x="2372496" y="477746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33</a:t>
              </a:r>
            </a:p>
          </p:txBody>
        </p:sp>
        <p:sp>
          <p:nvSpPr>
            <p:cNvPr id="86" name="tx86"/>
            <p:cNvSpPr/>
            <p:nvPr/>
          </p:nvSpPr>
          <p:spPr>
            <a:xfrm rot="-5400000">
              <a:off x="2491093" y="473545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35</a:t>
              </a:r>
            </a:p>
          </p:txBody>
        </p:sp>
        <p:sp>
          <p:nvSpPr>
            <p:cNvPr id="87" name="tx87"/>
            <p:cNvSpPr/>
            <p:nvPr/>
          </p:nvSpPr>
          <p:spPr>
            <a:xfrm rot="-5400000">
              <a:off x="2609689" y="471445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36</a:t>
              </a:r>
            </a:p>
          </p:txBody>
        </p:sp>
        <p:sp>
          <p:nvSpPr>
            <p:cNvPr id="88" name="tx88"/>
            <p:cNvSpPr/>
            <p:nvPr/>
          </p:nvSpPr>
          <p:spPr>
            <a:xfrm rot="-5400000">
              <a:off x="2728285" y="471445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36</a:t>
              </a:r>
            </a:p>
          </p:txBody>
        </p:sp>
        <p:sp>
          <p:nvSpPr>
            <p:cNvPr id="89" name="tx89"/>
            <p:cNvSpPr/>
            <p:nvPr/>
          </p:nvSpPr>
          <p:spPr>
            <a:xfrm rot="-5400000">
              <a:off x="2846881" y="471445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36</a:t>
              </a:r>
            </a:p>
          </p:txBody>
        </p:sp>
        <p:sp>
          <p:nvSpPr>
            <p:cNvPr id="90" name="tx90"/>
            <p:cNvSpPr/>
            <p:nvPr/>
          </p:nvSpPr>
          <p:spPr>
            <a:xfrm rot="-5400000">
              <a:off x="2965477" y="467245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38</a:t>
              </a:r>
            </a:p>
          </p:txBody>
        </p:sp>
        <p:sp>
          <p:nvSpPr>
            <p:cNvPr id="91" name="tx91"/>
            <p:cNvSpPr/>
            <p:nvPr/>
          </p:nvSpPr>
          <p:spPr>
            <a:xfrm rot="-5400000">
              <a:off x="3084073" y="46304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40</a:t>
              </a:r>
            </a:p>
          </p:txBody>
        </p:sp>
        <p:sp>
          <p:nvSpPr>
            <p:cNvPr id="92" name="tx92"/>
            <p:cNvSpPr/>
            <p:nvPr/>
          </p:nvSpPr>
          <p:spPr>
            <a:xfrm>
              <a:off x="862705" y="523234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93" name="tx93"/>
            <p:cNvSpPr/>
            <p:nvPr/>
          </p:nvSpPr>
          <p:spPr>
            <a:xfrm>
              <a:off x="981301" y="523234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94" name="tx94"/>
            <p:cNvSpPr/>
            <p:nvPr/>
          </p:nvSpPr>
          <p:spPr>
            <a:xfrm>
              <a:off x="1099897" y="525334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95" name="tx95"/>
            <p:cNvSpPr/>
            <p:nvPr/>
          </p:nvSpPr>
          <p:spPr>
            <a:xfrm>
              <a:off x="1218493" y="525334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96" name="tx96"/>
            <p:cNvSpPr/>
            <p:nvPr/>
          </p:nvSpPr>
          <p:spPr>
            <a:xfrm>
              <a:off x="1337089" y="525334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97" name="tx97"/>
            <p:cNvSpPr/>
            <p:nvPr/>
          </p:nvSpPr>
          <p:spPr>
            <a:xfrm>
              <a:off x="1455685" y="523234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98" name="tx98"/>
            <p:cNvSpPr/>
            <p:nvPr/>
          </p:nvSpPr>
          <p:spPr>
            <a:xfrm>
              <a:off x="1574282" y="521134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99" name="tx99"/>
            <p:cNvSpPr/>
            <p:nvPr/>
          </p:nvSpPr>
          <p:spPr>
            <a:xfrm>
              <a:off x="1692878" y="5169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00" name="tx100"/>
            <p:cNvSpPr/>
            <p:nvPr/>
          </p:nvSpPr>
          <p:spPr>
            <a:xfrm>
              <a:off x="1788431" y="512733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01" name="tx101"/>
            <p:cNvSpPr/>
            <p:nvPr/>
          </p:nvSpPr>
          <p:spPr>
            <a:xfrm>
              <a:off x="1907027" y="508533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02" name="tx102"/>
            <p:cNvSpPr/>
            <p:nvPr/>
          </p:nvSpPr>
          <p:spPr>
            <a:xfrm>
              <a:off x="3117385" y="4459477"/>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103" name="rc103"/>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104" name="pl104"/>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5" name="pl105"/>
            <p:cNvSpPr/>
            <p:nvPr/>
          </p:nvSpPr>
          <p:spPr>
            <a:xfrm>
              <a:off x="3380035" y="243384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6" name="pl106"/>
            <p:cNvSpPr/>
            <p:nvPr/>
          </p:nvSpPr>
          <p:spPr>
            <a:xfrm>
              <a:off x="3380035" y="190879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7" name="pl107"/>
            <p:cNvSpPr/>
            <p:nvPr/>
          </p:nvSpPr>
          <p:spPr>
            <a:xfrm>
              <a:off x="3380035" y="138374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8" name="pl108"/>
            <p:cNvSpPr/>
            <p:nvPr/>
          </p:nvSpPr>
          <p:spPr>
            <a:xfrm>
              <a:off x="355140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7885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0257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2629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50017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3736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9745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211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44894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686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5276980" y="2643868"/>
              <a:ext cx="106736" cy="315031"/>
            </a:xfrm>
            <a:prstGeom prst="rect">
              <a:avLst/>
            </a:prstGeom>
            <a:solidFill>
              <a:srgbClr val="2C7FB8">
                <a:alpha val="100000"/>
              </a:srgbClr>
            </a:solidFill>
          </p:spPr>
          <p:txBody>
            <a:bodyPr/>
            <a:lstStyle/>
            <a:p/>
          </p:txBody>
        </p:sp>
        <p:sp>
          <p:nvSpPr>
            <p:cNvPr id="119" name="rc119"/>
            <p:cNvSpPr/>
            <p:nvPr/>
          </p:nvSpPr>
          <p:spPr>
            <a:xfrm>
              <a:off x="5395577" y="2496853"/>
              <a:ext cx="106736" cy="462046"/>
            </a:xfrm>
            <a:prstGeom prst="rect">
              <a:avLst/>
            </a:prstGeom>
            <a:solidFill>
              <a:srgbClr val="2C7FB8">
                <a:alpha val="100000"/>
              </a:srgbClr>
            </a:solidFill>
          </p:spPr>
          <p:txBody>
            <a:bodyPr/>
            <a:lstStyle/>
            <a:p/>
          </p:txBody>
        </p:sp>
        <p:sp>
          <p:nvSpPr>
            <p:cNvPr id="120" name="rc120"/>
            <p:cNvSpPr/>
            <p:nvPr/>
          </p:nvSpPr>
          <p:spPr>
            <a:xfrm>
              <a:off x="5514173" y="2391842"/>
              <a:ext cx="106736" cy="567057"/>
            </a:xfrm>
            <a:prstGeom prst="rect">
              <a:avLst/>
            </a:prstGeom>
            <a:solidFill>
              <a:srgbClr val="2C7FB8">
                <a:alpha val="100000"/>
              </a:srgbClr>
            </a:solidFill>
          </p:spPr>
          <p:txBody>
            <a:bodyPr/>
            <a:lstStyle/>
            <a:p/>
          </p:txBody>
        </p:sp>
        <p:sp>
          <p:nvSpPr>
            <p:cNvPr id="121" name="rc121"/>
            <p:cNvSpPr/>
            <p:nvPr/>
          </p:nvSpPr>
          <p:spPr>
            <a:xfrm>
              <a:off x="5632769" y="2181821"/>
              <a:ext cx="106736" cy="777078"/>
            </a:xfrm>
            <a:prstGeom prst="rect">
              <a:avLst/>
            </a:prstGeom>
            <a:solidFill>
              <a:srgbClr val="2C7FB8">
                <a:alpha val="100000"/>
              </a:srgbClr>
            </a:solidFill>
          </p:spPr>
          <p:txBody>
            <a:bodyPr/>
            <a:lstStyle/>
            <a:p/>
          </p:txBody>
        </p:sp>
        <p:sp>
          <p:nvSpPr>
            <p:cNvPr id="122" name="rc122"/>
            <p:cNvSpPr/>
            <p:nvPr/>
          </p:nvSpPr>
          <p:spPr>
            <a:xfrm>
              <a:off x="5751365" y="2034806"/>
              <a:ext cx="106736" cy="924093"/>
            </a:xfrm>
            <a:prstGeom prst="rect">
              <a:avLst/>
            </a:prstGeom>
            <a:solidFill>
              <a:srgbClr val="2C7FB8">
                <a:alpha val="100000"/>
              </a:srgbClr>
            </a:solidFill>
          </p:spPr>
          <p:txBody>
            <a:bodyPr/>
            <a:lstStyle/>
            <a:p/>
          </p:txBody>
        </p:sp>
        <p:sp>
          <p:nvSpPr>
            <p:cNvPr id="123" name="pl123"/>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24" name="pl124"/>
            <p:cNvSpPr/>
            <p:nvPr/>
          </p:nvSpPr>
          <p:spPr>
            <a:xfrm>
              <a:off x="5330349" y="1805883"/>
              <a:ext cx="474384" cy="907291"/>
            </a:xfrm>
            <a:custGeom>
              <a:avLst/>
              <a:pathLst>
                <a:path w="474384" h="907291">
                  <a:moveTo>
                    <a:pt x="0" y="907291"/>
                  </a:moveTo>
                  <a:lnTo>
                    <a:pt x="118596" y="699370"/>
                  </a:lnTo>
                  <a:lnTo>
                    <a:pt x="237192" y="472547"/>
                  </a:lnTo>
                  <a:lnTo>
                    <a:pt x="355788" y="226822"/>
                  </a:lnTo>
                  <a:lnTo>
                    <a:pt x="474384" y="0"/>
                  </a:lnTo>
                </a:path>
              </a:pathLst>
            </a:custGeom>
            <a:ln w="27101" cap="flat">
              <a:solidFill>
                <a:srgbClr val="000000">
                  <a:alpha val="80000"/>
                </a:srgbClr>
              </a:solidFill>
              <a:prstDash val="solid"/>
              <a:round/>
            </a:ln>
          </p:spPr>
          <p:txBody>
            <a:bodyPr/>
            <a:lstStyle/>
            <a:p/>
          </p:txBody>
        </p:sp>
        <p:sp>
          <p:nvSpPr>
            <p:cNvPr id="125" name="tx125"/>
            <p:cNvSpPr/>
            <p:nvPr/>
          </p:nvSpPr>
          <p:spPr>
            <a:xfrm>
              <a:off x="3551406"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N=54</a:t>
              </a:r>
            </a:p>
          </p:txBody>
        </p:sp>
        <p:sp>
          <p:nvSpPr>
            <p:cNvPr id="126" name="tx126"/>
            <p:cNvSpPr/>
            <p:nvPr/>
          </p:nvSpPr>
          <p:spPr>
            <a:xfrm rot="-5400000">
              <a:off x="5275348" y="268788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127" name="tx127"/>
            <p:cNvSpPr/>
            <p:nvPr/>
          </p:nvSpPr>
          <p:spPr>
            <a:xfrm rot="-5400000">
              <a:off x="5393944" y="254087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128" name="tx128"/>
            <p:cNvSpPr/>
            <p:nvPr/>
          </p:nvSpPr>
          <p:spPr>
            <a:xfrm rot="-5400000">
              <a:off x="5512540" y="243586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129" name="tx129"/>
            <p:cNvSpPr/>
            <p:nvPr/>
          </p:nvSpPr>
          <p:spPr>
            <a:xfrm rot="-5400000">
              <a:off x="5631136" y="222584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37</a:t>
              </a:r>
            </a:p>
          </p:txBody>
        </p:sp>
        <p:sp>
          <p:nvSpPr>
            <p:cNvPr id="130" name="tx130"/>
            <p:cNvSpPr/>
            <p:nvPr/>
          </p:nvSpPr>
          <p:spPr>
            <a:xfrm rot="-5400000">
              <a:off x="5749732" y="207882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44</a:t>
              </a:r>
            </a:p>
          </p:txBody>
        </p:sp>
        <p:sp>
          <p:nvSpPr>
            <p:cNvPr id="131" name="tx131"/>
            <p:cNvSpPr/>
            <p:nvPr/>
          </p:nvSpPr>
          <p:spPr>
            <a:xfrm>
              <a:off x="5783044" y="1689434"/>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32" name="rc132"/>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33" name="pl133"/>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4" name="pl134"/>
            <p:cNvSpPr/>
            <p:nvPr/>
          </p:nvSpPr>
          <p:spPr>
            <a:xfrm>
              <a:off x="3380035" y="490145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5" name="pl135"/>
            <p:cNvSpPr/>
            <p:nvPr/>
          </p:nvSpPr>
          <p:spPr>
            <a:xfrm>
              <a:off x="3380035" y="437640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6" name="pl136"/>
            <p:cNvSpPr/>
            <p:nvPr/>
          </p:nvSpPr>
          <p:spPr>
            <a:xfrm>
              <a:off x="3380035" y="385135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7" name="pl137"/>
            <p:cNvSpPr/>
            <p:nvPr/>
          </p:nvSpPr>
          <p:spPr>
            <a:xfrm>
              <a:off x="355140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885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257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2629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0017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73736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9745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211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44894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686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3853827" y="5405510"/>
              <a:ext cx="106736" cy="21002"/>
            </a:xfrm>
            <a:prstGeom prst="rect">
              <a:avLst/>
            </a:prstGeom>
            <a:solidFill>
              <a:srgbClr val="2C7FB8">
                <a:alpha val="100000"/>
              </a:srgbClr>
            </a:solidFill>
          </p:spPr>
          <p:txBody>
            <a:bodyPr/>
            <a:lstStyle/>
            <a:p/>
          </p:txBody>
        </p:sp>
        <p:sp>
          <p:nvSpPr>
            <p:cNvPr id="148" name="rc148"/>
            <p:cNvSpPr/>
            <p:nvPr/>
          </p:nvSpPr>
          <p:spPr>
            <a:xfrm>
              <a:off x="3972423" y="5384508"/>
              <a:ext cx="106736" cy="42004"/>
            </a:xfrm>
            <a:prstGeom prst="rect">
              <a:avLst/>
            </a:prstGeom>
            <a:solidFill>
              <a:srgbClr val="2C7FB8">
                <a:alpha val="100000"/>
              </a:srgbClr>
            </a:solidFill>
          </p:spPr>
          <p:txBody>
            <a:bodyPr/>
            <a:lstStyle/>
            <a:p/>
          </p:txBody>
        </p:sp>
        <p:sp>
          <p:nvSpPr>
            <p:cNvPr id="149" name="rc149"/>
            <p:cNvSpPr/>
            <p:nvPr/>
          </p:nvSpPr>
          <p:spPr>
            <a:xfrm>
              <a:off x="4091019" y="5363505"/>
              <a:ext cx="106736" cy="63006"/>
            </a:xfrm>
            <a:prstGeom prst="rect">
              <a:avLst/>
            </a:prstGeom>
            <a:solidFill>
              <a:srgbClr val="2C7FB8">
                <a:alpha val="100000"/>
              </a:srgbClr>
            </a:solidFill>
          </p:spPr>
          <p:txBody>
            <a:bodyPr/>
            <a:lstStyle/>
            <a:p/>
          </p:txBody>
        </p:sp>
        <p:sp>
          <p:nvSpPr>
            <p:cNvPr id="150" name="rc150"/>
            <p:cNvSpPr/>
            <p:nvPr/>
          </p:nvSpPr>
          <p:spPr>
            <a:xfrm>
              <a:off x="4209615" y="5279497"/>
              <a:ext cx="106736" cy="147014"/>
            </a:xfrm>
            <a:prstGeom prst="rect">
              <a:avLst/>
            </a:prstGeom>
            <a:solidFill>
              <a:srgbClr val="2C7FB8">
                <a:alpha val="100000"/>
              </a:srgbClr>
            </a:solidFill>
          </p:spPr>
          <p:txBody>
            <a:bodyPr/>
            <a:lstStyle/>
            <a:p/>
          </p:txBody>
        </p:sp>
        <p:sp>
          <p:nvSpPr>
            <p:cNvPr id="151" name="rc151"/>
            <p:cNvSpPr/>
            <p:nvPr/>
          </p:nvSpPr>
          <p:spPr>
            <a:xfrm>
              <a:off x="4328211" y="5216491"/>
              <a:ext cx="106736" cy="210021"/>
            </a:xfrm>
            <a:prstGeom prst="rect">
              <a:avLst/>
            </a:prstGeom>
            <a:solidFill>
              <a:srgbClr val="2C7FB8">
                <a:alpha val="100000"/>
              </a:srgbClr>
            </a:solidFill>
          </p:spPr>
          <p:txBody>
            <a:bodyPr/>
            <a:lstStyle/>
            <a:p/>
          </p:txBody>
        </p:sp>
        <p:sp>
          <p:nvSpPr>
            <p:cNvPr id="152" name="rc152"/>
            <p:cNvSpPr/>
            <p:nvPr/>
          </p:nvSpPr>
          <p:spPr>
            <a:xfrm>
              <a:off x="4446807" y="4880457"/>
              <a:ext cx="106736" cy="546055"/>
            </a:xfrm>
            <a:prstGeom prst="rect">
              <a:avLst/>
            </a:prstGeom>
            <a:solidFill>
              <a:srgbClr val="2C7FB8">
                <a:alpha val="100000"/>
              </a:srgbClr>
            </a:solidFill>
          </p:spPr>
          <p:txBody>
            <a:bodyPr/>
            <a:lstStyle/>
            <a:p/>
          </p:txBody>
        </p:sp>
        <p:sp>
          <p:nvSpPr>
            <p:cNvPr id="153" name="rc153"/>
            <p:cNvSpPr/>
            <p:nvPr/>
          </p:nvSpPr>
          <p:spPr>
            <a:xfrm>
              <a:off x="4565404" y="4754444"/>
              <a:ext cx="106736" cy="672067"/>
            </a:xfrm>
            <a:prstGeom prst="rect">
              <a:avLst/>
            </a:prstGeom>
            <a:solidFill>
              <a:srgbClr val="2C7FB8">
                <a:alpha val="100000"/>
              </a:srgbClr>
            </a:solidFill>
          </p:spPr>
          <p:txBody>
            <a:bodyPr/>
            <a:lstStyle/>
            <a:p/>
          </p:txBody>
        </p:sp>
        <p:sp>
          <p:nvSpPr>
            <p:cNvPr id="154" name="rc154"/>
            <p:cNvSpPr/>
            <p:nvPr/>
          </p:nvSpPr>
          <p:spPr>
            <a:xfrm>
              <a:off x="4684000" y="4691437"/>
              <a:ext cx="106736" cy="735074"/>
            </a:xfrm>
            <a:prstGeom prst="rect">
              <a:avLst/>
            </a:prstGeom>
            <a:solidFill>
              <a:srgbClr val="2C7FB8">
                <a:alpha val="100000"/>
              </a:srgbClr>
            </a:solidFill>
          </p:spPr>
          <p:txBody>
            <a:bodyPr/>
            <a:lstStyle/>
            <a:p/>
          </p:txBody>
        </p:sp>
        <p:sp>
          <p:nvSpPr>
            <p:cNvPr id="155" name="rc155"/>
            <p:cNvSpPr/>
            <p:nvPr/>
          </p:nvSpPr>
          <p:spPr>
            <a:xfrm>
              <a:off x="4802596" y="4649433"/>
              <a:ext cx="106736" cy="777078"/>
            </a:xfrm>
            <a:prstGeom prst="rect">
              <a:avLst/>
            </a:prstGeom>
            <a:solidFill>
              <a:srgbClr val="2C7FB8">
                <a:alpha val="100000"/>
              </a:srgbClr>
            </a:solidFill>
          </p:spPr>
          <p:txBody>
            <a:bodyPr/>
            <a:lstStyle/>
            <a:p/>
          </p:txBody>
        </p:sp>
        <p:sp>
          <p:nvSpPr>
            <p:cNvPr id="156" name="rc156"/>
            <p:cNvSpPr/>
            <p:nvPr/>
          </p:nvSpPr>
          <p:spPr>
            <a:xfrm>
              <a:off x="4921192" y="4607429"/>
              <a:ext cx="106736" cy="819082"/>
            </a:xfrm>
            <a:prstGeom prst="rect">
              <a:avLst/>
            </a:prstGeom>
            <a:solidFill>
              <a:srgbClr val="2C7FB8">
                <a:alpha val="100000"/>
              </a:srgbClr>
            </a:solidFill>
          </p:spPr>
          <p:txBody>
            <a:bodyPr/>
            <a:lstStyle/>
            <a:p/>
          </p:txBody>
        </p:sp>
        <p:sp>
          <p:nvSpPr>
            <p:cNvPr id="157" name="rc157"/>
            <p:cNvSpPr/>
            <p:nvPr/>
          </p:nvSpPr>
          <p:spPr>
            <a:xfrm>
              <a:off x="5039788" y="4586427"/>
              <a:ext cx="106736" cy="840084"/>
            </a:xfrm>
            <a:prstGeom prst="rect">
              <a:avLst/>
            </a:prstGeom>
            <a:solidFill>
              <a:srgbClr val="2C7FB8">
                <a:alpha val="100000"/>
              </a:srgbClr>
            </a:solidFill>
          </p:spPr>
          <p:txBody>
            <a:bodyPr/>
            <a:lstStyle/>
            <a:p/>
          </p:txBody>
        </p:sp>
        <p:sp>
          <p:nvSpPr>
            <p:cNvPr id="158" name="rc158"/>
            <p:cNvSpPr/>
            <p:nvPr/>
          </p:nvSpPr>
          <p:spPr>
            <a:xfrm>
              <a:off x="5158384" y="4565425"/>
              <a:ext cx="106736" cy="861087"/>
            </a:xfrm>
            <a:prstGeom prst="rect">
              <a:avLst/>
            </a:prstGeom>
            <a:solidFill>
              <a:srgbClr val="2C7FB8">
                <a:alpha val="100000"/>
              </a:srgbClr>
            </a:solidFill>
          </p:spPr>
          <p:txBody>
            <a:bodyPr/>
            <a:lstStyle/>
            <a:p/>
          </p:txBody>
        </p:sp>
        <p:sp>
          <p:nvSpPr>
            <p:cNvPr id="159" name="rc159"/>
            <p:cNvSpPr/>
            <p:nvPr/>
          </p:nvSpPr>
          <p:spPr>
            <a:xfrm>
              <a:off x="5276980" y="4565425"/>
              <a:ext cx="106736" cy="861087"/>
            </a:xfrm>
            <a:prstGeom prst="rect">
              <a:avLst/>
            </a:prstGeom>
            <a:solidFill>
              <a:srgbClr val="2C7FB8">
                <a:alpha val="100000"/>
              </a:srgbClr>
            </a:solidFill>
          </p:spPr>
          <p:txBody>
            <a:bodyPr/>
            <a:lstStyle/>
            <a:p/>
          </p:txBody>
        </p:sp>
        <p:sp>
          <p:nvSpPr>
            <p:cNvPr id="160" name="rc160"/>
            <p:cNvSpPr/>
            <p:nvPr/>
          </p:nvSpPr>
          <p:spPr>
            <a:xfrm>
              <a:off x="5395577" y="4544423"/>
              <a:ext cx="106736" cy="882089"/>
            </a:xfrm>
            <a:prstGeom prst="rect">
              <a:avLst/>
            </a:prstGeom>
            <a:solidFill>
              <a:srgbClr val="2C7FB8">
                <a:alpha val="100000"/>
              </a:srgbClr>
            </a:solidFill>
          </p:spPr>
          <p:txBody>
            <a:bodyPr/>
            <a:lstStyle/>
            <a:p/>
          </p:txBody>
        </p:sp>
        <p:sp>
          <p:nvSpPr>
            <p:cNvPr id="161" name="rc161"/>
            <p:cNvSpPr/>
            <p:nvPr/>
          </p:nvSpPr>
          <p:spPr>
            <a:xfrm>
              <a:off x="5514173" y="4544423"/>
              <a:ext cx="106736" cy="882089"/>
            </a:xfrm>
            <a:prstGeom prst="rect">
              <a:avLst/>
            </a:prstGeom>
            <a:solidFill>
              <a:srgbClr val="2C7FB8">
                <a:alpha val="100000"/>
              </a:srgbClr>
            </a:solidFill>
          </p:spPr>
          <p:txBody>
            <a:bodyPr/>
            <a:lstStyle/>
            <a:p/>
          </p:txBody>
        </p:sp>
        <p:sp>
          <p:nvSpPr>
            <p:cNvPr id="162" name="rc162"/>
            <p:cNvSpPr/>
            <p:nvPr/>
          </p:nvSpPr>
          <p:spPr>
            <a:xfrm>
              <a:off x="5632769" y="4544423"/>
              <a:ext cx="106736" cy="882089"/>
            </a:xfrm>
            <a:prstGeom prst="rect">
              <a:avLst/>
            </a:prstGeom>
            <a:solidFill>
              <a:srgbClr val="2C7FB8">
                <a:alpha val="100000"/>
              </a:srgbClr>
            </a:solidFill>
          </p:spPr>
          <p:txBody>
            <a:bodyPr/>
            <a:lstStyle/>
            <a:p/>
          </p:txBody>
        </p:sp>
        <p:sp>
          <p:nvSpPr>
            <p:cNvPr id="163" name="rc163"/>
            <p:cNvSpPr/>
            <p:nvPr/>
          </p:nvSpPr>
          <p:spPr>
            <a:xfrm>
              <a:off x="5751365" y="4481416"/>
              <a:ext cx="106736" cy="945095"/>
            </a:xfrm>
            <a:prstGeom prst="rect">
              <a:avLst/>
            </a:prstGeom>
            <a:solidFill>
              <a:srgbClr val="2C7FB8">
                <a:alpha val="100000"/>
              </a:srgbClr>
            </a:solidFill>
          </p:spPr>
          <p:txBody>
            <a:bodyPr/>
            <a:lstStyle/>
            <a:p/>
          </p:txBody>
        </p:sp>
        <p:sp>
          <p:nvSpPr>
            <p:cNvPr id="164" name="pl164"/>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65" name="pl165"/>
            <p:cNvSpPr/>
            <p:nvPr/>
          </p:nvSpPr>
          <p:spPr>
            <a:xfrm>
              <a:off x="3551406" y="4273495"/>
              <a:ext cx="2253326" cy="1153016"/>
            </a:xfrm>
            <a:custGeom>
              <a:avLst/>
              <a:pathLst>
                <a:path w="2253326" h="1153016">
                  <a:moveTo>
                    <a:pt x="0" y="1153016"/>
                  </a:moveTo>
                  <a:lnTo>
                    <a:pt x="118596" y="1153016"/>
                  </a:lnTo>
                  <a:lnTo>
                    <a:pt x="237192" y="1153016"/>
                  </a:lnTo>
                  <a:lnTo>
                    <a:pt x="355788" y="1134114"/>
                  </a:lnTo>
                  <a:lnTo>
                    <a:pt x="474384" y="1115212"/>
                  </a:lnTo>
                  <a:lnTo>
                    <a:pt x="592980" y="1077408"/>
                  </a:lnTo>
                  <a:lnTo>
                    <a:pt x="711576" y="1001801"/>
                  </a:lnTo>
                  <a:lnTo>
                    <a:pt x="830173" y="869487"/>
                  </a:lnTo>
                  <a:lnTo>
                    <a:pt x="948769" y="585959"/>
                  </a:lnTo>
                  <a:lnTo>
                    <a:pt x="1067365" y="453645"/>
                  </a:lnTo>
                  <a:lnTo>
                    <a:pt x="1185961" y="378038"/>
                  </a:lnTo>
                  <a:lnTo>
                    <a:pt x="1304557" y="340234"/>
                  </a:lnTo>
                  <a:lnTo>
                    <a:pt x="1423153" y="283528"/>
                  </a:lnTo>
                  <a:lnTo>
                    <a:pt x="1541750" y="245724"/>
                  </a:lnTo>
                  <a:lnTo>
                    <a:pt x="1660346" y="189019"/>
                  </a:lnTo>
                  <a:lnTo>
                    <a:pt x="1778942" y="170117"/>
                  </a:lnTo>
                  <a:lnTo>
                    <a:pt x="1897538" y="189019"/>
                  </a:lnTo>
                  <a:lnTo>
                    <a:pt x="2016134" y="94509"/>
                  </a:lnTo>
                  <a:lnTo>
                    <a:pt x="2134730" y="37803"/>
                  </a:lnTo>
                  <a:lnTo>
                    <a:pt x="2253326" y="0"/>
                  </a:lnTo>
                </a:path>
              </a:pathLst>
            </a:custGeom>
            <a:ln w="27101" cap="flat">
              <a:solidFill>
                <a:srgbClr val="000000">
                  <a:alpha val="80000"/>
                </a:srgbClr>
              </a:solidFill>
              <a:prstDash val="solid"/>
              <a:round/>
            </a:ln>
          </p:spPr>
          <p:txBody>
            <a:bodyPr/>
            <a:lstStyle/>
            <a:p/>
          </p:txBody>
        </p:sp>
        <p:sp>
          <p:nvSpPr>
            <p:cNvPr id="166" name="tx166"/>
            <p:cNvSpPr/>
            <p:nvPr/>
          </p:nvSpPr>
          <p:spPr>
            <a:xfrm>
              <a:off x="3551406"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N=54</a:t>
              </a:r>
            </a:p>
          </p:txBody>
        </p:sp>
        <p:sp>
          <p:nvSpPr>
            <p:cNvPr id="167" name="tx167"/>
            <p:cNvSpPr/>
            <p:nvPr/>
          </p:nvSpPr>
          <p:spPr>
            <a:xfrm rot="-5400000">
              <a:off x="4445175" y="492447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168" name="tx168"/>
            <p:cNvSpPr/>
            <p:nvPr/>
          </p:nvSpPr>
          <p:spPr>
            <a:xfrm rot="-5400000">
              <a:off x="4563771" y="479846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32</a:t>
              </a:r>
            </a:p>
          </p:txBody>
        </p:sp>
        <p:sp>
          <p:nvSpPr>
            <p:cNvPr id="169" name="tx169"/>
            <p:cNvSpPr/>
            <p:nvPr/>
          </p:nvSpPr>
          <p:spPr>
            <a:xfrm rot="-5400000">
              <a:off x="4682367" y="473545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35</a:t>
              </a:r>
            </a:p>
          </p:txBody>
        </p:sp>
        <p:sp>
          <p:nvSpPr>
            <p:cNvPr id="170" name="tx170"/>
            <p:cNvSpPr/>
            <p:nvPr/>
          </p:nvSpPr>
          <p:spPr>
            <a:xfrm rot="-5400000">
              <a:off x="4800963" y="469345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37</a:t>
              </a:r>
            </a:p>
          </p:txBody>
        </p:sp>
        <p:sp>
          <p:nvSpPr>
            <p:cNvPr id="171" name="tx171"/>
            <p:cNvSpPr/>
            <p:nvPr/>
          </p:nvSpPr>
          <p:spPr>
            <a:xfrm rot="-5400000">
              <a:off x="4919559" y="465144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39</a:t>
              </a:r>
            </a:p>
          </p:txBody>
        </p:sp>
        <p:sp>
          <p:nvSpPr>
            <p:cNvPr id="172" name="tx172"/>
            <p:cNvSpPr/>
            <p:nvPr/>
          </p:nvSpPr>
          <p:spPr>
            <a:xfrm rot="-5400000">
              <a:off x="5038155" y="46304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40</a:t>
              </a:r>
            </a:p>
          </p:txBody>
        </p:sp>
        <p:sp>
          <p:nvSpPr>
            <p:cNvPr id="173" name="tx173"/>
            <p:cNvSpPr/>
            <p:nvPr/>
          </p:nvSpPr>
          <p:spPr>
            <a:xfrm rot="-5400000">
              <a:off x="5156751" y="460944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41</a:t>
              </a:r>
            </a:p>
          </p:txBody>
        </p:sp>
        <p:sp>
          <p:nvSpPr>
            <p:cNvPr id="174" name="tx174"/>
            <p:cNvSpPr/>
            <p:nvPr/>
          </p:nvSpPr>
          <p:spPr>
            <a:xfrm rot="-5400000">
              <a:off x="5275348" y="460944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41</a:t>
              </a:r>
            </a:p>
          </p:txBody>
        </p:sp>
        <p:sp>
          <p:nvSpPr>
            <p:cNvPr id="175" name="tx175"/>
            <p:cNvSpPr/>
            <p:nvPr/>
          </p:nvSpPr>
          <p:spPr>
            <a:xfrm rot="-5400000">
              <a:off x="5393944" y="458844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42</a:t>
              </a:r>
            </a:p>
          </p:txBody>
        </p:sp>
        <p:sp>
          <p:nvSpPr>
            <p:cNvPr id="176" name="tx176"/>
            <p:cNvSpPr/>
            <p:nvPr/>
          </p:nvSpPr>
          <p:spPr>
            <a:xfrm rot="-5400000">
              <a:off x="5512540" y="458844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42</a:t>
              </a:r>
            </a:p>
          </p:txBody>
        </p:sp>
        <p:sp>
          <p:nvSpPr>
            <p:cNvPr id="177" name="tx177"/>
            <p:cNvSpPr/>
            <p:nvPr/>
          </p:nvSpPr>
          <p:spPr>
            <a:xfrm rot="-5400000">
              <a:off x="5631136" y="458844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42</a:t>
              </a:r>
            </a:p>
          </p:txBody>
        </p:sp>
        <p:sp>
          <p:nvSpPr>
            <p:cNvPr id="178" name="tx178"/>
            <p:cNvSpPr/>
            <p:nvPr/>
          </p:nvSpPr>
          <p:spPr>
            <a:xfrm rot="-5400000">
              <a:off x="5749732" y="452543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45</a:t>
              </a:r>
            </a:p>
          </p:txBody>
        </p:sp>
        <p:sp>
          <p:nvSpPr>
            <p:cNvPr id="179" name="tx179"/>
            <p:cNvSpPr/>
            <p:nvPr/>
          </p:nvSpPr>
          <p:spPr>
            <a:xfrm>
              <a:off x="3884152" y="531635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80" name="tx180"/>
            <p:cNvSpPr/>
            <p:nvPr/>
          </p:nvSpPr>
          <p:spPr>
            <a:xfrm>
              <a:off x="4002748" y="529535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181" name="tx181"/>
            <p:cNvSpPr/>
            <p:nvPr/>
          </p:nvSpPr>
          <p:spPr>
            <a:xfrm>
              <a:off x="4121344" y="527435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82" name="tx182"/>
            <p:cNvSpPr/>
            <p:nvPr/>
          </p:nvSpPr>
          <p:spPr>
            <a:xfrm>
              <a:off x="4239940" y="51903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83" name="tx183"/>
            <p:cNvSpPr/>
            <p:nvPr/>
          </p:nvSpPr>
          <p:spPr>
            <a:xfrm>
              <a:off x="4335494" y="512733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84" name="tx184"/>
            <p:cNvSpPr/>
            <p:nvPr/>
          </p:nvSpPr>
          <p:spPr>
            <a:xfrm>
              <a:off x="5783044" y="415704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85" name="rc185"/>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86" name="pl186"/>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87" name="pl187"/>
            <p:cNvSpPr/>
            <p:nvPr/>
          </p:nvSpPr>
          <p:spPr>
            <a:xfrm>
              <a:off x="6045694" y="243384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88" name="pl188"/>
            <p:cNvSpPr/>
            <p:nvPr/>
          </p:nvSpPr>
          <p:spPr>
            <a:xfrm>
              <a:off x="6045694" y="190879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89" name="pl189"/>
            <p:cNvSpPr/>
            <p:nvPr/>
          </p:nvSpPr>
          <p:spPr>
            <a:xfrm>
              <a:off x="6045694" y="138374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0" name="pl190"/>
            <p:cNvSpPr/>
            <p:nvPr/>
          </p:nvSpPr>
          <p:spPr>
            <a:xfrm>
              <a:off x="621706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4542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66914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692864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716583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740302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76402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8774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811460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835179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0" name="rc200"/>
            <p:cNvSpPr/>
            <p:nvPr/>
          </p:nvSpPr>
          <p:spPr>
            <a:xfrm>
              <a:off x="6519485" y="2937897"/>
              <a:ext cx="106736" cy="21002"/>
            </a:xfrm>
            <a:prstGeom prst="rect">
              <a:avLst/>
            </a:prstGeom>
            <a:solidFill>
              <a:srgbClr val="2C7FB8">
                <a:alpha val="100000"/>
              </a:srgbClr>
            </a:solidFill>
          </p:spPr>
          <p:txBody>
            <a:bodyPr/>
            <a:lstStyle/>
            <a:p/>
          </p:txBody>
        </p:sp>
        <p:sp>
          <p:nvSpPr>
            <p:cNvPr id="201" name="rc201"/>
            <p:cNvSpPr/>
            <p:nvPr/>
          </p:nvSpPr>
          <p:spPr>
            <a:xfrm>
              <a:off x="6638082" y="2874891"/>
              <a:ext cx="106736" cy="84008"/>
            </a:xfrm>
            <a:prstGeom prst="rect">
              <a:avLst/>
            </a:prstGeom>
            <a:solidFill>
              <a:srgbClr val="2C7FB8">
                <a:alpha val="100000"/>
              </a:srgbClr>
            </a:solidFill>
          </p:spPr>
          <p:txBody>
            <a:bodyPr/>
            <a:lstStyle/>
            <a:p/>
          </p:txBody>
        </p:sp>
        <p:sp>
          <p:nvSpPr>
            <p:cNvPr id="202" name="rc202"/>
            <p:cNvSpPr/>
            <p:nvPr/>
          </p:nvSpPr>
          <p:spPr>
            <a:xfrm>
              <a:off x="6756678" y="2685872"/>
              <a:ext cx="106736" cy="273027"/>
            </a:xfrm>
            <a:prstGeom prst="rect">
              <a:avLst/>
            </a:prstGeom>
            <a:solidFill>
              <a:srgbClr val="2C7FB8">
                <a:alpha val="100000"/>
              </a:srgbClr>
            </a:solidFill>
          </p:spPr>
          <p:txBody>
            <a:bodyPr/>
            <a:lstStyle/>
            <a:p/>
          </p:txBody>
        </p:sp>
        <p:sp>
          <p:nvSpPr>
            <p:cNvPr id="203" name="rc203"/>
            <p:cNvSpPr/>
            <p:nvPr/>
          </p:nvSpPr>
          <p:spPr>
            <a:xfrm>
              <a:off x="6875274" y="2580861"/>
              <a:ext cx="106736" cy="378038"/>
            </a:xfrm>
            <a:prstGeom prst="rect">
              <a:avLst/>
            </a:prstGeom>
            <a:solidFill>
              <a:srgbClr val="2C7FB8">
                <a:alpha val="100000"/>
              </a:srgbClr>
            </a:solidFill>
          </p:spPr>
          <p:txBody>
            <a:bodyPr/>
            <a:lstStyle/>
            <a:p/>
          </p:txBody>
        </p:sp>
        <p:sp>
          <p:nvSpPr>
            <p:cNvPr id="204" name="rc204"/>
            <p:cNvSpPr/>
            <p:nvPr/>
          </p:nvSpPr>
          <p:spPr>
            <a:xfrm>
              <a:off x="6993870" y="2412844"/>
              <a:ext cx="106736" cy="546055"/>
            </a:xfrm>
            <a:prstGeom prst="rect">
              <a:avLst/>
            </a:prstGeom>
            <a:solidFill>
              <a:srgbClr val="2C7FB8">
                <a:alpha val="100000"/>
              </a:srgbClr>
            </a:solidFill>
          </p:spPr>
          <p:txBody>
            <a:bodyPr/>
            <a:lstStyle/>
            <a:p/>
          </p:txBody>
        </p:sp>
        <p:sp>
          <p:nvSpPr>
            <p:cNvPr id="205" name="rc205"/>
            <p:cNvSpPr/>
            <p:nvPr/>
          </p:nvSpPr>
          <p:spPr>
            <a:xfrm>
              <a:off x="7112466" y="2202823"/>
              <a:ext cx="106736" cy="756076"/>
            </a:xfrm>
            <a:prstGeom prst="rect">
              <a:avLst/>
            </a:prstGeom>
            <a:solidFill>
              <a:srgbClr val="2C7FB8">
                <a:alpha val="100000"/>
              </a:srgbClr>
            </a:solidFill>
          </p:spPr>
          <p:txBody>
            <a:bodyPr/>
            <a:lstStyle/>
            <a:p/>
          </p:txBody>
        </p:sp>
        <p:sp>
          <p:nvSpPr>
            <p:cNvPr id="206" name="rc206"/>
            <p:cNvSpPr/>
            <p:nvPr/>
          </p:nvSpPr>
          <p:spPr>
            <a:xfrm>
              <a:off x="7231062" y="2118815"/>
              <a:ext cx="106736" cy="840084"/>
            </a:xfrm>
            <a:prstGeom prst="rect">
              <a:avLst/>
            </a:prstGeom>
            <a:solidFill>
              <a:srgbClr val="2C7FB8">
                <a:alpha val="100000"/>
              </a:srgbClr>
            </a:solidFill>
          </p:spPr>
          <p:txBody>
            <a:bodyPr/>
            <a:lstStyle/>
            <a:p/>
          </p:txBody>
        </p:sp>
        <p:sp>
          <p:nvSpPr>
            <p:cNvPr id="207" name="rc207"/>
            <p:cNvSpPr/>
            <p:nvPr/>
          </p:nvSpPr>
          <p:spPr>
            <a:xfrm>
              <a:off x="7349659" y="2055808"/>
              <a:ext cx="106736" cy="903091"/>
            </a:xfrm>
            <a:prstGeom prst="rect">
              <a:avLst/>
            </a:prstGeom>
            <a:solidFill>
              <a:srgbClr val="2C7FB8">
                <a:alpha val="100000"/>
              </a:srgbClr>
            </a:solidFill>
          </p:spPr>
          <p:txBody>
            <a:bodyPr/>
            <a:lstStyle/>
            <a:p/>
          </p:txBody>
        </p:sp>
        <p:sp>
          <p:nvSpPr>
            <p:cNvPr id="208" name="rc208"/>
            <p:cNvSpPr/>
            <p:nvPr/>
          </p:nvSpPr>
          <p:spPr>
            <a:xfrm>
              <a:off x="7468255" y="2055808"/>
              <a:ext cx="106736" cy="903091"/>
            </a:xfrm>
            <a:prstGeom prst="rect">
              <a:avLst/>
            </a:prstGeom>
            <a:solidFill>
              <a:srgbClr val="2C7FB8">
                <a:alpha val="100000"/>
              </a:srgbClr>
            </a:solidFill>
          </p:spPr>
          <p:txBody>
            <a:bodyPr/>
            <a:lstStyle/>
            <a:p/>
          </p:txBody>
        </p:sp>
        <p:sp>
          <p:nvSpPr>
            <p:cNvPr id="209" name="rc209"/>
            <p:cNvSpPr/>
            <p:nvPr/>
          </p:nvSpPr>
          <p:spPr>
            <a:xfrm>
              <a:off x="7586851" y="2034806"/>
              <a:ext cx="106736" cy="924093"/>
            </a:xfrm>
            <a:prstGeom prst="rect">
              <a:avLst/>
            </a:prstGeom>
            <a:solidFill>
              <a:srgbClr val="2C7FB8">
                <a:alpha val="100000"/>
              </a:srgbClr>
            </a:solidFill>
          </p:spPr>
          <p:txBody>
            <a:bodyPr/>
            <a:lstStyle/>
            <a:p/>
          </p:txBody>
        </p:sp>
        <p:sp>
          <p:nvSpPr>
            <p:cNvPr id="210" name="rc210"/>
            <p:cNvSpPr/>
            <p:nvPr/>
          </p:nvSpPr>
          <p:spPr>
            <a:xfrm>
              <a:off x="7705447" y="2034806"/>
              <a:ext cx="106736" cy="924093"/>
            </a:xfrm>
            <a:prstGeom prst="rect">
              <a:avLst/>
            </a:prstGeom>
            <a:solidFill>
              <a:srgbClr val="2C7FB8">
                <a:alpha val="100000"/>
              </a:srgbClr>
            </a:solidFill>
          </p:spPr>
          <p:txBody>
            <a:bodyPr/>
            <a:lstStyle/>
            <a:p/>
          </p:txBody>
        </p:sp>
        <p:sp>
          <p:nvSpPr>
            <p:cNvPr id="211" name="rc211"/>
            <p:cNvSpPr/>
            <p:nvPr/>
          </p:nvSpPr>
          <p:spPr>
            <a:xfrm>
              <a:off x="7824043" y="2013804"/>
              <a:ext cx="106736" cy="945095"/>
            </a:xfrm>
            <a:prstGeom prst="rect">
              <a:avLst/>
            </a:prstGeom>
            <a:solidFill>
              <a:srgbClr val="2C7FB8">
                <a:alpha val="100000"/>
              </a:srgbClr>
            </a:solidFill>
          </p:spPr>
          <p:txBody>
            <a:bodyPr/>
            <a:lstStyle/>
            <a:p/>
          </p:txBody>
        </p:sp>
        <p:sp>
          <p:nvSpPr>
            <p:cNvPr id="212" name="rc212"/>
            <p:cNvSpPr/>
            <p:nvPr/>
          </p:nvSpPr>
          <p:spPr>
            <a:xfrm>
              <a:off x="7942639" y="2013804"/>
              <a:ext cx="106736" cy="945095"/>
            </a:xfrm>
            <a:prstGeom prst="rect">
              <a:avLst/>
            </a:prstGeom>
            <a:solidFill>
              <a:srgbClr val="2C7FB8">
                <a:alpha val="100000"/>
              </a:srgbClr>
            </a:solidFill>
          </p:spPr>
          <p:txBody>
            <a:bodyPr/>
            <a:lstStyle/>
            <a:p/>
          </p:txBody>
        </p:sp>
        <p:sp>
          <p:nvSpPr>
            <p:cNvPr id="213" name="rc213"/>
            <p:cNvSpPr/>
            <p:nvPr/>
          </p:nvSpPr>
          <p:spPr>
            <a:xfrm>
              <a:off x="8061236" y="2013804"/>
              <a:ext cx="106736" cy="945095"/>
            </a:xfrm>
            <a:prstGeom prst="rect">
              <a:avLst/>
            </a:prstGeom>
            <a:solidFill>
              <a:srgbClr val="2C7FB8">
                <a:alpha val="100000"/>
              </a:srgbClr>
            </a:solidFill>
          </p:spPr>
          <p:txBody>
            <a:bodyPr/>
            <a:lstStyle/>
            <a:p/>
          </p:txBody>
        </p:sp>
        <p:sp>
          <p:nvSpPr>
            <p:cNvPr id="214" name="rc214"/>
            <p:cNvSpPr/>
            <p:nvPr/>
          </p:nvSpPr>
          <p:spPr>
            <a:xfrm>
              <a:off x="8179832" y="2013804"/>
              <a:ext cx="106736" cy="945095"/>
            </a:xfrm>
            <a:prstGeom prst="rect">
              <a:avLst/>
            </a:prstGeom>
            <a:solidFill>
              <a:srgbClr val="2C7FB8">
                <a:alpha val="100000"/>
              </a:srgbClr>
            </a:solidFill>
          </p:spPr>
          <p:txBody>
            <a:bodyPr/>
            <a:lstStyle/>
            <a:p/>
          </p:txBody>
        </p:sp>
        <p:sp>
          <p:nvSpPr>
            <p:cNvPr id="215" name="rc215"/>
            <p:cNvSpPr/>
            <p:nvPr/>
          </p:nvSpPr>
          <p:spPr>
            <a:xfrm>
              <a:off x="8298428" y="2013804"/>
              <a:ext cx="106736" cy="945095"/>
            </a:xfrm>
            <a:prstGeom prst="rect">
              <a:avLst/>
            </a:prstGeom>
            <a:solidFill>
              <a:srgbClr val="2C7FB8">
                <a:alpha val="100000"/>
              </a:srgbClr>
            </a:solidFill>
          </p:spPr>
          <p:txBody>
            <a:bodyPr/>
            <a:lstStyle/>
            <a:p/>
          </p:txBody>
        </p:sp>
        <p:sp>
          <p:nvSpPr>
            <p:cNvPr id="216" name="rc216"/>
            <p:cNvSpPr/>
            <p:nvPr/>
          </p:nvSpPr>
          <p:spPr>
            <a:xfrm>
              <a:off x="8417024" y="1950798"/>
              <a:ext cx="106736" cy="1008101"/>
            </a:xfrm>
            <a:prstGeom prst="rect">
              <a:avLst/>
            </a:prstGeom>
            <a:solidFill>
              <a:srgbClr val="2C7FB8">
                <a:alpha val="100000"/>
              </a:srgbClr>
            </a:solidFill>
          </p:spPr>
          <p:txBody>
            <a:bodyPr/>
            <a:lstStyle/>
            <a:p/>
          </p:txBody>
        </p:sp>
        <p:sp>
          <p:nvSpPr>
            <p:cNvPr id="217" name="pl217"/>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18" name="pl218"/>
            <p:cNvSpPr/>
            <p:nvPr/>
          </p:nvSpPr>
          <p:spPr>
            <a:xfrm>
              <a:off x="6454258" y="1654668"/>
              <a:ext cx="2016134" cy="1304231"/>
            </a:xfrm>
            <a:custGeom>
              <a:avLst/>
              <a:pathLst>
                <a:path w="2016134" h="1304231">
                  <a:moveTo>
                    <a:pt x="0" y="1304231"/>
                  </a:moveTo>
                  <a:lnTo>
                    <a:pt x="118596" y="1304231"/>
                  </a:lnTo>
                  <a:lnTo>
                    <a:pt x="237192" y="1247526"/>
                  </a:lnTo>
                  <a:lnTo>
                    <a:pt x="355788" y="1115212"/>
                  </a:lnTo>
                  <a:lnTo>
                    <a:pt x="474384" y="926193"/>
                  </a:lnTo>
                  <a:lnTo>
                    <a:pt x="592980" y="718272"/>
                  </a:lnTo>
                  <a:lnTo>
                    <a:pt x="711576" y="453645"/>
                  </a:lnTo>
                  <a:lnTo>
                    <a:pt x="830173" y="245724"/>
                  </a:lnTo>
                  <a:lnTo>
                    <a:pt x="948769" y="113411"/>
                  </a:lnTo>
                  <a:lnTo>
                    <a:pt x="1067365" y="56705"/>
                  </a:lnTo>
                  <a:lnTo>
                    <a:pt x="1185961" y="18901"/>
                  </a:lnTo>
                  <a:lnTo>
                    <a:pt x="1304557" y="0"/>
                  </a:lnTo>
                  <a:lnTo>
                    <a:pt x="1423153" y="37803"/>
                  </a:lnTo>
                  <a:lnTo>
                    <a:pt x="1541750" y="113411"/>
                  </a:lnTo>
                  <a:lnTo>
                    <a:pt x="1660346" y="75607"/>
                  </a:lnTo>
                  <a:lnTo>
                    <a:pt x="1778942" y="56705"/>
                  </a:lnTo>
                  <a:lnTo>
                    <a:pt x="1897538" y="56705"/>
                  </a:lnTo>
                  <a:lnTo>
                    <a:pt x="2016134" y="18901"/>
                  </a:lnTo>
                </a:path>
              </a:pathLst>
            </a:custGeom>
            <a:ln w="27101" cap="flat">
              <a:solidFill>
                <a:srgbClr val="000000">
                  <a:alpha val="80000"/>
                </a:srgbClr>
              </a:solidFill>
              <a:prstDash val="solid"/>
              <a:round/>
            </a:ln>
          </p:spPr>
          <p:txBody>
            <a:bodyPr/>
            <a:lstStyle/>
            <a:p/>
          </p:txBody>
        </p:sp>
        <p:sp>
          <p:nvSpPr>
            <p:cNvPr id="219" name="tx219"/>
            <p:cNvSpPr/>
            <p:nvPr/>
          </p:nvSpPr>
          <p:spPr>
            <a:xfrm>
              <a:off x="6217065"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N=54</a:t>
              </a:r>
            </a:p>
          </p:txBody>
        </p:sp>
        <p:sp>
          <p:nvSpPr>
            <p:cNvPr id="220" name="tx220"/>
            <p:cNvSpPr/>
            <p:nvPr/>
          </p:nvSpPr>
          <p:spPr>
            <a:xfrm rot="-5400000">
              <a:off x="6873641" y="262488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21" name="tx221"/>
            <p:cNvSpPr/>
            <p:nvPr/>
          </p:nvSpPr>
          <p:spPr>
            <a:xfrm rot="-5400000">
              <a:off x="6992237" y="245686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222" name="tx222"/>
            <p:cNvSpPr/>
            <p:nvPr/>
          </p:nvSpPr>
          <p:spPr>
            <a:xfrm rot="-5400000">
              <a:off x="7110833" y="224684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36</a:t>
              </a:r>
            </a:p>
          </p:txBody>
        </p:sp>
        <p:sp>
          <p:nvSpPr>
            <p:cNvPr id="223" name="tx223"/>
            <p:cNvSpPr/>
            <p:nvPr/>
          </p:nvSpPr>
          <p:spPr>
            <a:xfrm rot="-5400000">
              <a:off x="7229430" y="216283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40</a:t>
              </a:r>
            </a:p>
          </p:txBody>
        </p:sp>
        <p:sp>
          <p:nvSpPr>
            <p:cNvPr id="224" name="tx224"/>
            <p:cNvSpPr/>
            <p:nvPr/>
          </p:nvSpPr>
          <p:spPr>
            <a:xfrm rot="-5400000">
              <a:off x="7348026" y="20998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43</a:t>
              </a:r>
            </a:p>
          </p:txBody>
        </p:sp>
        <p:sp>
          <p:nvSpPr>
            <p:cNvPr id="225" name="tx225"/>
            <p:cNvSpPr/>
            <p:nvPr/>
          </p:nvSpPr>
          <p:spPr>
            <a:xfrm rot="-5400000">
              <a:off x="7466622" y="20998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43</a:t>
              </a:r>
            </a:p>
          </p:txBody>
        </p:sp>
        <p:sp>
          <p:nvSpPr>
            <p:cNvPr id="226" name="tx226"/>
            <p:cNvSpPr/>
            <p:nvPr/>
          </p:nvSpPr>
          <p:spPr>
            <a:xfrm rot="-5400000">
              <a:off x="7585218" y="207882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44</a:t>
              </a:r>
            </a:p>
          </p:txBody>
        </p:sp>
        <p:sp>
          <p:nvSpPr>
            <p:cNvPr id="227" name="tx227"/>
            <p:cNvSpPr/>
            <p:nvPr/>
          </p:nvSpPr>
          <p:spPr>
            <a:xfrm rot="-5400000">
              <a:off x="7703814" y="207882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44</a:t>
              </a:r>
            </a:p>
          </p:txBody>
        </p:sp>
        <p:sp>
          <p:nvSpPr>
            <p:cNvPr id="228" name="tx228"/>
            <p:cNvSpPr/>
            <p:nvPr/>
          </p:nvSpPr>
          <p:spPr>
            <a:xfrm rot="-5400000">
              <a:off x="7822410" y="205782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45</a:t>
              </a:r>
            </a:p>
          </p:txBody>
        </p:sp>
        <p:sp>
          <p:nvSpPr>
            <p:cNvPr id="229" name="tx229"/>
            <p:cNvSpPr/>
            <p:nvPr/>
          </p:nvSpPr>
          <p:spPr>
            <a:xfrm rot="-5400000">
              <a:off x="7941006" y="205782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45</a:t>
              </a:r>
            </a:p>
          </p:txBody>
        </p:sp>
        <p:sp>
          <p:nvSpPr>
            <p:cNvPr id="230" name="tx230"/>
            <p:cNvSpPr/>
            <p:nvPr/>
          </p:nvSpPr>
          <p:spPr>
            <a:xfrm rot="-5400000">
              <a:off x="8059603" y="205782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45</a:t>
              </a:r>
            </a:p>
          </p:txBody>
        </p:sp>
        <p:sp>
          <p:nvSpPr>
            <p:cNvPr id="231" name="tx231"/>
            <p:cNvSpPr/>
            <p:nvPr/>
          </p:nvSpPr>
          <p:spPr>
            <a:xfrm rot="-5400000">
              <a:off x="8178199" y="205782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45</a:t>
              </a:r>
            </a:p>
          </p:txBody>
        </p:sp>
        <p:sp>
          <p:nvSpPr>
            <p:cNvPr id="232" name="tx232"/>
            <p:cNvSpPr/>
            <p:nvPr/>
          </p:nvSpPr>
          <p:spPr>
            <a:xfrm rot="-5400000">
              <a:off x="8296795" y="205782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45</a:t>
              </a:r>
            </a:p>
          </p:txBody>
        </p:sp>
        <p:sp>
          <p:nvSpPr>
            <p:cNvPr id="233" name="tx233"/>
            <p:cNvSpPr/>
            <p:nvPr/>
          </p:nvSpPr>
          <p:spPr>
            <a:xfrm rot="-5400000">
              <a:off x="8415391" y="199481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48</a:t>
              </a:r>
            </a:p>
          </p:txBody>
        </p:sp>
        <p:sp>
          <p:nvSpPr>
            <p:cNvPr id="234" name="tx234"/>
            <p:cNvSpPr/>
            <p:nvPr/>
          </p:nvSpPr>
          <p:spPr>
            <a:xfrm>
              <a:off x="6549811" y="284874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35" name="tx235"/>
            <p:cNvSpPr/>
            <p:nvPr/>
          </p:nvSpPr>
          <p:spPr>
            <a:xfrm>
              <a:off x="6668407" y="278573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36" name="tx236"/>
            <p:cNvSpPr/>
            <p:nvPr/>
          </p:nvSpPr>
          <p:spPr>
            <a:xfrm>
              <a:off x="6763960" y="259671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37" name="tx237"/>
            <p:cNvSpPr/>
            <p:nvPr/>
          </p:nvSpPr>
          <p:spPr>
            <a:xfrm>
              <a:off x="8448703" y="1557121"/>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38" name="rc238"/>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39" name="pl239"/>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0" name="pl240"/>
            <p:cNvSpPr/>
            <p:nvPr/>
          </p:nvSpPr>
          <p:spPr>
            <a:xfrm>
              <a:off x="6045694" y="490145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1" name="pl241"/>
            <p:cNvSpPr/>
            <p:nvPr/>
          </p:nvSpPr>
          <p:spPr>
            <a:xfrm>
              <a:off x="6045694" y="437640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2" name="pl242"/>
            <p:cNvSpPr/>
            <p:nvPr/>
          </p:nvSpPr>
          <p:spPr>
            <a:xfrm>
              <a:off x="6045694" y="385135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3" name="pl243"/>
            <p:cNvSpPr/>
            <p:nvPr/>
          </p:nvSpPr>
          <p:spPr>
            <a:xfrm>
              <a:off x="621706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64542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66914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692864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716583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740302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76402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78774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811460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835179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3" name="rc253"/>
            <p:cNvSpPr/>
            <p:nvPr/>
          </p:nvSpPr>
          <p:spPr>
            <a:xfrm>
              <a:off x="6163697" y="5216491"/>
              <a:ext cx="106736" cy="210021"/>
            </a:xfrm>
            <a:prstGeom prst="rect">
              <a:avLst/>
            </a:prstGeom>
            <a:solidFill>
              <a:srgbClr val="2C7FB8">
                <a:alpha val="100000"/>
              </a:srgbClr>
            </a:solidFill>
          </p:spPr>
          <p:txBody>
            <a:bodyPr/>
            <a:lstStyle/>
            <a:p/>
          </p:txBody>
        </p:sp>
        <p:sp>
          <p:nvSpPr>
            <p:cNvPr id="254" name="rc254"/>
            <p:cNvSpPr/>
            <p:nvPr/>
          </p:nvSpPr>
          <p:spPr>
            <a:xfrm>
              <a:off x="6282293" y="5216491"/>
              <a:ext cx="106736" cy="210021"/>
            </a:xfrm>
            <a:prstGeom prst="rect">
              <a:avLst/>
            </a:prstGeom>
            <a:solidFill>
              <a:srgbClr val="2C7FB8">
                <a:alpha val="100000"/>
              </a:srgbClr>
            </a:solidFill>
          </p:spPr>
          <p:txBody>
            <a:bodyPr/>
            <a:lstStyle/>
            <a:p/>
          </p:txBody>
        </p:sp>
        <p:sp>
          <p:nvSpPr>
            <p:cNvPr id="255" name="rc255"/>
            <p:cNvSpPr/>
            <p:nvPr/>
          </p:nvSpPr>
          <p:spPr>
            <a:xfrm>
              <a:off x="6400889" y="5237493"/>
              <a:ext cx="106736" cy="189019"/>
            </a:xfrm>
            <a:prstGeom prst="rect">
              <a:avLst/>
            </a:prstGeom>
            <a:solidFill>
              <a:srgbClr val="2C7FB8">
                <a:alpha val="100000"/>
              </a:srgbClr>
            </a:solidFill>
          </p:spPr>
          <p:txBody>
            <a:bodyPr/>
            <a:lstStyle/>
            <a:p/>
          </p:txBody>
        </p:sp>
        <p:sp>
          <p:nvSpPr>
            <p:cNvPr id="256" name="rc256"/>
            <p:cNvSpPr/>
            <p:nvPr/>
          </p:nvSpPr>
          <p:spPr>
            <a:xfrm>
              <a:off x="6519485" y="5237493"/>
              <a:ext cx="106736" cy="189019"/>
            </a:xfrm>
            <a:prstGeom prst="rect">
              <a:avLst/>
            </a:prstGeom>
            <a:solidFill>
              <a:srgbClr val="2C7FB8">
                <a:alpha val="100000"/>
              </a:srgbClr>
            </a:solidFill>
          </p:spPr>
          <p:txBody>
            <a:bodyPr/>
            <a:lstStyle/>
            <a:p/>
          </p:txBody>
        </p:sp>
        <p:sp>
          <p:nvSpPr>
            <p:cNvPr id="257" name="rc257"/>
            <p:cNvSpPr/>
            <p:nvPr/>
          </p:nvSpPr>
          <p:spPr>
            <a:xfrm>
              <a:off x="6638082" y="5237493"/>
              <a:ext cx="106736" cy="189019"/>
            </a:xfrm>
            <a:prstGeom prst="rect">
              <a:avLst/>
            </a:prstGeom>
            <a:solidFill>
              <a:srgbClr val="2C7FB8">
                <a:alpha val="100000"/>
              </a:srgbClr>
            </a:solidFill>
          </p:spPr>
          <p:txBody>
            <a:bodyPr/>
            <a:lstStyle/>
            <a:p/>
          </p:txBody>
        </p:sp>
        <p:sp>
          <p:nvSpPr>
            <p:cNvPr id="258" name="rc258"/>
            <p:cNvSpPr/>
            <p:nvPr/>
          </p:nvSpPr>
          <p:spPr>
            <a:xfrm>
              <a:off x="6756678" y="5216491"/>
              <a:ext cx="106736" cy="210021"/>
            </a:xfrm>
            <a:prstGeom prst="rect">
              <a:avLst/>
            </a:prstGeom>
            <a:solidFill>
              <a:srgbClr val="2C7FB8">
                <a:alpha val="100000"/>
              </a:srgbClr>
            </a:solidFill>
          </p:spPr>
          <p:txBody>
            <a:bodyPr/>
            <a:lstStyle/>
            <a:p/>
          </p:txBody>
        </p:sp>
        <p:sp>
          <p:nvSpPr>
            <p:cNvPr id="259" name="rc259"/>
            <p:cNvSpPr/>
            <p:nvPr/>
          </p:nvSpPr>
          <p:spPr>
            <a:xfrm>
              <a:off x="6875274" y="5132482"/>
              <a:ext cx="106736" cy="294029"/>
            </a:xfrm>
            <a:prstGeom prst="rect">
              <a:avLst/>
            </a:prstGeom>
            <a:solidFill>
              <a:srgbClr val="2C7FB8">
                <a:alpha val="100000"/>
              </a:srgbClr>
            </a:solidFill>
          </p:spPr>
          <p:txBody>
            <a:bodyPr/>
            <a:lstStyle/>
            <a:p/>
          </p:txBody>
        </p:sp>
        <p:sp>
          <p:nvSpPr>
            <p:cNvPr id="260" name="rc260"/>
            <p:cNvSpPr/>
            <p:nvPr/>
          </p:nvSpPr>
          <p:spPr>
            <a:xfrm>
              <a:off x="6993870" y="5090478"/>
              <a:ext cx="106736" cy="336033"/>
            </a:xfrm>
            <a:prstGeom prst="rect">
              <a:avLst/>
            </a:prstGeom>
            <a:solidFill>
              <a:srgbClr val="2C7FB8">
                <a:alpha val="100000"/>
              </a:srgbClr>
            </a:solidFill>
          </p:spPr>
          <p:txBody>
            <a:bodyPr/>
            <a:lstStyle/>
            <a:p/>
          </p:txBody>
        </p:sp>
        <p:sp>
          <p:nvSpPr>
            <p:cNvPr id="261" name="rc261"/>
            <p:cNvSpPr/>
            <p:nvPr/>
          </p:nvSpPr>
          <p:spPr>
            <a:xfrm>
              <a:off x="7112466" y="4943463"/>
              <a:ext cx="106736" cy="483048"/>
            </a:xfrm>
            <a:prstGeom prst="rect">
              <a:avLst/>
            </a:prstGeom>
            <a:solidFill>
              <a:srgbClr val="2C7FB8">
                <a:alpha val="100000"/>
              </a:srgbClr>
            </a:solidFill>
          </p:spPr>
          <p:txBody>
            <a:bodyPr/>
            <a:lstStyle/>
            <a:p/>
          </p:txBody>
        </p:sp>
        <p:sp>
          <p:nvSpPr>
            <p:cNvPr id="262" name="rc262"/>
            <p:cNvSpPr/>
            <p:nvPr/>
          </p:nvSpPr>
          <p:spPr>
            <a:xfrm>
              <a:off x="7231062" y="4817450"/>
              <a:ext cx="106736" cy="609061"/>
            </a:xfrm>
            <a:prstGeom prst="rect">
              <a:avLst/>
            </a:prstGeom>
            <a:solidFill>
              <a:srgbClr val="2C7FB8">
                <a:alpha val="100000"/>
              </a:srgbClr>
            </a:solidFill>
          </p:spPr>
          <p:txBody>
            <a:bodyPr/>
            <a:lstStyle/>
            <a:p/>
          </p:txBody>
        </p:sp>
        <p:sp>
          <p:nvSpPr>
            <p:cNvPr id="263" name="rc263"/>
            <p:cNvSpPr/>
            <p:nvPr/>
          </p:nvSpPr>
          <p:spPr>
            <a:xfrm>
              <a:off x="7349659" y="4775446"/>
              <a:ext cx="106736" cy="651065"/>
            </a:xfrm>
            <a:prstGeom prst="rect">
              <a:avLst/>
            </a:prstGeom>
            <a:solidFill>
              <a:srgbClr val="2C7FB8">
                <a:alpha val="100000"/>
              </a:srgbClr>
            </a:solidFill>
          </p:spPr>
          <p:txBody>
            <a:bodyPr/>
            <a:lstStyle/>
            <a:p/>
          </p:txBody>
        </p:sp>
        <p:sp>
          <p:nvSpPr>
            <p:cNvPr id="264" name="rc264"/>
            <p:cNvSpPr/>
            <p:nvPr/>
          </p:nvSpPr>
          <p:spPr>
            <a:xfrm>
              <a:off x="7468255" y="4754444"/>
              <a:ext cx="106736" cy="672067"/>
            </a:xfrm>
            <a:prstGeom prst="rect">
              <a:avLst/>
            </a:prstGeom>
            <a:solidFill>
              <a:srgbClr val="2C7FB8">
                <a:alpha val="100000"/>
              </a:srgbClr>
            </a:solidFill>
          </p:spPr>
          <p:txBody>
            <a:bodyPr/>
            <a:lstStyle/>
            <a:p/>
          </p:txBody>
        </p:sp>
        <p:sp>
          <p:nvSpPr>
            <p:cNvPr id="265" name="rc265"/>
            <p:cNvSpPr/>
            <p:nvPr/>
          </p:nvSpPr>
          <p:spPr>
            <a:xfrm>
              <a:off x="7586851" y="4754444"/>
              <a:ext cx="106736" cy="672067"/>
            </a:xfrm>
            <a:prstGeom prst="rect">
              <a:avLst/>
            </a:prstGeom>
            <a:solidFill>
              <a:srgbClr val="2C7FB8">
                <a:alpha val="100000"/>
              </a:srgbClr>
            </a:solidFill>
          </p:spPr>
          <p:txBody>
            <a:bodyPr/>
            <a:lstStyle/>
            <a:p/>
          </p:txBody>
        </p:sp>
        <p:sp>
          <p:nvSpPr>
            <p:cNvPr id="266" name="rc266"/>
            <p:cNvSpPr/>
            <p:nvPr/>
          </p:nvSpPr>
          <p:spPr>
            <a:xfrm>
              <a:off x="7705447" y="4628431"/>
              <a:ext cx="106736" cy="798080"/>
            </a:xfrm>
            <a:prstGeom prst="rect">
              <a:avLst/>
            </a:prstGeom>
            <a:solidFill>
              <a:srgbClr val="2C7FB8">
                <a:alpha val="100000"/>
              </a:srgbClr>
            </a:solidFill>
          </p:spPr>
          <p:txBody>
            <a:bodyPr/>
            <a:lstStyle/>
            <a:p/>
          </p:txBody>
        </p:sp>
        <p:sp>
          <p:nvSpPr>
            <p:cNvPr id="267" name="rc267"/>
            <p:cNvSpPr/>
            <p:nvPr/>
          </p:nvSpPr>
          <p:spPr>
            <a:xfrm>
              <a:off x="7824043" y="4586427"/>
              <a:ext cx="106736" cy="840084"/>
            </a:xfrm>
            <a:prstGeom prst="rect">
              <a:avLst/>
            </a:prstGeom>
            <a:solidFill>
              <a:srgbClr val="2C7FB8">
                <a:alpha val="100000"/>
              </a:srgbClr>
            </a:solidFill>
          </p:spPr>
          <p:txBody>
            <a:bodyPr/>
            <a:lstStyle/>
            <a:p/>
          </p:txBody>
        </p:sp>
        <p:sp>
          <p:nvSpPr>
            <p:cNvPr id="268" name="rc268"/>
            <p:cNvSpPr/>
            <p:nvPr/>
          </p:nvSpPr>
          <p:spPr>
            <a:xfrm>
              <a:off x="7942639" y="4502418"/>
              <a:ext cx="106736" cy="924093"/>
            </a:xfrm>
            <a:prstGeom prst="rect">
              <a:avLst/>
            </a:prstGeom>
            <a:solidFill>
              <a:srgbClr val="2C7FB8">
                <a:alpha val="100000"/>
              </a:srgbClr>
            </a:solidFill>
          </p:spPr>
          <p:txBody>
            <a:bodyPr/>
            <a:lstStyle/>
            <a:p/>
          </p:txBody>
        </p:sp>
        <p:sp>
          <p:nvSpPr>
            <p:cNvPr id="269" name="rc269"/>
            <p:cNvSpPr/>
            <p:nvPr/>
          </p:nvSpPr>
          <p:spPr>
            <a:xfrm>
              <a:off x="8061236" y="4418410"/>
              <a:ext cx="106736" cy="1008101"/>
            </a:xfrm>
            <a:prstGeom prst="rect">
              <a:avLst/>
            </a:prstGeom>
            <a:solidFill>
              <a:srgbClr val="2C7FB8">
                <a:alpha val="100000"/>
              </a:srgbClr>
            </a:solidFill>
          </p:spPr>
          <p:txBody>
            <a:bodyPr/>
            <a:lstStyle/>
            <a:p/>
          </p:txBody>
        </p:sp>
        <p:sp>
          <p:nvSpPr>
            <p:cNvPr id="270" name="rc270"/>
            <p:cNvSpPr/>
            <p:nvPr/>
          </p:nvSpPr>
          <p:spPr>
            <a:xfrm>
              <a:off x="8179832" y="4376406"/>
              <a:ext cx="106736" cy="1050106"/>
            </a:xfrm>
            <a:prstGeom prst="rect">
              <a:avLst/>
            </a:prstGeom>
            <a:solidFill>
              <a:srgbClr val="2C7FB8">
                <a:alpha val="100000"/>
              </a:srgbClr>
            </a:solidFill>
          </p:spPr>
          <p:txBody>
            <a:bodyPr/>
            <a:lstStyle/>
            <a:p/>
          </p:txBody>
        </p:sp>
        <p:sp>
          <p:nvSpPr>
            <p:cNvPr id="271" name="rc271"/>
            <p:cNvSpPr/>
            <p:nvPr/>
          </p:nvSpPr>
          <p:spPr>
            <a:xfrm>
              <a:off x="8298428" y="4376406"/>
              <a:ext cx="106736" cy="1050106"/>
            </a:xfrm>
            <a:prstGeom prst="rect">
              <a:avLst/>
            </a:prstGeom>
            <a:solidFill>
              <a:srgbClr val="2C7FB8">
                <a:alpha val="100000"/>
              </a:srgbClr>
            </a:solidFill>
          </p:spPr>
          <p:txBody>
            <a:bodyPr/>
            <a:lstStyle/>
            <a:p/>
          </p:txBody>
        </p:sp>
        <p:sp>
          <p:nvSpPr>
            <p:cNvPr id="272" name="rc272"/>
            <p:cNvSpPr/>
            <p:nvPr/>
          </p:nvSpPr>
          <p:spPr>
            <a:xfrm>
              <a:off x="8417024" y="4334401"/>
              <a:ext cx="106736" cy="1092110"/>
            </a:xfrm>
            <a:prstGeom prst="rect">
              <a:avLst/>
            </a:prstGeom>
            <a:solidFill>
              <a:srgbClr val="2C7FB8">
                <a:alpha val="100000"/>
              </a:srgbClr>
            </a:solidFill>
          </p:spPr>
          <p:txBody>
            <a:bodyPr/>
            <a:lstStyle/>
            <a:p/>
          </p:txBody>
        </p:sp>
        <p:sp>
          <p:nvSpPr>
            <p:cNvPr id="273" name="pl273"/>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74" name="pl274"/>
            <p:cNvSpPr/>
            <p:nvPr/>
          </p:nvSpPr>
          <p:spPr>
            <a:xfrm>
              <a:off x="6217065" y="4273495"/>
              <a:ext cx="2253326" cy="945095"/>
            </a:xfrm>
            <a:custGeom>
              <a:avLst/>
              <a:pathLst>
                <a:path w="2253326" h="945095">
                  <a:moveTo>
                    <a:pt x="0" y="907291"/>
                  </a:moveTo>
                  <a:lnTo>
                    <a:pt x="118596" y="907291"/>
                  </a:lnTo>
                  <a:lnTo>
                    <a:pt x="237192" y="945095"/>
                  </a:lnTo>
                  <a:lnTo>
                    <a:pt x="355788" y="945095"/>
                  </a:lnTo>
                  <a:lnTo>
                    <a:pt x="474384" y="945095"/>
                  </a:lnTo>
                  <a:lnTo>
                    <a:pt x="592980" y="945095"/>
                  </a:lnTo>
                  <a:lnTo>
                    <a:pt x="711576" y="907291"/>
                  </a:lnTo>
                  <a:lnTo>
                    <a:pt x="830173" y="869487"/>
                  </a:lnTo>
                  <a:lnTo>
                    <a:pt x="948769" y="793880"/>
                  </a:lnTo>
                  <a:lnTo>
                    <a:pt x="1067365" y="661566"/>
                  </a:lnTo>
                  <a:lnTo>
                    <a:pt x="1185961" y="585959"/>
                  </a:lnTo>
                  <a:lnTo>
                    <a:pt x="1304557" y="548155"/>
                  </a:lnTo>
                  <a:lnTo>
                    <a:pt x="1423153" y="529253"/>
                  </a:lnTo>
                  <a:lnTo>
                    <a:pt x="1541750" y="396940"/>
                  </a:lnTo>
                  <a:lnTo>
                    <a:pt x="1660346" y="359136"/>
                  </a:lnTo>
                  <a:lnTo>
                    <a:pt x="1778942" y="340234"/>
                  </a:lnTo>
                  <a:lnTo>
                    <a:pt x="1897538" y="245724"/>
                  </a:lnTo>
                  <a:lnTo>
                    <a:pt x="2016134" y="189019"/>
                  </a:lnTo>
                  <a:lnTo>
                    <a:pt x="2134730" y="75607"/>
                  </a:lnTo>
                  <a:lnTo>
                    <a:pt x="2253326" y="0"/>
                  </a:lnTo>
                </a:path>
              </a:pathLst>
            </a:custGeom>
            <a:ln w="27101" cap="flat">
              <a:solidFill>
                <a:srgbClr val="000000">
                  <a:alpha val="80000"/>
                </a:srgbClr>
              </a:solidFill>
              <a:prstDash val="solid"/>
              <a:round/>
            </a:ln>
          </p:spPr>
          <p:txBody>
            <a:bodyPr/>
            <a:lstStyle/>
            <a:p/>
          </p:txBody>
        </p:sp>
        <p:sp>
          <p:nvSpPr>
            <p:cNvPr id="275" name="tx275"/>
            <p:cNvSpPr/>
            <p:nvPr/>
          </p:nvSpPr>
          <p:spPr>
            <a:xfrm>
              <a:off x="6217065"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N=54</a:t>
              </a:r>
            </a:p>
          </p:txBody>
        </p:sp>
        <p:sp>
          <p:nvSpPr>
            <p:cNvPr id="276" name="tx276"/>
            <p:cNvSpPr/>
            <p:nvPr/>
          </p:nvSpPr>
          <p:spPr>
            <a:xfrm rot="-5400000">
              <a:off x="6992237" y="513449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277" name="tx277"/>
            <p:cNvSpPr/>
            <p:nvPr/>
          </p:nvSpPr>
          <p:spPr>
            <a:xfrm rot="-5400000">
              <a:off x="7110833" y="498748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23</a:t>
              </a:r>
            </a:p>
          </p:txBody>
        </p:sp>
        <p:sp>
          <p:nvSpPr>
            <p:cNvPr id="278" name="tx278"/>
            <p:cNvSpPr/>
            <p:nvPr/>
          </p:nvSpPr>
          <p:spPr>
            <a:xfrm rot="-5400000">
              <a:off x="7229430" y="486146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29</a:t>
              </a:r>
            </a:p>
          </p:txBody>
        </p:sp>
        <p:sp>
          <p:nvSpPr>
            <p:cNvPr id="279" name="tx279"/>
            <p:cNvSpPr/>
            <p:nvPr/>
          </p:nvSpPr>
          <p:spPr>
            <a:xfrm rot="-5400000">
              <a:off x="7348026" y="481946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31</a:t>
              </a:r>
            </a:p>
          </p:txBody>
        </p:sp>
        <p:sp>
          <p:nvSpPr>
            <p:cNvPr id="280" name="tx280"/>
            <p:cNvSpPr/>
            <p:nvPr/>
          </p:nvSpPr>
          <p:spPr>
            <a:xfrm rot="-5400000">
              <a:off x="7466622" y="479846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32</a:t>
              </a:r>
            </a:p>
          </p:txBody>
        </p:sp>
        <p:sp>
          <p:nvSpPr>
            <p:cNvPr id="281" name="tx281"/>
            <p:cNvSpPr/>
            <p:nvPr/>
          </p:nvSpPr>
          <p:spPr>
            <a:xfrm rot="-5400000">
              <a:off x="7585218" y="479846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32</a:t>
              </a:r>
            </a:p>
          </p:txBody>
        </p:sp>
        <p:sp>
          <p:nvSpPr>
            <p:cNvPr id="282" name="tx282"/>
            <p:cNvSpPr/>
            <p:nvPr/>
          </p:nvSpPr>
          <p:spPr>
            <a:xfrm rot="-5400000">
              <a:off x="7703814" y="467245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38</a:t>
              </a:r>
            </a:p>
          </p:txBody>
        </p:sp>
        <p:sp>
          <p:nvSpPr>
            <p:cNvPr id="283" name="tx283"/>
            <p:cNvSpPr/>
            <p:nvPr/>
          </p:nvSpPr>
          <p:spPr>
            <a:xfrm rot="-5400000">
              <a:off x="7822410" y="46304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40</a:t>
              </a:r>
            </a:p>
          </p:txBody>
        </p:sp>
        <p:sp>
          <p:nvSpPr>
            <p:cNvPr id="284" name="tx284"/>
            <p:cNvSpPr/>
            <p:nvPr/>
          </p:nvSpPr>
          <p:spPr>
            <a:xfrm rot="-5400000">
              <a:off x="7941006" y="45464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44</a:t>
              </a:r>
            </a:p>
          </p:txBody>
        </p:sp>
        <p:sp>
          <p:nvSpPr>
            <p:cNvPr id="285" name="tx285"/>
            <p:cNvSpPr/>
            <p:nvPr/>
          </p:nvSpPr>
          <p:spPr>
            <a:xfrm rot="-5400000">
              <a:off x="8059603" y="446242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48</a:t>
              </a:r>
            </a:p>
          </p:txBody>
        </p:sp>
        <p:sp>
          <p:nvSpPr>
            <p:cNvPr id="286" name="tx286"/>
            <p:cNvSpPr/>
            <p:nvPr/>
          </p:nvSpPr>
          <p:spPr>
            <a:xfrm rot="-5400000">
              <a:off x="8178199" y="442042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50</a:t>
              </a:r>
            </a:p>
          </p:txBody>
        </p:sp>
        <p:sp>
          <p:nvSpPr>
            <p:cNvPr id="287" name="tx287"/>
            <p:cNvSpPr/>
            <p:nvPr/>
          </p:nvSpPr>
          <p:spPr>
            <a:xfrm rot="-5400000">
              <a:off x="8296795" y="442042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50</a:t>
              </a:r>
            </a:p>
          </p:txBody>
        </p:sp>
        <p:sp>
          <p:nvSpPr>
            <p:cNvPr id="288" name="tx288"/>
            <p:cNvSpPr/>
            <p:nvPr/>
          </p:nvSpPr>
          <p:spPr>
            <a:xfrm rot="-5400000">
              <a:off x="8415391" y="437842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52</a:t>
              </a:r>
            </a:p>
          </p:txBody>
        </p:sp>
        <p:sp>
          <p:nvSpPr>
            <p:cNvPr id="289" name="tx289"/>
            <p:cNvSpPr/>
            <p:nvPr/>
          </p:nvSpPr>
          <p:spPr>
            <a:xfrm>
              <a:off x="6170980" y="512733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90" name="tx290"/>
            <p:cNvSpPr/>
            <p:nvPr/>
          </p:nvSpPr>
          <p:spPr>
            <a:xfrm>
              <a:off x="6289576" y="512733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91" name="tx291"/>
            <p:cNvSpPr/>
            <p:nvPr/>
          </p:nvSpPr>
          <p:spPr>
            <a:xfrm>
              <a:off x="6431215" y="514833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292" name="tx292"/>
            <p:cNvSpPr/>
            <p:nvPr/>
          </p:nvSpPr>
          <p:spPr>
            <a:xfrm>
              <a:off x="6549811" y="514833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293" name="tx293"/>
            <p:cNvSpPr/>
            <p:nvPr/>
          </p:nvSpPr>
          <p:spPr>
            <a:xfrm>
              <a:off x="6668407" y="514833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294" name="tx294"/>
            <p:cNvSpPr/>
            <p:nvPr/>
          </p:nvSpPr>
          <p:spPr>
            <a:xfrm>
              <a:off x="6763960" y="512733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95" name="tx295"/>
            <p:cNvSpPr/>
            <p:nvPr/>
          </p:nvSpPr>
          <p:spPr>
            <a:xfrm>
              <a:off x="6882556" y="504332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296" name="tx296"/>
            <p:cNvSpPr/>
            <p:nvPr/>
          </p:nvSpPr>
          <p:spPr>
            <a:xfrm>
              <a:off x="8448703" y="415704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97" name="rc297"/>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298" name="rc298"/>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9" name="tx299"/>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300" name="rc300"/>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1" name="tx301"/>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02" name="rc302"/>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3" name="tx303"/>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04" name="rc304"/>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5" name="tx305"/>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06" name="rc306"/>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7" name="tx307"/>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308" name="rc308"/>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9" name="tx309"/>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310" name="pl310"/>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11" name="pl311"/>
            <p:cNvSpPr/>
            <p:nvPr/>
          </p:nvSpPr>
          <p:spPr>
            <a:xfrm>
              <a:off x="8857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2" name="pl312"/>
            <p:cNvSpPr/>
            <p:nvPr/>
          </p:nvSpPr>
          <p:spPr>
            <a:xfrm>
              <a:off x="11229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3" name="pl313"/>
            <p:cNvSpPr/>
            <p:nvPr/>
          </p:nvSpPr>
          <p:spPr>
            <a:xfrm>
              <a:off x="136013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4" name="pl314"/>
            <p:cNvSpPr/>
            <p:nvPr/>
          </p:nvSpPr>
          <p:spPr>
            <a:xfrm>
              <a:off x="15973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5" name="pl315"/>
            <p:cNvSpPr/>
            <p:nvPr/>
          </p:nvSpPr>
          <p:spPr>
            <a:xfrm>
              <a:off x="18345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6" name="pl316"/>
            <p:cNvSpPr/>
            <p:nvPr/>
          </p:nvSpPr>
          <p:spPr>
            <a:xfrm>
              <a:off x="207170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7" name="pl317"/>
            <p:cNvSpPr/>
            <p:nvPr/>
          </p:nvSpPr>
          <p:spPr>
            <a:xfrm>
              <a:off x="230890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8" name="pl318"/>
            <p:cNvSpPr/>
            <p:nvPr/>
          </p:nvSpPr>
          <p:spPr>
            <a:xfrm>
              <a:off x="254609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9" name="pl319"/>
            <p:cNvSpPr/>
            <p:nvPr/>
          </p:nvSpPr>
          <p:spPr>
            <a:xfrm>
              <a:off x="27832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0" name="pl320"/>
            <p:cNvSpPr/>
            <p:nvPr/>
          </p:nvSpPr>
          <p:spPr>
            <a:xfrm>
              <a:off x="30204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1" name="tx321"/>
            <p:cNvSpPr/>
            <p:nvPr/>
          </p:nvSpPr>
          <p:spPr>
            <a:xfrm rot="-5400000">
              <a:off x="7586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22" name="tx322"/>
            <p:cNvSpPr/>
            <p:nvPr/>
          </p:nvSpPr>
          <p:spPr>
            <a:xfrm rot="-5400000">
              <a:off x="9958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23" name="tx323"/>
            <p:cNvSpPr/>
            <p:nvPr/>
          </p:nvSpPr>
          <p:spPr>
            <a:xfrm rot="-5400000">
              <a:off x="123303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24" name="tx324"/>
            <p:cNvSpPr/>
            <p:nvPr/>
          </p:nvSpPr>
          <p:spPr>
            <a:xfrm rot="-5400000">
              <a:off x="147022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25" name="tx325"/>
            <p:cNvSpPr/>
            <p:nvPr/>
          </p:nvSpPr>
          <p:spPr>
            <a:xfrm rot="-5400000">
              <a:off x="17074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26" name="tx326"/>
            <p:cNvSpPr/>
            <p:nvPr/>
          </p:nvSpPr>
          <p:spPr>
            <a:xfrm rot="-5400000">
              <a:off x="19446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27" name="tx327"/>
            <p:cNvSpPr/>
            <p:nvPr/>
          </p:nvSpPr>
          <p:spPr>
            <a:xfrm rot="-5400000">
              <a:off x="21818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28" name="tx328"/>
            <p:cNvSpPr/>
            <p:nvPr/>
          </p:nvSpPr>
          <p:spPr>
            <a:xfrm rot="-5400000">
              <a:off x="24189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29" name="tx329"/>
            <p:cNvSpPr/>
            <p:nvPr/>
          </p:nvSpPr>
          <p:spPr>
            <a:xfrm rot="-5400000">
              <a:off x="26561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30" name="tx330"/>
            <p:cNvSpPr/>
            <p:nvPr/>
          </p:nvSpPr>
          <p:spPr>
            <a:xfrm rot="-5400000">
              <a:off x="2893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31" name="pl331"/>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32" name="pl332"/>
            <p:cNvSpPr/>
            <p:nvPr/>
          </p:nvSpPr>
          <p:spPr>
            <a:xfrm>
              <a:off x="355140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3" name="pl333"/>
            <p:cNvSpPr/>
            <p:nvPr/>
          </p:nvSpPr>
          <p:spPr>
            <a:xfrm>
              <a:off x="37885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4" name="pl334"/>
            <p:cNvSpPr/>
            <p:nvPr/>
          </p:nvSpPr>
          <p:spPr>
            <a:xfrm>
              <a:off x="40257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5" name="pl335"/>
            <p:cNvSpPr/>
            <p:nvPr/>
          </p:nvSpPr>
          <p:spPr>
            <a:xfrm>
              <a:off x="42629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6" name="pl336"/>
            <p:cNvSpPr/>
            <p:nvPr/>
          </p:nvSpPr>
          <p:spPr>
            <a:xfrm>
              <a:off x="450017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7" name="pl337"/>
            <p:cNvSpPr/>
            <p:nvPr/>
          </p:nvSpPr>
          <p:spPr>
            <a:xfrm>
              <a:off x="473736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8" name="pl338"/>
            <p:cNvSpPr/>
            <p:nvPr/>
          </p:nvSpPr>
          <p:spPr>
            <a:xfrm>
              <a:off x="49745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9" name="pl339"/>
            <p:cNvSpPr/>
            <p:nvPr/>
          </p:nvSpPr>
          <p:spPr>
            <a:xfrm>
              <a:off x="5211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0" name="pl340"/>
            <p:cNvSpPr/>
            <p:nvPr/>
          </p:nvSpPr>
          <p:spPr>
            <a:xfrm>
              <a:off x="544894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5686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tx342"/>
            <p:cNvSpPr/>
            <p:nvPr/>
          </p:nvSpPr>
          <p:spPr>
            <a:xfrm rot="-5400000">
              <a:off x="3424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43" name="tx343"/>
            <p:cNvSpPr/>
            <p:nvPr/>
          </p:nvSpPr>
          <p:spPr>
            <a:xfrm rot="-5400000">
              <a:off x="36614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44" name="tx344"/>
            <p:cNvSpPr/>
            <p:nvPr/>
          </p:nvSpPr>
          <p:spPr>
            <a:xfrm rot="-5400000">
              <a:off x="38986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45" name="tx345"/>
            <p:cNvSpPr/>
            <p:nvPr/>
          </p:nvSpPr>
          <p:spPr>
            <a:xfrm rot="-5400000">
              <a:off x="41358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46" name="tx346"/>
            <p:cNvSpPr/>
            <p:nvPr/>
          </p:nvSpPr>
          <p:spPr>
            <a:xfrm rot="-5400000">
              <a:off x="437307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47" name="tx347"/>
            <p:cNvSpPr/>
            <p:nvPr/>
          </p:nvSpPr>
          <p:spPr>
            <a:xfrm rot="-5400000">
              <a:off x="461026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48" name="tx348"/>
            <p:cNvSpPr/>
            <p:nvPr/>
          </p:nvSpPr>
          <p:spPr>
            <a:xfrm rot="-5400000">
              <a:off x="4847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49" name="tx349"/>
            <p:cNvSpPr/>
            <p:nvPr/>
          </p:nvSpPr>
          <p:spPr>
            <a:xfrm rot="-5400000">
              <a:off x="5084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50" name="tx350"/>
            <p:cNvSpPr/>
            <p:nvPr/>
          </p:nvSpPr>
          <p:spPr>
            <a:xfrm rot="-5400000">
              <a:off x="53218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51" name="tx351"/>
            <p:cNvSpPr/>
            <p:nvPr/>
          </p:nvSpPr>
          <p:spPr>
            <a:xfrm rot="-5400000">
              <a:off x="5559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52" name="pl352"/>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53" name="pl353"/>
            <p:cNvSpPr/>
            <p:nvPr/>
          </p:nvSpPr>
          <p:spPr>
            <a:xfrm>
              <a:off x="621706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4" name="pl354"/>
            <p:cNvSpPr/>
            <p:nvPr/>
          </p:nvSpPr>
          <p:spPr>
            <a:xfrm>
              <a:off x="64542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5" name="pl355"/>
            <p:cNvSpPr/>
            <p:nvPr/>
          </p:nvSpPr>
          <p:spPr>
            <a:xfrm>
              <a:off x="66914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6" name="pl356"/>
            <p:cNvSpPr/>
            <p:nvPr/>
          </p:nvSpPr>
          <p:spPr>
            <a:xfrm>
              <a:off x="692864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7" name="pl357"/>
            <p:cNvSpPr/>
            <p:nvPr/>
          </p:nvSpPr>
          <p:spPr>
            <a:xfrm>
              <a:off x="716583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8" name="pl358"/>
            <p:cNvSpPr/>
            <p:nvPr/>
          </p:nvSpPr>
          <p:spPr>
            <a:xfrm>
              <a:off x="740302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9" name="pl359"/>
            <p:cNvSpPr/>
            <p:nvPr/>
          </p:nvSpPr>
          <p:spPr>
            <a:xfrm>
              <a:off x="76402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0" name="pl360"/>
            <p:cNvSpPr/>
            <p:nvPr/>
          </p:nvSpPr>
          <p:spPr>
            <a:xfrm>
              <a:off x="78774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1" name="pl361"/>
            <p:cNvSpPr/>
            <p:nvPr/>
          </p:nvSpPr>
          <p:spPr>
            <a:xfrm>
              <a:off x="811460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835179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3" name="tx363"/>
            <p:cNvSpPr/>
            <p:nvPr/>
          </p:nvSpPr>
          <p:spPr>
            <a:xfrm rot="-5400000">
              <a:off x="608996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64" name="tx364"/>
            <p:cNvSpPr/>
            <p:nvPr/>
          </p:nvSpPr>
          <p:spPr>
            <a:xfrm rot="-5400000">
              <a:off x="63271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65" name="tx365"/>
            <p:cNvSpPr/>
            <p:nvPr/>
          </p:nvSpPr>
          <p:spPr>
            <a:xfrm rot="-5400000">
              <a:off x="656434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66" name="tx366"/>
            <p:cNvSpPr/>
            <p:nvPr/>
          </p:nvSpPr>
          <p:spPr>
            <a:xfrm rot="-5400000">
              <a:off x="680154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67" name="tx367"/>
            <p:cNvSpPr/>
            <p:nvPr/>
          </p:nvSpPr>
          <p:spPr>
            <a:xfrm rot="-5400000">
              <a:off x="703873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68" name="tx368"/>
            <p:cNvSpPr/>
            <p:nvPr/>
          </p:nvSpPr>
          <p:spPr>
            <a:xfrm rot="-5400000">
              <a:off x="72759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69" name="tx369"/>
            <p:cNvSpPr/>
            <p:nvPr/>
          </p:nvSpPr>
          <p:spPr>
            <a:xfrm rot="-5400000">
              <a:off x="75131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70" name="tx370"/>
            <p:cNvSpPr/>
            <p:nvPr/>
          </p:nvSpPr>
          <p:spPr>
            <a:xfrm rot="-5400000">
              <a:off x="77503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71" name="tx371"/>
            <p:cNvSpPr/>
            <p:nvPr/>
          </p:nvSpPr>
          <p:spPr>
            <a:xfrm rot="-5400000">
              <a:off x="798750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72" name="tx372"/>
            <p:cNvSpPr/>
            <p:nvPr/>
          </p:nvSpPr>
          <p:spPr>
            <a:xfrm rot="-5400000">
              <a:off x="82246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73" name="tx373"/>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4" name="tx374"/>
            <p:cNvSpPr/>
            <p:nvPr/>
          </p:nvSpPr>
          <p:spPr>
            <a:xfrm>
              <a:off x="508182" y="23938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5" name="tx375"/>
            <p:cNvSpPr/>
            <p:nvPr/>
          </p:nvSpPr>
          <p:spPr>
            <a:xfrm>
              <a:off x="508182" y="186878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76" name="tx376"/>
            <p:cNvSpPr/>
            <p:nvPr/>
          </p:nvSpPr>
          <p:spPr>
            <a:xfrm>
              <a:off x="508182" y="13437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77" name="tx377"/>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8" name="tx378"/>
            <p:cNvSpPr/>
            <p:nvPr/>
          </p:nvSpPr>
          <p:spPr>
            <a:xfrm>
              <a:off x="508182" y="48614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9" name="tx379"/>
            <p:cNvSpPr/>
            <p:nvPr/>
          </p:nvSpPr>
          <p:spPr>
            <a:xfrm>
              <a:off x="508182" y="43364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0" name="tx380"/>
            <p:cNvSpPr/>
            <p:nvPr/>
          </p:nvSpPr>
          <p:spPr>
            <a:xfrm>
              <a:off x="508182" y="381134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81" name="tx381"/>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2" name="tx382"/>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3" name="tx383"/>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4" name="tx384"/>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85" name="tx385"/>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6" name="tx386"/>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7" name="tx387"/>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8" name="tx388"/>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9" name="tx389"/>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0" name="tx390"/>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1" name="tx391"/>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392" name="tx392"/>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93" name="rc393"/>
            <p:cNvSpPr/>
            <p:nvPr/>
          </p:nvSpPr>
          <p:spPr>
            <a:xfrm>
              <a:off x="3743125" y="6243826"/>
              <a:ext cx="201456" cy="201456"/>
            </a:xfrm>
            <a:prstGeom prst="rect">
              <a:avLst/>
            </a:prstGeom>
            <a:solidFill>
              <a:srgbClr val="2C7FB8">
                <a:alpha val="100000"/>
              </a:srgbClr>
            </a:solidFill>
          </p:spPr>
          <p:txBody>
            <a:bodyPr/>
            <a:lstStyle/>
            <a:p/>
          </p:txBody>
        </p:sp>
        <p:sp>
          <p:nvSpPr>
            <p:cNvPr id="394" name="tx394"/>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395" name="pl395"/>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396" name="tx396"/>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397" name="tx397"/>
            <p:cNvSpPr/>
            <p:nvPr/>
          </p:nvSpPr>
          <p:spPr>
            <a:xfrm>
              <a:off x="714376" y="435349"/>
              <a:ext cx="652113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Africa, 2006-2025</a:t>
              </a:r>
            </a:p>
          </p:txBody>
        </p:sp>
        <p:sp>
          <p:nvSpPr>
            <p:cNvPr id="398" name="tx398"/>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3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3503158"/>
              <a:ext cx="3818273" cy="1290734"/>
            </a:xfrm>
            <a:custGeom>
              <a:avLst/>
              <a:pathLst>
                <a:path w="3818273" h="1290734">
                  <a:moveTo>
                    <a:pt x="0" y="1290734"/>
                  </a:moveTo>
                  <a:lnTo>
                    <a:pt x="254551" y="1290734"/>
                  </a:lnTo>
                  <a:lnTo>
                    <a:pt x="509103" y="1290734"/>
                  </a:lnTo>
                  <a:lnTo>
                    <a:pt x="763654" y="1262675"/>
                  </a:lnTo>
                  <a:lnTo>
                    <a:pt x="1018206" y="1178496"/>
                  </a:lnTo>
                  <a:lnTo>
                    <a:pt x="1272757" y="1178496"/>
                  </a:lnTo>
                  <a:lnTo>
                    <a:pt x="1527309" y="1094318"/>
                  </a:lnTo>
                  <a:lnTo>
                    <a:pt x="1781861" y="1094318"/>
                  </a:lnTo>
                  <a:lnTo>
                    <a:pt x="2036412" y="1010140"/>
                  </a:lnTo>
                  <a:lnTo>
                    <a:pt x="2290964" y="673426"/>
                  </a:lnTo>
                  <a:lnTo>
                    <a:pt x="2545515" y="785664"/>
                  </a:lnTo>
                  <a:lnTo>
                    <a:pt x="2800067" y="729545"/>
                  </a:lnTo>
                  <a:lnTo>
                    <a:pt x="3054619" y="617307"/>
                  </a:lnTo>
                  <a:lnTo>
                    <a:pt x="3309170" y="308653"/>
                  </a:lnTo>
                  <a:lnTo>
                    <a:pt x="3563722" y="140297"/>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3503158"/>
              <a:ext cx="3818273" cy="1290734"/>
            </a:xfrm>
            <a:custGeom>
              <a:avLst/>
              <a:pathLst>
                <a:path w="3818273" h="1290734">
                  <a:moveTo>
                    <a:pt x="0" y="1290734"/>
                  </a:moveTo>
                  <a:lnTo>
                    <a:pt x="254551" y="1290734"/>
                  </a:lnTo>
                  <a:lnTo>
                    <a:pt x="509103" y="1290734"/>
                  </a:lnTo>
                  <a:lnTo>
                    <a:pt x="763654" y="1262675"/>
                  </a:lnTo>
                  <a:lnTo>
                    <a:pt x="1018206" y="1206556"/>
                  </a:lnTo>
                  <a:lnTo>
                    <a:pt x="1272757" y="1206556"/>
                  </a:lnTo>
                  <a:lnTo>
                    <a:pt x="1527309" y="1178496"/>
                  </a:lnTo>
                  <a:lnTo>
                    <a:pt x="1781861" y="1150437"/>
                  </a:lnTo>
                  <a:lnTo>
                    <a:pt x="2036412" y="1122377"/>
                  </a:lnTo>
                  <a:lnTo>
                    <a:pt x="2290964" y="1066258"/>
                  </a:lnTo>
                  <a:lnTo>
                    <a:pt x="2545515" y="1010140"/>
                  </a:lnTo>
                  <a:lnTo>
                    <a:pt x="2800067" y="925961"/>
                  </a:lnTo>
                  <a:lnTo>
                    <a:pt x="3054619" y="925961"/>
                  </a:lnTo>
                  <a:lnTo>
                    <a:pt x="3309170" y="477010"/>
                  </a:lnTo>
                  <a:lnTo>
                    <a:pt x="3563722" y="196416"/>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6568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6568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5726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5726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4884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151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2639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2078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09564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37869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36186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34783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6848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6848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6568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628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6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5445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4884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40429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40429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39553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36747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34783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7" name="tx67"/>
            <p:cNvSpPr/>
            <p:nvPr/>
          </p:nvSpPr>
          <p:spPr>
            <a:xfrm>
              <a:off x="1419184"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8" name="tx68"/>
            <p:cNvSpPr/>
            <p:nvPr/>
          </p:nvSpPr>
          <p:spPr>
            <a:xfrm>
              <a:off x="1928287" y="47807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69" name="tx69"/>
            <p:cNvSpPr/>
            <p:nvPr/>
          </p:nvSpPr>
          <p:spPr>
            <a:xfrm>
              <a:off x="2437390" y="475270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70" name="tx70"/>
            <p:cNvSpPr/>
            <p:nvPr/>
          </p:nvSpPr>
          <p:spPr>
            <a:xfrm>
              <a:off x="2946494" y="46965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a:t>
              </a:r>
            </a:p>
          </p:txBody>
        </p:sp>
        <p:sp>
          <p:nvSpPr>
            <p:cNvPr id="71" name="tx71"/>
            <p:cNvSpPr/>
            <p:nvPr/>
          </p:nvSpPr>
          <p:spPr>
            <a:xfrm>
              <a:off x="3455597" y="458434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10</a:t>
              </a:r>
            </a:p>
          </p:txBody>
        </p:sp>
        <p:sp>
          <p:nvSpPr>
            <p:cNvPr id="72" name="tx72"/>
            <p:cNvSpPr/>
            <p:nvPr/>
          </p:nvSpPr>
          <p:spPr>
            <a:xfrm>
              <a:off x="3964700" y="450016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13</a:t>
              </a:r>
            </a:p>
          </p:txBody>
        </p:sp>
        <p:sp>
          <p:nvSpPr>
            <p:cNvPr id="73" name="tx73"/>
            <p:cNvSpPr/>
            <p:nvPr/>
          </p:nvSpPr>
          <p:spPr>
            <a:xfrm>
              <a:off x="4473803" y="377062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39</a:t>
              </a:r>
            </a:p>
          </p:txBody>
        </p:sp>
        <p:sp>
          <p:nvSpPr>
            <p:cNvPr id="74" name="tx74"/>
            <p:cNvSpPr/>
            <p:nvPr/>
          </p:nvSpPr>
          <p:spPr>
            <a:xfrm>
              <a:off x="4728355" y="357420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46</a:t>
              </a:r>
            </a:p>
          </p:txBody>
        </p:sp>
        <p:sp>
          <p:nvSpPr>
            <p:cNvPr id="75" name="tx75"/>
            <p:cNvSpPr/>
            <p:nvPr/>
          </p:nvSpPr>
          <p:spPr>
            <a:xfrm>
              <a:off x="910081"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6" name="tx76"/>
            <p:cNvSpPr/>
            <p:nvPr/>
          </p:nvSpPr>
          <p:spPr>
            <a:xfrm>
              <a:off x="1419184"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7" name="tx77"/>
            <p:cNvSpPr/>
            <p:nvPr/>
          </p:nvSpPr>
          <p:spPr>
            <a:xfrm>
              <a:off x="1928287" y="451113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78" name="tx78"/>
            <p:cNvSpPr/>
            <p:nvPr/>
          </p:nvSpPr>
          <p:spPr>
            <a:xfrm>
              <a:off x="2437390" y="442695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79" name="tx79"/>
            <p:cNvSpPr/>
            <p:nvPr/>
          </p:nvSpPr>
          <p:spPr>
            <a:xfrm>
              <a:off x="2946494" y="434278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10</a:t>
              </a:r>
            </a:p>
          </p:txBody>
        </p:sp>
        <p:sp>
          <p:nvSpPr>
            <p:cNvPr id="80" name="tx80"/>
            <p:cNvSpPr/>
            <p:nvPr/>
          </p:nvSpPr>
          <p:spPr>
            <a:xfrm>
              <a:off x="3455597" y="411830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18</a:t>
              </a:r>
            </a:p>
          </p:txBody>
        </p:sp>
        <p:sp>
          <p:nvSpPr>
            <p:cNvPr id="81" name="tx81"/>
            <p:cNvSpPr/>
            <p:nvPr/>
          </p:nvSpPr>
          <p:spPr>
            <a:xfrm>
              <a:off x="3964700" y="394994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24</a:t>
              </a:r>
            </a:p>
          </p:txBody>
        </p:sp>
        <p:sp>
          <p:nvSpPr>
            <p:cNvPr id="82" name="tx82"/>
            <p:cNvSpPr/>
            <p:nvPr/>
          </p:nvSpPr>
          <p:spPr>
            <a:xfrm>
              <a:off x="4473803" y="347293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41</a:t>
              </a:r>
            </a:p>
          </p:txBody>
        </p:sp>
        <p:sp>
          <p:nvSpPr>
            <p:cNvPr id="83" name="tx83"/>
            <p:cNvSpPr/>
            <p:nvPr/>
          </p:nvSpPr>
          <p:spPr>
            <a:xfrm>
              <a:off x="4728355" y="333264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46</a:t>
              </a:r>
            </a:p>
          </p:txBody>
        </p:sp>
        <p:sp>
          <p:nvSpPr>
            <p:cNvPr id="84" name="pl84"/>
            <p:cNvSpPr/>
            <p:nvPr/>
          </p:nvSpPr>
          <p:spPr>
            <a:xfrm>
              <a:off x="757350"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395193"/>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765833"/>
              <a:ext cx="3818273" cy="28059"/>
            </a:xfrm>
            <a:custGeom>
              <a:avLst/>
              <a:pathLst>
                <a:path w="3818273" h="28059">
                  <a:moveTo>
                    <a:pt x="0" y="28059"/>
                  </a:moveTo>
                  <a:lnTo>
                    <a:pt x="254551" y="28059"/>
                  </a:lnTo>
                  <a:lnTo>
                    <a:pt x="509103" y="28059"/>
                  </a:lnTo>
                  <a:lnTo>
                    <a:pt x="763654" y="28059"/>
                  </a:lnTo>
                  <a:lnTo>
                    <a:pt x="1018206" y="28059"/>
                  </a:lnTo>
                  <a:lnTo>
                    <a:pt x="1272757" y="28059"/>
                  </a:lnTo>
                  <a:lnTo>
                    <a:pt x="1527309" y="28059"/>
                  </a:lnTo>
                  <a:lnTo>
                    <a:pt x="1781861" y="28059"/>
                  </a:lnTo>
                  <a:lnTo>
                    <a:pt x="2036412" y="28059"/>
                  </a:lnTo>
                  <a:lnTo>
                    <a:pt x="2290964" y="28059"/>
                  </a:lnTo>
                  <a:lnTo>
                    <a:pt x="2545515" y="28059"/>
                  </a:lnTo>
                  <a:lnTo>
                    <a:pt x="2800067" y="28059"/>
                  </a:lnTo>
                  <a:lnTo>
                    <a:pt x="3054619" y="28059"/>
                  </a:lnTo>
                  <a:lnTo>
                    <a:pt x="3309170" y="0"/>
                  </a:lnTo>
                  <a:lnTo>
                    <a:pt x="3563722" y="0"/>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765833"/>
              <a:ext cx="3818273" cy="28059"/>
            </a:xfrm>
            <a:custGeom>
              <a:avLst/>
              <a:pathLst>
                <a:path w="3818273" h="28059">
                  <a:moveTo>
                    <a:pt x="0" y="28059"/>
                  </a:moveTo>
                  <a:lnTo>
                    <a:pt x="254551" y="28059"/>
                  </a:lnTo>
                  <a:lnTo>
                    <a:pt x="509103" y="28059"/>
                  </a:lnTo>
                  <a:lnTo>
                    <a:pt x="763654" y="28059"/>
                  </a:lnTo>
                  <a:lnTo>
                    <a:pt x="1018206" y="28059"/>
                  </a:lnTo>
                  <a:lnTo>
                    <a:pt x="1272757" y="28059"/>
                  </a:lnTo>
                  <a:lnTo>
                    <a:pt x="1527309" y="28059"/>
                  </a:lnTo>
                  <a:lnTo>
                    <a:pt x="1781861" y="28059"/>
                  </a:lnTo>
                  <a:lnTo>
                    <a:pt x="2036412" y="28059"/>
                  </a:lnTo>
                  <a:lnTo>
                    <a:pt x="2290964" y="28059"/>
                  </a:lnTo>
                  <a:lnTo>
                    <a:pt x="2545515" y="28059"/>
                  </a:lnTo>
                  <a:lnTo>
                    <a:pt x="2800067" y="28059"/>
                  </a:lnTo>
                  <a:lnTo>
                    <a:pt x="3054619" y="28059"/>
                  </a:lnTo>
                  <a:lnTo>
                    <a:pt x="3309170" y="0"/>
                  </a:lnTo>
                  <a:lnTo>
                    <a:pt x="3563722" y="0"/>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7139818"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tx153"/>
            <p:cNvSpPr/>
            <p:nvPr/>
          </p:nvSpPr>
          <p:spPr>
            <a:xfrm>
              <a:off x="764892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4" name="tx154"/>
            <p:cNvSpPr/>
            <p:nvPr/>
          </p:nvSpPr>
          <p:spPr>
            <a:xfrm>
              <a:off x="815802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5" name="tx155"/>
            <p:cNvSpPr/>
            <p:nvPr/>
          </p:nvSpPr>
          <p:spPr>
            <a:xfrm>
              <a:off x="8667128"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6" name="tx156"/>
            <p:cNvSpPr/>
            <p:nvPr/>
          </p:nvSpPr>
          <p:spPr>
            <a:xfrm>
              <a:off x="8921680"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7" name="tx157"/>
            <p:cNvSpPr/>
            <p:nvPr/>
          </p:nvSpPr>
          <p:spPr>
            <a:xfrm>
              <a:off x="5103406"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1" name="tx161"/>
            <p:cNvSpPr/>
            <p:nvPr/>
          </p:nvSpPr>
          <p:spPr>
            <a:xfrm>
              <a:off x="7139818"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2" name="tx162"/>
            <p:cNvSpPr/>
            <p:nvPr/>
          </p:nvSpPr>
          <p:spPr>
            <a:xfrm>
              <a:off x="764892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3" name="tx163"/>
            <p:cNvSpPr/>
            <p:nvPr/>
          </p:nvSpPr>
          <p:spPr>
            <a:xfrm>
              <a:off x="815802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4" name="tx164"/>
            <p:cNvSpPr/>
            <p:nvPr/>
          </p:nvSpPr>
          <p:spPr>
            <a:xfrm>
              <a:off x="8667128" y="45953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65" name="tx165"/>
            <p:cNvSpPr/>
            <p:nvPr/>
          </p:nvSpPr>
          <p:spPr>
            <a:xfrm>
              <a:off x="8921680" y="45953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66" name="pl166"/>
            <p:cNvSpPr/>
            <p:nvPr/>
          </p:nvSpPr>
          <p:spPr>
            <a:xfrm>
              <a:off x="4950675"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395193"/>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71" name="tx171"/>
            <p:cNvSpPr/>
            <p:nvPr/>
          </p:nvSpPr>
          <p:spPr>
            <a:xfrm rot="-2700000">
              <a:off x="800779"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(1)</a:t>
              </a:r>
            </a:p>
          </p:txBody>
        </p:sp>
        <p:sp>
          <p:nvSpPr>
            <p:cNvPr id="172" name="tx172"/>
            <p:cNvSpPr/>
            <p:nvPr/>
          </p:nvSpPr>
          <p:spPr>
            <a:xfrm rot="-2700000">
              <a:off x="104729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(1)</a:t>
              </a:r>
            </a:p>
          </p:txBody>
        </p:sp>
        <p:sp>
          <p:nvSpPr>
            <p:cNvPr id="173" name="tx173"/>
            <p:cNvSpPr/>
            <p:nvPr/>
          </p:nvSpPr>
          <p:spPr>
            <a:xfrm rot="-2700000">
              <a:off x="130184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(2)</a:t>
              </a:r>
            </a:p>
          </p:txBody>
        </p:sp>
        <p:sp>
          <p:nvSpPr>
            <p:cNvPr id="174" name="tx174"/>
            <p:cNvSpPr/>
            <p:nvPr/>
          </p:nvSpPr>
          <p:spPr>
            <a:xfrm rot="-2700000">
              <a:off x="155639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(4)</a:t>
              </a:r>
            </a:p>
          </p:txBody>
        </p:sp>
        <p:sp>
          <p:nvSpPr>
            <p:cNvPr id="175" name="tx175"/>
            <p:cNvSpPr/>
            <p:nvPr/>
          </p:nvSpPr>
          <p:spPr>
            <a:xfrm rot="-2700000">
              <a:off x="181094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(6)</a:t>
              </a:r>
            </a:p>
          </p:txBody>
        </p:sp>
        <p:sp>
          <p:nvSpPr>
            <p:cNvPr id="176" name="tx176"/>
            <p:cNvSpPr/>
            <p:nvPr/>
          </p:nvSpPr>
          <p:spPr>
            <a:xfrm rot="-2700000">
              <a:off x="206549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(6)</a:t>
              </a:r>
            </a:p>
          </p:txBody>
        </p:sp>
        <p:sp>
          <p:nvSpPr>
            <p:cNvPr id="177" name="tx177"/>
            <p:cNvSpPr/>
            <p:nvPr/>
          </p:nvSpPr>
          <p:spPr>
            <a:xfrm rot="-2700000">
              <a:off x="232005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(8)</a:t>
              </a:r>
            </a:p>
          </p:txBody>
        </p:sp>
        <p:sp>
          <p:nvSpPr>
            <p:cNvPr id="178" name="tx178"/>
            <p:cNvSpPr/>
            <p:nvPr/>
          </p:nvSpPr>
          <p:spPr>
            <a:xfrm rot="-2700000">
              <a:off x="2514270"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(12)</a:t>
              </a:r>
            </a:p>
          </p:txBody>
        </p:sp>
        <p:sp>
          <p:nvSpPr>
            <p:cNvPr id="179" name="tx179"/>
            <p:cNvSpPr/>
            <p:nvPr/>
          </p:nvSpPr>
          <p:spPr>
            <a:xfrm rot="-2700000">
              <a:off x="276882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(17)</a:t>
              </a:r>
            </a:p>
          </p:txBody>
        </p:sp>
        <p:sp>
          <p:nvSpPr>
            <p:cNvPr id="180" name="tx180"/>
            <p:cNvSpPr/>
            <p:nvPr/>
          </p:nvSpPr>
          <p:spPr>
            <a:xfrm rot="-2700000">
              <a:off x="3023373"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(18)</a:t>
              </a:r>
            </a:p>
          </p:txBody>
        </p:sp>
        <p:sp>
          <p:nvSpPr>
            <p:cNvPr id="181" name="tx181"/>
            <p:cNvSpPr/>
            <p:nvPr/>
          </p:nvSpPr>
          <p:spPr>
            <a:xfrm rot="-2700000">
              <a:off x="3277924"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(22)</a:t>
              </a:r>
            </a:p>
          </p:txBody>
        </p:sp>
        <p:sp>
          <p:nvSpPr>
            <p:cNvPr id="182" name="tx182"/>
            <p:cNvSpPr/>
            <p:nvPr/>
          </p:nvSpPr>
          <p:spPr>
            <a:xfrm rot="-2700000">
              <a:off x="3532476"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(27)</a:t>
              </a:r>
            </a:p>
          </p:txBody>
        </p:sp>
        <p:sp>
          <p:nvSpPr>
            <p:cNvPr id="183" name="tx183"/>
            <p:cNvSpPr/>
            <p:nvPr/>
          </p:nvSpPr>
          <p:spPr>
            <a:xfrm rot="-2700000">
              <a:off x="3787028"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(31)</a:t>
              </a:r>
            </a:p>
          </p:txBody>
        </p:sp>
        <p:sp>
          <p:nvSpPr>
            <p:cNvPr id="184" name="tx184"/>
            <p:cNvSpPr/>
            <p:nvPr/>
          </p:nvSpPr>
          <p:spPr>
            <a:xfrm rot="-2700000">
              <a:off x="4041579"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(32)</a:t>
              </a:r>
            </a:p>
          </p:txBody>
        </p:sp>
        <p:sp>
          <p:nvSpPr>
            <p:cNvPr id="185" name="tx185"/>
            <p:cNvSpPr/>
            <p:nvPr/>
          </p:nvSpPr>
          <p:spPr>
            <a:xfrm rot="-2700000">
              <a:off x="429613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(40)</a:t>
              </a:r>
            </a:p>
          </p:txBody>
        </p:sp>
        <p:sp>
          <p:nvSpPr>
            <p:cNvPr id="186" name="tx186"/>
            <p:cNvSpPr/>
            <p:nvPr/>
          </p:nvSpPr>
          <p:spPr>
            <a:xfrm rot="-2700000">
              <a:off x="473151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91" name="tx191"/>
            <p:cNvSpPr/>
            <p:nvPr/>
          </p:nvSpPr>
          <p:spPr>
            <a:xfrm rot="-2700000">
              <a:off x="600427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92" name="tx192"/>
            <p:cNvSpPr/>
            <p:nvPr/>
          </p:nvSpPr>
          <p:spPr>
            <a:xfrm rot="-2700000">
              <a:off x="625882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93" name="tx193"/>
            <p:cNvSpPr/>
            <p:nvPr/>
          </p:nvSpPr>
          <p:spPr>
            <a:xfrm rot="-2700000">
              <a:off x="651337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94" name="tx194"/>
            <p:cNvSpPr/>
            <p:nvPr/>
          </p:nvSpPr>
          <p:spPr>
            <a:xfrm rot="-2700000">
              <a:off x="676792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(0)</a:t>
              </a:r>
            </a:p>
          </p:txBody>
        </p:sp>
        <p:sp>
          <p:nvSpPr>
            <p:cNvPr id="195" name="tx195"/>
            <p:cNvSpPr/>
            <p:nvPr/>
          </p:nvSpPr>
          <p:spPr>
            <a:xfrm rot="-2700000">
              <a:off x="702247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(0)</a:t>
              </a:r>
            </a:p>
          </p:txBody>
        </p:sp>
        <p:sp>
          <p:nvSpPr>
            <p:cNvPr id="196" name="tx196"/>
            <p:cNvSpPr/>
            <p:nvPr/>
          </p:nvSpPr>
          <p:spPr>
            <a:xfrm rot="-2700000">
              <a:off x="727703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(0)</a:t>
              </a:r>
            </a:p>
          </p:txBody>
        </p:sp>
        <p:sp>
          <p:nvSpPr>
            <p:cNvPr id="197" name="tx197"/>
            <p:cNvSpPr/>
            <p:nvPr/>
          </p:nvSpPr>
          <p:spPr>
            <a:xfrm rot="-2700000">
              <a:off x="7531581"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(0)</a:t>
              </a:r>
            </a:p>
          </p:txBody>
        </p:sp>
        <p:sp>
          <p:nvSpPr>
            <p:cNvPr id="198" name="tx198"/>
            <p:cNvSpPr/>
            <p:nvPr/>
          </p:nvSpPr>
          <p:spPr>
            <a:xfrm rot="-2700000">
              <a:off x="778613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(0)</a:t>
              </a:r>
            </a:p>
          </p:txBody>
        </p:sp>
        <p:sp>
          <p:nvSpPr>
            <p:cNvPr id="199" name="tx199"/>
            <p:cNvSpPr/>
            <p:nvPr/>
          </p:nvSpPr>
          <p:spPr>
            <a:xfrm rot="-2700000">
              <a:off x="804068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(2)</a:t>
              </a:r>
            </a:p>
          </p:txBody>
        </p:sp>
        <p:sp>
          <p:nvSpPr>
            <p:cNvPr id="200" name="tx200"/>
            <p:cNvSpPr/>
            <p:nvPr/>
          </p:nvSpPr>
          <p:spPr>
            <a:xfrm rot="-2700000">
              <a:off x="829523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(4)</a:t>
              </a:r>
            </a:p>
          </p:txBody>
        </p:sp>
        <p:sp>
          <p:nvSpPr>
            <p:cNvPr id="201" name="tx201"/>
            <p:cNvSpPr/>
            <p:nvPr/>
          </p:nvSpPr>
          <p:spPr>
            <a:xfrm rot="-2700000">
              <a:off x="854978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(4)</a:t>
              </a:r>
            </a:p>
          </p:txBody>
        </p:sp>
        <p:sp>
          <p:nvSpPr>
            <p:cNvPr id="202" name="tx202"/>
            <p:cNvSpPr/>
            <p:nvPr/>
          </p:nvSpPr>
          <p:spPr>
            <a:xfrm>
              <a:off x="632541" y="47538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926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315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703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091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794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8120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759784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Africa,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increased to 46% and last dose (HPVc) coverage increased to 46%.
HPV1 coverage among boys remained the same at 1% and HPVc coverage remained the same at 1%.
HPV vaccine was available in 40* (out of 54) countries for girls and 4 for boys. Countries that have not introduced are included in aggregates with coverage of 0%.
Increasing coverage relies on reaching more girls and boys in existing programmes and introducing HPV vaccine in countries that have not yet introduced it, particularly low- and middle- income countries with the highest burden of cervical cancer.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46% and coverage among boys remained the same at 1%.Increases among girls are driven by new introductions, national scale up and 1-dose scheudle implementation.</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667916" y="4196600"/>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 name="rc5"/>
            <p:cNvSpPr/>
            <p:nvPr/>
          </p:nvSpPr>
          <p:spPr>
            <a:xfrm>
              <a:off x="2108778" y="4196600"/>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 name="rc6"/>
            <p:cNvSpPr/>
            <p:nvPr/>
          </p:nvSpPr>
          <p:spPr>
            <a:xfrm>
              <a:off x="2549641" y="4196600"/>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 name="rc7"/>
            <p:cNvSpPr/>
            <p:nvPr/>
          </p:nvSpPr>
          <p:spPr>
            <a:xfrm>
              <a:off x="2990504" y="4196600"/>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 name="rc8"/>
            <p:cNvSpPr/>
            <p:nvPr/>
          </p:nvSpPr>
          <p:spPr>
            <a:xfrm>
              <a:off x="3431367" y="4196600"/>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3872229" y="4196600"/>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 name="rc10"/>
            <p:cNvSpPr/>
            <p:nvPr/>
          </p:nvSpPr>
          <p:spPr>
            <a:xfrm>
              <a:off x="4313092" y="4196600"/>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 name="rc11"/>
            <p:cNvSpPr/>
            <p:nvPr/>
          </p:nvSpPr>
          <p:spPr>
            <a:xfrm>
              <a:off x="4753955" y="4196600"/>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 name="rc12"/>
            <p:cNvSpPr/>
            <p:nvPr/>
          </p:nvSpPr>
          <p:spPr>
            <a:xfrm>
              <a:off x="5194818" y="4196600"/>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 name="rc13"/>
            <p:cNvSpPr/>
            <p:nvPr/>
          </p:nvSpPr>
          <p:spPr>
            <a:xfrm>
              <a:off x="5635681" y="4196600"/>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 name="rc14"/>
            <p:cNvSpPr/>
            <p:nvPr/>
          </p:nvSpPr>
          <p:spPr>
            <a:xfrm>
              <a:off x="6076543" y="4196600"/>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 name="rc15"/>
            <p:cNvSpPr/>
            <p:nvPr/>
          </p:nvSpPr>
          <p:spPr>
            <a:xfrm>
              <a:off x="6517406" y="4196600"/>
              <a:ext cx="440862" cy="73126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6" name="rc16"/>
            <p:cNvSpPr/>
            <p:nvPr/>
          </p:nvSpPr>
          <p:spPr>
            <a:xfrm>
              <a:off x="6958269" y="4196600"/>
              <a:ext cx="440862" cy="73126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7" name="rc17"/>
            <p:cNvSpPr/>
            <p:nvPr/>
          </p:nvSpPr>
          <p:spPr>
            <a:xfrm>
              <a:off x="7399132" y="4196600"/>
              <a:ext cx="440862" cy="73126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 name="rc18"/>
            <p:cNvSpPr/>
            <p:nvPr/>
          </p:nvSpPr>
          <p:spPr>
            <a:xfrm>
              <a:off x="7839995" y="4196600"/>
              <a:ext cx="440862" cy="73126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9" name="rc19"/>
            <p:cNvSpPr/>
            <p:nvPr/>
          </p:nvSpPr>
          <p:spPr>
            <a:xfrm>
              <a:off x="8280857" y="4196600"/>
              <a:ext cx="440862" cy="73126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0" name="rc20"/>
            <p:cNvSpPr/>
            <p:nvPr/>
          </p:nvSpPr>
          <p:spPr>
            <a:xfrm>
              <a:off x="1667916" y="2734067"/>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 name="rc21"/>
            <p:cNvSpPr/>
            <p:nvPr/>
          </p:nvSpPr>
          <p:spPr>
            <a:xfrm>
              <a:off x="2108778" y="2734067"/>
              <a:ext cx="440862" cy="73126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2" name="rc22"/>
            <p:cNvSpPr/>
            <p:nvPr/>
          </p:nvSpPr>
          <p:spPr>
            <a:xfrm>
              <a:off x="2549641" y="2734067"/>
              <a:ext cx="440862" cy="73126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3" name="rc23"/>
            <p:cNvSpPr/>
            <p:nvPr/>
          </p:nvSpPr>
          <p:spPr>
            <a:xfrm>
              <a:off x="2990504" y="2734067"/>
              <a:ext cx="440862" cy="731266"/>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4" name="rc24"/>
            <p:cNvSpPr/>
            <p:nvPr/>
          </p:nvSpPr>
          <p:spPr>
            <a:xfrm>
              <a:off x="3431367" y="2734067"/>
              <a:ext cx="440862" cy="731266"/>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5" name="rc25"/>
            <p:cNvSpPr/>
            <p:nvPr/>
          </p:nvSpPr>
          <p:spPr>
            <a:xfrm>
              <a:off x="3872229" y="2734067"/>
              <a:ext cx="440862" cy="731266"/>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6" name="rc26"/>
            <p:cNvSpPr/>
            <p:nvPr/>
          </p:nvSpPr>
          <p:spPr>
            <a:xfrm>
              <a:off x="4313092" y="2734067"/>
              <a:ext cx="440862" cy="73126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7" name="rc27"/>
            <p:cNvSpPr/>
            <p:nvPr/>
          </p:nvSpPr>
          <p:spPr>
            <a:xfrm>
              <a:off x="4753955" y="2734067"/>
              <a:ext cx="440862" cy="73126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8" name="rc28"/>
            <p:cNvSpPr/>
            <p:nvPr/>
          </p:nvSpPr>
          <p:spPr>
            <a:xfrm>
              <a:off x="5194818" y="2734067"/>
              <a:ext cx="440862" cy="73126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9" name="rc29"/>
            <p:cNvSpPr/>
            <p:nvPr/>
          </p:nvSpPr>
          <p:spPr>
            <a:xfrm>
              <a:off x="5635681" y="2734067"/>
              <a:ext cx="440862" cy="731266"/>
            </a:xfrm>
            <a:prstGeom prst="rect">
              <a:avLst/>
            </a:prstGeom>
            <a:solidFill>
              <a:srgbClr val="E73D1C">
                <a:alpha val="100000"/>
              </a:srgbClr>
            </a:solidFill>
            <a:ln w="2710" cap="flat">
              <a:solidFill>
                <a:srgbClr val="FFFFFF">
                  <a:alpha val="100000"/>
                </a:srgbClr>
              </a:solidFill>
              <a:prstDash val="solid"/>
              <a:miter/>
            </a:ln>
          </p:spPr>
          <p:txBody>
            <a:bodyPr/>
            <a:lstStyle/>
            <a:p/>
          </p:txBody>
        </p:sp>
        <p:sp>
          <p:nvSpPr>
            <p:cNvPr id="30" name="rc30"/>
            <p:cNvSpPr/>
            <p:nvPr/>
          </p:nvSpPr>
          <p:spPr>
            <a:xfrm>
              <a:off x="6076543" y="2734067"/>
              <a:ext cx="440862" cy="731266"/>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31" name="rc31"/>
            <p:cNvSpPr/>
            <p:nvPr/>
          </p:nvSpPr>
          <p:spPr>
            <a:xfrm>
              <a:off x="6517406" y="2734067"/>
              <a:ext cx="440862" cy="731266"/>
            </a:xfrm>
            <a:prstGeom prst="rect">
              <a:avLst/>
            </a:prstGeom>
            <a:solidFill>
              <a:srgbClr val="F37120">
                <a:alpha val="100000"/>
              </a:srgbClr>
            </a:solidFill>
            <a:ln w="2710" cap="flat">
              <a:solidFill>
                <a:srgbClr val="FFFFFF">
                  <a:alpha val="100000"/>
                </a:srgbClr>
              </a:solidFill>
              <a:prstDash val="solid"/>
              <a:miter/>
            </a:ln>
          </p:spPr>
          <p:txBody>
            <a:bodyPr/>
            <a:lstStyle/>
            <a:p/>
          </p:txBody>
        </p:sp>
        <p:sp>
          <p:nvSpPr>
            <p:cNvPr id="32" name="rc32"/>
            <p:cNvSpPr/>
            <p:nvPr/>
          </p:nvSpPr>
          <p:spPr>
            <a:xfrm>
              <a:off x="6958269" y="2734067"/>
              <a:ext cx="440862" cy="731266"/>
            </a:xfrm>
            <a:prstGeom prst="rect">
              <a:avLst/>
            </a:prstGeom>
            <a:solidFill>
              <a:srgbClr val="F06220">
                <a:alpha val="100000"/>
              </a:srgbClr>
            </a:solidFill>
            <a:ln w="2710" cap="flat">
              <a:solidFill>
                <a:srgbClr val="FFFFFF">
                  <a:alpha val="100000"/>
                </a:srgbClr>
              </a:solidFill>
              <a:prstDash val="solid"/>
              <a:miter/>
            </a:ln>
          </p:spPr>
          <p:txBody>
            <a:bodyPr/>
            <a:lstStyle/>
            <a:p/>
          </p:txBody>
        </p:sp>
        <p:sp>
          <p:nvSpPr>
            <p:cNvPr id="33" name="rc33"/>
            <p:cNvSpPr/>
            <p:nvPr/>
          </p:nvSpPr>
          <p:spPr>
            <a:xfrm>
              <a:off x="7399132" y="2734067"/>
              <a:ext cx="440862" cy="731266"/>
            </a:xfrm>
            <a:prstGeom prst="rect">
              <a:avLst/>
            </a:prstGeom>
            <a:solidFill>
              <a:srgbClr val="FEBC11">
                <a:alpha val="100000"/>
              </a:srgbClr>
            </a:solidFill>
            <a:ln w="2710" cap="flat">
              <a:solidFill>
                <a:srgbClr val="FFFFFF">
                  <a:alpha val="100000"/>
                </a:srgbClr>
              </a:solidFill>
              <a:prstDash val="solid"/>
              <a:miter/>
            </a:ln>
          </p:spPr>
          <p:txBody>
            <a:bodyPr/>
            <a:lstStyle/>
            <a:p/>
          </p:txBody>
        </p:sp>
        <p:sp>
          <p:nvSpPr>
            <p:cNvPr id="34" name="rc34"/>
            <p:cNvSpPr/>
            <p:nvPr/>
          </p:nvSpPr>
          <p:spPr>
            <a:xfrm>
              <a:off x="7839995" y="2734067"/>
              <a:ext cx="440862" cy="731266"/>
            </a:xfrm>
            <a:prstGeom prst="rect">
              <a:avLst/>
            </a:prstGeom>
            <a:solidFill>
              <a:srgbClr val="B2C035">
                <a:alpha val="100000"/>
              </a:srgbClr>
            </a:solidFill>
            <a:ln w="2710" cap="flat">
              <a:solidFill>
                <a:srgbClr val="FFFFFF">
                  <a:alpha val="100000"/>
                </a:srgbClr>
              </a:solidFill>
              <a:prstDash val="solid"/>
              <a:miter/>
            </a:ln>
          </p:spPr>
          <p:txBody>
            <a:bodyPr/>
            <a:lstStyle/>
            <a:p/>
          </p:txBody>
        </p:sp>
        <p:sp>
          <p:nvSpPr>
            <p:cNvPr id="35" name="rc35"/>
            <p:cNvSpPr/>
            <p:nvPr/>
          </p:nvSpPr>
          <p:spPr>
            <a:xfrm>
              <a:off x="8280857" y="2734067"/>
              <a:ext cx="440862" cy="73126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6" name="rc36"/>
            <p:cNvSpPr/>
            <p:nvPr/>
          </p:nvSpPr>
          <p:spPr>
            <a:xfrm>
              <a:off x="1667916" y="4927866"/>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7" name="rc37"/>
            <p:cNvSpPr/>
            <p:nvPr/>
          </p:nvSpPr>
          <p:spPr>
            <a:xfrm>
              <a:off x="2108778" y="4927866"/>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8" name="rc38"/>
            <p:cNvSpPr/>
            <p:nvPr/>
          </p:nvSpPr>
          <p:spPr>
            <a:xfrm>
              <a:off x="2549641" y="4927866"/>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9" name="rc39"/>
            <p:cNvSpPr/>
            <p:nvPr/>
          </p:nvSpPr>
          <p:spPr>
            <a:xfrm>
              <a:off x="2990504" y="4927866"/>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0" name="rc40"/>
            <p:cNvSpPr/>
            <p:nvPr/>
          </p:nvSpPr>
          <p:spPr>
            <a:xfrm>
              <a:off x="3431367" y="4927866"/>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1" name="rc41"/>
            <p:cNvSpPr/>
            <p:nvPr/>
          </p:nvSpPr>
          <p:spPr>
            <a:xfrm>
              <a:off x="3872229" y="4927866"/>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2" name="rc42"/>
            <p:cNvSpPr/>
            <p:nvPr/>
          </p:nvSpPr>
          <p:spPr>
            <a:xfrm>
              <a:off x="4313092" y="4927866"/>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3" name="rc43"/>
            <p:cNvSpPr/>
            <p:nvPr/>
          </p:nvSpPr>
          <p:spPr>
            <a:xfrm>
              <a:off x="4753955" y="4927866"/>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4" name="rc44"/>
            <p:cNvSpPr/>
            <p:nvPr/>
          </p:nvSpPr>
          <p:spPr>
            <a:xfrm>
              <a:off x="5194818" y="4927866"/>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5" name="rc45"/>
            <p:cNvSpPr/>
            <p:nvPr/>
          </p:nvSpPr>
          <p:spPr>
            <a:xfrm>
              <a:off x="5635681" y="4927866"/>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6" name="rc46"/>
            <p:cNvSpPr/>
            <p:nvPr/>
          </p:nvSpPr>
          <p:spPr>
            <a:xfrm>
              <a:off x="6076543" y="4927866"/>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7" name="rc47"/>
            <p:cNvSpPr/>
            <p:nvPr/>
          </p:nvSpPr>
          <p:spPr>
            <a:xfrm>
              <a:off x="6517406" y="4927866"/>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8" name="rc48"/>
            <p:cNvSpPr/>
            <p:nvPr/>
          </p:nvSpPr>
          <p:spPr>
            <a:xfrm>
              <a:off x="6958269" y="4927866"/>
              <a:ext cx="440862" cy="73126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49" name="rc49"/>
            <p:cNvSpPr/>
            <p:nvPr/>
          </p:nvSpPr>
          <p:spPr>
            <a:xfrm>
              <a:off x="7399132" y="4927866"/>
              <a:ext cx="440862" cy="73126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50" name="rc50"/>
            <p:cNvSpPr/>
            <p:nvPr/>
          </p:nvSpPr>
          <p:spPr>
            <a:xfrm>
              <a:off x="7839995" y="4927866"/>
              <a:ext cx="440862" cy="73126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51" name="rc51"/>
            <p:cNvSpPr/>
            <p:nvPr/>
          </p:nvSpPr>
          <p:spPr>
            <a:xfrm>
              <a:off x="8280857" y="4927866"/>
              <a:ext cx="440862" cy="73126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52" name="rc52"/>
            <p:cNvSpPr/>
            <p:nvPr/>
          </p:nvSpPr>
          <p:spPr>
            <a:xfrm>
              <a:off x="1667916" y="1271534"/>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3" name="rc53"/>
            <p:cNvSpPr/>
            <p:nvPr/>
          </p:nvSpPr>
          <p:spPr>
            <a:xfrm>
              <a:off x="2108778" y="1271534"/>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4" name="rc54"/>
            <p:cNvSpPr/>
            <p:nvPr/>
          </p:nvSpPr>
          <p:spPr>
            <a:xfrm>
              <a:off x="2549641" y="1271534"/>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5" name="rc55"/>
            <p:cNvSpPr/>
            <p:nvPr/>
          </p:nvSpPr>
          <p:spPr>
            <a:xfrm>
              <a:off x="2990504" y="1271534"/>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6" name="rc56"/>
            <p:cNvSpPr/>
            <p:nvPr/>
          </p:nvSpPr>
          <p:spPr>
            <a:xfrm>
              <a:off x="3431367" y="1271534"/>
              <a:ext cx="440862" cy="731266"/>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57" name="rc57"/>
            <p:cNvSpPr/>
            <p:nvPr/>
          </p:nvSpPr>
          <p:spPr>
            <a:xfrm>
              <a:off x="3872229" y="1271534"/>
              <a:ext cx="440862" cy="731266"/>
            </a:xfrm>
            <a:prstGeom prst="rect">
              <a:avLst/>
            </a:prstGeom>
            <a:solidFill>
              <a:srgbClr val="E73D1C">
                <a:alpha val="100000"/>
              </a:srgbClr>
            </a:solidFill>
            <a:ln w="2710" cap="flat">
              <a:solidFill>
                <a:srgbClr val="FFFFFF">
                  <a:alpha val="100000"/>
                </a:srgbClr>
              </a:solidFill>
              <a:prstDash val="solid"/>
              <a:miter/>
            </a:ln>
          </p:spPr>
          <p:txBody>
            <a:bodyPr/>
            <a:lstStyle/>
            <a:p/>
          </p:txBody>
        </p:sp>
        <p:sp>
          <p:nvSpPr>
            <p:cNvPr id="58" name="rc58"/>
            <p:cNvSpPr/>
            <p:nvPr/>
          </p:nvSpPr>
          <p:spPr>
            <a:xfrm>
              <a:off x="4313092" y="1271534"/>
              <a:ext cx="440862" cy="731266"/>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59" name="rc59"/>
            <p:cNvSpPr/>
            <p:nvPr/>
          </p:nvSpPr>
          <p:spPr>
            <a:xfrm>
              <a:off x="4753955" y="1271534"/>
              <a:ext cx="440862" cy="731266"/>
            </a:xfrm>
            <a:prstGeom prst="rect">
              <a:avLst/>
            </a:prstGeom>
            <a:solidFill>
              <a:srgbClr val="E32B1A">
                <a:alpha val="100000"/>
              </a:srgbClr>
            </a:solidFill>
            <a:ln w="2710" cap="flat">
              <a:solidFill>
                <a:srgbClr val="FFFFFF">
                  <a:alpha val="100000"/>
                </a:srgbClr>
              </a:solidFill>
              <a:prstDash val="solid"/>
              <a:miter/>
            </a:ln>
          </p:spPr>
          <p:txBody>
            <a:bodyPr/>
            <a:lstStyle/>
            <a:p/>
          </p:txBody>
        </p:sp>
        <p:sp>
          <p:nvSpPr>
            <p:cNvPr id="60" name="rc60"/>
            <p:cNvSpPr/>
            <p:nvPr/>
          </p:nvSpPr>
          <p:spPr>
            <a:xfrm>
              <a:off x="5194818" y="1271534"/>
              <a:ext cx="440862" cy="73126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1" name="rc61"/>
            <p:cNvSpPr/>
            <p:nvPr/>
          </p:nvSpPr>
          <p:spPr>
            <a:xfrm>
              <a:off x="5635681" y="1271534"/>
              <a:ext cx="440862" cy="731266"/>
            </a:xfrm>
            <a:prstGeom prst="rect">
              <a:avLst/>
            </a:prstGeom>
            <a:solidFill>
              <a:srgbClr val="E73D1C">
                <a:alpha val="100000"/>
              </a:srgbClr>
            </a:solidFill>
            <a:ln w="2710" cap="flat">
              <a:solidFill>
                <a:srgbClr val="FFFFFF">
                  <a:alpha val="100000"/>
                </a:srgbClr>
              </a:solidFill>
              <a:prstDash val="solid"/>
              <a:miter/>
            </a:ln>
          </p:spPr>
          <p:txBody>
            <a:bodyPr/>
            <a:lstStyle/>
            <a:p/>
          </p:txBody>
        </p:sp>
        <p:sp>
          <p:nvSpPr>
            <p:cNvPr id="62" name="rc62"/>
            <p:cNvSpPr/>
            <p:nvPr/>
          </p:nvSpPr>
          <p:spPr>
            <a:xfrm>
              <a:off x="6076543" y="1271534"/>
              <a:ext cx="440862" cy="731266"/>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63" name="rc63"/>
            <p:cNvSpPr/>
            <p:nvPr/>
          </p:nvSpPr>
          <p:spPr>
            <a:xfrm>
              <a:off x="6517406" y="1271534"/>
              <a:ext cx="440862" cy="731266"/>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64" name="rc64"/>
            <p:cNvSpPr/>
            <p:nvPr/>
          </p:nvSpPr>
          <p:spPr>
            <a:xfrm>
              <a:off x="6958269" y="1271534"/>
              <a:ext cx="440862" cy="731266"/>
            </a:xfrm>
            <a:prstGeom prst="rect">
              <a:avLst/>
            </a:prstGeom>
            <a:solidFill>
              <a:srgbClr val="ED551E">
                <a:alpha val="100000"/>
              </a:srgbClr>
            </a:solidFill>
            <a:ln w="2710" cap="flat">
              <a:solidFill>
                <a:srgbClr val="FFFFFF">
                  <a:alpha val="100000"/>
                </a:srgbClr>
              </a:solidFill>
              <a:prstDash val="solid"/>
              <a:miter/>
            </a:ln>
          </p:spPr>
          <p:txBody>
            <a:bodyPr/>
            <a:lstStyle/>
            <a:p/>
          </p:txBody>
        </p:sp>
        <p:sp>
          <p:nvSpPr>
            <p:cNvPr id="65" name="rc65"/>
            <p:cNvSpPr/>
            <p:nvPr/>
          </p:nvSpPr>
          <p:spPr>
            <a:xfrm>
              <a:off x="7399132" y="1271534"/>
              <a:ext cx="440862" cy="731266"/>
            </a:xfrm>
            <a:prstGeom prst="rect">
              <a:avLst/>
            </a:prstGeom>
            <a:solidFill>
              <a:srgbClr val="F7C215">
                <a:alpha val="100000"/>
              </a:srgbClr>
            </a:solidFill>
            <a:ln w="2710" cap="flat">
              <a:solidFill>
                <a:srgbClr val="FFFFFF">
                  <a:alpha val="100000"/>
                </a:srgbClr>
              </a:solidFill>
              <a:prstDash val="solid"/>
              <a:miter/>
            </a:ln>
          </p:spPr>
          <p:txBody>
            <a:bodyPr/>
            <a:lstStyle/>
            <a:p/>
          </p:txBody>
        </p:sp>
        <p:sp>
          <p:nvSpPr>
            <p:cNvPr id="66" name="rc66"/>
            <p:cNvSpPr/>
            <p:nvPr/>
          </p:nvSpPr>
          <p:spPr>
            <a:xfrm>
              <a:off x="7839995" y="1271534"/>
              <a:ext cx="440862" cy="731266"/>
            </a:xfrm>
            <a:prstGeom prst="rect">
              <a:avLst/>
            </a:prstGeom>
            <a:solidFill>
              <a:srgbClr val="79B941">
                <a:alpha val="100000"/>
              </a:srgbClr>
            </a:solidFill>
            <a:ln w="2710" cap="flat">
              <a:solidFill>
                <a:srgbClr val="FFFFFF">
                  <a:alpha val="100000"/>
                </a:srgbClr>
              </a:solidFill>
              <a:prstDash val="solid"/>
              <a:miter/>
            </a:ln>
          </p:spPr>
          <p:txBody>
            <a:bodyPr/>
            <a:lstStyle/>
            <a:p/>
          </p:txBody>
        </p:sp>
        <p:sp>
          <p:nvSpPr>
            <p:cNvPr id="67" name="rc67"/>
            <p:cNvSpPr/>
            <p:nvPr/>
          </p:nvSpPr>
          <p:spPr>
            <a:xfrm>
              <a:off x="8280857" y="1271534"/>
              <a:ext cx="440862" cy="731266"/>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68" name="rc68"/>
            <p:cNvSpPr/>
            <p:nvPr/>
          </p:nvSpPr>
          <p:spPr>
            <a:xfrm>
              <a:off x="1667916" y="2002800"/>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9" name="rc69"/>
            <p:cNvSpPr/>
            <p:nvPr/>
          </p:nvSpPr>
          <p:spPr>
            <a:xfrm>
              <a:off x="2108778" y="2002800"/>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0" name="rc70"/>
            <p:cNvSpPr/>
            <p:nvPr/>
          </p:nvSpPr>
          <p:spPr>
            <a:xfrm>
              <a:off x="2549641" y="2002800"/>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1" name="rc71"/>
            <p:cNvSpPr/>
            <p:nvPr/>
          </p:nvSpPr>
          <p:spPr>
            <a:xfrm>
              <a:off x="2990504" y="2002800"/>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2" name="rc72"/>
            <p:cNvSpPr/>
            <p:nvPr/>
          </p:nvSpPr>
          <p:spPr>
            <a:xfrm>
              <a:off x="3431367" y="2002800"/>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3" name="rc73"/>
            <p:cNvSpPr/>
            <p:nvPr/>
          </p:nvSpPr>
          <p:spPr>
            <a:xfrm>
              <a:off x="3872229" y="2002800"/>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4" name="rc74"/>
            <p:cNvSpPr/>
            <p:nvPr/>
          </p:nvSpPr>
          <p:spPr>
            <a:xfrm>
              <a:off x="4313092" y="2002800"/>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5" name="rc75"/>
            <p:cNvSpPr/>
            <p:nvPr/>
          </p:nvSpPr>
          <p:spPr>
            <a:xfrm>
              <a:off x="4753955" y="2002800"/>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6" name="rc76"/>
            <p:cNvSpPr/>
            <p:nvPr/>
          </p:nvSpPr>
          <p:spPr>
            <a:xfrm>
              <a:off x="5194818" y="2002800"/>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7" name="rc77"/>
            <p:cNvSpPr/>
            <p:nvPr/>
          </p:nvSpPr>
          <p:spPr>
            <a:xfrm>
              <a:off x="5635681" y="2002800"/>
              <a:ext cx="440862" cy="73126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78" name="rc78"/>
            <p:cNvSpPr/>
            <p:nvPr/>
          </p:nvSpPr>
          <p:spPr>
            <a:xfrm>
              <a:off x="6076543" y="2002800"/>
              <a:ext cx="440862" cy="731266"/>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79" name="rc79"/>
            <p:cNvSpPr/>
            <p:nvPr/>
          </p:nvSpPr>
          <p:spPr>
            <a:xfrm>
              <a:off x="6517406" y="2002800"/>
              <a:ext cx="440862" cy="73126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80" name="rc80"/>
            <p:cNvSpPr/>
            <p:nvPr/>
          </p:nvSpPr>
          <p:spPr>
            <a:xfrm>
              <a:off x="6958269" y="2002800"/>
              <a:ext cx="440862" cy="73126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81" name="rc81"/>
            <p:cNvSpPr/>
            <p:nvPr/>
          </p:nvSpPr>
          <p:spPr>
            <a:xfrm>
              <a:off x="7399132" y="2002800"/>
              <a:ext cx="440862" cy="73126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2" name="rc82"/>
            <p:cNvSpPr/>
            <p:nvPr/>
          </p:nvSpPr>
          <p:spPr>
            <a:xfrm>
              <a:off x="7839995" y="2002800"/>
              <a:ext cx="440862" cy="731266"/>
            </a:xfrm>
            <a:prstGeom prst="rect">
              <a:avLst/>
            </a:prstGeom>
            <a:solidFill>
              <a:srgbClr val="D5C228">
                <a:alpha val="100000"/>
              </a:srgbClr>
            </a:solidFill>
            <a:ln w="2710" cap="flat">
              <a:solidFill>
                <a:srgbClr val="FFFFFF">
                  <a:alpha val="100000"/>
                </a:srgbClr>
              </a:solidFill>
              <a:prstDash val="solid"/>
              <a:miter/>
            </a:ln>
          </p:spPr>
          <p:txBody>
            <a:bodyPr/>
            <a:lstStyle/>
            <a:p/>
          </p:txBody>
        </p:sp>
        <p:sp>
          <p:nvSpPr>
            <p:cNvPr id="83" name="rc83"/>
            <p:cNvSpPr/>
            <p:nvPr/>
          </p:nvSpPr>
          <p:spPr>
            <a:xfrm>
              <a:off x="8280857" y="2002800"/>
              <a:ext cx="440862" cy="731266"/>
            </a:xfrm>
            <a:prstGeom prst="rect">
              <a:avLst/>
            </a:prstGeom>
            <a:solidFill>
              <a:srgbClr val="65AC40">
                <a:alpha val="100000"/>
              </a:srgbClr>
            </a:solidFill>
            <a:ln w="2710" cap="flat">
              <a:solidFill>
                <a:srgbClr val="FFFFFF">
                  <a:alpha val="100000"/>
                </a:srgbClr>
              </a:solidFill>
              <a:prstDash val="solid"/>
              <a:miter/>
            </a:ln>
          </p:spPr>
          <p:txBody>
            <a:bodyPr/>
            <a:lstStyle/>
            <a:p/>
          </p:txBody>
        </p:sp>
        <p:sp>
          <p:nvSpPr>
            <p:cNvPr id="84" name="rc84"/>
            <p:cNvSpPr/>
            <p:nvPr/>
          </p:nvSpPr>
          <p:spPr>
            <a:xfrm>
              <a:off x="1667916" y="3465333"/>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5" name="rc85"/>
            <p:cNvSpPr/>
            <p:nvPr/>
          </p:nvSpPr>
          <p:spPr>
            <a:xfrm>
              <a:off x="2108778" y="3465333"/>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6" name="rc86"/>
            <p:cNvSpPr/>
            <p:nvPr/>
          </p:nvSpPr>
          <p:spPr>
            <a:xfrm>
              <a:off x="2549641" y="3465333"/>
              <a:ext cx="440862" cy="7312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7" name="rc87"/>
            <p:cNvSpPr/>
            <p:nvPr/>
          </p:nvSpPr>
          <p:spPr>
            <a:xfrm>
              <a:off x="2990504" y="3465333"/>
              <a:ext cx="440862" cy="73126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88" name="rc88"/>
            <p:cNvSpPr/>
            <p:nvPr/>
          </p:nvSpPr>
          <p:spPr>
            <a:xfrm>
              <a:off x="3431367" y="3465333"/>
              <a:ext cx="440862" cy="73126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89" name="rc89"/>
            <p:cNvSpPr/>
            <p:nvPr/>
          </p:nvSpPr>
          <p:spPr>
            <a:xfrm>
              <a:off x="3872229" y="3465333"/>
              <a:ext cx="440862" cy="73126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90" name="rc90"/>
            <p:cNvSpPr/>
            <p:nvPr/>
          </p:nvSpPr>
          <p:spPr>
            <a:xfrm>
              <a:off x="4313092" y="3465333"/>
              <a:ext cx="440862" cy="73126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91" name="rc91"/>
            <p:cNvSpPr/>
            <p:nvPr/>
          </p:nvSpPr>
          <p:spPr>
            <a:xfrm>
              <a:off x="4753955" y="3465333"/>
              <a:ext cx="440862" cy="73126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2" name="rc92"/>
            <p:cNvSpPr/>
            <p:nvPr/>
          </p:nvSpPr>
          <p:spPr>
            <a:xfrm>
              <a:off x="5194818" y="3465333"/>
              <a:ext cx="440862" cy="73126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93" name="rc93"/>
            <p:cNvSpPr/>
            <p:nvPr/>
          </p:nvSpPr>
          <p:spPr>
            <a:xfrm>
              <a:off x="5635681" y="3465333"/>
              <a:ext cx="440862" cy="73126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94" name="rc94"/>
            <p:cNvSpPr/>
            <p:nvPr/>
          </p:nvSpPr>
          <p:spPr>
            <a:xfrm>
              <a:off x="6076543" y="3465333"/>
              <a:ext cx="440862" cy="73126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5" name="rc95"/>
            <p:cNvSpPr/>
            <p:nvPr/>
          </p:nvSpPr>
          <p:spPr>
            <a:xfrm>
              <a:off x="6517406" y="3465333"/>
              <a:ext cx="440862" cy="731266"/>
            </a:xfrm>
            <a:prstGeom prst="rect">
              <a:avLst/>
            </a:prstGeom>
            <a:solidFill>
              <a:srgbClr val="DF2118">
                <a:alpha val="100000"/>
              </a:srgbClr>
            </a:solidFill>
            <a:ln w="2710" cap="flat">
              <a:solidFill>
                <a:srgbClr val="FFFFFF">
                  <a:alpha val="100000"/>
                </a:srgbClr>
              </a:solidFill>
              <a:prstDash val="solid"/>
              <a:miter/>
            </a:ln>
          </p:spPr>
          <p:txBody>
            <a:bodyPr/>
            <a:lstStyle/>
            <a:p/>
          </p:txBody>
        </p:sp>
        <p:sp>
          <p:nvSpPr>
            <p:cNvPr id="96" name="rc96"/>
            <p:cNvSpPr/>
            <p:nvPr/>
          </p:nvSpPr>
          <p:spPr>
            <a:xfrm>
              <a:off x="6958269" y="3465333"/>
              <a:ext cx="440862" cy="731266"/>
            </a:xfrm>
            <a:prstGeom prst="rect">
              <a:avLst/>
            </a:prstGeom>
            <a:solidFill>
              <a:srgbClr val="DF2118">
                <a:alpha val="100000"/>
              </a:srgbClr>
            </a:solidFill>
            <a:ln w="2710" cap="flat">
              <a:solidFill>
                <a:srgbClr val="FFFFFF">
                  <a:alpha val="100000"/>
                </a:srgbClr>
              </a:solidFill>
              <a:prstDash val="solid"/>
              <a:miter/>
            </a:ln>
          </p:spPr>
          <p:txBody>
            <a:bodyPr/>
            <a:lstStyle/>
            <a:p/>
          </p:txBody>
        </p:sp>
        <p:sp>
          <p:nvSpPr>
            <p:cNvPr id="97" name="rc97"/>
            <p:cNvSpPr/>
            <p:nvPr/>
          </p:nvSpPr>
          <p:spPr>
            <a:xfrm>
              <a:off x="7399132" y="3465333"/>
              <a:ext cx="440862" cy="731266"/>
            </a:xfrm>
            <a:prstGeom prst="rect">
              <a:avLst/>
            </a:prstGeom>
            <a:solidFill>
              <a:srgbClr val="F37120">
                <a:alpha val="100000"/>
              </a:srgbClr>
            </a:solidFill>
            <a:ln w="2710" cap="flat">
              <a:solidFill>
                <a:srgbClr val="FFFFFF">
                  <a:alpha val="100000"/>
                </a:srgbClr>
              </a:solidFill>
              <a:prstDash val="solid"/>
              <a:miter/>
            </a:ln>
          </p:spPr>
          <p:txBody>
            <a:bodyPr/>
            <a:lstStyle/>
            <a:p/>
          </p:txBody>
        </p:sp>
        <p:sp>
          <p:nvSpPr>
            <p:cNvPr id="98" name="rc98"/>
            <p:cNvSpPr/>
            <p:nvPr/>
          </p:nvSpPr>
          <p:spPr>
            <a:xfrm>
              <a:off x="7839995" y="3465333"/>
              <a:ext cx="440862" cy="731266"/>
            </a:xfrm>
            <a:prstGeom prst="rect">
              <a:avLst/>
            </a:prstGeom>
            <a:solidFill>
              <a:srgbClr val="FDB015">
                <a:alpha val="100000"/>
              </a:srgbClr>
            </a:solidFill>
            <a:ln w="2710" cap="flat">
              <a:solidFill>
                <a:srgbClr val="FFFFFF">
                  <a:alpha val="100000"/>
                </a:srgbClr>
              </a:solidFill>
              <a:prstDash val="solid"/>
              <a:miter/>
            </a:ln>
          </p:spPr>
          <p:txBody>
            <a:bodyPr/>
            <a:lstStyle/>
            <a:p/>
          </p:txBody>
        </p:sp>
        <p:sp>
          <p:nvSpPr>
            <p:cNvPr id="99" name="rc99"/>
            <p:cNvSpPr/>
            <p:nvPr/>
          </p:nvSpPr>
          <p:spPr>
            <a:xfrm>
              <a:off x="8280857" y="3465333"/>
              <a:ext cx="440862" cy="731266"/>
            </a:xfrm>
            <a:prstGeom prst="rect">
              <a:avLst/>
            </a:prstGeom>
            <a:solidFill>
              <a:srgbClr val="DEC224">
                <a:alpha val="100000"/>
              </a:srgbClr>
            </a:solidFill>
            <a:ln w="2710" cap="flat">
              <a:solidFill>
                <a:srgbClr val="FFFFFF">
                  <a:alpha val="100000"/>
                </a:srgbClr>
              </a:solidFill>
              <a:prstDash val="solid"/>
              <a:miter/>
            </a:ln>
          </p:spPr>
          <p:txBody>
            <a:bodyPr/>
            <a:lstStyle/>
            <a:p/>
          </p:txBody>
        </p:sp>
        <p:sp>
          <p:nvSpPr>
            <p:cNvPr id="100" name="tx100"/>
            <p:cNvSpPr/>
            <p:nvPr/>
          </p:nvSpPr>
          <p:spPr>
            <a:xfrm>
              <a:off x="8441030" y="1598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1" name="tx101"/>
            <p:cNvSpPr/>
            <p:nvPr/>
          </p:nvSpPr>
          <p:spPr>
            <a:xfrm>
              <a:off x="8441030" y="2329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2" name="tx102"/>
            <p:cNvSpPr/>
            <p:nvPr/>
          </p:nvSpPr>
          <p:spPr>
            <a:xfrm>
              <a:off x="1858217" y="45234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03" name="tx103"/>
            <p:cNvSpPr/>
            <p:nvPr/>
          </p:nvSpPr>
          <p:spPr>
            <a:xfrm>
              <a:off x="2299080" y="45234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04" name="tx104"/>
            <p:cNvSpPr/>
            <p:nvPr/>
          </p:nvSpPr>
          <p:spPr>
            <a:xfrm>
              <a:off x="2739943" y="45234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05" name="tx105"/>
            <p:cNvSpPr/>
            <p:nvPr/>
          </p:nvSpPr>
          <p:spPr>
            <a:xfrm>
              <a:off x="3180806" y="45234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06" name="tx106"/>
            <p:cNvSpPr/>
            <p:nvPr/>
          </p:nvSpPr>
          <p:spPr>
            <a:xfrm>
              <a:off x="3621669" y="45234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07" name="tx107"/>
            <p:cNvSpPr/>
            <p:nvPr/>
          </p:nvSpPr>
          <p:spPr>
            <a:xfrm>
              <a:off x="4062531" y="45234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08" name="tx108"/>
            <p:cNvSpPr/>
            <p:nvPr/>
          </p:nvSpPr>
          <p:spPr>
            <a:xfrm>
              <a:off x="4503394" y="45234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09" name="tx109"/>
            <p:cNvSpPr/>
            <p:nvPr/>
          </p:nvSpPr>
          <p:spPr>
            <a:xfrm>
              <a:off x="4944257" y="45234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0" name="tx110"/>
            <p:cNvSpPr/>
            <p:nvPr/>
          </p:nvSpPr>
          <p:spPr>
            <a:xfrm>
              <a:off x="5385120" y="45234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1" name="tx111"/>
            <p:cNvSpPr/>
            <p:nvPr/>
          </p:nvSpPr>
          <p:spPr>
            <a:xfrm>
              <a:off x="5825983" y="45234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2" name="tx112"/>
            <p:cNvSpPr/>
            <p:nvPr/>
          </p:nvSpPr>
          <p:spPr>
            <a:xfrm>
              <a:off x="6266845" y="45234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3" name="tx113"/>
            <p:cNvSpPr/>
            <p:nvPr/>
          </p:nvSpPr>
          <p:spPr>
            <a:xfrm>
              <a:off x="6707708" y="45234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14" name="tx114"/>
            <p:cNvSpPr/>
            <p:nvPr/>
          </p:nvSpPr>
          <p:spPr>
            <a:xfrm>
              <a:off x="7148571" y="45234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15" name="tx115"/>
            <p:cNvSpPr/>
            <p:nvPr/>
          </p:nvSpPr>
          <p:spPr>
            <a:xfrm>
              <a:off x="7563328" y="452341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16" name="tx116"/>
            <p:cNvSpPr/>
            <p:nvPr/>
          </p:nvSpPr>
          <p:spPr>
            <a:xfrm>
              <a:off x="8030297" y="45234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17" name="tx117"/>
            <p:cNvSpPr/>
            <p:nvPr/>
          </p:nvSpPr>
          <p:spPr>
            <a:xfrm>
              <a:off x="8471159" y="45234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18" name="tx118"/>
            <p:cNvSpPr/>
            <p:nvPr/>
          </p:nvSpPr>
          <p:spPr>
            <a:xfrm>
              <a:off x="1858217" y="30608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9" name="tx119"/>
            <p:cNvSpPr/>
            <p:nvPr/>
          </p:nvSpPr>
          <p:spPr>
            <a:xfrm>
              <a:off x="2299080" y="30608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20" name="tx120"/>
            <p:cNvSpPr/>
            <p:nvPr/>
          </p:nvSpPr>
          <p:spPr>
            <a:xfrm>
              <a:off x="2739943" y="30608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21" name="tx121"/>
            <p:cNvSpPr/>
            <p:nvPr/>
          </p:nvSpPr>
          <p:spPr>
            <a:xfrm>
              <a:off x="3180806" y="30608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22" name="tx122"/>
            <p:cNvSpPr/>
            <p:nvPr/>
          </p:nvSpPr>
          <p:spPr>
            <a:xfrm>
              <a:off x="3621669" y="30608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23" name="tx123"/>
            <p:cNvSpPr/>
            <p:nvPr/>
          </p:nvSpPr>
          <p:spPr>
            <a:xfrm>
              <a:off x="4062531" y="30608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24" name="tx124"/>
            <p:cNvSpPr/>
            <p:nvPr/>
          </p:nvSpPr>
          <p:spPr>
            <a:xfrm>
              <a:off x="4503394" y="30608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5" name="tx125"/>
            <p:cNvSpPr/>
            <p:nvPr/>
          </p:nvSpPr>
          <p:spPr>
            <a:xfrm>
              <a:off x="4944257" y="30608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126" name="tx126"/>
            <p:cNvSpPr/>
            <p:nvPr/>
          </p:nvSpPr>
          <p:spPr>
            <a:xfrm>
              <a:off x="5354990" y="30608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27" name="tx127"/>
            <p:cNvSpPr/>
            <p:nvPr/>
          </p:nvSpPr>
          <p:spPr>
            <a:xfrm>
              <a:off x="5795853" y="30608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28" name="tx128"/>
            <p:cNvSpPr/>
            <p:nvPr/>
          </p:nvSpPr>
          <p:spPr>
            <a:xfrm>
              <a:off x="6236716" y="30608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29" name="tx129"/>
            <p:cNvSpPr/>
            <p:nvPr/>
          </p:nvSpPr>
          <p:spPr>
            <a:xfrm>
              <a:off x="6677579" y="30608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30" name="tx130"/>
            <p:cNvSpPr/>
            <p:nvPr/>
          </p:nvSpPr>
          <p:spPr>
            <a:xfrm>
              <a:off x="7118441" y="30608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31" name="tx131"/>
            <p:cNvSpPr/>
            <p:nvPr/>
          </p:nvSpPr>
          <p:spPr>
            <a:xfrm>
              <a:off x="7559304" y="30608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32" name="tx132"/>
            <p:cNvSpPr/>
            <p:nvPr/>
          </p:nvSpPr>
          <p:spPr>
            <a:xfrm>
              <a:off x="8000167" y="30608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33" name="tx133"/>
            <p:cNvSpPr/>
            <p:nvPr/>
          </p:nvSpPr>
          <p:spPr>
            <a:xfrm>
              <a:off x="8441030" y="30608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34" name="tx134"/>
            <p:cNvSpPr/>
            <p:nvPr/>
          </p:nvSpPr>
          <p:spPr>
            <a:xfrm>
              <a:off x="1858217" y="525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35" name="tx135"/>
            <p:cNvSpPr/>
            <p:nvPr/>
          </p:nvSpPr>
          <p:spPr>
            <a:xfrm>
              <a:off x="2299080" y="525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36" name="tx136"/>
            <p:cNvSpPr/>
            <p:nvPr/>
          </p:nvSpPr>
          <p:spPr>
            <a:xfrm>
              <a:off x="2739943" y="525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37" name="tx137"/>
            <p:cNvSpPr/>
            <p:nvPr/>
          </p:nvSpPr>
          <p:spPr>
            <a:xfrm>
              <a:off x="3180806" y="525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38" name="tx138"/>
            <p:cNvSpPr/>
            <p:nvPr/>
          </p:nvSpPr>
          <p:spPr>
            <a:xfrm>
              <a:off x="3621669" y="525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39" name="tx139"/>
            <p:cNvSpPr/>
            <p:nvPr/>
          </p:nvSpPr>
          <p:spPr>
            <a:xfrm>
              <a:off x="4062531" y="525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40" name="tx140"/>
            <p:cNvSpPr/>
            <p:nvPr/>
          </p:nvSpPr>
          <p:spPr>
            <a:xfrm>
              <a:off x="4503394" y="525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41" name="tx141"/>
            <p:cNvSpPr/>
            <p:nvPr/>
          </p:nvSpPr>
          <p:spPr>
            <a:xfrm>
              <a:off x="4944257" y="525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42" name="tx142"/>
            <p:cNvSpPr/>
            <p:nvPr/>
          </p:nvSpPr>
          <p:spPr>
            <a:xfrm>
              <a:off x="5385120" y="525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43" name="tx143"/>
            <p:cNvSpPr/>
            <p:nvPr/>
          </p:nvSpPr>
          <p:spPr>
            <a:xfrm>
              <a:off x="5825983" y="525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44" name="tx144"/>
            <p:cNvSpPr/>
            <p:nvPr/>
          </p:nvSpPr>
          <p:spPr>
            <a:xfrm>
              <a:off x="6266845" y="525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45" name="tx145"/>
            <p:cNvSpPr/>
            <p:nvPr/>
          </p:nvSpPr>
          <p:spPr>
            <a:xfrm>
              <a:off x="6707708" y="525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46" name="tx146"/>
            <p:cNvSpPr/>
            <p:nvPr/>
          </p:nvSpPr>
          <p:spPr>
            <a:xfrm>
              <a:off x="7148571" y="525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47" name="tx147"/>
            <p:cNvSpPr/>
            <p:nvPr/>
          </p:nvSpPr>
          <p:spPr>
            <a:xfrm>
              <a:off x="7589434" y="525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48" name="tx148"/>
            <p:cNvSpPr/>
            <p:nvPr/>
          </p:nvSpPr>
          <p:spPr>
            <a:xfrm>
              <a:off x="8030297" y="525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49" name="tx149"/>
            <p:cNvSpPr/>
            <p:nvPr/>
          </p:nvSpPr>
          <p:spPr>
            <a:xfrm>
              <a:off x="8471159" y="525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50" name="tx150"/>
            <p:cNvSpPr/>
            <p:nvPr/>
          </p:nvSpPr>
          <p:spPr>
            <a:xfrm>
              <a:off x="1858217" y="15983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51" name="tx151"/>
            <p:cNvSpPr/>
            <p:nvPr/>
          </p:nvSpPr>
          <p:spPr>
            <a:xfrm>
              <a:off x="2299080" y="15983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52" name="tx152"/>
            <p:cNvSpPr/>
            <p:nvPr/>
          </p:nvSpPr>
          <p:spPr>
            <a:xfrm>
              <a:off x="2739943" y="15983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53" name="tx153"/>
            <p:cNvSpPr/>
            <p:nvPr/>
          </p:nvSpPr>
          <p:spPr>
            <a:xfrm>
              <a:off x="3180806" y="15983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54" name="tx154"/>
            <p:cNvSpPr/>
            <p:nvPr/>
          </p:nvSpPr>
          <p:spPr>
            <a:xfrm>
              <a:off x="3591539" y="1598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55" name="tx155"/>
            <p:cNvSpPr/>
            <p:nvPr/>
          </p:nvSpPr>
          <p:spPr>
            <a:xfrm>
              <a:off x="4032402" y="1598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56" name="tx156"/>
            <p:cNvSpPr/>
            <p:nvPr/>
          </p:nvSpPr>
          <p:spPr>
            <a:xfrm>
              <a:off x="4473265" y="1598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57" name="tx157"/>
            <p:cNvSpPr/>
            <p:nvPr/>
          </p:nvSpPr>
          <p:spPr>
            <a:xfrm>
              <a:off x="4914128" y="1598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58" name="tx158"/>
            <p:cNvSpPr/>
            <p:nvPr/>
          </p:nvSpPr>
          <p:spPr>
            <a:xfrm>
              <a:off x="5359014" y="159835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59" name="tx159"/>
            <p:cNvSpPr/>
            <p:nvPr/>
          </p:nvSpPr>
          <p:spPr>
            <a:xfrm>
              <a:off x="5795853" y="1598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60" name="tx160"/>
            <p:cNvSpPr/>
            <p:nvPr/>
          </p:nvSpPr>
          <p:spPr>
            <a:xfrm>
              <a:off x="6236716" y="1598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61" name="tx161"/>
            <p:cNvSpPr/>
            <p:nvPr/>
          </p:nvSpPr>
          <p:spPr>
            <a:xfrm>
              <a:off x="6677579" y="1598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62" name="tx162"/>
            <p:cNvSpPr/>
            <p:nvPr/>
          </p:nvSpPr>
          <p:spPr>
            <a:xfrm>
              <a:off x="7118441" y="1598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63" name="tx163"/>
            <p:cNvSpPr/>
            <p:nvPr/>
          </p:nvSpPr>
          <p:spPr>
            <a:xfrm>
              <a:off x="7559304" y="1598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64" name="tx164"/>
            <p:cNvSpPr/>
            <p:nvPr/>
          </p:nvSpPr>
          <p:spPr>
            <a:xfrm>
              <a:off x="8000167" y="1598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65" name="tx165"/>
            <p:cNvSpPr/>
            <p:nvPr/>
          </p:nvSpPr>
          <p:spPr>
            <a:xfrm>
              <a:off x="1858217" y="2329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66" name="tx166"/>
            <p:cNvSpPr/>
            <p:nvPr/>
          </p:nvSpPr>
          <p:spPr>
            <a:xfrm>
              <a:off x="2299080" y="2329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67" name="tx167"/>
            <p:cNvSpPr/>
            <p:nvPr/>
          </p:nvSpPr>
          <p:spPr>
            <a:xfrm>
              <a:off x="2739943" y="2329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68" name="tx168"/>
            <p:cNvSpPr/>
            <p:nvPr/>
          </p:nvSpPr>
          <p:spPr>
            <a:xfrm>
              <a:off x="3180806" y="2329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69" name="tx169"/>
            <p:cNvSpPr/>
            <p:nvPr/>
          </p:nvSpPr>
          <p:spPr>
            <a:xfrm>
              <a:off x="3621669" y="2329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70" name="tx170"/>
            <p:cNvSpPr/>
            <p:nvPr/>
          </p:nvSpPr>
          <p:spPr>
            <a:xfrm>
              <a:off x="4062531" y="2329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71" name="tx171"/>
            <p:cNvSpPr/>
            <p:nvPr/>
          </p:nvSpPr>
          <p:spPr>
            <a:xfrm>
              <a:off x="4503394" y="2329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72" name="tx172"/>
            <p:cNvSpPr/>
            <p:nvPr/>
          </p:nvSpPr>
          <p:spPr>
            <a:xfrm>
              <a:off x="4944257" y="2329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73" name="tx173"/>
            <p:cNvSpPr/>
            <p:nvPr/>
          </p:nvSpPr>
          <p:spPr>
            <a:xfrm>
              <a:off x="5385120" y="2329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74" name="tx174"/>
            <p:cNvSpPr/>
            <p:nvPr/>
          </p:nvSpPr>
          <p:spPr>
            <a:xfrm>
              <a:off x="5825983" y="2329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75" name="tx175"/>
            <p:cNvSpPr/>
            <p:nvPr/>
          </p:nvSpPr>
          <p:spPr>
            <a:xfrm>
              <a:off x="6266845" y="2329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76" name="tx176"/>
            <p:cNvSpPr/>
            <p:nvPr/>
          </p:nvSpPr>
          <p:spPr>
            <a:xfrm>
              <a:off x="6707708" y="2329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77" name="tx177"/>
            <p:cNvSpPr/>
            <p:nvPr/>
          </p:nvSpPr>
          <p:spPr>
            <a:xfrm>
              <a:off x="7148571" y="2329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78" name="tx178"/>
            <p:cNvSpPr/>
            <p:nvPr/>
          </p:nvSpPr>
          <p:spPr>
            <a:xfrm>
              <a:off x="7559304" y="2329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79" name="tx179"/>
            <p:cNvSpPr/>
            <p:nvPr/>
          </p:nvSpPr>
          <p:spPr>
            <a:xfrm>
              <a:off x="8000167" y="2329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80" name="tx180"/>
            <p:cNvSpPr/>
            <p:nvPr/>
          </p:nvSpPr>
          <p:spPr>
            <a:xfrm>
              <a:off x="1858217" y="37921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81" name="tx181"/>
            <p:cNvSpPr/>
            <p:nvPr/>
          </p:nvSpPr>
          <p:spPr>
            <a:xfrm>
              <a:off x="2299080" y="37921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82" name="tx182"/>
            <p:cNvSpPr/>
            <p:nvPr/>
          </p:nvSpPr>
          <p:spPr>
            <a:xfrm>
              <a:off x="2739943" y="37921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83" name="tx183"/>
            <p:cNvSpPr/>
            <p:nvPr/>
          </p:nvSpPr>
          <p:spPr>
            <a:xfrm>
              <a:off x="3180806" y="37921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84" name="tx184"/>
            <p:cNvSpPr/>
            <p:nvPr/>
          </p:nvSpPr>
          <p:spPr>
            <a:xfrm>
              <a:off x="3621669" y="37921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85" name="tx185"/>
            <p:cNvSpPr/>
            <p:nvPr/>
          </p:nvSpPr>
          <p:spPr>
            <a:xfrm>
              <a:off x="4062531" y="37921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86" name="tx186"/>
            <p:cNvSpPr/>
            <p:nvPr/>
          </p:nvSpPr>
          <p:spPr>
            <a:xfrm>
              <a:off x="4503394" y="37921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87" name="tx187"/>
            <p:cNvSpPr/>
            <p:nvPr/>
          </p:nvSpPr>
          <p:spPr>
            <a:xfrm>
              <a:off x="4944257" y="37921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88" name="tx188"/>
            <p:cNvSpPr/>
            <p:nvPr/>
          </p:nvSpPr>
          <p:spPr>
            <a:xfrm>
              <a:off x="5385120" y="37921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89" name="tx189"/>
            <p:cNvSpPr/>
            <p:nvPr/>
          </p:nvSpPr>
          <p:spPr>
            <a:xfrm>
              <a:off x="5825983" y="37921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90" name="tx190"/>
            <p:cNvSpPr/>
            <p:nvPr/>
          </p:nvSpPr>
          <p:spPr>
            <a:xfrm>
              <a:off x="6236716" y="3792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191" name="tx191"/>
            <p:cNvSpPr/>
            <p:nvPr/>
          </p:nvSpPr>
          <p:spPr>
            <a:xfrm>
              <a:off x="6677579" y="3792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92" name="tx192"/>
            <p:cNvSpPr/>
            <p:nvPr/>
          </p:nvSpPr>
          <p:spPr>
            <a:xfrm>
              <a:off x="7118441" y="3792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93" name="tx193"/>
            <p:cNvSpPr/>
            <p:nvPr/>
          </p:nvSpPr>
          <p:spPr>
            <a:xfrm>
              <a:off x="7559304" y="3792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94" name="tx194"/>
            <p:cNvSpPr/>
            <p:nvPr/>
          </p:nvSpPr>
          <p:spPr>
            <a:xfrm>
              <a:off x="8000167" y="3792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95" name="tx195"/>
            <p:cNvSpPr/>
            <p:nvPr/>
          </p:nvSpPr>
          <p:spPr>
            <a:xfrm>
              <a:off x="8441030" y="3792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96" name="rc196"/>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197" name="rc197"/>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198" name="rc198"/>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199" name="rc199"/>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00" name="rc200"/>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01" name="rc201"/>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02" name="rc202"/>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03" name="rc203"/>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04" name="rc204"/>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05" name="rc205"/>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06" name="rc206"/>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07" name="rc207"/>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08" name="rc208"/>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09" name="rc209"/>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10" name="rc210"/>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11" name="rc211"/>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12" name="rc212"/>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13" name="rc213"/>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14" name="rc214"/>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15" name="rc215"/>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16" name="rc216"/>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17" name="rc217"/>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18" name="rc218"/>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19" name="rc219"/>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20" name="rc220"/>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21" name="rc221"/>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22" name="rc222"/>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23" name="rc223"/>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24" name="rc224"/>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25" name="rc225"/>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26" name="rc226"/>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27" name="rc227"/>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28" name="rc228"/>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29" name="rc229"/>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30" name="rc230"/>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31" name="rc231"/>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32" name="rc232"/>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33" name="rc233"/>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34" name="rc234"/>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35" name="rc235"/>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36" name="rc236"/>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37" name="rc237"/>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38" name="rc238"/>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39" name="rc239"/>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40" name="rc240"/>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41" name="rc241"/>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42" name="rc242"/>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43" name="rc243"/>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44" name="rc244"/>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45" name="rc245"/>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46" name="rc246"/>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47" name="rc247"/>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48" name="rc248"/>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49" name="rc249"/>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50" name="rc250"/>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51" name="rc251"/>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52" name="rc252"/>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53" name="rc253"/>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54" name="rc254"/>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55" name="rc255"/>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56" name="rc256"/>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57" name="rc257"/>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58" name="rc258"/>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59" name="rc259"/>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60" name="rc260"/>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61" name="rc261"/>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62" name="rc262"/>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63" name="rc263"/>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64" name="rc264"/>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65" name="rc265"/>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66" name="rc266"/>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67" name="rc267"/>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68" name="rc268"/>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69" name="rc269"/>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70" name="rc270"/>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71" name="rc271"/>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72" name="rc272"/>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73" name="rc273"/>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74" name="rc274"/>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75" name="rc275"/>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76" name="rc276"/>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77" name="rc277"/>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78" name="rc278"/>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79" name="rc279"/>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80" name="rc280"/>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81" name="rc281"/>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82" name="rc282"/>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83" name="rc283"/>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84" name="rc284"/>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85" name="rc285"/>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86" name="rc286"/>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87" name="rc287"/>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88" name="rc288"/>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89" name="rc289"/>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90" name="rc290"/>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91" name="rc291"/>
            <p:cNvSpPr/>
            <p:nvPr/>
          </p:nvSpPr>
          <p:spPr>
            <a:xfrm>
              <a:off x="1667916" y="3465333"/>
              <a:ext cx="7053804" cy="731266"/>
            </a:xfrm>
            <a:prstGeom prst="rect">
              <a:avLst/>
            </a:prstGeom>
            <a:noFill/>
            <a:ln w="27101" cap="flat">
              <a:solidFill>
                <a:srgbClr val="000000">
                  <a:alpha val="100000"/>
                </a:srgbClr>
              </a:solidFill>
              <a:prstDash val="solid"/>
              <a:miter/>
            </a:ln>
          </p:spPr>
          <p:txBody>
            <a:bodyPr/>
            <a:lstStyle/>
            <a:p/>
          </p:txBody>
        </p:sp>
        <p:sp>
          <p:nvSpPr>
            <p:cNvPr id="292" name="tx292"/>
            <p:cNvSpPr/>
            <p:nvPr/>
          </p:nvSpPr>
          <p:spPr>
            <a:xfrm rot="-2700000">
              <a:off x="180744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93" name="tx293"/>
            <p:cNvSpPr/>
            <p:nvPr/>
          </p:nvSpPr>
          <p:spPr>
            <a:xfrm rot="-2700000">
              <a:off x="2249825"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94" name="tx294"/>
            <p:cNvSpPr/>
            <p:nvPr/>
          </p:nvSpPr>
          <p:spPr>
            <a:xfrm rot="-2700000">
              <a:off x="26891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95" name="tx295"/>
            <p:cNvSpPr/>
            <p:nvPr/>
          </p:nvSpPr>
          <p:spPr>
            <a:xfrm rot="-2700000">
              <a:off x="313003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96" name="tx296"/>
            <p:cNvSpPr/>
            <p:nvPr/>
          </p:nvSpPr>
          <p:spPr>
            <a:xfrm rot="-2700000">
              <a:off x="357090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97" name="tx297"/>
            <p:cNvSpPr/>
            <p:nvPr/>
          </p:nvSpPr>
          <p:spPr>
            <a:xfrm rot="-2700000">
              <a:off x="40117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98" name="tx298"/>
            <p:cNvSpPr/>
            <p:nvPr/>
          </p:nvSpPr>
          <p:spPr>
            <a:xfrm rot="-2700000">
              <a:off x="445262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99" name="tx299"/>
            <p:cNvSpPr/>
            <p:nvPr/>
          </p:nvSpPr>
          <p:spPr>
            <a:xfrm rot="-2700000">
              <a:off x="489348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300" name="tx300"/>
            <p:cNvSpPr/>
            <p:nvPr/>
          </p:nvSpPr>
          <p:spPr>
            <a:xfrm rot="-2700000">
              <a:off x="53343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301" name="tx301"/>
            <p:cNvSpPr/>
            <p:nvPr/>
          </p:nvSpPr>
          <p:spPr>
            <a:xfrm rot="-2700000">
              <a:off x="577521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302" name="tx302"/>
            <p:cNvSpPr/>
            <p:nvPr/>
          </p:nvSpPr>
          <p:spPr>
            <a:xfrm rot="-2700000">
              <a:off x="621607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303" name="tx303"/>
            <p:cNvSpPr/>
            <p:nvPr/>
          </p:nvSpPr>
          <p:spPr>
            <a:xfrm rot="-2700000">
              <a:off x="66569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304" name="tx304"/>
            <p:cNvSpPr/>
            <p:nvPr/>
          </p:nvSpPr>
          <p:spPr>
            <a:xfrm rot="-2700000">
              <a:off x="709780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305" name="tx305"/>
            <p:cNvSpPr/>
            <p:nvPr/>
          </p:nvSpPr>
          <p:spPr>
            <a:xfrm rot="-2700000">
              <a:off x="753866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306" name="tx306"/>
            <p:cNvSpPr/>
            <p:nvPr/>
          </p:nvSpPr>
          <p:spPr>
            <a:xfrm rot="-2700000">
              <a:off x="79795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307" name="tx307"/>
            <p:cNvSpPr/>
            <p:nvPr/>
          </p:nvSpPr>
          <p:spPr>
            <a:xfrm rot="-2700000">
              <a:off x="842039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308" name="tx308"/>
            <p:cNvSpPr/>
            <p:nvPr/>
          </p:nvSpPr>
          <p:spPr>
            <a:xfrm>
              <a:off x="526379" y="5243436"/>
              <a:ext cx="42016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Northern</a:t>
              </a:r>
            </a:p>
          </p:txBody>
        </p:sp>
        <p:sp>
          <p:nvSpPr>
            <p:cNvPr id="309" name="tx309"/>
            <p:cNvSpPr/>
            <p:nvPr/>
          </p:nvSpPr>
          <p:spPr>
            <a:xfrm>
              <a:off x="976538" y="5243436"/>
              <a:ext cx="27605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Africa</a:t>
              </a:r>
            </a:p>
          </p:txBody>
        </p:sp>
        <p:sp>
          <p:nvSpPr>
            <p:cNvPr id="310" name="tx310"/>
            <p:cNvSpPr/>
            <p:nvPr/>
          </p:nvSpPr>
          <p:spPr>
            <a:xfrm>
              <a:off x="598433" y="4512169"/>
              <a:ext cx="34811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Central</a:t>
              </a:r>
            </a:p>
          </p:txBody>
        </p:sp>
        <p:sp>
          <p:nvSpPr>
            <p:cNvPr id="311" name="tx311"/>
            <p:cNvSpPr/>
            <p:nvPr/>
          </p:nvSpPr>
          <p:spPr>
            <a:xfrm>
              <a:off x="976538" y="4512169"/>
              <a:ext cx="27605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Africa</a:t>
              </a:r>
            </a:p>
          </p:txBody>
        </p:sp>
        <p:sp>
          <p:nvSpPr>
            <p:cNvPr id="312" name="tx312"/>
            <p:cNvSpPr/>
            <p:nvPr/>
          </p:nvSpPr>
          <p:spPr>
            <a:xfrm>
              <a:off x="946454" y="3780903"/>
              <a:ext cx="306141"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Africa</a:t>
              </a:r>
            </a:p>
          </p:txBody>
        </p:sp>
        <p:sp>
          <p:nvSpPr>
            <p:cNvPr id="313" name="tx313"/>
            <p:cNvSpPr/>
            <p:nvPr/>
          </p:nvSpPr>
          <p:spPr>
            <a:xfrm>
              <a:off x="574293" y="3049637"/>
              <a:ext cx="37225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Eastern</a:t>
              </a:r>
            </a:p>
          </p:txBody>
        </p:sp>
        <p:sp>
          <p:nvSpPr>
            <p:cNvPr id="314" name="tx314"/>
            <p:cNvSpPr/>
            <p:nvPr/>
          </p:nvSpPr>
          <p:spPr>
            <a:xfrm>
              <a:off x="976538" y="3049637"/>
              <a:ext cx="27605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Africa</a:t>
              </a:r>
            </a:p>
          </p:txBody>
        </p:sp>
        <p:sp>
          <p:nvSpPr>
            <p:cNvPr id="315" name="tx315"/>
            <p:cNvSpPr/>
            <p:nvPr/>
          </p:nvSpPr>
          <p:spPr>
            <a:xfrm>
              <a:off x="546313" y="2318370"/>
              <a:ext cx="40023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Western</a:t>
              </a:r>
            </a:p>
          </p:txBody>
        </p:sp>
        <p:sp>
          <p:nvSpPr>
            <p:cNvPr id="316" name="tx316"/>
            <p:cNvSpPr/>
            <p:nvPr/>
          </p:nvSpPr>
          <p:spPr>
            <a:xfrm>
              <a:off x="976538" y="2318370"/>
              <a:ext cx="27605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Africa</a:t>
              </a:r>
            </a:p>
          </p:txBody>
        </p:sp>
        <p:sp>
          <p:nvSpPr>
            <p:cNvPr id="317" name="tx317"/>
            <p:cNvSpPr/>
            <p:nvPr/>
          </p:nvSpPr>
          <p:spPr>
            <a:xfrm>
              <a:off x="508182" y="1587104"/>
              <a:ext cx="43836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Southern</a:t>
              </a:r>
            </a:p>
          </p:txBody>
        </p:sp>
        <p:sp>
          <p:nvSpPr>
            <p:cNvPr id="318" name="tx318"/>
            <p:cNvSpPr/>
            <p:nvPr/>
          </p:nvSpPr>
          <p:spPr>
            <a:xfrm>
              <a:off x="976538" y="1587104"/>
              <a:ext cx="27605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Africa</a:t>
              </a:r>
            </a:p>
          </p:txBody>
        </p:sp>
        <p:sp>
          <p:nvSpPr>
            <p:cNvPr id="319" name="tx319"/>
            <p:cNvSpPr/>
            <p:nvPr/>
          </p:nvSpPr>
          <p:spPr>
            <a:xfrm>
              <a:off x="3250160" y="6087286"/>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320" name="pic320"/>
            <p:cNvPicPr/>
            <p:nvPr/>
          </p:nvPicPr>
          <p:blipFill>
            <a:blip r:embed="rId2" cstate="print"/>
            <a:stretch>
              <a:fillRect/>
            </a:stretch>
          </p:blipFill>
          <p:spPr>
            <a:xfrm>
              <a:off x="4979476" y="5941026"/>
              <a:ext cx="2160000" cy="219455"/>
            </a:xfrm>
            <a:prstGeom prst="rect">
              <a:avLst/>
            </a:prstGeom>
          </p:spPr>
        </p:pic>
        <p:sp>
          <p:nvSpPr>
            <p:cNvPr id="321" name="pl321"/>
            <p:cNvSpPr/>
            <p:nvPr/>
          </p:nvSpPr>
          <p:spPr>
            <a:xfrm>
              <a:off x="498307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22" name="pl322"/>
            <p:cNvSpPr/>
            <p:nvPr/>
          </p:nvSpPr>
          <p:spPr>
            <a:xfrm>
              <a:off x="559816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23" name="pl323"/>
            <p:cNvSpPr/>
            <p:nvPr/>
          </p:nvSpPr>
          <p:spPr>
            <a:xfrm>
              <a:off x="6213248"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24" name="pl324"/>
            <p:cNvSpPr/>
            <p:nvPr/>
          </p:nvSpPr>
          <p:spPr>
            <a:xfrm>
              <a:off x="682833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25" name="pl325"/>
            <p:cNvSpPr/>
            <p:nvPr/>
          </p:nvSpPr>
          <p:spPr>
            <a:xfrm>
              <a:off x="498307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26" name="pl326"/>
            <p:cNvSpPr/>
            <p:nvPr/>
          </p:nvSpPr>
          <p:spPr>
            <a:xfrm>
              <a:off x="559816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27" name="pl327"/>
            <p:cNvSpPr/>
            <p:nvPr/>
          </p:nvSpPr>
          <p:spPr>
            <a:xfrm>
              <a:off x="6213248"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28" name="pl328"/>
            <p:cNvSpPr/>
            <p:nvPr/>
          </p:nvSpPr>
          <p:spPr>
            <a:xfrm>
              <a:off x="682833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29" name="tx329"/>
            <p:cNvSpPr/>
            <p:nvPr/>
          </p:nvSpPr>
          <p:spPr>
            <a:xfrm>
              <a:off x="4951987"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330" name="tx330"/>
            <p:cNvSpPr/>
            <p:nvPr/>
          </p:nvSpPr>
          <p:spPr>
            <a:xfrm>
              <a:off x="553598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a:t>
              </a:r>
            </a:p>
          </p:txBody>
        </p:sp>
        <p:sp>
          <p:nvSpPr>
            <p:cNvPr id="331" name="tx331"/>
            <p:cNvSpPr/>
            <p:nvPr/>
          </p:nvSpPr>
          <p:spPr>
            <a:xfrm>
              <a:off x="615106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40</a:t>
              </a:r>
            </a:p>
          </p:txBody>
        </p:sp>
        <p:sp>
          <p:nvSpPr>
            <p:cNvPr id="332" name="tx332"/>
            <p:cNvSpPr/>
            <p:nvPr/>
          </p:nvSpPr>
          <p:spPr>
            <a:xfrm>
              <a:off x="6766154"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333" name="tx333"/>
            <p:cNvSpPr/>
            <p:nvPr/>
          </p:nvSpPr>
          <p:spPr>
            <a:xfrm>
              <a:off x="1315225" y="435349"/>
              <a:ext cx="445084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 girls, by region, 2010-2025</a:t>
              </a:r>
            </a:p>
          </p:txBody>
        </p:sp>
        <p:sp>
          <p:nvSpPr>
            <p:cNvPr id="334" name="tx334"/>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35" name="tx335"/>
            <p:cNvSpPr/>
            <p:nvPr/>
          </p:nvSpPr>
          <p:spPr>
            <a:xfrm>
              <a:off x="5935824" y="6593460"/>
              <a:ext cx="3138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coverage in 2025.</a:t>
              </a:r>
            </a:p>
          </p:txBody>
        </p:sp>
      </p:grpSp>
      <p:sp>
        <p:nvSpPr>
          <p:cNvPr id="3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region and year. The colour gradient is based on the best performing region.
In 2025, Southern Africa had the highest HPVc coverage (70%), and Northern Africa had the lowest coverage (3%).
Countries without HPV vaccine in 2025 (n=15): Algeria, Burundi, CAR, Chad, Congo, DRC, Egypt, Equatorial Guinea, Gabon, Guinea, Guinea-Bissau, Niger, Somalia, South Sudan, and Sudan.</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29687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 name="pl5"/>
            <p:cNvSpPr/>
            <p:nvPr/>
          </p:nvSpPr>
          <p:spPr>
            <a:xfrm>
              <a:off x="757350" y="280366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 name="pl6"/>
            <p:cNvSpPr/>
            <p:nvPr/>
          </p:nvSpPr>
          <p:spPr>
            <a:xfrm>
              <a:off x="757350" y="247357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7" name="pl7"/>
            <p:cNvSpPr/>
            <p:nvPr/>
          </p:nvSpPr>
          <p:spPr>
            <a:xfrm>
              <a:off x="757350" y="2143483"/>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8" name="pl8"/>
            <p:cNvSpPr/>
            <p:nvPr/>
          </p:nvSpPr>
          <p:spPr>
            <a:xfrm>
              <a:off x="757350" y="181339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9" name="pl9"/>
            <p:cNvSpPr/>
            <p:nvPr/>
          </p:nvSpPr>
          <p:spPr>
            <a:xfrm>
              <a:off x="757350" y="148330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 name="pl10"/>
            <p:cNvSpPr/>
            <p:nvPr/>
          </p:nvSpPr>
          <p:spPr>
            <a:xfrm>
              <a:off x="757350" y="11532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 name="pl11"/>
            <p:cNvSpPr/>
            <p:nvPr/>
          </p:nvSpPr>
          <p:spPr>
            <a:xfrm>
              <a:off x="757350" y="263861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230852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197843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164834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31825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 name="pl16"/>
            <p:cNvSpPr/>
            <p:nvPr/>
          </p:nvSpPr>
          <p:spPr>
            <a:xfrm>
              <a:off x="757350" y="98816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7" name="pl17"/>
            <p:cNvSpPr/>
            <p:nvPr/>
          </p:nvSpPr>
          <p:spPr>
            <a:xfrm>
              <a:off x="102703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17280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31857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46435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61012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75589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90167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4744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19321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33899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48476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63053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277631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292208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306785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321363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027030" y="2457069"/>
              <a:ext cx="2186599" cy="181550"/>
            </a:xfrm>
            <a:custGeom>
              <a:avLst/>
              <a:pathLst>
                <a:path w="2186599" h="181550">
                  <a:moveTo>
                    <a:pt x="0" y="181550"/>
                  </a:moveTo>
                  <a:lnTo>
                    <a:pt x="145773" y="181550"/>
                  </a:lnTo>
                  <a:lnTo>
                    <a:pt x="291546" y="181550"/>
                  </a:lnTo>
                  <a:lnTo>
                    <a:pt x="437319" y="181550"/>
                  </a:lnTo>
                  <a:lnTo>
                    <a:pt x="583093" y="181550"/>
                  </a:lnTo>
                  <a:lnTo>
                    <a:pt x="728866" y="181550"/>
                  </a:lnTo>
                  <a:lnTo>
                    <a:pt x="874639" y="181550"/>
                  </a:lnTo>
                  <a:lnTo>
                    <a:pt x="1020413" y="181550"/>
                  </a:lnTo>
                  <a:lnTo>
                    <a:pt x="1166186" y="181550"/>
                  </a:lnTo>
                  <a:lnTo>
                    <a:pt x="1311959" y="181550"/>
                  </a:lnTo>
                  <a:lnTo>
                    <a:pt x="1457733" y="165045"/>
                  </a:lnTo>
                  <a:lnTo>
                    <a:pt x="1603506" y="132036"/>
                  </a:lnTo>
                  <a:lnTo>
                    <a:pt x="1749279" y="115531"/>
                  </a:lnTo>
                  <a:lnTo>
                    <a:pt x="1895052" y="0"/>
                  </a:lnTo>
                  <a:lnTo>
                    <a:pt x="2040826" y="82522"/>
                  </a:lnTo>
                  <a:lnTo>
                    <a:pt x="2186599" y="99027"/>
                  </a:lnTo>
                </a:path>
              </a:pathLst>
            </a:custGeom>
            <a:ln w="28456" cap="flat">
              <a:solidFill>
                <a:srgbClr val="FF0000">
                  <a:alpha val="100000"/>
                </a:srgbClr>
              </a:solidFill>
              <a:prstDash val="solid"/>
              <a:round/>
            </a:ln>
          </p:spPr>
          <p:txBody>
            <a:bodyPr/>
            <a:lstStyle/>
            <a:p/>
          </p:txBody>
        </p:sp>
        <p:sp>
          <p:nvSpPr>
            <p:cNvPr id="34" name="pl34"/>
            <p:cNvSpPr/>
            <p:nvPr/>
          </p:nvSpPr>
          <p:spPr>
            <a:xfrm>
              <a:off x="1027030" y="2457069"/>
              <a:ext cx="2186599" cy="181550"/>
            </a:xfrm>
            <a:custGeom>
              <a:avLst/>
              <a:pathLst>
                <a:path w="2186599" h="181550">
                  <a:moveTo>
                    <a:pt x="0" y="181550"/>
                  </a:moveTo>
                  <a:lnTo>
                    <a:pt x="145773" y="181550"/>
                  </a:lnTo>
                  <a:lnTo>
                    <a:pt x="291546" y="181550"/>
                  </a:lnTo>
                  <a:lnTo>
                    <a:pt x="437319" y="181550"/>
                  </a:lnTo>
                  <a:lnTo>
                    <a:pt x="583093" y="181550"/>
                  </a:lnTo>
                  <a:lnTo>
                    <a:pt x="728866" y="181550"/>
                  </a:lnTo>
                  <a:lnTo>
                    <a:pt x="874639" y="181550"/>
                  </a:lnTo>
                  <a:lnTo>
                    <a:pt x="1020413" y="181550"/>
                  </a:lnTo>
                  <a:lnTo>
                    <a:pt x="1166186" y="181550"/>
                  </a:lnTo>
                  <a:lnTo>
                    <a:pt x="1311959" y="181550"/>
                  </a:lnTo>
                  <a:lnTo>
                    <a:pt x="1457733" y="181550"/>
                  </a:lnTo>
                  <a:lnTo>
                    <a:pt x="1603506" y="165045"/>
                  </a:lnTo>
                  <a:lnTo>
                    <a:pt x="1749279" y="165045"/>
                  </a:lnTo>
                  <a:lnTo>
                    <a:pt x="1895052" y="0"/>
                  </a:lnTo>
                  <a:lnTo>
                    <a:pt x="2040826" y="82522"/>
                  </a:lnTo>
                  <a:lnTo>
                    <a:pt x="2186599" y="99027"/>
                  </a:lnTo>
                </a:path>
              </a:pathLst>
            </a:custGeom>
            <a:ln w="28456" cap="flat">
              <a:solidFill>
                <a:srgbClr val="0058AB">
                  <a:alpha val="100000"/>
                </a:srgbClr>
              </a:solidFill>
              <a:prstDash val="solid"/>
              <a:round/>
            </a:ln>
          </p:spPr>
          <p:txBody>
            <a:bodyPr/>
            <a:lstStyle/>
            <a:p/>
          </p:txBody>
        </p:sp>
        <p:sp>
          <p:nvSpPr>
            <p:cNvPr id="35" name="tx35"/>
            <p:cNvSpPr/>
            <p:nvPr/>
          </p:nvSpPr>
          <p:spPr>
            <a:xfrm>
              <a:off x="102703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6" name="tx36"/>
            <p:cNvSpPr/>
            <p:nvPr/>
          </p:nvSpPr>
          <p:spPr>
            <a:xfrm>
              <a:off x="1318577"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7" name="tx37"/>
            <p:cNvSpPr/>
            <p:nvPr/>
          </p:nvSpPr>
          <p:spPr>
            <a:xfrm>
              <a:off x="1610124"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8" name="tx38"/>
            <p:cNvSpPr/>
            <p:nvPr/>
          </p:nvSpPr>
          <p:spPr>
            <a:xfrm>
              <a:off x="190167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9" name="tx39"/>
            <p:cNvSpPr/>
            <p:nvPr/>
          </p:nvSpPr>
          <p:spPr>
            <a:xfrm>
              <a:off x="2193217"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0" name="tx40"/>
            <p:cNvSpPr/>
            <p:nvPr/>
          </p:nvSpPr>
          <p:spPr>
            <a:xfrm>
              <a:off x="2484764" y="245870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41" name="tx41"/>
            <p:cNvSpPr/>
            <p:nvPr/>
          </p:nvSpPr>
          <p:spPr>
            <a:xfrm>
              <a:off x="2776310" y="240918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42" name="tx42"/>
            <p:cNvSpPr/>
            <p:nvPr/>
          </p:nvSpPr>
          <p:spPr>
            <a:xfrm>
              <a:off x="3067857" y="237617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43" name="tx43"/>
            <p:cNvSpPr/>
            <p:nvPr/>
          </p:nvSpPr>
          <p:spPr>
            <a:xfrm>
              <a:off x="3213630" y="239268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44" name="tx44"/>
            <p:cNvSpPr/>
            <p:nvPr/>
          </p:nvSpPr>
          <p:spPr>
            <a:xfrm>
              <a:off x="102703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5" name="tx45"/>
            <p:cNvSpPr/>
            <p:nvPr/>
          </p:nvSpPr>
          <p:spPr>
            <a:xfrm>
              <a:off x="1318577"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6" name="tx46"/>
            <p:cNvSpPr/>
            <p:nvPr/>
          </p:nvSpPr>
          <p:spPr>
            <a:xfrm>
              <a:off x="1610124"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7" name="tx47"/>
            <p:cNvSpPr/>
            <p:nvPr/>
          </p:nvSpPr>
          <p:spPr>
            <a:xfrm>
              <a:off x="190167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8" name="tx48"/>
            <p:cNvSpPr/>
            <p:nvPr/>
          </p:nvSpPr>
          <p:spPr>
            <a:xfrm>
              <a:off x="2193217"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9" name="tx49"/>
            <p:cNvSpPr/>
            <p:nvPr/>
          </p:nvSpPr>
          <p:spPr>
            <a:xfrm>
              <a:off x="2484764"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50" name="tx50"/>
            <p:cNvSpPr/>
            <p:nvPr/>
          </p:nvSpPr>
          <p:spPr>
            <a:xfrm>
              <a:off x="2776310" y="268605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51" name="tx51"/>
            <p:cNvSpPr/>
            <p:nvPr/>
          </p:nvSpPr>
          <p:spPr>
            <a:xfrm>
              <a:off x="3067857" y="260353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a:t>
              </a:r>
            </a:p>
          </p:txBody>
        </p:sp>
        <p:sp>
          <p:nvSpPr>
            <p:cNvPr id="52" name="tx52"/>
            <p:cNvSpPr/>
            <p:nvPr/>
          </p:nvSpPr>
          <p:spPr>
            <a:xfrm>
              <a:off x="3213630" y="262004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53" name="pl53"/>
            <p:cNvSpPr/>
            <p:nvPr/>
          </p:nvSpPr>
          <p:spPr>
            <a:xfrm>
              <a:off x="757350" y="2638619"/>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54" name="pl54"/>
            <p:cNvSpPr/>
            <p:nvPr/>
          </p:nvSpPr>
          <p:spPr>
            <a:xfrm>
              <a:off x="757350" y="544592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5" name="pl55"/>
            <p:cNvSpPr/>
            <p:nvPr/>
          </p:nvSpPr>
          <p:spPr>
            <a:xfrm>
              <a:off x="757350" y="528088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6" name="pl56"/>
            <p:cNvSpPr/>
            <p:nvPr/>
          </p:nvSpPr>
          <p:spPr>
            <a:xfrm>
              <a:off x="757350" y="495078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7" name="pl57"/>
            <p:cNvSpPr/>
            <p:nvPr/>
          </p:nvSpPr>
          <p:spPr>
            <a:xfrm>
              <a:off x="757350" y="462069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8" name="pl58"/>
            <p:cNvSpPr/>
            <p:nvPr/>
          </p:nvSpPr>
          <p:spPr>
            <a:xfrm>
              <a:off x="757350" y="429060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9" name="pl59"/>
            <p:cNvSpPr/>
            <p:nvPr/>
          </p:nvSpPr>
          <p:spPr>
            <a:xfrm>
              <a:off x="757350" y="3960516"/>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0" name="pl60"/>
            <p:cNvSpPr/>
            <p:nvPr/>
          </p:nvSpPr>
          <p:spPr>
            <a:xfrm>
              <a:off x="757350" y="363042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1" name="pl61"/>
            <p:cNvSpPr/>
            <p:nvPr/>
          </p:nvSpPr>
          <p:spPr>
            <a:xfrm>
              <a:off x="757350" y="511583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2" name="pl62"/>
            <p:cNvSpPr/>
            <p:nvPr/>
          </p:nvSpPr>
          <p:spPr>
            <a:xfrm>
              <a:off x="757350" y="4785743"/>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3" name="pl63"/>
            <p:cNvSpPr/>
            <p:nvPr/>
          </p:nvSpPr>
          <p:spPr>
            <a:xfrm>
              <a:off x="757350" y="4455652"/>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4" name="pl64"/>
            <p:cNvSpPr/>
            <p:nvPr/>
          </p:nvSpPr>
          <p:spPr>
            <a:xfrm>
              <a:off x="757350" y="412556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5" name="pl65"/>
            <p:cNvSpPr/>
            <p:nvPr/>
          </p:nvSpPr>
          <p:spPr>
            <a:xfrm>
              <a:off x="757350" y="3795470"/>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6" name="pl66"/>
            <p:cNvSpPr/>
            <p:nvPr/>
          </p:nvSpPr>
          <p:spPr>
            <a:xfrm>
              <a:off x="757350" y="346537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7" name="pl67"/>
            <p:cNvSpPr/>
            <p:nvPr/>
          </p:nvSpPr>
          <p:spPr>
            <a:xfrm>
              <a:off x="102703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17280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31857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146435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61012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175589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90167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204744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219321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233899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248476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263053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277631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292208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306785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321363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1027030" y="3960516"/>
              <a:ext cx="2186599" cy="1155318"/>
            </a:xfrm>
            <a:custGeom>
              <a:avLst/>
              <a:pathLst>
                <a:path w="2186599" h="1155318">
                  <a:moveTo>
                    <a:pt x="0" y="1155318"/>
                  </a:moveTo>
                  <a:lnTo>
                    <a:pt x="145773" y="1155318"/>
                  </a:lnTo>
                  <a:lnTo>
                    <a:pt x="291546" y="1155318"/>
                  </a:lnTo>
                  <a:lnTo>
                    <a:pt x="437319" y="1155318"/>
                  </a:lnTo>
                  <a:lnTo>
                    <a:pt x="583093" y="759209"/>
                  </a:lnTo>
                  <a:lnTo>
                    <a:pt x="728866" y="759209"/>
                  </a:lnTo>
                  <a:lnTo>
                    <a:pt x="874639" y="792218"/>
                  </a:lnTo>
                  <a:lnTo>
                    <a:pt x="1020413" y="841731"/>
                  </a:lnTo>
                  <a:lnTo>
                    <a:pt x="1166186" y="742704"/>
                  </a:lnTo>
                  <a:lnTo>
                    <a:pt x="1311959" y="346595"/>
                  </a:lnTo>
                  <a:lnTo>
                    <a:pt x="1457733" y="825227"/>
                  </a:lnTo>
                  <a:lnTo>
                    <a:pt x="1603506" y="627172"/>
                  </a:lnTo>
                  <a:lnTo>
                    <a:pt x="1749279" y="528145"/>
                  </a:lnTo>
                  <a:lnTo>
                    <a:pt x="1895052" y="280577"/>
                  </a:lnTo>
                  <a:lnTo>
                    <a:pt x="2040826" y="148540"/>
                  </a:lnTo>
                  <a:lnTo>
                    <a:pt x="2186599" y="0"/>
                  </a:lnTo>
                </a:path>
              </a:pathLst>
            </a:custGeom>
            <a:ln w="28456" cap="flat">
              <a:solidFill>
                <a:srgbClr val="FF0000">
                  <a:alpha val="100000"/>
                </a:srgbClr>
              </a:solidFill>
              <a:prstDash val="solid"/>
              <a:round/>
            </a:ln>
          </p:spPr>
          <p:txBody>
            <a:bodyPr/>
            <a:lstStyle/>
            <a:p/>
          </p:txBody>
        </p:sp>
        <p:sp>
          <p:nvSpPr>
            <p:cNvPr id="84" name="pl84"/>
            <p:cNvSpPr/>
            <p:nvPr/>
          </p:nvSpPr>
          <p:spPr>
            <a:xfrm>
              <a:off x="1027030" y="3960516"/>
              <a:ext cx="2186599" cy="1155318"/>
            </a:xfrm>
            <a:custGeom>
              <a:avLst/>
              <a:pathLst>
                <a:path w="2186599" h="1155318">
                  <a:moveTo>
                    <a:pt x="0" y="1155318"/>
                  </a:moveTo>
                  <a:lnTo>
                    <a:pt x="145773" y="1155318"/>
                  </a:lnTo>
                  <a:lnTo>
                    <a:pt x="291546" y="1155318"/>
                  </a:lnTo>
                  <a:lnTo>
                    <a:pt x="437319" y="1155318"/>
                  </a:lnTo>
                  <a:lnTo>
                    <a:pt x="583093" y="841731"/>
                  </a:lnTo>
                  <a:lnTo>
                    <a:pt x="728866" y="858236"/>
                  </a:lnTo>
                  <a:lnTo>
                    <a:pt x="874639" y="874741"/>
                  </a:lnTo>
                  <a:lnTo>
                    <a:pt x="1020413" y="907750"/>
                  </a:lnTo>
                  <a:lnTo>
                    <a:pt x="1166186" y="973768"/>
                  </a:lnTo>
                  <a:lnTo>
                    <a:pt x="1311959" y="858236"/>
                  </a:lnTo>
                  <a:lnTo>
                    <a:pt x="1457733" y="874741"/>
                  </a:lnTo>
                  <a:lnTo>
                    <a:pt x="1603506" y="841731"/>
                  </a:lnTo>
                  <a:lnTo>
                    <a:pt x="1749279" y="775713"/>
                  </a:lnTo>
                  <a:lnTo>
                    <a:pt x="1895052" y="445622"/>
                  </a:lnTo>
                  <a:lnTo>
                    <a:pt x="2040826" y="214559"/>
                  </a:lnTo>
                  <a:lnTo>
                    <a:pt x="2186599" y="0"/>
                  </a:lnTo>
                </a:path>
              </a:pathLst>
            </a:custGeom>
            <a:ln w="28456" cap="flat">
              <a:solidFill>
                <a:srgbClr val="0058AB">
                  <a:alpha val="100000"/>
                </a:srgbClr>
              </a:solidFill>
              <a:prstDash val="solid"/>
              <a:round/>
            </a:ln>
          </p:spPr>
          <p:txBody>
            <a:bodyPr/>
            <a:lstStyle/>
            <a:p/>
          </p:txBody>
        </p:sp>
        <p:sp>
          <p:nvSpPr>
            <p:cNvPr id="85" name="tx85"/>
            <p:cNvSpPr/>
            <p:nvPr/>
          </p:nvSpPr>
          <p:spPr>
            <a:xfrm>
              <a:off x="1027030"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6" name="tx86"/>
            <p:cNvSpPr/>
            <p:nvPr/>
          </p:nvSpPr>
          <p:spPr>
            <a:xfrm>
              <a:off x="1318577"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7" name="tx87"/>
            <p:cNvSpPr/>
            <p:nvPr/>
          </p:nvSpPr>
          <p:spPr>
            <a:xfrm>
              <a:off x="1610124" y="455631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24</a:t>
              </a:r>
            </a:p>
          </p:txBody>
        </p:sp>
        <p:sp>
          <p:nvSpPr>
            <p:cNvPr id="88" name="tx88"/>
            <p:cNvSpPr/>
            <p:nvPr/>
          </p:nvSpPr>
          <p:spPr>
            <a:xfrm>
              <a:off x="1901670" y="458932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22</a:t>
              </a:r>
            </a:p>
          </p:txBody>
        </p:sp>
        <p:sp>
          <p:nvSpPr>
            <p:cNvPr id="89" name="tx89"/>
            <p:cNvSpPr/>
            <p:nvPr/>
          </p:nvSpPr>
          <p:spPr>
            <a:xfrm>
              <a:off x="2193217" y="453980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25</a:t>
              </a:r>
            </a:p>
          </p:txBody>
        </p:sp>
        <p:sp>
          <p:nvSpPr>
            <p:cNvPr id="90" name="tx90"/>
            <p:cNvSpPr/>
            <p:nvPr/>
          </p:nvSpPr>
          <p:spPr>
            <a:xfrm>
              <a:off x="2484764" y="462233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20</a:t>
              </a:r>
            </a:p>
          </p:txBody>
        </p:sp>
        <p:sp>
          <p:nvSpPr>
            <p:cNvPr id="91" name="tx91"/>
            <p:cNvSpPr/>
            <p:nvPr/>
          </p:nvSpPr>
          <p:spPr>
            <a:xfrm>
              <a:off x="2776310" y="432524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38</a:t>
              </a:r>
            </a:p>
          </p:txBody>
        </p:sp>
        <p:sp>
          <p:nvSpPr>
            <p:cNvPr id="92" name="tx92"/>
            <p:cNvSpPr/>
            <p:nvPr/>
          </p:nvSpPr>
          <p:spPr>
            <a:xfrm>
              <a:off x="3067857" y="394564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61</a:t>
              </a:r>
            </a:p>
          </p:txBody>
        </p:sp>
        <p:sp>
          <p:nvSpPr>
            <p:cNvPr id="93" name="tx93"/>
            <p:cNvSpPr/>
            <p:nvPr/>
          </p:nvSpPr>
          <p:spPr>
            <a:xfrm>
              <a:off x="3213630" y="379710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70</a:t>
              </a:r>
            </a:p>
          </p:txBody>
        </p:sp>
        <p:sp>
          <p:nvSpPr>
            <p:cNvPr id="94" name="tx94"/>
            <p:cNvSpPr/>
            <p:nvPr/>
          </p:nvSpPr>
          <p:spPr>
            <a:xfrm>
              <a:off x="1027030"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5" name="tx95"/>
            <p:cNvSpPr/>
            <p:nvPr/>
          </p:nvSpPr>
          <p:spPr>
            <a:xfrm>
              <a:off x="1318577"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6" name="tx96"/>
            <p:cNvSpPr/>
            <p:nvPr/>
          </p:nvSpPr>
          <p:spPr>
            <a:xfrm>
              <a:off x="1610124" y="486619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19</a:t>
              </a:r>
            </a:p>
          </p:txBody>
        </p:sp>
        <p:sp>
          <p:nvSpPr>
            <p:cNvPr id="97" name="tx97"/>
            <p:cNvSpPr/>
            <p:nvPr/>
          </p:nvSpPr>
          <p:spPr>
            <a:xfrm>
              <a:off x="1901670" y="489920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17</a:t>
              </a:r>
            </a:p>
          </p:txBody>
        </p:sp>
        <p:sp>
          <p:nvSpPr>
            <p:cNvPr id="98" name="tx98"/>
            <p:cNvSpPr/>
            <p:nvPr/>
          </p:nvSpPr>
          <p:spPr>
            <a:xfrm>
              <a:off x="2193217" y="4998228"/>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99" name="tx99"/>
            <p:cNvSpPr/>
            <p:nvPr/>
          </p:nvSpPr>
          <p:spPr>
            <a:xfrm>
              <a:off x="2484764" y="489920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17</a:t>
              </a:r>
            </a:p>
          </p:txBody>
        </p:sp>
        <p:sp>
          <p:nvSpPr>
            <p:cNvPr id="100" name="tx100"/>
            <p:cNvSpPr/>
            <p:nvPr/>
          </p:nvSpPr>
          <p:spPr>
            <a:xfrm>
              <a:off x="2776310" y="480017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23</a:t>
              </a:r>
            </a:p>
          </p:txBody>
        </p:sp>
        <p:sp>
          <p:nvSpPr>
            <p:cNvPr id="101" name="tx101"/>
            <p:cNvSpPr/>
            <p:nvPr/>
          </p:nvSpPr>
          <p:spPr>
            <a:xfrm>
              <a:off x="3067857" y="423901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57</a:t>
              </a:r>
            </a:p>
          </p:txBody>
        </p:sp>
        <p:sp>
          <p:nvSpPr>
            <p:cNvPr id="102" name="tx102"/>
            <p:cNvSpPr/>
            <p:nvPr/>
          </p:nvSpPr>
          <p:spPr>
            <a:xfrm>
              <a:off x="3213630" y="402446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70</a:t>
              </a:r>
            </a:p>
          </p:txBody>
        </p:sp>
        <p:sp>
          <p:nvSpPr>
            <p:cNvPr id="103" name="pl103"/>
            <p:cNvSpPr/>
            <p:nvPr/>
          </p:nvSpPr>
          <p:spPr>
            <a:xfrm>
              <a:off x="757350" y="5115834"/>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104" name="pl104"/>
            <p:cNvSpPr/>
            <p:nvPr/>
          </p:nvSpPr>
          <p:spPr>
            <a:xfrm>
              <a:off x="3552900" y="29687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5" name="pl105"/>
            <p:cNvSpPr/>
            <p:nvPr/>
          </p:nvSpPr>
          <p:spPr>
            <a:xfrm>
              <a:off x="3552900" y="280366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6" name="pl106"/>
            <p:cNvSpPr/>
            <p:nvPr/>
          </p:nvSpPr>
          <p:spPr>
            <a:xfrm>
              <a:off x="3552900" y="247357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7" name="pl107"/>
            <p:cNvSpPr/>
            <p:nvPr/>
          </p:nvSpPr>
          <p:spPr>
            <a:xfrm>
              <a:off x="3552900" y="2143483"/>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8" name="pl108"/>
            <p:cNvSpPr/>
            <p:nvPr/>
          </p:nvSpPr>
          <p:spPr>
            <a:xfrm>
              <a:off x="3552900" y="181339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9" name="pl109"/>
            <p:cNvSpPr/>
            <p:nvPr/>
          </p:nvSpPr>
          <p:spPr>
            <a:xfrm>
              <a:off x="3552900" y="148330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0" name="pl110"/>
            <p:cNvSpPr/>
            <p:nvPr/>
          </p:nvSpPr>
          <p:spPr>
            <a:xfrm>
              <a:off x="3552900" y="11532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1" name="pl111"/>
            <p:cNvSpPr/>
            <p:nvPr/>
          </p:nvSpPr>
          <p:spPr>
            <a:xfrm>
              <a:off x="3552900" y="263861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2" name="pl112"/>
            <p:cNvSpPr/>
            <p:nvPr/>
          </p:nvSpPr>
          <p:spPr>
            <a:xfrm>
              <a:off x="3552900" y="230852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3" name="pl113"/>
            <p:cNvSpPr/>
            <p:nvPr/>
          </p:nvSpPr>
          <p:spPr>
            <a:xfrm>
              <a:off x="3552900" y="197843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4" name="pl114"/>
            <p:cNvSpPr/>
            <p:nvPr/>
          </p:nvSpPr>
          <p:spPr>
            <a:xfrm>
              <a:off x="3552900" y="164834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5" name="pl115"/>
            <p:cNvSpPr/>
            <p:nvPr/>
          </p:nvSpPr>
          <p:spPr>
            <a:xfrm>
              <a:off x="3552900" y="131825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6" name="pl116"/>
            <p:cNvSpPr/>
            <p:nvPr/>
          </p:nvSpPr>
          <p:spPr>
            <a:xfrm>
              <a:off x="3552900" y="98816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7" name="pl117"/>
            <p:cNvSpPr/>
            <p:nvPr/>
          </p:nvSpPr>
          <p:spPr>
            <a:xfrm>
              <a:off x="382258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96835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11412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25990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40567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55144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69722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84299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98876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13454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28031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42608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57186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71763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86340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00918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22580" y="1714364"/>
              <a:ext cx="2186599" cy="924254"/>
            </a:xfrm>
            <a:custGeom>
              <a:avLst/>
              <a:pathLst>
                <a:path w="2186599" h="924254">
                  <a:moveTo>
                    <a:pt x="0" y="924254"/>
                  </a:moveTo>
                  <a:lnTo>
                    <a:pt x="145773" y="907750"/>
                  </a:lnTo>
                  <a:lnTo>
                    <a:pt x="291546" y="891245"/>
                  </a:lnTo>
                  <a:lnTo>
                    <a:pt x="437319" y="891245"/>
                  </a:lnTo>
                  <a:lnTo>
                    <a:pt x="583093" y="891245"/>
                  </a:lnTo>
                  <a:lnTo>
                    <a:pt x="728866" y="891245"/>
                  </a:lnTo>
                  <a:lnTo>
                    <a:pt x="874639" y="693190"/>
                  </a:lnTo>
                  <a:lnTo>
                    <a:pt x="1020413" y="693190"/>
                  </a:lnTo>
                  <a:lnTo>
                    <a:pt x="1166186" y="561154"/>
                  </a:lnTo>
                  <a:lnTo>
                    <a:pt x="1311959" y="198054"/>
                  </a:lnTo>
                  <a:lnTo>
                    <a:pt x="1457733" y="214559"/>
                  </a:lnTo>
                  <a:lnTo>
                    <a:pt x="1603506" y="231063"/>
                  </a:lnTo>
                  <a:lnTo>
                    <a:pt x="1749279" y="148540"/>
                  </a:lnTo>
                  <a:lnTo>
                    <a:pt x="1895052" y="0"/>
                  </a:lnTo>
                  <a:lnTo>
                    <a:pt x="2040826" y="0"/>
                  </a:lnTo>
                  <a:lnTo>
                    <a:pt x="2186599" y="0"/>
                  </a:lnTo>
                </a:path>
              </a:pathLst>
            </a:custGeom>
            <a:ln w="28456" cap="flat">
              <a:solidFill>
                <a:srgbClr val="FF0000">
                  <a:alpha val="100000"/>
                </a:srgbClr>
              </a:solidFill>
              <a:prstDash val="solid"/>
              <a:round/>
            </a:ln>
          </p:spPr>
          <p:txBody>
            <a:bodyPr/>
            <a:lstStyle/>
            <a:p/>
          </p:txBody>
        </p:sp>
        <p:sp>
          <p:nvSpPr>
            <p:cNvPr id="134" name="pl134"/>
            <p:cNvSpPr/>
            <p:nvPr/>
          </p:nvSpPr>
          <p:spPr>
            <a:xfrm>
              <a:off x="3822580" y="1714364"/>
              <a:ext cx="2186599" cy="924254"/>
            </a:xfrm>
            <a:custGeom>
              <a:avLst/>
              <a:pathLst>
                <a:path w="2186599" h="924254">
                  <a:moveTo>
                    <a:pt x="0" y="924254"/>
                  </a:moveTo>
                  <a:lnTo>
                    <a:pt x="145773" y="907750"/>
                  </a:lnTo>
                  <a:lnTo>
                    <a:pt x="291546" y="907750"/>
                  </a:lnTo>
                  <a:lnTo>
                    <a:pt x="437319" y="891245"/>
                  </a:lnTo>
                  <a:lnTo>
                    <a:pt x="583093" y="891245"/>
                  </a:lnTo>
                  <a:lnTo>
                    <a:pt x="728866" y="891245"/>
                  </a:lnTo>
                  <a:lnTo>
                    <a:pt x="874639" y="825227"/>
                  </a:lnTo>
                  <a:lnTo>
                    <a:pt x="1020413" y="775713"/>
                  </a:lnTo>
                  <a:lnTo>
                    <a:pt x="1166186" y="693190"/>
                  </a:lnTo>
                  <a:lnTo>
                    <a:pt x="1311959" y="627172"/>
                  </a:lnTo>
                  <a:lnTo>
                    <a:pt x="1457733" y="528145"/>
                  </a:lnTo>
                  <a:lnTo>
                    <a:pt x="1603506" y="445622"/>
                  </a:lnTo>
                  <a:lnTo>
                    <a:pt x="1749279" y="495136"/>
                  </a:lnTo>
                  <a:lnTo>
                    <a:pt x="1895052" y="247568"/>
                  </a:lnTo>
                  <a:lnTo>
                    <a:pt x="2040826" y="82522"/>
                  </a:lnTo>
                  <a:lnTo>
                    <a:pt x="2186599" y="0"/>
                  </a:lnTo>
                </a:path>
              </a:pathLst>
            </a:custGeom>
            <a:ln w="28456" cap="flat">
              <a:solidFill>
                <a:srgbClr val="0058AB">
                  <a:alpha val="100000"/>
                </a:srgbClr>
              </a:solidFill>
              <a:prstDash val="solid"/>
              <a:round/>
            </a:ln>
          </p:spPr>
          <p:txBody>
            <a:bodyPr/>
            <a:lstStyle/>
            <a:p/>
          </p:txBody>
        </p:sp>
        <p:sp>
          <p:nvSpPr>
            <p:cNvPr id="135" name="tx135"/>
            <p:cNvSpPr/>
            <p:nvPr/>
          </p:nvSpPr>
          <p:spPr>
            <a:xfrm>
              <a:off x="382258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6" name="tx136"/>
            <p:cNvSpPr/>
            <p:nvPr/>
          </p:nvSpPr>
          <p:spPr>
            <a:xfrm>
              <a:off x="4114127" y="244219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137" name="tx137"/>
            <p:cNvSpPr/>
            <p:nvPr/>
          </p:nvSpPr>
          <p:spPr>
            <a:xfrm>
              <a:off x="4405674" y="244219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138" name="tx138"/>
            <p:cNvSpPr/>
            <p:nvPr/>
          </p:nvSpPr>
          <p:spPr>
            <a:xfrm>
              <a:off x="4697220" y="224414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14</a:t>
              </a:r>
            </a:p>
          </p:txBody>
        </p:sp>
        <p:sp>
          <p:nvSpPr>
            <p:cNvPr id="139" name="tx139"/>
            <p:cNvSpPr/>
            <p:nvPr/>
          </p:nvSpPr>
          <p:spPr>
            <a:xfrm>
              <a:off x="4988767" y="211210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22</a:t>
              </a:r>
            </a:p>
          </p:txBody>
        </p:sp>
        <p:sp>
          <p:nvSpPr>
            <p:cNvPr id="140" name="tx140"/>
            <p:cNvSpPr/>
            <p:nvPr/>
          </p:nvSpPr>
          <p:spPr>
            <a:xfrm>
              <a:off x="5280313" y="176551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43</a:t>
              </a:r>
            </a:p>
          </p:txBody>
        </p:sp>
        <p:sp>
          <p:nvSpPr>
            <p:cNvPr id="141" name="tx141"/>
            <p:cNvSpPr/>
            <p:nvPr/>
          </p:nvSpPr>
          <p:spPr>
            <a:xfrm>
              <a:off x="5571860" y="169949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47</a:t>
              </a:r>
            </a:p>
          </p:txBody>
        </p:sp>
        <p:sp>
          <p:nvSpPr>
            <p:cNvPr id="142" name="tx142"/>
            <p:cNvSpPr/>
            <p:nvPr/>
          </p:nvSpPr>
          <p:spPr>
            <a:xfrm>
              <a:off x="5863407" y="155095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56</a:t>
              </a:r>
            </a:p>
          </p:txBody>
        </p:sp>
        <p:sp>
          <p:nvSpPr>
            <p:cNvPr id="143" name="tx143"/>
            <p:cNvSpPr/>
            <p:nvPr/>
          </p:nvSpPr>
          <p:spPr>
            <a:xfrm>
              <a:off x="6009180" y="155095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56</a:t>
              </a:r>
            </a:p>
          </p:txBody>
        </p:sp>
        <p:sp>
          <p:nvSpPr>
            <p:cNvPr id="144" name="tx144"/>
            <p:cNvSpPr/>
            <p:nvPr/>
          </p:nvSpPr>
          <p:spPr>
            <a:xfrm>
              <a:off x="382258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5" name="tx145"/>
            <p:cNvSpPr/>
            <p:nvPr/>
          </p:nvSpPr>
          <p:spPr>
            <a:xfrm>
              <a:off x="4114127" y="268605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46" name="tx146"/>
            <p:cNvSpPr/>
            <p:nvPr/>
          </p:nvSpPr>
          <p:spPr>
            <a:xfrm>
              <a:off x="4405674" y="266955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147" name="tx147"/>
            <p:cNvSpPr/>
            <p:nvPr/>
          </p:nvSpPr>
          <p:spPr>
            <a:xfrm>
              <a:off x="4697220" y="260353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a:t>
              </a:r>
            </a:p>
          </p:txBody>
        </p:sp>
        <p:sp>
          <p:nvSpPr>
            <p:cNvPr id="148" name="tx148"/>
            <p:cNvSpPr/>
            <p:nvPr/>
          </p:nvSpPr>
          <p:spPr>
            <a:xfrm>
              <a:off x="4988767" y="247149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14</a:t>
              </a:r>
            </a:p>
          </p:txBody>
        </p:sp>
        <p:sp>
          <p:nvSpPr>
            <p:cNvPr id="149" name="tx149"/>
            <p:cNvSpPr/>
            <p:nvPr/>
          </p:nvSpPr>
          <p:spPr>
            <a:xfrm>
              <a:off x="5280313" y="230645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24</a:t>
              </a:r>
            </a:p>
          </p:txBody>
        </p:sp>
        <p:sp>
          <p:nvSpPr>
            <p:cNvPr id="150" name="tx150"/>
            <p:cNvSpPr/>
            <p:nvPr/>
          </p:nvSpPr>
          <p:spPr>
            <a:xfrm>
              <a:off x="5571860" y="227344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26</a:t>
              </a:r>
            </a:p>
          </p:txBody>
        </p:sp>
        <p:sp>
          <p:nvSpPr>
            <p:cNvPr id="151" name="tx151"/>
            <p:cNvSpPr/>
            <p:nvPr/>
          </p:nvSpPr>
          <p:spPr>
            <a:xfrm>
              <a:off x="5863407" y="186083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51</a:t>
              </a:r>
            </a:p>
          </p:txBody>
        </p:sp>
        <p:sp>
          <p:nvSpPr>
            <p:cNvPr id="152" name="tx152"/>
            <p:cNvSpPr/>
            <p:nvPr/>
          </p:nvSpPr>
          <p:spPr>
            <a:xfrm>
              <a:off x="6009180" y="177830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56</a:t>
              </a:r>
            </a:p>
          </p:txBody>
        </p:sp>
        <p:sp>
          <p:nvSpPr>
            <p:cNvPr id="153" name="pl153"/>
            <p:cNvSpPr/>
            <p:nvPr/>
          </p:nvSpPr>
          <p:spPr>
            <a:xfrm>
              <a:off x="3552900" y="2638619"/>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154" name="pl154"/>
            <p:cNvSpPr/>
            <p:nvPr/>
          </p:nvSpPr>
          <p:spPr>
            <a:xfrm>
              <a:off x="3552900" y="544592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5" name="pl155"/>
            <p:cNvSpPr/>
            <p:nvPr/>
          </p:nvSpPr>
          <p:spPr>
            <a:xfrm>
              <a:off x="3552900" y="528088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6" name="pl156"/>
            <p:cNvSpPr/>
            <p:nvPr/>
          </p:nvSpPr>
          <p:spPr>
            <a:xfrm>
              <a:off x="3552900" y="495078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7" name="pl157"/>
            <p:cNvSpPr/>
            <p:nvPr/>
          </p:nvSpPr>
          <p:spPr>
            <a:xfrm>
              <a:off x="3552900" y="462069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8" name="pl158"/>
            <p:cNvSpPr/>
            <p:nvPr/>
          </p:nvSpPr>
          <p:spPr>
            <a:xfrm>
              <a:off x="3552900" y="429060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9" name="pl159"/>
            <p:cNvSpPr/>
            <p:nvPr/>
          </p:nvSpPr>
          <p:spPr>
            <a:xfrm>
              <a:off x="3552900" y="3960516"/>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60" name="pl160"/>
            <p:cNvSpPr/>
            <p:nvPr/>
          </p:nvSpPr>
          <p:spPr>
            <a:xfrm>
              <a:off x="3552900" y="363042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61" name="pl161"/>
            <p:cNvSpPr/>
            <p:nvPr/>
          </p:nvSpPr>
          <p:spPr>
            <a:xfrm>
              <a:off x="3552900" y="511583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2" name="pl162"/>
            <p:cNvSpPr/>
            <p:nvPr/>
          </p:nvSpPr>
          <p:spPr>
            <a:xfrm>
              <a:off x="3552900" y="4785743"/>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3" name="pl163"/>
            <p:cNvSpPr/>
            <p:nvPr/>
          </p:nvSpPr>
          <p:spPr>
            <a:xfrm>
              <a:off x="3552900" y="4455652"/>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4" name="pl164"/>
            <p:cNvSpPr/>
            <p:nvPr/>
          </p:nvSpPr>
          <p:spPr>
            <a:xfrm>
              <a:off x="3552900" y="412556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5" name="pl165"/>
            <p:cNvSpPr/>
            <p:nvPr/>
          </p:nvSpPr>
          <p:spPr>
            <a:xfrm>
              <a:off x="3552900" y="3795470"/>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6" name="pl166"/>
            <p:cNvSpPr/>
            <p:nvPr/>
          </p:nvSpPr>
          <p:spPr>
            <a:xfrm>
              <a:off x="3552900" y="346537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7" name="pl167"/>
            <p:cNvSpPr/>
            <p:nvPr/>
          </p:nvSpPr>
          <p:spPr>
            <a:xfrm>
              <a:off x="382258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96835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11412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25990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40567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55144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9722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84299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98876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13454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28031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42608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57186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571763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586340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600918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3822580" y="4125561"/>
              <a:ext cx="2186599" cy="990272"/>
            </a:xfrm>
            <a:custGeom>
              <a:avLst/>
              <a:pathLst>
                <a:path w="2186599" h="990272">
                  <a:moveTo>
                    <a:pt x="0" y="990272"/>
                  </a:moveTo>
                  <a:lnTo>
                    <a:pt x="145773" y="990272"/>
                  </a:lnTo>
                  <a:lnTo>
                    <a:pt x="291546" y="990272"/>
                  </a:lnTo>
                  <a:lnTo>
                    <a:pt x="437319" y="990272"/>
                  </a:lnTo>
                  <a:lnTo>
                    <a:pt x="583093" y="990272"/>
                  </a:lnTo>
                  <a:lnTo>
                    <a:pt x="728866" y="990272"/>
                  </a:lnTo>
                  <a:lnTo>
                    <a:pt x="874639" y="990272"/>
                  </a:lnTo>
                  <a:lnTo>
                    <a:pt x="1020413" y="990272"/>
                  </a:lnTo>
                  <a:lnTo>
                    <a:pt x="1166186" y="990272"/>
                  </a:lnTo>
                  <a:lnTo>
                    <a:pt x="1311959" y="907750"/>
                  </a:lnTo>
                  <a:lnTo>
                    <a:pt x="1457733" y="891245"/>
                  </a:lnTo>
                  <a:lnTo>
                    <a:pt x="1603506" y="907750"/>
                  </a:lnTo>
                  <a:lnTo>
                    <a:pt x="1749279" y="808722"/>
                  </a:lnTo>
                  <a:lnTo>
                    <a:pt x="1895052" y="511640"/>
                  </a:lnTo>
                  <a:lnTo>
                    <a:pt x="2040826" y="214559"/>
                  </a:lnTo>
                  <a:lnTo>
                    <a:pt x="2186599" y="0"/>
                  </a:lnTo>
                </a:path>
              </a:pathLst>
            </a:custGeom>
            <a:ln w="28456" cap="flat">
              <a:solidFill>
                <a:srgbClr val="FF0000">
                  <a:alpha val="100000"/>
                </a:srgbClr>
              </a:solidFill>
              <a:prstDash val="solid"/>
              <a:round/>
            </a:ln>
          </p:spPr>
          <p:txBody>
            <a:bodyPr/>
            <a:lstStyle/>
            <a:p/>
          </p:txBody>
        </p:sp>
        <p:sp>
          <p:nvSpPr>
            <p:cNvPr id="184" name="pl184"/>
            <p:cNvSpPr/>
            <p:nvPr/>
          </p:nvSpPr>
          <p:spPr>
            <a:xfrm>
              <a:off x="3822580" y="4125561"/>
              <a:ext cx="2186599" cy="990272"/>
            </a:xfrm>
            <a:custGeom>
              <a:avLst/>
              <a:pathLst>
                <a:path w="2186599" h="990272">
                  <a:moveTo>
                    <a:pt x="0" y="990272"/>
                  </a:moveTo>
                  <a:lnTo>
                    <a:pt x="145773" y="990272"/>
                  </a:lnTo>
                  <a:lnTo>
                    <a:pt x="291546" y="990272"/>
                  </a:lnTo>
                  <a:lnTo>
                    <a:pt x="437319" y="990272"/>
                  </a:lnTo>
                  <a:lnTo>
                    <a:pt x="583093" y="990272"/>
                  </a:lnTo>
                  <a:lnTo>
                    <a:pt x="728866" y="990272"/>
                  </a:lnTo>
                  <a:lnTo>
                    <a:pt x="874639" y="990272"/>
                  </a:lnTo>
                  <a:lnTo>
                    <a:pt x="1020413" y="990272"/>
                  </a:lnTo>
                  <a:lnTo>
                    <a:pt x="1166186" y="990272"/>
                  </a:lnTo>
                  <a:lnTo>
                    <a:pt x="1311959" y="973768"/>
                  </a:lnTo>
                  <a:lnTo>
                    <a:pt x="1457733" y="957263"/>
                  </a:lnTo>
                  <a:lnTo>
                    <a:pt x="1603506" y="924254"/>
                  </a:lnTo>
                  <a:lnTo>
                    <a:pt x="1749279" y="907750"/>
                  </a:lnTo>
                  <a:lnTo>
                    <a:pt x="1895052" y="528145"/>
                  </a:lnTo>
                  <a:lnTo>
                    <a:pt x="2040826" y="214559"/>
                  </a:lnTo>
                  <a:lnTo>
                    <a:pt x="2186599" y="0"/>
                  </a:lnTo>
                </a:path>
              </a:pathLst>
            </a:custGeom>
            <a:ln w="28456" cap="flat">
              <a:solidFill>
                <a:srgbClr val="0058AB">
                  <a:alpha val="100000"/>
                </a:srgbClr>
              </a:solidFill>
              <a:prstDash val="solid"/>
              <a:round/>
            </a:ln>
          </p:spPr>
          <p:txBody>
            <a:bodyPr/>
            <a:lstStyle/>
            <a:p/>
          </p:txBody>
        </p:sp>
        <p:sp>
          <p:nvSpPr>
            <p:cNvPr id="185" name="tx185"/>
            <p:cNvSpPr/>
            <p:nvPr/>
          </p:nvSpPr>
          <p:spPr>
            <a:xfrm>
              <a:off x="3822580"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6" name="tx186"/>
            <p:cNvSpPr/>
            <p:nvPr/>
          </p:nvSpPr>
          <p:spPr>
            <a:xfrm>
              <a:off x="4114127"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7" name="tx187"/>
            <p:cNvSpPr/>
            <p:nvPr/>
          </p:nvSpPr>
          <p:spPr>
            <a:xfrm>
              <a:off x="4405674"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8" name="tx188"/>
            <p:cNvSpPr/>
            <p:nvPr/>
          </p:nvSpPr>
          <p:spPr>
            <a:xfrm>
              <a:off x="4697220"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9" name="tx189"/>
            <p:cNvSpPr/>
            <p:nvPr/>
          </p:nvSpPr>
          <p:spPr>
            <a:xfrm>
              <a:off x="4988767"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90" name="tx190"/>
            <p:cNvSpPr/>
            <p:nvPr/>
          </p:nvSpPr>
          <p:spPr>
            <a:xfrm>
              <a:off x="5280313" y="485339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191" name="tx191"/>
            <p:cNvSpPr/>
            <p:nvPr/>
          </p:nvSpPr>
          <p:spPr>
            <a:xfrm>
              <a:off x="5571860" y="4770872"/>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11</a:t>
              </a:r>
            </a:p>
          </p:txBody>
        </p:sp>
        <p:sp>
          <p:nvSpPr>
            <p:cNvPr id="192" name="tx192"/>
            <p:cNvSpPr/>
            <p:nvPr/>
          </p:nvSpPr>
          <p:spPr>
            <a:xfrm>
              <a:off x="5863407" y="417670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47</a:t>
              </a:r>
            </a:p>
          </p:txBody>
        </p:sp>
        <p:sp>
          <p:nvSpPr>
            <p:cNvPr id="193" name="tx193"/>
            <p:cNvSpPr/>
            <p:nvPr/>
          </p:nvSpPr>
          <p:spPr>
            <a:xfrm>
              <a:off x="6009180" y="396214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60</a:t>
              </a:r>
            </a:p>
          </p:txBody>
        </p:sp>
        <p:sp>
          <p:nvSpPr>
            <p:cNvPr id="194" name="tx194"/>
            <p:cNvSpPr/>
            <p:nvPr/>
          </p:nvSpPr>
          <p:spPr>
            <a:xfrm>
              <a:off x="3822580"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5" name="tx195"/>
            <p:cNvSpPr/>
            <p:nvPr/>
          </p:nvSpPr>
          <p:spPr>
            <a:xfrm>
              <a:off x="4114127"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6" name="tx196"/>
            <p:cNvSpPr/>
            <p:nvPr/>
          </p:nvSpPr>
          <p:spPr>
            <a:xfrm>
              <a:off x="4405674"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7" name="tx197"/>
            <p:cNvSpPr/>
            <p:nvPr/>
          </p:nvSpPr>
          <p:spPr>
            <a:xfrm>
              <a:off x="4697220"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8" name="tx198"/>
            <p:cNvSpPr/>
            <p:nvPr/>
          </p:nvSpPr>
          <p:spPr>
            <a:xfrm>
              <a:off x="4988767"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9" name="tx199"/>
            <p:cNvSpPr/>
            <p:nvPr/>
          </p:nvSpPr>
          <p:spPr>
            <a:xfrm>
              <a:off x="5280313" y="514676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200" name="tx200"/>
            <p:cNvSpPr/>
            <p:nvPr/>
          </p:nvSpPr>
          <p:spPr>
            <a:xfrm>
              <a:off x="5571860" y="509725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201" name="tx201"/>
            <p:cNvSpPr/>
            <p:nvPr/>
          </p:nvSpPr>
          <p:spPr>
            <a:xfrm>
              <a:off x="5863407" y="440406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47</a:t>
              </a:r>
            </a:p>
          </p:txBody>
        </p:sp>
        <p:sp>
          <p:nvSpPr>
            <p:cNvPr id="202" name="tx202"/>
            <p:cNvSpPr/>
            <p:nvPr/>
          </p:nvSpPr>
          <p:spPr>
            <a:xfrm>
              <a:off x="6009180" y="418950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60</a:t>
              </a:r>
            </a:p>
          </p:txBody>
        </p:sp>
        <p:sp>
          <p:nvSpPr>
            <p:cNvPr id="203" name="pl203"/>
            <p:cNvSpPr/>
            <p:nvPr/>
          </p:nvSpPr>
          <p:spPr>
            <a:xfrm>
              <a:off x="3552900" y="5115834"/>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204" name="pl204"/>
            <p:cNvSpPr/>
            <p:nvPr/>
          </p:nvSpPr>
          <p:spPr>
            <a:xfrm>
              <a:off x="6348450" y="29687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5" name="pl205"/>
            <p:cNvSpPr/>
            <p:nvPr/>
          </p:nvSpPr>
          <p:spPr>
            <a:xfrm>
              <a:off x="6348450" y="280366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6" name="pl206"/>
            <p:cNvSpPr/>
            <p:nvPr/>
          </p:nvSpPr>
          <p:spPr>
            <a:xfrm>
              <a:off x="6348450" y="247357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7" name="pl207"/>
            <p:cNvSpPr/>
            <p:nvPr/>
          </p:nvSpPr>
          <p:spPr>
            <a:xfrm>
              <a:off x="6348450" y="2143483"/>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8" name="pl208"/>
            <p:cNvSpPr/>
            <p:nvPr/>
          </p:nvSpPr>
          <p:spPr>
            <a:xfrm>
              <a:off x="6348450" y="181339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9" name="pl209"/>
            <p:cNvSpPr/>
            <p:nvPr/>
          </p:nvSpPr>
          <p:spPr>
            <a:xfrm>
              <a:off x="6348450" y="148330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10" name="pl210"/>
            <p:cNvSpPr/>
            <p:nvPr/>
          </p:nvSpPr>
          <p:spPr>
            <a:xfrm>
              <a:off x="6348450" y="11532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11" name="pl211"/>
            <p:cNvSpPr/>
            <p:nvPr/>
          </p:nvSpPr>
          <p:spPr>
            <a:xfrm>
              <a:off x="6348450" y="263861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2" name="pl212"/>
            <p:cNvSpPr/>
            <p:nvPr/>
          </p:nvSpPr>
          <p:spPr>
            <a:xfrm>
              <a:off x="6348450" y="230852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3" name="pl213"/>
            <p:cNvSpPr/>
            <p:nvPr/>
          </p:nvSpPr>
          <p:spPr>
            <a:xfrm>
              <a:off x="6348450" y="197843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4" name="pl214"/>
            <p:cNvSpPr/>
            <p:nvPr/>
          </p:nvSpPr>
          <p:spPr>
            <a:xfrm>
              <a:off x="6348450" y="164834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5" name="pl215"/>
            <p:cNvSpPr/>
            <p:nvPr/>
          </p:nvSpPr>
          <p:spPr>
            <a:xfrm>
              <a:off x="6348450" y="131825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6" name="pl216"/>
            <p:cNvSpPr/>
            <p:nvPr/>
          </p:nvSpPr>
          <p:spPr>
            <a:xfrm>
              <a:off x="6348450" y="98816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7" name="pl217"/>
            <p:cNvSpPr/>
            <p:nvPr/>
          </p:nvSpPr>
          <p:spPr>
            <a:xfrm>
              <a:off x="661813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76390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90967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705545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720122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734699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749277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763854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78431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93009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807586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2163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36741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51318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65895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80473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6618130" y="2572601"/>
              <a:ext cx="2186599" cy="66018"/>
            </a:xfrm>
            <a:custGeom>
              <a:avLst/>
              <a:pathLst>
                <a:path w="2186599" h="66018">
                  <a:moveTo>
                    <a:pt x="0" y="66018"/>
                  </a:moveTo>
                  <a:lnTo>
                    <a:pt x="145773" y="66018"/>
                  </a:lnTo>
                  <a:lnTo>
                    <a:pt x="291546" y="66018"/>
                  </a:lnTo>
                  <a:lnTo>
                    <a:pt x="437319" y="66018"/>
                  </a:lnTo>
                  <a:lnTo>
                    <a:pt x="583093" y="66018"/>
                  </a:lnTo>
                  <a:lnTo>
                    <a:pt x="728866" y="66018"/>
                  </a:lnTo>
                  <a:lnTo>
                    <a:pt x="874639" y="66018"/>
                  </a:lnTo>
                  <a:lnTo>
                    <a:pt x="1020413" y="66018"/>
                  </a:lnTo>
                  <a:lnTo>
                    <a:pt x="1166186" y="66018"/>
                  </a:lnTo>
                  <a:lnTo>
                    <a:pt x="1311959" y="66018"/>
                  </a:lnTo>
                  <a:lnTo>
                    <a:pt x="1457733" y="66018"/>
                  </a:lnTo>
                  <a:lnTo>
                    <a:pt x="1603506" y="49513"/>
                  </a:lnTo>
                  <a:lnTo>
                    <a:pt x="1749279" y="49513"/>
                  </a:lnTo>
                  <a:lnTo>
                    <a:pt x="1895052" y="33009"/>
                  </a:lnTo>
                  <a:lnTo>
                    <a:pt x="2040826" y="0"/>
                  </a:lnTo>
                  <a:lnTo>
                    <a:pt x="2186599" y="0"/>
                  </a:lnTo>
                </a:path>
              </a:pathLst>
            </a:custGeom>
            <a:ln w="28456" cap="flat">
              <a:solidFill>
                <a:srgbClr val="FF0000">
                  <a:alpha val="100000"/>
                </a:srgbClr>
              </a:solidFill>
              <a:prstDash val="solid"/>
              <a:round/>
            </a:ln>
          </p:spPr>
          <p:txBody>
            <a:bodyPr/>
            <a:lstStyle/>
            <a:p/>
          </p:txBody>
        </p:sp>
        <p:sp>
          <p:nvSpPr>
            <p:cNvPr id="234" name="pl234"/>
            <p:cNvSpPr/>
            <p:nvPr/>
          </p:nvSpPr>
          <p:spPr>
            <a:xfrm>
              <a:off x="6618130" y="2589105"/>
              <a:ext cx="2186599" cy="49513"/>
            </a:xfrm>
            <a:custGeom>
              <a:avLst/>
              <a:pathLst>
                <a:path w="2186599" h="49513">
                  <a:moveTo>
                    <a:pt x="0" y="49513"/>
                  </a:moveTo>
                  <a:lnTo>
                    <a:pt x="145773" y="49513"/>
                  </a:lnTo>
                  <a:lnTo>
                    <a:pt x="291546" y="49513"/>
                  </a:lnTo>
                  <a:lnTo>
                    <a:pt x="437319" y="49513"/>
                  </a:lnTo>
                  <a:lnTo>
                    <a:pt x="583093" y="49513"/>
                  </a:lnTo>
                  <a:lnTo>
                    <a:pt x="728866" y="49513"/>
                  </a:lnTo>
                  <a:lnTo>
                    <a:pt x="874639" y="49513"/>
                  </a:lnTo>
                  <a:lnTo>
                    <a:pt x="1020413" y="49513"/>
                  </a:lnTo>
                  <a:lnTo>
                    <a:pt x="1166186" y="49513"/>
                  </a:lnTo>
                  <a:lnTo>
                    <a:pt x="1311959" y="49513"/>
                  </a:lnTo>
                  <a:lnTo>
                    <a:pt x="1457733" y="49513"/>
                  </a:lnTo>
                  <a:lnTo>
                    <a:pt x="1603506" y="49513"/>
                  </a:lnTo>
                  <a:lnTo>
                    <a:pt x="1749279" y="33009"/>
                  </a:lnTo>
                  <a:lnTo>
                    <a:pt x="1895052" y="33009"/>
                  </a:lnTo>
                  <a:lnTo>
                    <a:pt x="2040826" y="0"/>
                  </a:lnTo>
                  <a:lnTo>
                    <a:pt x="2186599" y="0"/>
                  </a:lnTo>
                </a:path>
              </a:pathLst>
            </a:custGeom>
            <a:ln w="28456" cap="flat">
              <a:solidFill>
                <a:srgbClr val="0058AB">
                  <a:alpha val="100000"/>
                </a:srgbClr>
              </a:solidFill>
              <a:prstDash val="solid"/>
              <a:round/>
            </a:ln>
          </p:spPr>
          <p:txBody>
            <a:bodyPr/>
            <a:lstStyle/>
            <a:p/>
          </p:txBody>
        </p:sp>
        <p:sp>
          <p:nvSpPr>
            <p:cNvPr id="235" name="tx235"/>
            <p:cNvSpPr/>
            <p:nvPr/>
          </p:nvSpPr>
          <p:spPr>
            <a:xfrm>
              <a:off x="661813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6" name="tx236"/>
            <p:cNvSpPr/>
            <p:nvPr/>
          </p:nvSpPr>
          <p:spPr>
            <a:xfrm>
              <a:off x="6909677"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7" name="tx237"/>
            <p:cNvSpPr/>
            <p:nvPr/>
          </p:nvSpPr>
          <p:spPr>
            <a:xfrm>
              <a:off x="7201223"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8" name="tx238"/>
            <p:cNvSpPr/>
            <p:nvPr/>
          </p:nvSpPr>
          <p:spPr>
            <a:xfrm>
              <a:off x="749277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9" name="tx239"/>
            <p:cNvSpPr/>
            <p:nvPr/>
          </p:nvSpPr>
          <p:spPr>
            <a:xfrm>
              <a:off x="7784317"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40" name="tx240"/>
            <p:cNvSpPr/>
            <p:nvPr/>
          </p:nvSpPr>
          <p:spPr>
            <a:xfrm>
              <a:off x="8075863"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41" name="tx241"/>
            <p:cNvSpPr/>
            <p:nvPr/>
          </p:nvSpPr>
          <p:spPr>
            <a:xfrm>
              <a:off x="8367410" y="245870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242" name="tx242"/>
            <p:cNvSpPr/>
            <p:nvPr/>
          </p:nvSpPr>
          <p:spPr>
            <a:xfrm>
              <a:off x="8658957" y="240918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243" name="tx243"/>
            <p:cNvSpPr/>
            <p:nvPr/>
          </p:nvSpPr>
          <p:spPr>
            <a:xfrm>
              <a:off x="8804730" y="240918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244" name="tx244"/>
            <p:cNvSpPr/>
            <p:nvPr/>
          </p:nvSpPr>
          <p:spPr>
            <a:xfrm>
              <a:off x="661813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5" name="tx245"/>
            <p:cNvSpPr/>
            <p:nvPr/>
          </p:nvSpPr>
          <p:spPr>
            <a:xfrm>
              <a:off x="6909677"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6" name="tx246"/>
            <p:cNvSpPr/>
            <p:nvPr/>
          </p:nvSpPr>
          <p:spPr>
            <a:xfrm>
              <a:off x="7201223"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7" name="tx247"/>
            <p:cNvSpPr/>
            <p:nvPr/>
          </p:nvSpPr>
          <p:spPr>
            <a:xfrm>
              <a:off x="749277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8" name="tx248"/>
            <p:cNvSpPr/>
            <p:nvPr/>
          </p:nvSpPr>
          <p:spPr>
            <a:xfrm>
              <a:off x="7784317"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9" name="tx249"/>
            <p:cNvSpPr/>
            <p:nvPr/>
          </p:nvSpPr>
          <p:spPr>
            <a:xfrm>
              <a:off x="8075863"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50" name="tx250"/>
            <p:cNvSpPr/>
            <p:nvPr/>
          </p:nvSpPr>
          <p:spPr>
            <a:xfrm>
              <a:off x="8367410" y="268605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251" name="tx251"/>
            <p:cNvSpPr/>
            <p:nvPr/>
          </p:nvSpPr>
          <p:spPr>
            <a:xfrm>
              <a:off x="8658957" y="265304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252" name="tx252"/>
            <p:cNvSpPr/>
            <p:nvPr/>
          </p:nvSpPr>
          <p:spPr>
            <a:xfrm>
              <a:off x="8804730" y="265304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253" name="pl253"/>
            <p:cNvSpPr/>
            <p:nvPr/>
          </p:nvSpPr>
          <p:spPr>
            <a:xfrm>
              <a:off x="6348450" y="2638619"/>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254" name="tx254"/>
            <p:cNvSpPr/>
            <p:nvPr/>
          </p:nvSpPr>
          <p:spPr>
            <a:xfrm>
              <a:off x="1685945" y="3206348"/>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Southern Africa</a:t>
              </a:r>
            </a:p>
          </p:txBody>
        </p:sp>
        <p:sp>
          <p:nvSpPr>
            <p:cNvPr id="255" name="tx255"/>
            <p:cNvSpPr/>
            <p:nvPr/>
          </p:nvSpPr>
          <p:spPr>
            <a:xfrm>
              <a:off x="4503943" y="3206348"/>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Western Africa</a:t>
              </a:r>
            </a:p>
          </p:txBody>
        </p:sp>
        <p:sp>
          <p:nvSpPr>
            <p:cNvPr id="256" name="tx256"/>
            <p:cNvSpPr/>
            <p:nvPr/>
          </p:nvSpPr>
          <p:spPr>
            <a:xfrm>
              <a:off x="1738980" y="729133"/>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Central Africa</a:t>
              </a:r>
            </a:p>
          </p:txBody>
        </p:sp>
        <p:sp>
          <p:nvSpPr>
            <p:cNvPr id="257" name="tx257"/>
            <p:cNvSpPr/>
            <p:nvPr/>
          </p:nvSpPr>
          <p:spPr>
            <a:xfrm>
              <a:off x="4520402" y="729133"/>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Eastern Africa</a:t>
              </a:r>
            </a:p>
          </p:txBody>
        </p:sp>
        <p:sp>
          <p:nvSpPr>
            <p:cNvPr id="258" name="tx258"/>
            <p:cNvSpPr/>
            <p:nvPr/>
          </p:nvSpPr>
          <p:spPr>
            <a:xfrm>
              <a:off x="7287697" y="729133"/>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Northern Africa</a:t>
              </a:r>
            </a:p>
          </p:txBody>
        </p:sp>
        <p:sp>
          <p:nvSpPr>
            <p:cNvPr id="259" name="tx259"/>
            <p:cNvSpPr/>
            <p:nvPr/>
          </p:nvSpPr>
          <p:spPr>
            <a:xfrm rot="-5400000">
              <a:off x="89992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60" name="tx260"/>
            <p:cNvSpPr/>
            <p:nvPr/>
          </p:nvSpPr>
          <p:spPr>
            <a:xfrm rot="-5400000">
              <a:off x="104995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261" name="tx261"/>
            <p:cNvSpPr/>
            <p:nvPr/>
          </p:nvSpPr>
          <p:spPr>
            <a:xfrm rot="-5400000">
              <a:off x="119147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262" name="tx262"/>
            <p:cNvSpPr/>
            <p:nvPr/>
          </p:nvSpPr>
          <p:spPr>
            <a:xfrm rot="-5400000">
              <a:off x="133724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263" name="tx263"/>
            <p:cNvSpPr/>
            <p:nvPr/>
          </p:nvSpPr>
          <p:spPr>
            <a:xfrm rot="-5400000">
              <a:off x="14830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264" name="tx264"/>
            <p:cNvSpPr/>
            <p:nvPr/>
          </p:nvSpPr>
          <p:spPr>
            <a:xfrm rot="-5400000">
              <a:off x="162879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265" name="tx265"/>
            <p:cNvSpPr/>
            <p:nvPr/>
          </p:nvSpPr>
          <p:spPr>
            <a:xfrm rot="-5400000">
              <a:off x="177456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266" name="tx266"/>
            <p:cNvSpPr/>
            <p:nvPr/>
          </p:nvSpPr>
          <p:spPr>
            <a:xfrm rot="-5400000">
              <a:off x="192034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267" name="tx267"/>
            <p:cNvSpPr/>
            <p:nvPr/>
          </p:nvSpPr>
          <p:spPr>
            <a:xfrm rot="-5400000">
              <a:off x="20661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268" name="tx268"/>
            <p:cNvSpPr/>
            <p:nvPr/>
          </p:nvSpPr>
          <p:spPr>
            <a:xfrm rot="-5400000">
              <a:off x="22118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269" name="tx269"/>
            <p:cNvSpPr/>
            <p:nvPr/>
          </p:nvSpPr>
          <p:spPr>
            <a:xfrm rot="-5400000">
              <a:off x="235766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270" name="tx270"/>
            <p:cNvSpPr/>
            <p:nvPr/>
          </p:nvSpPr>
          <p:spPr>
            <a:xfrm rot="-5400000">
              <a:off x="250343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271" name="tx271"/>
            <p:cNvSpPr/>
            <p:nvPr/>
          </p:nvSpPr>
          <p:spPr>
            <a:xfrm rot="-5400000">
              <a:off x="264920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272" name="tx272"/>
            <p:cNvSpPr/>
            <p:nvPr/>
          </p:nvSpPr>
          <p:spPr>
            <a:xfrm rot="-5400000">
              <a:off x="27949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273" name="tx273"/>
            <p:cNvSpPr/>
            <p:nvPr/>
          </p:nvSpPr>
          <p:spPr>
            <a:xfrm rot="-5400000">
              <a:off x="294075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274" name="tx274"/>
            <p:cNvSpPr/>
            <p:nvPr/>
          </p:nvSpPr>
          <p:spPr>
            <a:xfrm rot="-5400000">
              <a:off x="308652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275" name="tx275"/>
            <p:cNvSpPr/>
            <p:nvPr/>
          </p:nvSpPr>
          <p:spPr>
            <a:xfrm rot="-5400000">
              <a:off x="369547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76" name="tx276"/>
            <p:cNvSpPr/>
            <p:nvPr/>
          </p:nvSpPr>
          <p:spPr>
            <a:xfrm rot="-5400000">
              <a:off x="384550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277" name="tx277"/>
            <p:cNvSpPr/>
            <p:nvPr/>
          </p:nvSpPr>
          <p:spPr>
            <a:xfrm rot="-5400000">
              <a:off x="39870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278" name="tx278"/>
            <p:cNvSpPr/>
            <p:nvPr/>
          </p:nvSpPr>
          <p:spPr>
            <a:xfrm rot="-5400000">
              <a:off x="413279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279" name="tx279"/>
            <p:cNvSpPr/>
            <p:nvPr/>
          </p:nvSpPr>
          <p:spPr>
            <a:xfrm rot="-5400000">
              <a:off x="427857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280" name="tx280"/>
            <p:cNvSpPr/>
            <p:nvPr/>
          </p:nvSpPr>
          <p:spPr>
            <a:xfrm rot="-5400000">
              <a:off x="442434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281" name="tx281"/>
            <p:cNvSpPr/>
            <p:nvPr/>
          </p:nvSpPr>
          <p:spPr>
            <a:xfrm rot="-5400000">
              <a:off x="457011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282" name="tx282"/>
            <p:cNvSpPr/>
            <p:nvPr/>
          </p:nvSpPr>
          <p:spPr>
            <a:xfrm rot="-5400000">
              <a:off x="47158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283" name="tx283"/>
            <p:cNvSpPr/>
            <p:nvPr/>
          </p:nvSpPr>
          <p:spPr>
            <a:xfrm rot="-5400000">
              <a:off x="486166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284" name="tx284"/>
            <p:cNvSpPr/>
            <p:nvPr/>
          </p:nvSpPr>
          <p:spPr>
            <a:xfrm rot="-5400000">
              <a:off x="500743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285" name="tx285"/>
            <p:cNvSpPr/>
            <p:nvPr/>
          </p:nvSpPr>
          <p:spPr>
            <a:xfrm rot="-5400000">
              <a:off x="515321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286" name="tx286"/>
            <p:cNvSpPr/>
            <p:nvPr/>
          </p:nvSpPr>
          <p:spPr>
            <a:xfrm rot="-5400000">
              <a:off x="529898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287" name="tx287"/>
            <p:cNvSpPr/>
            <p:nvPr/>
          </p:nvSpPr>
          <p:spPr>
            <a:xfrm rot="-5400000">
              <a:off x="544475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288" name="tx288"/>
            <p:cNvSpPr/>
            <p:nvPr/>
          </p:nvSpPr>
          <p:spPr>
            <a:xfrm rot="-5400000">
              <a:off x="559053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289" name="tx289"/>
            <p:cNvSpPr/>
            <p:nvPr/>
          </p:nvSpPr>
          <p:spPr>
            <a:xfrm rot="-5400000">
              <a:off x="5736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290" name="tx290"/>
            <p:cNvSpPr/>
            <p:nvPr/>
          </p:nvSpPr>
          <p:spPr>
            <a:xfrm rot="-5400000">
              <a:off x="588207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291" name="tx291"/>
            <p:cNvSpPr/>
            <p:nvPr/>
          </p:nvSpPr>
          <p:spPr>
            <a:xfrm rot="-5400000">
              <a:off x="6491029"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92" name="tx292"/>
            <p:cNvSpPr/>
            <p:nvPr/>
          </p:nvSpPr>
          <p:spPr>
            <a:xfrm rot="-5400000">
              <a:off x="6641054" y="3212298"/>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293" name="tx293"/>
            <p:cNvSpPr/>
            <p:nvPr/>
          </p:nvSpPr>
          <p:spPr>
            <a:xfrm rot="-5400000">
              <a:off x="6782575"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294" name="tx294"/>
            <p:cNvSpPr/>
            <p:nvPr/>
          </p:nvSpPr>
          <p:spPr>
            <a:xfrm rot="-5400000">
              <a:off x="6928349"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295" name="tx295"/>
            <p:cNvSpPr/>
            <p:nvPr/>
          </p:nvSpPr>
          <p:spPr>
            <a:xfrm rot="-5400000">
              <a:off x="7074122"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296" name="tx296"/>
            <p:cNvSpPr/>
            <p:nvPr/>
          </p:nvSpPr>
          <p:spPr>
            <a:xfrm rot="-5400000">
              <a:off x="7219895"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297" name="tx297"/>
            <p:cNvSpPr/>
            <p:nvPr/>
          </p:nvSpPr>
          <p:spPr>
            <a:xfrm rot="-5400000">
              <a:off x="7365668"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298" name="tx298"/>
            <p:cNvSpPr/>
            <p:nvPr/>
          </p:nvSpPr>
          <p:spPr>
            <a:xfrm rot="-5400000">
              <a:off x="7511442"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299" name="tx299"/>
            <p:cNvSpPr/>
            <p:nvPr/>
          </p:nvSpPr>
          <p:spPr>
            <a:xfrm rot="-5400000">
              <a:off x="7657215"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00" name="tx300"/>
            <p:cNvSpPr/>
            <p:nvPr/>
          </p:nvSpPr>
          <p:spPr>
            <a:xfrm rot="-5400000">
              <a:off x="7802988"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301" name="tx301"/>
            <p:cNvSpPr/>
            <p:nvPr/>
          </p:nvSpPr>
          <p:spPr>
            <a:xfrm rot="-5400000">
              <a:off x="7948762"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02" name="tx302"/>
            <p:cNvSpPr/>
            <p:nvPr/>
          </p:nvSpPr>
          <p:spPr>
            <a:xfrm rot="-5400000">
              <a:off x="8094535"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303" name="tx303"/>
            <p:cNvSpPr/>
            <p:nvPr/>
          </p:nvSpPr>
          <p:spPr>
            <a:xfrm rot="-5400000">
              <a:off x="8240308"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04" name="tx304"/>
            <p:cNvSpPr/>
            <p:nvPr/>
          </p:nvSpPr>
          <p:spPr>
            <a:xfrm rot="-5400000">
              <a:off x="8386082"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305" name="tx305"/>
            <p:cNvSpPr/>
            <p:nvPr/>
          </p:nvSpPr>
          <p:spPr>
            <a:xfrm rot="-5400000">
              <a:off x="8531855"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06" name="tx306"/>
            <p:cNvSpPr/>
            <p:nvPr/>
          </p:nvSpPr>
          <p:spPr>
            <a:xfrm rot="-5400000">
              <a:off x="8677628"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307" name="tx307"/>
            <p:cNvSpPr/>
            <p:nvPr/>
          </p:nvSpPr>
          <p:spPr>
            <a:xfrm>
              <a:off x="632541" y="259861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08" name="tx308"/>
            <p:cNvSpPr/>
            <p:nvPr/>
          </p:nvSpPr>
          <p:spPr>
            <a:xfrm>
              <a:off x="570361" y="2268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09" name="tx309"/>
            <p:cNvSpPr/>
            <p:nvPr/>
          </p:nvSpPr>
          <p:spPr>
            <a:xfrm>
              <a:off x="570361" y="19384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10" name="tx310"/>
            <p:cNvSpPr/>
            <p:nvPr/>
          </p:nvSpPr>
          <p:spPr>
            <a:xfrm>
              <a:off x="570361" y="16083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11" name="tx311"/>
            <p:cNvSpPr/>
            <p:nvPr/>
          </p:nvSpPr>
          <p:spPr>
            <a:xfrm>
              <a:off x="570361" y="127825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12" name="tx312"/>
            <p:cNvSpPr/>
            <p:nvPr/>
          </p:nvSpPr>
          <p:spPr>
            <a:xfrm>
              <a:off x="508182" y="9481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13" name="tx313"/>
            <p:cNvSpPr/>
            <p:nvPr/>
          </p:nvSpPr>
          <p:spPr>
            <a:xfrm>
              <a:off x="632541" y="507582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14" name="tx314"/>
            <p:cNvSpPr/>
            <p:nvPr/>
          </p:nvSpPr>
          <p:spPr>
            <a:xfrm>
              <a:off x="570361" y="474573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15" name="tx315"/>
            <p:cNvSpPr/>
            <p:nvPr/>
          </p:nvSpPr>
          <p:spPr>
            <a:xfrm>
              <a:off x="570361" y="44156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16" name="tx316"/>
            <p:cNvSpPr/>
            <p:nvPr/>
          </p:nvSpPr>
          <p:spPr>
            <a:xfrm>
              <a:off x="570361" y="40855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17" name="tx317"/>
            <p:cNvSpPr/>
            <p:nvPr/>
          </p:nvSpPr>
          <p:spPr>
            <a:xfrm>
              <a:off x="570361" y="37554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18" name="tx318"/>
            <p:cNvSpPr/>
            <p:nvPr/>
          </p:nvSpPr>
          <p:spPr>
            <a:xfrm>
              <a:off x="508182" y="342537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19" name="tx319"/>
            <p:cNvSpPr/>
            <p:nvPr/>
          </p:nvSpPr>
          <p:spPr>
            <a:xfrm rot="-5400000">
              <a:off x="-37121" y="316702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20" name="pl320"/>
            <p:cNvSpPr/>
            <p:nvPr/>
          </p:nvSpPr>
          <p:spPr>
            <a:xfrm>
              <a:off x="4325264" y="6344554"/>
              <a:ext cx="175564" cy="0"/>
            </a:xfrm>
            <a:custGeom>
              <a:avLst/>
              <a:pathLst>
                <a:path w="175564" h="0">
                  <a:moveTo>
                    <a:pt x="0" y="0"/>
                  </a:moveTo>
                  <a:lnTo>
                    <a:pt x="175564" y="0"/>
                  </a:lnTo>
                </a:path>
              </a:pathLst>
            </a:custGeom>
            <a:ln w="28456" cap="flat">
              <a:solidFill>
                <a:srgbClr val="FF0000">
                  <a:alpha val="100000"/>
                </a:srgbClr>
              </a:solidFill>
              <a:prstDash val="solid"/>
              <a:round/>
            </a:ln>
          </p:spPr>
          <p:txBody>
            <a:bodyPr/>
            <a:lstStyle/>
            <a:p/>
          </p:txBody>
        </p:sp>
        <p:sp>
          <p:nvSpPr>
            <p:cNvPr id="321" name="pl321"/>
            <p:cNvSpPr/>
            <p:nvPr/>
          </p:nvSpPr>
          <p:spPr>
            <a:xfrm>
              <a:off x="4975775" y="6344554"/>
              <a:ext cx="175564" cy="0"/>
            </a:xfrm>
            <a:custGeom>
              <a:avLst/>
              <a:pathLst>
                <a:path w="175564" h="0">
                  <a:moveTo>
                    <a:pt x="0" y="0"/>
                  </a:moveTo>
                  <a:lnTo>
                    <a:pt x="175564" y="0"/>
                  </a:lnTo>
                </a:path>
              </a:pathLst>
            </a:custGeom>
            <a:ln w="28456" cap="flat">
              <a:solidFill>
                <a:srgbClr val="0058AB">
                  <a:alpha val="100000"/>
                </a:srgbClr>
              </a:solidFill>
              <a:prstDash val="solid"/>
              <a:round/>
            </a:ln>
          </p:spPr>
          <p:txBody>
            <a:bodyPr/>
            <a:lstStyle/>
            <a:p/>
          </p:txBody>
        </p:sp>
        <p:sp>
          <p:nvSpPr>
            <p:cNvPr id="322" name="tx322"/>
            <p:cNvSpPr/>
            <p:nvPr/>
          </p:nvSpPr>
          <p:spPr>
            <a:xfrm>
              <a:off x="4592364" y="6304549"/>
              <a:ext cx="2918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HPV1</a:t>
              </a:r>
            </a:p>
          </p:txBody>
        </p:sp>
        <p:sp>
          <p:nvSpPr>
            <p:cNvPr id="323" name="tx323"/>
            <p:cNvSpPr/>
            <p:nvPr/>
          </p:nvSpPr>
          <p:spPr>
            <a:xfrm>
              <a:off x="5242874" y="6304549"/>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HPVc</a:t>
              </a:r>
            </a:p>
          </p:txBody>
        </p:sp>
        <p:sp>
          <p:nvSpPr>
            <p:cNvPr id="324" name="tx324"/>
            <p:cNvSpPr/>
            <p:nvPr/>
          </p:nvSpPr>
          <p:spPr>
            <a:xfrm>
              <a:off x="757350" y="435349"/>
              <a:ext cx="532610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 first and last dose, Females, programme coverage (%), 2010-2025</a:t>
              </a:r>
            </a:p>
          </p:txBody>
        </p:sp>
        <p:sp>
          <p:nvSpPr>
            <p:cNvPr id="325" name="tx325"/>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3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 vaccine helps protect against human papillomavirus (HPV), which can cause cervical cancer and other HPV-related diseases. It is usually recommended between 9-14 years of age, and is generally given as a one or two-dose schedule.
HPV programme coverage is based on the national schedule and the programmes eligibility criteria for each calendar year. Complete HPV coverage among girls contributes to SDG 3.b.1, with a target of 90% coverage by 2030.</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29687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 name="pl5"/>
            <p:cNvSpPr/>
            <p:nvPr/>
          </p:nvSpPr>
          <p:spPr>
            <a:xfrm>
              <a:off x="757350" y="280366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 name="pl6"/>
            <p:cNvSpPr/>
            <p:nvPr/>
          </p:nvSpPr>
          <p:spPr>
            <a:xfrm>
              <a:off x="757350" y="247357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7" name="pl7"/>
            <p:cNvSpPr/>
            <p:nvPr/>
          </p:nvSpPr>
          <p:spPr>
            <a:xfrm>
              <a:off x="757350" y="2143483"/>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8" name="pl8"/>
            <p:cNvSpPr/>
            <p:nvPr/>
          </p:nvSpPr>
          <p:spPr>
            <a:xfrm>
              <a:off x="757350" y="181339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9" name="pl9"/>
            <p:cNvSpPr/>
            <p:nvPr/>
          </p:nvSpPr>
          <p:spPr>
            <a:xfrm>
              <a:off x="757350" y="148330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 name="pl10"/>
            <p:cNvSpPr/>
            <p:nvPr/>
          </p:nvSpPr>
          <p:spPr>
            <a:xfrm>
              <a:off x="757350" y="11532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 name="pl11"/>
            <p:cNvSpPr/>
            <p:nvPr/>
          </p:nvSpPr>
          <p:spPr>
            <a:xfrm>
              <a:off x="757350" y="263861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230852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197843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164834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31825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 name="pl16"/>
            <p:cNvSpPr/>
            <p:nvPr/>
          </p:nvSpPr>
          <p:spPr>
            <a:xfrm>
              <a:off x="757350" y="98816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7" name="pl17"/>
            <p:cNvSpPr/>
            <p:nvPr/>
          </p:nvSpPr>
          <p:spPr>
            <a:xfrm>
              <a:off x="102703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17280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31857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46435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61012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75589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90167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4744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19321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33899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48476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63053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277631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292208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306785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321363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027030" y="2556096"/>
              <a:ext cx="2186599" cy="82522"/>
            </a:xfrm>
            <a:custGeom>
              <a:avLst/>
              <a:pathLst>
                <a:path w="2186599" h="82522">
                  <a:moveTo>
                    <a:pt x="0" y="82522"/>
                  </a:moveTo>
                  <a:lnTo>
                    <a:pt x="145773" y="82522"/>
                  </a:lnTo>
                  <a:lnTo>
                    <a:pt x="291546" y="82522"/>
                  </a:lnTo>
                  <a:lnTo>
                    <a:pt x="437319" y="82522"/>
                  </a:lnTo>
                  <a:lnTo>
                    <a:pt x="583093" y="82522"/>
                  </a:lnTo>
                  <a:lnTo>
                    <a:pt x="728866" y="82522"/>
                  </a:lnTo>
                  <a:lnTo>
                    <a:pt x="874639" y="82522"/>
                  </a:lnTo>
                  <a:lnTo>
                    <a:pt x="1020413" y="82522"/>
                  </a:lnTo>
                  <a:lnTo>
                    <a:pt x="1166186" y="82522"/>
                  </a:lnTo>
                  <a:lnTo>
                    <a:pt x="1311959" y="82522"/>
                  </a:lnTo>
                  <a:lnTo>
                    <a:pt x="1457733" y="82522"/>
                  </a:lnTo>
                  <a:lnTo>
                    <a:pt x="1603506" y="82522"/>
                  </a:lnTo>
                  <a:lnTo>
                    <a:pt x="1749279" y="82522"/>
                  </a:lnTo>
                  <a:lnTo>
                    <a:pt x="1895052" y="0"/>
                  </a:lnTo>
                  <a:lnTo>
                    <a:pt x="2040826" y="16504"/>
                  </a:lnTo>
                  <a:lnTo>
                    <a:pt x="2186599" y="16504"/>
                  </a:lnTo>
                </a:path>
              </a:pathLst>
            </a:custGeom>
            <a:ln w="28456" cap="flat">
              <a:solidFill>
                <a:srgbClr val="FF0000">
                  <a:alpha val="100000"/>
                </a:srgbClr>
              </a:solidFill>
              <a:prstDash val="solid"/>
              <a:round/>
            </a:ln>
          </p:spPr>
          <p:txBody>
            <a:bodyPr/>
            <a:lstStyle/>
            <a:p/>
          </p:txBody>
        </p:sp>
        <p:sp>
          <p:nvSpPr>
            <p:cNvPr id="34" name="pl34"/>
            <p:cNvSpPr/>
            <p:nvPr/>
          </p:nvSpPr>
          <p:spPr>
            <a:xfrm>
              <a:off x="1027030" y="2556096"/>
              <a:ext cx="2186599" cy="82522"/>
            </a:xfrm>
            <a:custGeom>
              <a:avLst/>
              <a:pathLst>
                <a:path w="2186599" h="82522">
                  <a:moveTo>
                    <a:pt x="0" y="82522"/>
                  </a:moveTo>
                  <a:lnTo>
                    <a:pt x="145773" y="82522"/>
                  </a:lnTo>
                  <a:lnTo>
                    <a:pt x="291546" y="82522"/>
                  </a:lnTo>
                  <a:lnTo>
                    <a:pt x="437319" y="82522"/>
                  </a:lnTo>
                  <a:lnTo>
                    <a:pt x="583093" y="82522"/>
                  </a:lnTo>
                  <a:lnTo>
                    <a:pt x="728866" y="82522"/>
                  </a:lnTo>
                  <a:lnTo>
                    <a:pt x="874639" y="82522"/>
                  </a:lnTo>
                  <a:lnTo>
                    <a:pt x="1020413" y="82522"/>
                  </a:lnTo>
                  <a:lnTo>
                    <a:pt x="1166186" y="82522"/>
                  </a:lnTo>
                  <a:lnTo>
                    <a:pt x="1311959" y="82522"/>
                  </a:lnTo>
                  <a:lnTo>
                    <a:pt x="1457733" y="82522"/>
                  </a:lnTo>
                  <a:lnTo>
                    <a:pt x="1603506" y="82522"/>
                  </a:lnTo>
                  <a:lnTo>
                    <a:pt x="1749279" y="82522"/>
                  </a:lnTo>
                  <a:lnTo>
                    <a:pt x="1895052" y="0"/>
                  </a:lnTo>
                  <a:lnTo>
                    <a:pt x="2040826" y="16504"/>
                  </a:lnTo>
                  <a:lnTo>
                    <a:pt x="2186599" y="16504"/>
                  </a:lnTo>
                </a:path>
              </a:pathLst>
            </a:custGeom>
            <a:ln w="28456" cap="flat">
              <a:solidFill>
                <a:srgbClr val="0058AB">
                  <a:alpha val="100000"/>
                </a:srgbClr>
              </a:solidFill>
              <a:prstDash val="solid"/>
              <a:round/>
            </a:ln>
          </p:spPr>
          <p:txBody>
            <a:bodyPr/>
            <a:lstStyle/>
            <a:p/>
          </p:txBody>
        </p:sp>
        <p:sp>
          <p:nvSpPr>
            <p:cNvPr id="35" name="tx35"/>
            <p:cNvSpPr/>
            <p:nvPr/>
          </p:nvSpPr>
          <p:spPr>
            <a:xfrm>
              <a:off x="102703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6" name="tx36"/>
            <p:cNvSpPr/>
            <p:nvPr/>
          </p:nvSpPr>
          <p:spPr>
            <a:xfrm>
              <a:off x="1318577"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7" name="tx37"/>
            <p:cNvSpPr/>
            <p:nvPr/>
          </p:nvSpPr>
          <p:spPr>
            <a:xfrm>
              <a:off x="1610124"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8" name="tx38"/>
            <p:cNvSpPr/>
            <p:nvPr/>
          </p:nvSpPr>
          <p:spPr>
            <a:xfrm>
              <a:off x="190167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9" name="tx39"/>
            <p:cNvSpPr/>
            <p:nvPr/>
          </p:nvSpPr>
          <p:spPr>
            <a:xfrm>
              <a:off x="2193217"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0" name="tx40"/>
            <p:cNvSpPr/>
            <p:nvPr/>
          </p:nvSpPr>
          <p:spPr>
            <a:xfrm>
              <a:off x="2484764"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1" name="tx41"/>
            <p:cNvSpPr/>
            <p:nvPr/>
          </p:nvSpPr>
          <p:spPr>
            <a:xfrm>
              <a:off x="277631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2" name="tx42"/>
            <p:cNvSpPr/>
            <p:nvPr/>
          </p:nvSpPr>
          <p:spPr>
            <a:xfrm>
              <a:off x="3067857" y="240918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43" name="tx43"/>
            <p:cNvSpPr/>
            <p:nvPr/>
          </p:nvSpPr>
          <p:spPr>
            <a:xfrm>
              <a:off x="3213630" y="240918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44" name="tx44"/>
            <p:cNvSpPr/>
            <p:nvPr/>
          </p:nvSpPr>
          <p:spPr>
            <a:xfrm>
              <a:off x="102703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5" name="tx45"/>
            <p:cNvSpPr/>
            <p:nvPr/>
          </p:nvSpPr>
          <p:spPr>
            <a:xfrm>
              <a:off x="1318577"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6" name="tx46"/>
            <p:cNvSpPr/>
            <p:nvPr/>
          </p:nvSpPr>
          <p:spPr>
            <a:xfrm>
              <a:off x="1610124"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7" name="tx47"/>
            <p:cNvSpPr/>
            <p:nvPr/>
          </p:nvSpPr>
          <p:spPr>
            <a:xfrm>
              <a:off x="190167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8" name="tx48"/>
            <p:cNvSpPr/>
            <p:nvPr/>
          </p:nvSpPr>
          <p:spPr>
            <a:xfrm>
              <a:off x="2193217"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9" name="tx49"/>
            <p:cNvSpPr/>
            <p:nvPr/>
          </p:nvSpPr>
          <p:spPr>
            <a:xfrm>
              <a:off x="2484764"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50" name="tx50"/>
            <p:cNvSpPr/>
            <p:nvPr/>
          </p:nvSpPr>
          <p:spPr>
            <a:xfrm>
              <a:off x="277631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51" name="tx51"/>
            <p:cNvSpPr/>
            <p:nvPr/>
          </p:nvSpPr>
          <p:spPr>
            <a:xfrm>
              <a:off x="3067857" y="263654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52" name="tx52"/>
            <p:cNvSpPr/>
            <p:nvPr/>
          </p:nvSpPr>
          <p:spPr>
            <a:xfrm>
              <a:off x="3213630" y="263654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53" name="pl53"/>
            <p:cNvSpPr/>
            <p:nvPr/>
          </p:nvSpPr>
          <p:spPr>
            <a:xfrm>
              <a:off x="757350" y="2638619"/>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54" name="pl54"/>
            <p:cNvSpPr/>
            <p:nvPr/>
          </p:nvSpPr>
          <p:spPr>
            <a:xfrm>
              <a:off x="757350" y="544592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5" name="pl55"/>
            <p:cNvSpPr/>
            <p:nvPr/>
          </p:nvSpPr>
          <p:spPr>
            <a:xfrm>
              <a:off x="757350" y="528088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6" name="pl56"/>
            <p:cNvSpPr/>
            <p:nvPr/>
          </p:nvSpPr>
          <p:spPr>
            <a:xfrm>
              <a:off x="757350" y="495078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7" name="pl57"/>
            <p:cNvSpPr/>
            <p:nvPr/>
          </p:nvSpPr>
          <p:spPr>
            <a:xfrm>
              <a:off x="757350" y="462069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8" name="pl58"/>
            <p:cNvSpPr/>
            <p:nvPr/>
          </p:nvSpPr>
          <p:spPr>
            <a:xfrm>
              <a:off x="757350" y="429060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9" name="pl59"/>
            <p:cNvSpPr/>
            <p:nvPr/>
          </p:nvSpPr>
          <p:spPr>
            <a:xfrm>
              <a:off x="757350" y="3960516"/>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0" name="pl60"/>
            <p:cNvSpPr/>
            <p:nvPr/>
          </p:nvSpPr>
          <p:spPr>
            <a:xfrm>
              <a:off x="757350" y="363042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1" name="pl61"/>
            <p:cNvSpPr/>
            <p:nvPr/>
          </p:nvSpPr>
          <p:spPr>
            <a:xfrm>
              <a:off x="757350" y="511583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2" name="pl62"/>
            <p:cNvSpPr/>
            <p:nvPr/>
          </p:nvSpPr>
          <p:spPr>
            <a:xfrm>
              <a:off x="757350" y="4785743"/>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3" name="pl63"/>
            <p:cNvSpPr/>
            <p:nvPr/>
          </p:nvSpPr>
          <p:spPr>
            <a:xfrm>
              <a:off x="757350" y="4455652"/>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4" name="pl64"/>
            <p:cNvSpPr/>
            <p:nvPr/>
          </p:nvSpPr>
          <p:spPr>
            <a:xfrm>
              <a:off x="757350" y="412556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5" name="pl65"/>
            <p:cNvSpPr/>
            <p:nvPr/>
          </p:nvSpPr>
          <p:spPr>
            <a:xfrm>
              <a:off x="757350" y="3795470"/>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6" name="pl66"/>
            <p:cNvSpPr/>
            <p:nvPr/>
          </p:nvSpPr>
          <p:spPr>
            <a:xfrm>
              <a:off x="757350" y="346537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7" name="pl67"/>
            <p:cNvSpPr/>
            <p:nvPr/>
          </p:nvSpPr>
          <p:spPr>
            <a:xfrm>
              <a:off x="102703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17280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31857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146435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61012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175589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90167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204744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219321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233899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248476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263053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277631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292208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306785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321363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1027030" y="5115834"/>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FF0000">
                  <a:alpha val="100000"/>
                </a:srgbClr>
              </a:solidFill>
              <a:prstDash val="solid"/>
              <a:round/>
            </a:ln>
          </p:spPr>
          <p:txBody>
            <a:bodyPr/>
            <a:lstStyle/>
            <a:p/>
          </p:txBody>
        </p:sp>
        <p:sp>
          <p:nvSpPr>
            <p:cNvPr id="84" name="pl84"/>
            <p:cNvSpPr/>
            <p:nvPr/>
          </p:nvSpPr>
          <p:spPr>
            <a:xfrm>
              <a:off x="1027030" y="5115834"/>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0058AB">
                  <a:alpha val="100000"/>
                </a:srgbClr>
              </a:solidFill>
              <a:prstDash val="solid"/>
              <a:round/>
            </a:ln>
          </p:spPr>
          <p:txBody>
            <a:bodyPr/>
            <a:lstStyle/>
            <a:p/>
          </p:txBody>
        </p:sp>
        <p:sp>
          <p:nvSpPr>
            <p:cNvPr id="85" name="tx85"/>
            <p:cNvSpPr/>
            <p:nvPr/>
          </p:nvSpPr>
          <p:spPr>
            <a:xfrm>
              <a:off x="1027030"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6" name="tx86"/>
            <p:cNvSpPr/>
            <p:nvPr/>
          </p:nvSpPr>
          <p:spPr>
            <a:xfrm>
              <a:off x="1318577"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7" name="tx87"/>
            <p:cNvSpPr/>
            <p:nvPr/>
          </p:nvSpPr>
          <p:spPr>
            <a:xfrm>
              <a:off x="1610124"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8" name="tx88"/>
            <p:cNvSpPr/>
            <p:nvPr/>
          </p:nvSpPr>
          <p:spPr>
            <a:xfrm>
              <a:off x="1901670"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9" name="tx89"/>
            <p:cNvSpPr/>
            <p:nvPr/>
          </p:nvSpPr>
          <p:spPr>
            <a:xfrm>
              <a:off x="2193217"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90" name="tx90"/>
            <p:cNvSpPr/>
            <p:nvPr/>
          </p:nvSpPr>
          <p:spPr>
            <a:xfrm>
              <a:off x="2484764"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91" name="tx91"/>
            <p:cNvSpPr/>
            <p:nvPr/>
          </p:nvSpPr>
          <p:spPr>
            <a:xfrm>
              <a:off x="2776310"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92" name="tx92"/>
            <p:cNvSpPr/>
            <p:nvPr/>
          </p:nvSpPr>
          <p:spPr>
            <a:xfrm>
              <a:off x="3067857"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93" name="tx93"/>
            <p:cNvSpPr/>
            <p:nvPr/>
          </p:nvSpPr>
          <p:spPr>
            <a:xfrm>
              <a:off x="3213630"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94" name="tx94"/>
            <p:cNvSpPr/>
            <p:nvPr/>
          </p:nvSpPr>
          <p:spPr>
            <a:xfrm>
              <a:off x="1027030"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5" name="tx95"/>
            <p:cNvSpPr/>
            <p:nvPr/>
          </p:nvSpPr>
          <p:spPr>
            <a:xfrm>
              <a:off x="1318577"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6" name="tx96"/>
            <p:cNvSpPr/>
            <p:nvPr/>
          </p:nvSpPr>
          <p:spPr>
            <a:xfrm>
              <a:off x="1610124"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7" name="tx97"/>
            <p:cNvSpPr/>
            <p:nvPr/>
          </p:nvSpPr>
          <p:spPr>
            <a:xfrm>
              <a:off x="1901670"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8" name="tx98"/>
            <p:cNvSpPr/>
            <p:nvPr/>
          </p:nvSpPr>
          <p:spPr>
            <a:xfrm>
              <a:off x="2193217"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9" name="tx99"/>
            <p:cNvSpPr/>
            <p:nvPr/>
          </p:nvSpPr>
          <p:spPr>
            <a:xfrm>
              <a:off x="2484764"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00" name="tx100"/>
            <p:cNvSpPr/>
            <p:nvPr/>
          </p:nvSpPr>
          <p:spPr>
            <a:xfrm>
              <a:off x="2776310"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01" name="tx101"/>
            <p:cNvSpPr/>
            <p:nvPr/>
          </p:nvSpPr>
          <p:spPr>
            <a:xfrm>
              <a:off x="3067857"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02" name="tx102"/>
            <p:cNvSpPr/>
            <p:nvPr/>
          </p:nvSpPr>
          <p:spPr>
            <a:xfrm>
              <a:off x="3213630"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03" name="pl103"/>
            <p:cNvSpPr/>
            <p:nvPr/>
          </p:nvSpPr>
          <p:spPr>
            <a:xfrm>
              <a:off x="757350" y="5115834"/>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104" name="pl104"/>
            <p:cNvSpPr/>
            <p:nvPr/>
          </p:nvSpPr>
          <p:spPr>
            <a:xfrm>
              <a:off x="3552900" y="29687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5" name="pl105"/>
            <p:cNvSpPr/>
            <p:nvPr/>
          </p:nvSpPr>
          <p:spPr>
            <a:xfrm>
              <a:off x="3552900" y="280366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6" name="pl106"/>
            <p:cNvSpPr/>
            <p:nvPr/>
          </p:nvSpPr>
          <p:spPr>
            <a:xfrm>
              <a:off x="3552900" y="247357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7" name="pl107"/>
            <p:cNvSpPr/>
            <p:nvPr/>
          </p:nvSpPr>
          <p:spPr>
            <a:xfrm>
              <a:off x="3552900" y="2143483"/>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8" name="pl108"/>
            <p:cNvSpPr/>
            <p:nvPr/>
          </p:nvSpPr>
          <p:spPr>
            <a:xfrm>
              <a:off x="3552900" y="181339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9" name="pl109"/>
            <p:cNvSpPr/>
            <p:nvPr/>
          </p:nvSpPr>
          <p:spPr>
            <a:xfrm>
              <a:off x="3552900" y="148330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0" name="pl110"/>
            <p:cNvSpPr/>
            <p:nvPr/>
          </p:nvSpPr>
          <p:spPr>
            <a:xfrm>
              <a:off x="3552900" y="11532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1" name="pl111"/>
            <p:cNvSpPr/>
            <p:nvPr/>
          </p:nvSpPr>
          <p:spPr>
            <a:xfrm>
              <a:off x="3552900" y="263861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2" name="pl112"/>
            <p:cNvSpPr/>
            <p:nvPr/>
          </p:nvSpPr>
          <p:spPr>
            <a:xfrm>
              <a:off x="3552900" y="230852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3" name="pl113"/>
            <p:cNvSpPr/>
            <p:nvPr/>
          </p:nvSpPr>
          <p:spPr>
            <a:xfrm>
              <a:off x="3552900" y="197843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4" name="pl114"/>
            <p:cNvSpPr/>
            <p:nvPr/>
          </p:nvSpPr>
          <p:spPr>
            <a:xfrm>
              <a:off x="3552900" y="164834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5" name="pl115"/>
            <p:cNvSpPr/>
            <p:nvPr/>
          </p:nvSpPr>
          <p:spPr>
            <a:xfrm>
              <a:off x="3552900" y="131825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6" name="pl116"/>
            <p:cNvSpPr/>
            <p:nvPr/>
          </p:nvSpPr>
          <p:spPr>
            <a:xfrm>
              <a:off x="3552900" y="98816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7" name="pl117"/>
            <p:cNvSpPr/>
            <p:nvPr/>
          </p:nvSpPr>
          <p:spPr>
            <a:xfrm>
              <a:off x="382258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96835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11412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25990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40567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55144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69722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84299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98876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13454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28031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42608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57186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71763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86340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00918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22580" y="2638619"/>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FF0000">
                  <a:alpha val="100000"/>
                </a:srgbClr>
              </a:solidFill>
              <a:prstDash val="solid"/>
              <a:round/>
            </a:ln>
          </p:spPr>
          <p:txBody>
            <a:bodyPr/>
            <a:lstStyle/>
            <a:p/>
          </p:txBody>
        </p:sp>
        <p:sp>
          <p:nvSpPr>
            <p:cNvPr id="134" name="pl134"/>
            <p:cNvSpPr/>
            <p:nvPr/>
          </p:nvSpPr>
          <p:spPr>
            <a:xfrm>
              <a:off x="3822580" y="2638619"/>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0058AB">
                  <a:alpha val="100000"/>
                </a:srgbClr>
              </a:solidFill>
              <a:prstDash val="solid"/>
              <a:round/>
            </a:ln>
          </p:spPr>
          <p:txBody>
            <a:bodyPr/>
            <a:lstStyle/>
            <a:p/>
          </p:txBody>
        </p:sp>
        <p:sp>
          <p:nvSpPr>
            <p:cNvPr id="135" name="tx135"/>
            <p:cNvSpPr/>
            <p:nvPr/>
          </p:nvSpPr>
          <p:spPr>
            <a:xfrm>
              <a:off x="382258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6" name="tx136"/>
            <p:cNvSpPr/>
            <p:nvPr/>
          </p:nvSpPr>
          <p:spPr>
            <a:xfrm>
              <a:off x="4114127"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7" name="tx137"/>
            <p:cNvSpPr/>
            <p:nvPr/>
          </p:nvSpPr>
          <p:spPr>
            <a:xfrm>
              <a:off x="4405674"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8" name="tx138"/>
            <p:cNvSpPr/>
            <p:nvPr/>
          </p:nvSpPr>
          <p:spPr>
            <a:xfrm>
              <a:off x="469722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9" name="tx139"/>
            <p:cNvSpPr/>
            <p:nvPr/>
          </p:nvSpPr>
          <p:spPr>
            <a:xfrm>
              <a:off x="4988767"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0" name="tx140"/>
            <p:cNvSpPr/>
            <p:nvPr/>
          </p:nvSpPr>
          <p:spPr>
            <a:xfrm>
              <a:off x="5280313"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1" name="tx141"/>
            <p:cNvSpPr/>
            <p:nvPr/>
          </p:nvSpPr>
          <p:spPr>
            <a:xfrm>
              <a:off x="557186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2" name="tx142"/>
            <p:cNvSpPr/>
            <p:nvPr/>
          </p:nvSpPr>
          <p:spPr>
            <a:xfrm>
              <a:off x="5863407"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3" name="tx143"/>
            <p:cNvSpPr/>
            <p:nvPr/>
          </p:nvSpPr>
          <p:spPr>
            <a:xfrm>
              <a:off x="600918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4" name="tx144"/>
            <p:cNvSpPr/>
            <p:nvPr/>
          </p:nvSpPr>
          <p:spPr>
            <a:xfrm>
              <a:off x="382258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5" name="tx145"/>
            <p:cNvSpPr/>
            <p:nvPr/>
          </p:nvSpPr>
          <p:spPr>
            <a:xfrm>
              <a:off x="4114127"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6" name="tx146"/>
            <p:cNvSpPr/>
            <p:nvPr/>
          </p:nvSpPr>
          <p:spPr>
            <a:xfrm>
              <a:off x="4405674"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7" name="tx147"/>
            <p:cNvSpPr/>
            <p:nvPr/>
          </p:nvSpPr>
          <p:spPr>
            <a:xfrm>
              <a:off x="469722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8" name="tx148"/>
            <p:cNvSpPr/>
            <p:nvPr/>
          </p:nvSpPr>
          <p:spPr>
            <a:xfrm>
              <a:off x="4988767"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280313"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557186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5863407"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600918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pl153"/>
            <p:cNvSpPr/>
            <p:nvPr/>
          </p:nvSpPr>
          <p:spPr>
            <a:xfrm>
              <a:off x="3552900" y="2638619"/>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154" name="pl154"/>
            <p:cNvSpPr/>
            <p:nvPr/>
          </p:nvSpPr>
          <p:spPr>
            <a:xfrm>
              <a:off x="3552900" y="544592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5" name="pl155"/>
            <p:cNvSpPr/>
            <p:nvPr/>
          </p:nvSpPr>
          <p:spPr>
            <a:xfrm>
              <a:off x="3552900" y="528088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6" name="pl156"/>
            <p:cNvSpPr/>
            <p:nvPr/>
          </p:nvSpPr>
          <p:spPr>
            <a:xfrm>
              <a:off x="3552900" y="4950789"/>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7" name="pl157"/>
            <p:cNvSpPr/>
            <p:nvPr/>
          </p:nvSpPr>
          <p:spPr>
            <a:xfrm>
              <a:off x="3552900" y="462069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8" name="pl158"/>
            <p:cNvSpPr/>
            <p:nvPr/>
          </p:nvSpPr>
          <p:spPr>
            <a:xfrm>
              <a:off x="3552900" y="4290607"/>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59" name="pl159"/>
            <p:cNvSpPr/>
            <p:nvPr/>
          </p:nvSpPr>
          <p:spPr>
            <a:xfrm>
              <a:off x="3552900" y="3960516"/>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60" name="pl160"/>
            <p:cNvSpPr/>
            <p:nvPr/>
          </p:nvSpPr>
          <p:spPr>
            <a:xfrm>
              <a:off x="3552900" y="363042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61" name="pl161"/>
            <p:cNvSpPr/>
            <p:nvPr/>
          </p:nvSpPr>
          <p:spPr>
            <a:xfrm>
              <a:off x="3552900" y="511583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2" name="pl162"/>
            <p:cNvSpPr/>
            <p:nvPr/>
          </p:nvSpPr>
          <p:spPr>
            <a:xfrm>
              <a:off x="3552900" y="4785743"/>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3" name="pl163"/>
            <p:cNvSpPr/>
            <p:nvPr/>
          </p:nvSpPr>
          <p:spPr>
            <a:xfrm>
              <a:off x="3552900" y="4455652"/>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4" name="pl164"/>
            <p:cNvSpPr/>
            <p:nvPr/>
          </p:nvSpPr>
          <p:spPr>
            <a:xfrm>
              <a:off x="3552900" y="412556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5" name="pl165"/>
            <p:cNvSpPr/>
            <p:nvPr/>
          </p:nvSpPr>
          <p:spPr>
            <a:xfrm>
              <a:off x="3552900" y="3795470"/>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6" name="pl166"/>
            <p:cNvSpPr/>
            <p:nvPr/>
          </p:nvSpPr>
          <p:spPr>
            <a:xfrm>
              <a:off x="3552900" y="346537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7" name="pl167"/>
            <p:cNvSpPr/>
            <p:nvPr/>
          </p:nvSpPr>
          <p:spPr>
            <a:xfrm>
              <a:off x="382258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96835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11412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25990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40567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55144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9722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84299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98876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13454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28031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42608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57186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571763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586340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600918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3822580" y="5115834"/>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FF0000">
                  <a:alpha val="100000"/>
                </a:srgbClr>
              </a:solidFill>
              <a:prstDash val="solid"/>
              <a:round/>
            </a:ln>
          </p:spPr>
          <p:txBody>
            <a:bodyPr/>
            <a:lstStyle/>
            <a:p/>
          </p:txBody>
        </p:sp>
        <p:sp>
          <p:nvSpPr>
            <p:cNvPr id="184" name="pl184"/>
            <p:cNvSpPr/>
            <p:nvPr/>
          </p:nvSpPr>
          <p:spPr>
            <a:xfrm>
              <a:off x="3822580" y="5115834"/>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0058AB">
                  <a:alpha val="100000"/>
                </a:srgbClr>
              </a:solidFill>
              <a:prstDash val="solid"/>
              <a:round/>
            </a:ln>
          </p:spPr>
          <p:txBody>
            <a:bodyPr/>
            <a:lstStyle/>
            <a:p/>
          </p:txBody>
        </p:sp>
        <p:sp>
          <p:nvSpPr>
            <p:cNvPr id="185" name="tx185"/>
            <p:cNvSpPr/>
            <p:nvPr/>
          </p:nvSpPr>
          <p:spPr>
            <a:xfrm>
              <a:off x="3822580"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6" name="tx186"/>
            <p:cNvSpPr/>
            <p:nvPr/>
          </p:nvSpPr>
          <p:spPr>
            <a:xfrm>
              <a:off x="4114127"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7" name="tx187"/>
            <p:cNvSpPr/>
            <p:nvPr/>
          </p:nvSpPr>
          <p:spPr>
            <a:xfrm>
              <a:off x="4405674"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8" name="tx188"/>
            <p:cNvSpPr/>
            <p:nvPr/>
          </p:nvSpPr>
          <p:spPr>
            <a:xfrm>
              <a:off x="4697220"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9" name="tx189"/>
            <p:cNvSpPr/>
            <p:nvPr/>
          </p:nvSpPr>
          <p:spPr>
            <a:xfrm>
              <a:off x="4988767"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90" name="tx190"/>
            <p:cNvSpPr/>
            <p:nvPr/>
          </p:nvSpPr>
          <p:spPr>
            <a:xfrm>
              <a:off x="5280313"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91" name="tx191"/>
            <p:cNvSpPr/>
            <p:nvPr/>
          </p:nvSpPr>
          <p:spPr>
            <a:xfrm>
              <a:off x="5571860"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92" name="tx192"/>
            <p:cNvSpPr/>
            <p:nvPr/>
          </p:nvSpPr>
          <p:spPr>
            <a:xfrm>
              <a:off x="5863407"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93" name="tx193"/>
            <p:cNvSpPr/>
            <p:nvPr/>
          </p:nvSpPr>
          <p:spPr>
            <a:xfrm>
              <a:off x="6009180"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94" name="tx194"/>
            <p:cNvSpPr/>
            <p:nvPr/>
          </p:nvSpPr>
          <p:spPr>
            <a:xfrm>
              <a:off x="3822580"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5" name="tx195"/>
            <p:cNvSpPr/>
            <p:nvPr/>
          </p:nvSpPr>
          <p:spPr>
            <a:xfrm>
              <a:off x="4114127"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6" name="tx196"/>
            <p:cNvSpPr/>
            <p:nvPr/>
          </p:nvSpPr>
          <p:spPr>
            <a:xfrm>
              <a:off x="4405674"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7" name="tx197"/>
            <p:cNvSpPr/>
            <p:nvPr/>
          </p:nvSpPr>
          <p:spPr>
            <a:xfrm>
              <a:off x="4697220"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8" name="tx198"/>
            <p:cNvSpPr/>
            <p:nvPr/>
          </p:nvSpPr>
          <p:spPr>
            <a:xfrm>
              <a:off x="4988767"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9" name="tx199"/>
            <p:cNvSpPr/>
            <p:nvPr/>
          </p:nvSpPr>
          <p:spPr>
            <a:xfrm>
              <a:off x="5280313"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00" name="tx200"/>
            <p:cNvSpPr/>
            <p:nvPr/>
          </p:nvSpPr>
          <p:spPr>
            <a:xfrm>
              <a:off x="5571860"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01" name="tx201"/>
            <p:cNvSpPr/>
            <p:nvPr/>
          </p:nvSpPr>
          <p:spPr>
            <a:xfrm>
              <a:off x="5863407"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02" name="tx202"/>
            <p:cNvSpPr/>
            <p:nvPr/>
          </p:nvSpPr>
          <p:spPr>
            <a:xfrm>
              <a:off x="6009180"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03" name="pl203"/>
            <p:cNvSpPr/>
            <p:nvPr/>
          </p:nvSpPr>
          <p:spPr>
            <a:xfrm>
              <a:off x="3552900" y="5115834"/>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204" name="pl204"/>
            <p:cNvSpPr/>
            <p:nvPr/>
          </p:nvSpPr>
          <p:spPr>
            <a:xfrm>
              <a:off x="6348450" y="29687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5" name="pl205"/>
            <p:cNvSpPr/>
            <p:nvPr/>
          </p:nvSpPr>
          <p:spPr>
            <a:xfrm>
              <a:off x="6348450" y="280366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6" name="pl206"/>
            <p:cNvSpPr/>
            <p:nvPr/>
          </p:nvSpPr>
          <p:spPr>
            <a:xfrm>
              <a:off x="6348450" y="247357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7" name="pl207"/>
            <p:cNvSpPr/>
            <p:nvPr/>
          </p:nvSpPr>
          <p:spPr>
            <a:xfrm>
              <a:off x="6348450" y="2143483"/>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8" name="pl208"/>
            <p:cNvSpPr/>
            <p:nvPr/>
          </p:nvSpPr>
          <p:spPr>
            <a:xfrm>
              <a:off x="6348450" y="1813392"/>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09" name="pl209"/>
            <p:cNvSpPr/>
            <p:nvPr/>
          </p:nvSpPr>
          <p:spPr>
            <a:xfrm>
              <a:off x="6348450" y="148330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10" name="pl210"/>
            <p:cNvSpPr/>
            <p:nvPr/>
          </p:nvSpPr>
          <p:spPr>
            <a:xfrm>
              <a:off x="6348450" y="1153210"/>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211" name="pl211"/>
            <p:cNvSpPr/>
            <p:nvPr/>
          </p:nvSpPr>
          <p:spPr>
            <a:xfrm>
              <a:off x="6348450" y="2638619"/>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2" name="pl212"/>
            <p:cNvSpPr/>
            <p:nvPr/>
          </p:nvSpPr>
          <p:spPr>
            <a:xfrm>
              <a:off x="6348450" y="230852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3" name="pl213"/>
            <p:cNvSpPr/>
            <p:nvPr/>
          </p:nvSpPr>
          <p:spPr>
            <a:xfrm>
              <a:off x="6348450" y="1978437"/>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4" name="pl214"/>
            <p:cNvSpPr/>
            <p:nvPr/>
          </p:nvSpPr>
          <p:spPr>
            <a:xfrm>
              <a:off x="6348450" y="1648346"/>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5" name="pl215"/>
            <p:cNvSpPr/>
            <p:nvPr/>
          </p:nvSpPr>
          <p:spPr>
            <a:xfrm>
              <a:off x="6348450" y="131825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6" name="pl216"/>
            <p:cNvSpPr/>
            <p:nvPr/>
          </p:nvSpPr>
          <p:spPr>
            <a:xfrm>
              <a:off x="6348450" y="988164"/>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217" name="pl217"/>
            <p:cNvSpPr/>
            <p:nvPr/>
          </p:nvSpPr>
          <p:spPr>
            <a:xfrm>
              <a:off x="661813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76390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90967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705545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720122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734699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749277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763854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78431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93009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807586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2163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36741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51318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65895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80473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6618130" y="2638619"/>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FF0000">
                  <a:alpha val="100000"/>
                </a:srgbClr>
              </a:solidFill>
              <a:prstDash val="solid"/>
              <a:round/>
            </a:ln>
          </p:spPr>
          <p:txBody>
            <a:bodyPr/>
            <a:lstStyle/>
            <a:p/>
          </p:txBody>
        </p:sp>
        <p:sp>
          <p:nvSpPr>
            <p:cNvPr id="234" name="pl234"/>
            <p:cNvSpPr/>
            <p:nvPr/>
          </p:nvSpPr>
          <p:spPr>
            <a:xfrm>
              <a:off x="6618130" y="2638619"/>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0058AB">
                  <a:alpha val="100000"/>
                </a:srgbClr>
              </a:solidFill>
              <a:prstDash val="solid"/>
              <a:round/>
            </a:ln>
          </p:spPr>
          <p:txBody>
            <a:bodyPr/>
            <a:lstStyle/>
            <a:p/>
          </p:txBody>
        </p:sp>
        <p:sp>
          <p:nvSpPr>
            <p:cNvPr id="235" name="tx235"/>
            <p:cNvSpPr/>
            <p:nvPr/>
          </p:nvSpPr>
          <p:spPr>
            <a:xfrm>
              <a:off x="661813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6" name="tx236"/>
            <p:cNvSpPr/>
            <p:nvPr/>
          </p:nvSpPr>
          <p:spPr>
            <a:xfrm>
              <a:off x="6909677"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7" name="tx237"/>
            <p:cNvSpPr/>
            <p:nvPr/>
          </p:nvSpPr>
          <p:spPr>
            <a:xfrm>
              <a:off x="7201223"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8" name="tx238"/>
            <p:cNvSpPr/>
            <p:nvPr/>
          </p:nvSpPr>
          <p:spPr>
            <a:xfrm>
              <a:off x="749277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39" name="tx239"/>
            <p:cNvSpPr/>
            <p:nvPr/>
          </p:nvSpPr>
          <p:spPr>
            <a:xfrm>
              <a:off x="7784317"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40" name="tx240"/>
            <p:cNvSpPr/>
            <p:nvPr/>
          </p:nvSpPr>
          <p:spPr>
            <a:xfrm>
              <a:off x="8075863"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41" name="tx241"/>
            <p:cNvSpPr/>
            <p:nvPr/>
          </p:nvSpPr>
          <p:spPr>
            <a:xfrm>
              <a:off x="836741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42" name="tx242"/>
            <p:cNvSpPr/>
            <p:nvPr/>
          </p:nvSpPr>
          <p:spPr>
            <a:xfrm>
              <a:off x="8658957"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43" name="tx243"/>
            <p:cNvSpPr/>
            <p:nvPr/>
          </p:nvSpPr>
          <p:spPr>
            <a:xfrm>
              <a:off x="880473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244" name="tx244"/>
            <p:cNvSpPr/>
            <p:nvPr/>
          </p:nvSpPr>
          <p:spPr>
            <a:xfrm>
              <a:off x="661813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5" name="tx245"/>
            <p:cNvSpPr/>
            <p:nvPr/>
          </p:nvSpPr>
          <p:spPr>
            <a:xfrm>
              <a:off x="6909677"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6" name="tx246"/>
            <p:cNvSpPr/>
            <p:nvPr/>
          </p:nvSpPr>
          <p:spPr>
            <a:xfrm>
              <a:off x="7201223"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7" name="tx247"/>
            <p:cNvSpPr/>
            <p:nvPr/>
          </p:nvSpPr>
          <p:spPr>
            <a:xfrm>
              <a:off x="749277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8" name="tx248"/>
            <p:cNvSpPr/>
            <p:nvPr/>
          </p:nvSpPr>
          <p:spPr>
            <a:xfrm>
              <a:off x="7784317"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49" name="tx249"/>
            <p:cNvSpPr/>
            <p:nvPr/>
          </p:nvSpPr>
          <p:spPr>
            <a:xfrm>
              <a:off x="8075863"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50" name="tx250"/>
            <p:cNvSpPr/>
            <p:nvPr/>
          </p:nvSpPr>
          <p:spPr>
            <a:xfrm>
              <a:off x="836741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51" name="tx251"/>
            <p:cNvSpPr/>
            <p:nvPr/>
          </p:nvSpPr>
          <p:spPr>
            <a:xfrm>
              <a:off x="8658957"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52" name="tx252"/>
            <p:cNvSpPr/>
            <p:nvPr/>
          </p:nvSpPr>
          <p:spPr>
            <a:xfrm>
              <a:off x="880473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253" name="pl253"/>
            <p:cNvSpPr/>
            <p:nvPr/>
          </p:nvSpPr>
          <p:spPr>
            <a:xfrm>
              <a:off x="6348450" y="2638619"/>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254" name="tx254"/>
            <p:cNvSpPr/>
            <p:nvPr/>
          </p:nvSpPr>
          <p:spPr>
            <a:xfrm>
              <a:off x="1685945" y="3206348"/>
              <a:ext cx="8687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Southern Africa</a:t>
              </a:r>
            </a:p>
          </p:txBody>
        </p:sp>
        <p:sp>
          <p:nvSpPr>
            <p:cNvPr id="255" name="tx255"/>
            <p:cNvSpPr/>
            <p:nvPr/>
          </p:nvSpPr>
          <p:spPr>
            <a:xfrm>
              <a:off x="4503943" y="3206348"/>
              <a:ext cx="82387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Western Africa</a:t>
              </a:r>
            </a:p>
          </p:txBody>
        </p:sp>
        <p:sp>
          <p:nvSpPr>
            <p:cNvPr id="256" name="tx256"/>
            <p:cNvSpPr/>
            <p:nvPr/>
          </p:nvSpPr>
          <p:spPr>
            <a:xfrm>
              <a:off x="1738980" y="729133"/>
              <a:ext cx="7627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Central Africa</a:t>
              </a:r>
            </a:p>
          </p:txBody>
        </p:sp>
        <p:sp>
          <p:nvSpPr>
            <p:cNvPr id="257" name="tx257"/>
            <p:cNvSpPr/>
            <p:nvPr/>
          </p:nvSpPr>
          <p:spPr>
            <a:xfrm>
              <a:off x="4520402" y="729133"/>
              <a:ext cx="7909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Eastern Africa</a:t>
              </a:r>
            </a:p>
          </p:txBody>
        </p:sp>
        <p:sp>
          <p:nvSpPr>
            <p:cNvPr id="258" name="tx258"/>
            <p:cNvSpPr/>
            <p:nvPr/>
          </p:nvSpPr>
          <p:spPr>
            <a:xfrm>
              <a:off x="7287697" y="729133"/>
              <a:ext cx="84746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Northern Africa</a:t>
              </a:r>
            </a:p>
          </p:txBody>
        </p:sp>
        <p:sp>
          <p:nvSpPr>
            <p:cNvPr id="259" name="tx259"/>
            <p:cNvSpPr/>
            <p:nvPr/>
          </p:nvSpPr>
          <p:spPr>
            <a:xfrm rot="-5400000">
              <a:off x="89992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60" name="tx260"/>
            <p:cNvSpPr/>
            <p:nvPr/>
          </p:nvSpPr>
          <p:spPr>
            <a:xfrm rot="-5400000">
              <a:off x="104995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261" name="tx261"/>
            <p:cNvSpPr/>
            <p:nvPr/>
          </p:nvSpPr>
          <p:spPr>
            <a:xfrm rot="-5400000">
              <a:off x="119147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262" name="tx262"/>
            <p:cNvSpPr/>
            <p:nvPr/>
          </p:nvSpPr>
          <p:spPr>
            <a:xfrm rot="-5400000">
              <a:off x="133724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263" name="tx263"/>
            <p:cNvSpPr/>
            <p:nvPr/>
          </p:nvSpPr>
          <p:spPr>
            <a:xfrm rot="-5400000">
              <a:off x="14830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264" name="tx264"/>
            <p:cNvSpPr/>
            <p:nvPr/>
          </p:nvSpPr>
          <p:spPr>
            <a:xfrm rot="-5400000">
              <a:off x="162879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265" name="tx265"/>
            <p:cNvSpPr/>
            <p:nvPr/>
          </p:nvSpPr>
          <p:spPr>
            <a:xfrm rot="-5400000">
              <a:off x="177456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266" name="tx266"/>
            <p:cNvSpPr/>
            <p:nvPr/>
          </p:nvSpPr>
          <p:spPr>
            <a:xfrm rot="-5400000">
              <a:off x="192034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267" name="tx267"/>
            <p:cNvSpPr/>
            <p:nvPr/>
          </p:nvSpPr>
          <p:spPr>
            <a:xfrm rot="-5400000">
              <a:off x="20661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268" name="tx268"/>
            <p:cNvSpPr/>
            <p:nvPr/>
          </p:nvSpPr>
          <p:spPr>
            <a:xfrm rot="-5400000">
              <a:off x="22118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269" name="tx269"/>
            <p:cNvSpPr/>
            <p:nvPr/>
          </p:nvSpPr>
          <p:spPr>
            <a:xfrm rot="-5400000">
              <a:off x="235766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270" name="tx270"/>
            <p:cNvSpPr/>
            <p:nvPr/>
          </p:nvSpPr>
          <p:spPr>
            <a:xfrm rot="-5400000">
              <a:off x="250343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271" name="tx271"/>
            <p:cNvSpPr/>
            <p:nvPr/>
          </p:nvSpPr>
          <p:spPr>
            <a:xfrm rot="-5400000">
              <a:off x="264920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272" name="tx272"/>
            <p:cNvSpPr/>
            <p:nvPr/>
          </p:nvSpPr>
          <p:spPr>
            <a:xfrm rot="-5400000">
              <a:off x="27949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273" name="tx273"/>
            <p:cNvSpPr/>
            <p:nvPr/>
          </p:nvSpPr>
          <p:spPr>
            <a:xfrm rot="-5400000">
              <a:off x="294075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274" name="tx274"/>
            <p:cNvSpPr/>
            <p:nvPr/>
          </p:nvSpPr>
          <p:spPr>
            <a:xfrm rot="-5400000">
              <a:off x="308652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275" name="tx275"/>
            <p:cNvSpPr/>
            <p:nvPr/>
          </p:nvSpPr>
          <p:spPr>
            <a:xfrm rot="-5400000">
              <a:off x="369547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76" name="tx276"/>
            <p:cNvSpPr/>
            <p:nvPr/>
          </p:nvSpPr>
          <p:spPr>
            <a:xfrm rot="-5400000">
              <a:off x="384550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277" name="tx277"/>
            <p:cNvSpPr/>
            <p:nvPr/>
          </p:nvSpPr>
          <p:spPr>
            <a:xfrm rot="-5400000">
              <a:off x="39870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278" name="tx278"/>
            <p:cNvSpPr/>
            <p:nvPr/>
          </p:nvSpPr>
          <p:spPr>
            <a:xfrm rot="-5400000">
              <a:off x="413279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279" name="tx279"/>
            <p:cNvSpPr/>
            <p:nvPr/>
          </p:nvSpPr>
          <p:spPr>
            <a:xfrm rot="-5400000">
              <a:off x="427857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280" name="tx280"/>
            <p:cNvSpPr/>
            <p:nvPr/>
          </p:nvSpPr>
          <p:spPr>
            <a:xfrm rot="-5400000">
              <a:off x="442434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281" name="tx281"/>
            <p:cNvSpPr/>
            <p:nvPr/>
          </p:nvSpPr>
          <p:spPr>
            <a:xfrm rot="-5400000">
              <a:off x="457011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282" name="tx282"/>
            <p:cNvSpPr/>
            <p:nvPr/>
          </p:nvSpPr>
          <p:spPr>
            <a:xfrm rot="-5400000">
              <a:off x="47158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283" name="tx283"/>
            <p:cNvSpPr/>
            <p:nvPr/>
          </p:nvSpPr>
          <p:spPr>
            <a:xfrm rot="-5400000">
              <a:off x="486166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284" name="tx284"/>
            <p:cNvSpPr/>
            <p:nvPr/>
          </p:nvSpPr>
          <p:spPr>
            <a:xfrm rot="-5400000">
              <a:off x="500743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285" name="tx285"/>
            <p:cNvSpPr/>
            <p:nvPr/>
          </p:nvSpPr>
          <p:spPr>
            <a:xfrm rot="-5400000">
              <a:off x="515321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286" name="tx286"/>
            <p:cNvSpPr/>
            <p:nvPr/>
          </p:nvSpPr>
          <p:spPr>
            <a:xfrm rot="-5400000">
              <a:off x="529898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287" name="tx287"/>
            <p:cNvSpPr/>
            <p:nvPr/>
          </p:nvSpPr>
          <p:spPr>
            <a:xfrm rot="-5400000">
              <a:off x="544475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288" name="tx288"/>
            <p:cNvSpPr/>
            <p:nvPr/>
          </p:nvSpPr>
          <p:spPr>
            <a:xfrm rot="-5400000">
              <a:off x="559053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289" name="tx289"/>
            <p:cNvSpPr/>
            <p:nvPr/>
          </p:nvSpPr>
          <p:spPr>
            <a:xfrm rot="-5400000">
              <a:off x="5736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290" name="tx290"/>
            <p:cNvSpPr/>
            <p:nvPr/>
          </p:nvSpPr>
          <p:spPr>
            <a:xfrm rot="-5400000">
              <a:off x="588207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291" name="tx291"/>
            <p:cNvSpPr/>
            <p:nvPr/>
          </p:nvSpPr>
          <p:spPr>
            <a:xfrm rot="-5400000">
              <a:off x="6491029"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92" name="tx292"/>
            <p:cNvSpPr/>
            <p:nvPr/>
          </p:nvSpPr>
          <p:spPr>
            <a:xfrm rot="-5400000">
              <a:off x="6641054" y="3212298"/>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293" name="tx293"/>
            <p:cNvSpPr/>
            <p:nvPr/>
          </p:nvSpPr>
          <p:spPr>
            <a:xfrm rot="-5400000">
              <a:off x="6782575"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294" name="tx294"/>
            <p:cNvSpPr/>
            <p:nvPr/>
          </p:nvSpPr>
          <p:spPr>
            <a:xfrm rot="-5400000">
              <a:off x="6928349"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295" name="tx295"/>
            <p:cNvSpPr/>
            <p:nvPr/>
          </p:nvSpPr>
          <p:spPr>
            <a:xfrm rot="-5400000">
              <a:off x="7074122"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296" name="tx296"/>
            <p:cNvSpPr/>
            <p:nvPr/>
          </p:nvSpPr>
          <p:spPr>
            <a:xfrm rot="-5400000">
              <a:off x="7219895"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297" name="tx297"/>
            <p:cNvSpPr/>
            <p:nvPr/>
          </p:nvSpPr>
          <p:spPr>
            <a:xfrm rot="-5400000">
              <a:off x="7365668"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298" name="tx298"/>
            <p:cNvSpPr/>
            <p:nvPr/>
          </p:nvSpPr>
          <p:spPr>
            <a:xfrm rot="-5400000">
              <a:off x="7511442"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299" name="tx299"/>
            <p:cNvSpPr/>
            <p:nvPr/>
          </p:nvSpPr>
          <p:spPr>
            <a:xfrm rot="-5400000">
              <a:off x="7657215"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00" name="tx300"/>
            <p:cNvSpPr/>
            <p:nvPr/>
          </p:nvSpPr>
          <p:spPr>
            <a:xfrm rot="-5400000">
              <a:off x="7802988"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301" name="tx301"/>
            <p:cNvSpPr/>
            <p:nvPr/>
          </p:nvSpPr>
          <p:spPr>
            <a:xfrm rot="-5400000">
              <a:off x="7948762"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02" name="tx302"/>
            <p:cNvSpPr/>
            <p:nvPr/>
          </p:nvSpPr>
          <p:spPr>
            <a:xfrm rot="-5400000">
              <a:off x="8094535"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303" name="tx303"/>
            <p:cNvSpPr/>
            <p:nvPr/>
          </p:nvSpPr>
          <p:spPr>
            <a:xfrm rot="-5400000">
              <a:off x="8240308"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04" name="tx304"/>
            <p:cNvSpPr/>
            <p:nvPr/>
          </p:nvSpPr>
          <p:spPr>
            <a:xfrm rot="-5400000">
              <a:off x="8386082"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305" name="tx305"/>
            <p:cNvSpPr/>
            <p:nvPr/>
          </p:nvSpPr>
          <p:spPr>
            <a:xfrm rot="-5400000">
              <a:off x="8531855"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06" name="tx306"/>
            <p:cNvSpPr/>
            <p:nvPr/>
          </p:nvSpPr>
          <p:spPr>
            <a:xfrm rot="-5400000">
              <a:off x="8677628" y="3216550"/>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307" name="tx307"/>
            <p:cNvSpPr/>
            <p:nvPr/>
          </p:nvSpPr>
          <p:spPr>
            <a:xfrm>
              <a:off x="632541" y="259861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08" name="tx308"/>
            <p:cNvSpPr/>
            <p:nvPr/>
          </p:nvSpPr>
          <p:spPr>
            <a:xfrm>
              <a:off x="570361" y="2268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09" name="tx309"/>
            <p:cNvSpPr/>
            <p:nvPr/>
          </p:nvSpPr>
          <p:spPr>
            <a:xfrm>
              <a:off x="570361" y="19384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10" name="tx310"/>
            <p:cNvSpPr/>
            <p:nvPr/>
          </p:nvSpPr>
          <p:spPr>
            <a:xfrm>
              <a:off x="570361" y="16083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11" name="tx311"/>
            <p:cNvSpPr/>
            <p:nvPr/>
          </p:nvSpPr>
          <p:spPr>
            <a:xfrm>
              <a:off x="570361" y="127825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12" name="tx312"/>
            <p:cNvSpPr/>
            <p:nvPr/>
          </p:nvSpPr>
          <p:spPr>
            <a:xfrm>
              <a:off x="508182" y="9481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13" name="tx313"/>
            <p:cNvSpPr/>
            <p:nvPr/>
          </p:nvSpPr>
          <p:spPr>
            <a:xfrm>
              <a:off x="632541" y="507582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14" name="tx314"/>
            <p:cNvSpPr/>
            <p:nvPr/>
          </p:nvSpPr>
          <p:spPr>
            <a:xfrm>
              <a:off x="570361" y="474573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15" name="tx315"/>
            <p:cNvSpPr/>
            <p:nvPr/>
          </p:nvSpPr>
          <p:spPr>
            <a:xfrm>
              <a:off x="570361" y="44156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16" name="tx316"/>
            <p:cNvSpPr/>
            <p:nvPr/>
          </p:nvSpPr>
          <p:spPr>
            <a:xfrm>
              <a:off x="570361" y="40855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17" name="tx317"/>
            <p:cNvSpPr/>
            <p:nvPr/>
          </p:nvSpPr>
          <p:spPr>
            <a:xfrm>
              <a:off x="570361" y="37554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18" name="tx318"/>
            <p:cNvSpPr/>
            <p:nvPr/>
          </p:nvSpPr>
          <p:spPr>
            <a:xfrm>
              <a:off x="508182" y="342537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19" name="tx319"/>
            <p:cNvSpPr/>
            <p:nvPr/>
          </p:nvSpPr>
          <p:spPr>
            <a:xfrm rot="-5400000">
              <a:off x="-37121" y="316702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20" name="pl320"/>
            <p:cNvSpPr/>
            <p:nvPr/>
          </p:nvSpPr>
          <p:spPr>
            <a:xfrm>
              <a:off x="4325264" y="6344554"/>
              <a:ext cx="175564" cy="0"/>
            </a:xfrm>
            <a:custGeom>
              <a:avLst/>
              <a:pathLst>
                <a:path w="175564" h="0">
                  <a:moveTo>
                    <a:pt x="0" y="0"/>
                  </a:moveTo>
                  <a:lnTo>
                    <a:pt x="175564" y="0"/>
                  </a:lnTo>
                </a:path>
              </a:pathLst>
            </a:custGeom>
            <a:ln w="28456" cap="flat">
              <a:solidFill>
                <a:srgbClr val="FF0000">
                  <a:alpha val="100000"/>
                </a:srgbClr>
              </a:solidFill>
              <a:prstDash val="solid"/>
              <a:round/>
            </a:ln>
          </p:spPr>
          <p:txBody>
            <a:bodyPr/>
            <a:lstStyle/>
            <a:p/>
          </p:txBody>
        </p:sp>
        <p:sp>
          <p:nvSpPr>
            <p:cNvPr id="321" name="pl321"/>
            <p:cNvSpPr/>
            <p:nvPr/>
          </p:nvSpPr>
          <p:spPr>
            <a:xfrm>
              <a:off x="4975775" y="6344554"/>
              <a:ext cx="175564" cy="0"/>
            </a:xfrm>
            <a:custGeom>
              <a:avLst/>
              <a:pathLst>
                <a:path w="175564" h="0">
                  <a:moveTo>
                    <a:pt x="0" y="0"/>
                  </a:moveTo>
                  <a:lnTo>
                    <a:pt x="175564" y="0"/>
                  </a:lnTo>
                </a:path>
              </a:pathLst>
            </a:custGeom>
            <a:ln w="28456" cap="flat">
              <a:solidFill>
                <a:srgbClr val="0058AB">
                  <a:alpha val="100000"/>
                </a:srgbClr>
              </a:solidFill>
              <a:prstDash val="solid"/>
              <a:round/>
            </a:ln>
          </p:spPr>
          <p:txBody>
            <a:bodyPr/>
            <a:lstStyle/>
            <a:p/>
          </p:txBody>
        </p:sp>
        <p:sp>
          <p:nvSpPr>
            <p:cNvPr id="322" name="tx322"/>
            <p:cNvSpPr/>
            <p:nvPr/>
          </p:nvSpPr>
          <p:spPr>
            <a:xfrm>
              <a:off x="4592364" y="6304549"/>
              <a:ext cx="2918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HPV1</a:t>
              </a:r>
            </a:p>
          </p:txBody>
        </p:sp>
        <p:sp>
          <p:nvSpPr>
            <p:cNvPr id="323" name="tx323"/>
            <p:cNvSpPr/>
            <p:nvPr/>
          </p:nvSpPr>
          <p:spPr>
            <a:xfrm>
              <a:off x="5242874" y="6304549"/>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HPVc</a:t>
              </a:r>
            </a:p>
          </p:txBody>
        </p:sp>
        <p:sp>
          <p:nvSpPr>
            <p:cNvPr id="324" name="tx324"/>
            <p:cNvSpPr/>
            <p:nvPr/>
          </p:nvSpPr>
          <p:spPr>
            <a:xfrm>
              <a:off x="757350" y="435349"/>
              <a:ext cx="513060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 first and last dose, Males, programme coverage (%), 2010-2025</a:t>
              </a:r>
            </a:p>
          </p:txBody>
        </p:sp>
        <p:sp>
          <p:nvSpPr>
            <p:cNvPr id="325" name="tx325"/>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3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based on the national schedule and the programmes eligibility criteria for each calendar year. </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78906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41542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51949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88471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209124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10645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47167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83688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320210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256732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93254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224993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179913"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72240"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4568"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56896"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9223"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41551"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70758"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41551"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179913" y="2599066"/>
              <a:ext cx="6961638" cy="761737"/>
            </a:xfrm>
            <a:custGeom>
              <a:avLst/>
              <a:pathLst>
                <a:path w="6961638" h="761737">
                  <a:moveTo>
                    <a:pt x="0" y="761737"/>
                  </a:moveTo>
                  <a:lnTo>
                    <a:pt x="278465" y="729998"/>
                  </a:lnTo>
                  <a:lnTo>
                    <a:pt x="556931" y="698259"/>
                  </a:lnTo>
                  <a:lnTo>
                    <a:pt x="835396" y="603041"/>
                  </a:lnTo>
                  <a:lnTo>
                    <a:pt x="1113862" y="507824"/>
                  </a:lnTo>
                  <a:lnTo>
                    <a:pt x="1392327" y="412607"/>
                  </a:lnTo>
                  <a:lnTo>
                    <a:pt x="1670793" y="349129"/>
                  </a:lnTo>
                  <a:lnTo>
                    <a:pt x="1949258" y="317390"/>
                  </a:lnTo>
                  <a:lnTo>
                    <a:pt x="2227724" y="222173"/>
                  </a:lnTo>
                  <a:lnTo>
                    <a:pt x="2506189" y="126956"/>
                  </a:lnTo>
                  <a:lnTo>
                    <a:pt x="2784655" y="158695"/>
                  </a:lnTo>
                  <a:lnTo>
                    <a:pt x="3063120" y="158695"/>
                  </a:lnTo>
                  <a:lnTo>
                    <a:pt x="3341586" y="190434"/>
                  </a:lnTo>
                  <a:lnTo>
                    <a:pt x="3620051" y="222173"/>
                  </a:lnTo>
                  <a:lnTo>
                    <a:pt x="3898517" y="190434"/>
                  </a:lnTo>
                  <a:lnTo>
                    <a:pt x="4176982" y="190434"/>
                  </a:lnTo>
                  <a:lnTo>
                    <a:pt x="4455448" y="95217"/>
                  </a:lnTo>
                  <a:lnTo>
                    <a:pt x="4733913" y="95217"/>
                  </a:lnTo>
                  <a:lnTo>
                    <a:pt x="5012379" y="63478"/>
                  </a:lnTo>
                  <a:lnTo>
                    <a:pt x="5290845" y="0"/>
                  </a:lnTo>
                  <a:lnTo>
                    <a:pt x="5569310" y="95217"/>
                  </a:lnTo>
                  <a:lnTo>
                    <a:pt x="5847776" y="190434"/>
                  </a:lnTo>
                  <a:lnTo>
                    <a:pt x="6126241" y="158695"/>
                  </a:lnTo>
                  <a:lnTo>
                    <a:pt x="6404707" y="126956"/>
                  </a:lnTo>
                  <a:lnTo>
                    <a:pt x="6683172" y="126956"/>
                  </a:lnTo>
                  <a:lnTo>
                    <a:pt x="6961638" y="63478"/>
                  </a:lnTo>
                </a:path>
              </a:pathLst>
            </a:custGeom>
            <a:ln w="27101" cap="flat">
              <a:solidFill>
                <a:srgbClr val="F8766D">
                  <a:alpha val="100000"/>
                </a:srgbClr>
              </a:solidFill>
              <a:prstDash val="solid"/>
              <a:round/>
            </a:ln>
          </p:spPr>
          <p:txBody>
            <a:bodyPr/>
            <a:lstStyle/>
            <a:p/>
          </p:txBody>
        </p:sp>
        <p:sp>
          <p:nvSpPr>
            <p:cNvPr id="25" name="pl25"/>
            <p:cNvSpPr/>
            <p:nvPr/>
          </p:nvSpPr>
          <p:spPr>
            <a:xfrm>
              <a:off x="1179913" y="3170369"/>
              <a:ext cx="6961638" cy="1586952"/>
            </a:xfrm>
            <a:custGeom>
              <a:avLst/>
              <a:pathLst>
                <a:path w="6961638" h="1586952">
                  <a:moveTo>
                    <a:pt x="0" y="1555213"/>
                  </a:moveTo>
                  <a:lnTo>
                    <a:pt x="278465" y="1555213"/>
                  </a:lnTo>
                  <a:lnTo>
                    <a:pt x="556931" y="1586952"/>
                  </a:lnTo>
                  <a:lnTo>
                    <a:pt x="835396" y="1586952"/>
                  </a:lnTo>
                  <a:lnTo>
                    <a:pt x="1113862" y="1523474"/>
                  </a:lnTo>
                  <a:lnTo>
                    <a:pt x="1392327" y="1523474"/>
                  </a:lnTo>
                  <a:lnTo>
                    <a:pt x="1670793" y="1523474"/>
                  </a:lnTo>
                  <a:lnTo>
                    <a:pt x="1949258" y="1523474"/>
                  </a:lnTo>
                  <a:lnTo>
                    <a:pt x="2227724" y="1586952"/>
                  </a:lnTo>
                  <a:lnTo>
                    <a:pt x="2506189" y="1586952"/>
                  </a:lnTo>
                  <a:lnTo>
                    <a:pt x="2784655" y="1586952"/>
                  </a:lnTo>
                  <a:lnTo>
                    <a:pt x="3063120" y="1586952"/>
                  </a:lnTo>
                  <a:lnTo>
                    <a:pt x="3341586" y="1523474"/>
                  </a:lnTo>
                  <a:lnTo>
                    <a:pt x="3620051" y="1459996"/>
                  </a:lnTo>
                  <a:lnTo>
                    <a:pt x="3898517" y="1333040"/>
                  </a:lnTo>
                  <a:lnTo>
                    <a:pt x="4176982" y="1110866"/>
                  </a:lnTo>
                  <a:lnTo>
                    <a:pt x="4455448" y="983910"/>
                  </a:lnTo>
                  <a:lnTo>
                    <a:pt x="4733913" y="920432"/>
                  </a:lnTo>
                  <a:lnTo>
                    <a:pt x="5012379" y="888693"/>
                  </a:lnTo>
                  <a:lnTo>
                    <a:pt x="5290845" y="666520"/>
                  </a:lnTo>
                  <a:lnTo>
                    <a:pt x="5569310" y="603041"/>
                  </a:lnTo>
                  <a:lnTo>
                    <a:pt x="5847776" y="571302"/>
                  </a:lnTo>
                  <a:lnTo>
                    <a:pt x="6126241" y="412607"/>
                  </a:lnTo>
                  <a:lnTo>
                    <a:pt x="6404707" y="317390"/>
                  </a:lnTo>
                  <a:lnTo>
                    <a:pt x="6683172" y="126956"/>
                  </a:lnTo>
                  <a:lnTo>
                    <a:pt x="6961638" y="0"/>
                  </a:lnTo>
                </a:path>
              </a:pathLst>
            </a:custGeom>
            <a:ln w="27101" cap="flat">
              <a:solidFill>
                <a:srgbClr val="7CAE00">
                  <a:alpha val="100000"/>
                </a:srgbClr>
              </a:solidFill>
              <a:prstDash val="solid"/>
              <a:round/>
            </a:ln>
          </p:spPr>
          <p:txBody>
            <a:bodyPr/>
            <a:lstStyle/>
            <a:p/>
          </p:txBody>
        </p:sp>
        <p:sp>
          <p:nvSpPr>
            <p:cNvPr id="26" name="pl26"/>
            <p:cNvSpPr/>
            <p:nvPr/>
          </p:nvSpPr>
          <p:spPr>
            <a:xfrm>
              <a:off x="3407637" y="2916456"/>
              <a:ext cx="4733913" cy="2189994"/>
            </a:xfrm>
            <a:custGeom>
              <a:avLst/>
              <a:pathLst>
                <a:path w="4733913" h="2189994">
                  <a:moveTo>
                    <a:pt x="0" y="2189994"/>
                  </a:moveTo>
                  <a:lnTo>
                    <a:pt x="278465" y="2189994"/>
                  </a:lnTo>
                  <a:lnTo>
                    <a:pt x="556931" y="2094777"/>
                  </a:lnTo>
                  <a:lnTo>
                    <a:pt x="835396" y="1872603"/>
                  </a:lnTo>
                  <a:lnTo>
                    <a:pt x="1113862" y="1555213"/>
                  </a:lnTo>
                  <a:lnTo>
                    <a:pt x="1392327" y="1206083"/>
                  </a:lnTo>
                  <a:lnTo>
                    <a:pt x="1670793" y="761737"/>
                  </a:lnTo>
                  <a:lnTo>
                    <a:pt x="1949258" y="412607"/>
                  </a:lnTo>
                  <a:lnTo>
                    <a:pt x="2227724" y="190434"/>
                  </a:lnTo>
                  <a:lnTo>
                    <a:pt x="2506189" y="95217"/>
                  </a:lnTo>
                  <a:lnTo>
                    <a:pt x="2784655" y="31739"/>
                  </a:lnTo>
                  <a:lnTo>
                    <a:pt x="3063120" y="0"/>
                  </a:lnTo>
                  <a:lnTo>
                    <a:pt x="3341586" y="63478"/>
                  </a:lnTo>
                  <a:lnTo>
                    <a:pt x="3620051" y="190434"/>
                  </a:lnTo>
                  <a:lnTo>
                    <a:pt x="3898517" y="126956"/>
                  </a:lnTo>
                  <a:lnTo>
                    <a:pt x="4176982" y="95217"/>
                  </a:lnTo>
                  <a:lnTo>
                    <a:pt x="4455448" y="95217"/>
                  </a:lnTo>
                  <a:lnTo>
                    <a:pt x="4733913" y="31739"/>
                  </a:lnTo>
                </a:path>
              </a:pathLst>
            </a:custGeom>
            <a:ln w="27101" cap="flat">
              <a:solidFill>
                <a:srgbClr val="00BFC4">
                  <a:alpha val="100000"/>
                </a:srgbClr>
              </a:solidFill>
              <a:prstDash val="solid"/>
              <a:round/>
            </a:ln>
          </p:spPr>
          <p:txBody>
            <a:bodyPr/>
            <a:lstStyle/>
            <a:p/>
          </p:txBody>
        </p:sp>
        <p:sp>
          <p:nvSpPr>
            <p:cNvPr id="27" name="pl27"/>
            <p:cNvSpPr/>
            <p:nvPr/>
          </p:nvSpPr>
          <p:spPr>
            <a:xfrm>
              <a:off x="3964568" y="3646454"/>
              <a:ext cx="4176982" cy="1459996"/>
            </a:xfrm>
            <a:custGeom>
              <a:avLst/>
              <a:pathLst>
                <a:path w="4176982" h="1459996">
                  <a:moveTo>
                    <a:pt x="0" y="1459996"/>
                  </a:moveTo>
                  <a:lnTo>
                    <a:pt x="278465" y="1459996"/>
                  </a:lnTo>
                  <a:lnTo>
                    <a:pt x="556931" y="1459996"/>
                  </a:lnTo>
                  <a:lnTo>
                    <a:pt x="835396" y="1428257"/>
                  </a:lnTo>
                  <a:lnTo>
                    <a:pt x="1113862" y="1364779"/>
                  </a:lnTo>
                  <a:lnTo>
                    <a:pt x="1392327" y="1364779"/>
                  </a:lnTo>
                  <a:lnTo>
                    <a:pt x="1670793" y="1333040"/>
                  </a:lnTo>
                  <a:lnTo>
                    <a:pt x="1949258" y="1301301"/>
                  </a:lnTo>
                  <a:lnTo>
                    <a:pt x="2227724" y="1269561"/>
                  </a:lnTo>
                  <a:lnTo>
                    <a:pt x="2506189" y="1206083"/>
                  </a:lnTo>
                  <a:lnTo>
                    <a:pt x="2784655" y="1142605"/>
                  </a:lnTo>
                  <a:lnTo>
                    <a:pt x="3063120" y="1047388"/>
                  </a:lnTo>
                  <a:lnTo>
                    <a:pt x="3341586" y="1047388"/>
                  </a:lnTo>
                  <a:lnTo>
                    <a:pt x="3620051" y="539563"/>
                  </a:lnTo>
                  <a:lnTo>
                    <a:pt x="3898517" y="222173"/>
                  </a:lnTo>
                  <a:lnTo>
                    <a:pt x="4176982"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2249936"/>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pl29"/>
            <p:cNvSpPr/>
            <p:nvPr/>
          </p:nvSpPr>
          <p:spPr>
            <a:xfrm>
              <a:off x="8160858" y="2662536"/>
              <a:ext cx="198909" cy="7"/>
            </a:xfrm>
            <a:custGeom>
              <a:avLst/>
              <a:pathLst>
                <a:path w="198909" h="7">
                  <a:moveTo>
                    <a:pt x="198909" y="0"/>
                  </a:moveTo>
                  <a:lnTo>
                    <a:pt x="0" y="7"/>
                  </a:lnTo>
                </a:path>
              </a:pathLst>
            </a:custGeom>
          </p:spPr>
          <p:txBody>
            <a:bodyPr/>
            <a:lstStyle/>
            <a:p/>
          </p:txBody>
        </p:sp>
        <p:sp>
          <p:nvSpPr>
            <p:cNvPr id="30" name="pl30"/>
            <p:cNvSpPr/>
            <p:nvPr/>
          </p:nvSpPr>
          <p:spPr>
            <a:xfrm>
              <a:off x="8160858" y="3170367"/>
              <a:ext cx="198894" cy="1"/>
            </a:xfrm>
            <a:custGeom>
              <a:avLst/>
              <a:pathLst>
                <a:path w="198894" h="1">
                  <a:moveTo>
                    <a:pt x="198894" y="0"/>
                  </a:moveTo>
                  <a:lnTo>
                    <a:pt x="0" y="1"/>
                  </a:lnTo>
                </a:path>
              </a:pathLst>
            </a:custGeom>
          </p:spPr>
          <p:txBody>
            <a:bodyPr/>
            <a:lstStyle/>
            <a:p/>
          </p:txBody>
        </p:sp>
        <p:sp>
          <p:nvSpPr>
            <p:cNvPr id="31" name="pl31"/>
            <p:cNvSpPr/>
            <p:nvPr/>
          </p:nvSpPr>
          <p:spPr>
            <a:xfrm>
              <a:off x="8160858" y="2948195"/>
              <a:ext cx="198887" cy="1"/>
            </a:xfrm>
            <a:custGeom>
              <a:avLst/>
              <a:pathLst>
                <a:path w="198887" h="1">
                  <a:moveTo>
                    <a:pt x="198887" y="1"/>
                  </a:moveTo>
                  <a:lnTo>
                    <a:pt x="0" y="0"/>
                  </a:lnTo>
                </a:path>
              </a:pathLst>
            </a:custGeom>
          </p:spPr>
          <p:txBody>
            <a:bodyPr/>
            <a:lstStyle/>
            <a:p/>
          </p:txBody>
        </p:sp>
        <p:sp>
          <p:nvSpPr>
            <p:cNvPr id="32" name="pl32"/>
            <p:cNvSpPr/>
            <p:nvPr/>
          </p:nvSpPr>
          <p:spPr>
            <a:xfrm>
              <a:off x="8160858" y="3646452"/>
              <a:ext cx="198895" cy="1"/>
            </a:xfrm>
            <a:custGeom>
              <a:avLst/>
              <a:pathLst>
                <a:path w="198895" h="1">
                  <a:moveTo>
                    <a:pt x="198895" y="0"/>
                  </a:moveTo>
                  <a:lnTo>
                    <a:pt x="0" y="1"/>
                  </a:lnTo>
                </a:path>
              </a:pathLst>
            </a:custGeom>
          </p:spPr>
          <p:txBody>
            <a:bodyPr/>
            <a:lstStyle/>
            <a:p/>
          </p:txBody>
        </p:sp>
        <p:sp>
          <p:nvSpPr>
            <p:cNvPr id="33" name="tx33"/>
            <p:cNvSpPr/>
            <p:nvPr/>
          </p:nvSpPr>
          <p:spPr>
            <a:xfrm>
              <a:off x="8382627" y="2610827"/>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77</a:t>
              </a:r>
            </a:p>
          </p:txBody>
        </p:sp>
        <p:sp>
          <p:nvSpPr>
            <p:cNvPr id="34" name="tx34"/>
            <p:cNvSpPr/>
            <p:nvPr/>
          </p:nvSpPr>
          <p:spPr>
            <a:xfrm>
              <a:off x="8382612" y="3118658"/>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61</a:t>
              </a:r>
            </a:p>
          </p:txBody>
        </p:sp>
        <p:sp>
          <p:nvSpPr>
            <p:cNvPr id="35" name="tx35"/>
            <p:cNvSpPr/>
            <p:nvPr/>
          </p:nvSpPr>
          <p:spPr>
            <a:xfrm>
              <a:off x="8382606" y="2896487"/>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68</a:t>
              </a:r>
            </a:p>
          </p:txBody>
        </p:sp>
        <p:sp>
          <p:nvSpPr>
            <p:cNvPr id="36" name="tx36"/>
            <p:cNvSpPr/>
            <p:nvPr/>
          </p:nvSpPr>
          <p:spPr>
            <a:xfrm>
              <a:off x="8382613" y="359474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46</a:t>
              </a:r>
            </a:p>
          </p:txBody>
        </p:sp>
        <p:sp>
          <p:nvSpPr>
            <p:cNvPr id="37" name="tx37"/>
            <p:cNvSpPr/>
            <p:nvPr/>
          </p:nvSpPr>
          <p:spPr>
            <a:xfrm>
              <a:off x="663630" y="505643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38" name="tx38"/>
            <p:cNvSpPr/>
            <p:nvPr/>
          </p:nvSpPr>
          <p:spPr>
            <a:xfrm>
              <a:off x="585906" y="442165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39" name="tx39"/>
            <p:cNvSpPr/>
            <p:nvPr/>
          </p:nvSpPr>
          <p:spPr>
            <a:xfrm>
              <a:off x="585906" y="37868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0" name="tx40"/>
            <p:cNvSpPr/>
            <p:nvPr/>
          </p:nvSpPr>
          <p:spPr>
            <a:xfrm>
              <a:off x="585906" y="315209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1" name="tx41"/>
            <p:cNvSpPr/>
            <p:nvPr/>
          </p:nvSpPr>
          <p:spPr>
            <a:xfrm>
              <a:off x="585906" y="251730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2" name="tx42"/>
            <p:cNvSpPr/>
            <p:nvPr/>
          </p:nvSpPr>
          <p:spPr>
            <a:xfrm>
              <a:off x="508182" y="188252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3" name="tx43"/>
            <p:cNvSpPr/>
            <p:nvPr/>
          </p:nvSpPr>
          <p:spPr>
            <a:xfrm>
              <a:off x="585906" y="219991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4" name="tx44"/>
            <p:cNvSpPr/>
            <p:nvPr/>
          </p:nvSpPr>
          <p:spPr>
            <a:xfrm rot="-5400000">
              <a:off x="1024465"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5" name="tx45"/>
            <p:cNvSpPr/>
            <p:nvPr/>
          </p:nvSpPr>
          <p:spPr>
            <a:xfrm rot="-5400000">
              <a:off x="2416792"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6" name="tx46"/>
            <p:cNvSpPr/>
            <p:nvPr/>
          </p:nvSpPr>
          <p:spPr>
            <a:xfrm rot="-5400000">
              <a:off x="3809120"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47" name="tx47"/>
            <p:cNvSpPr/>
            <p:nvPr/>
          </p:nvSpPr>
          <p:spPr>
            <a:xfrm rot="-5400000">
              <a:off x="5201448"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48" name="tx48"/>
            <p:cNvSpPr/>
            <p:nvPr/>
          </p:nvSpPr>
          <p:spPr>
            <a:xfrm rot="-5400000">
              <a:off x="6593775"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49" name="tx49"/>
            <p:cNvSpPr/>
            <p:nvPr/>
          </p:nvSpPr>
          <p:spPr>
            <a:xfrm rot="-5400000">
              <a:off x="7986103"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0" name="tx50"/>
            <p:cNvSpPr/>
            <p:nvPr/>
          </p:nvSpPr>
          <p:spPr>
            <a:xfrm rot="-5400000">
              <a:off x="6315310"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1" name="tx51"/>
            <p:cNvSpPr/>
            <p:nvPr/>
          </p:nvSpPr>
          <p:spPr>
            <a:xfrm rot="-5400000">
              <a:off x="7986103"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2" name="tx52"/>
            <p:cNvSpPr/>
            <p:nvPr/>
          </p:nvSpPr>
          <p:spPr>
            <a:xfrm rot="-5400000">
              <a:off x="-37121" y="346948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3" name="pl53"/>
            <p:cNvSpPr/>
            <p:nvPr/>
          </p:nvSpPr>
          <p:spPr>
            <a:xfrm>
              <a:off x="3533479" y="612144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4" name="pl54"/>
            <p:cNvSpPr/>
            <p:nvPr/>
          </p:nvSpPr>
          <p:spPr>
            <a:xfrm>
              <a:off x="4249186" y="612144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5" name="pl55"/>
            <p:cNvSpPr/>
            <p:nvPr/>
          </p:nvSpPr>
          <p:spPr>
            <a:xfrm>
              <a:off x="4995983" y="612144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56" name="pl56"/>
            <p:cNvSpPr/>
            <p:nvPr/>
          </p:nvSpPr>
          <p:spPr>
            <a:xfrm>
              <a:off x="5742689" y="612144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57" name="tx57"/>
            <p:cNvSpPr/>
            <p:nvPr/>
          </p:nvSpPr>
          <p:spPr>
            <a:xfrm>
              <a:off x="3800578" y="60714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58" name="tx58"/>
            <p:cNvSpPr/>
            <p:nvPr/>
          </p:nvSpPr>
          <p:spPr>
            <a:xfrm>
              <a:off x="4516286" y="6071423"/>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59" name="tx59"/>
            <p:cNvSpPr/>
            <p:nvPr/>
          </p:nvSpPr>
          <p:spPr>
            <a:xfrm>
              <a:off x="5263083" y="6071423"/>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0" name="tx60"/>
            <p:cNvSpPr/>
            <p:nvPr/>
          </p:nvSpPr>
          <p:spPr>
            <a:xfrm>
              <a:off x="6009788" y="60714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1" name="tx61"/>
            <p:cNvSpPr/>
            <p:nvPr/>
          </p:nvSpPr>
          <p:spPr>
            <a:xfrm>
              <a:off x="2010328" y="1368037"/>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2" name="tx62"/>
            <p:cNvSpPr/>
            <p:nvPr/>
          </p:nvSpPr>
          <p:spPr>
            <a:xfrm>
              <a:off x="3472408" y="1549088"/>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3" name="tx63"/>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4" name="tx64"/>
            <p:cNvSpPr/>
            <p:nvPr/>
          </p:nvSpPr>
          <p:spPr>
            <a:xfrm>
              <a:off x="3298420" y="6491048"/>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5" name="tx65"/>
            <p:cNvSpPr/>
            <p:nvPr/>
          </p:nvSpPr>
          <p:spPr>
            <a:xfrm>
              <a:off x="6004312" y="6611748"/>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a:t>
            </a:r>
          </a:p>
        </p:txBody>
      </p:sp>
      <p:sp>
        <p:nvSpPr>
          <p:cNvPr id="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Coverage in Africa remains below the 90% IA2030 target, with substantial gaps across all SDG 3.b.1 vaccines.</a:t>
            </a:r>
          </a:p>
        </p:txBody>
      </p:sp>
      <p:grpSp xmlns:pic="http://schemas.openxmlformats.org/drawingml/2006/picture">
        <p:nvGrpSpPr>
          <p:cNvPr id="68" name=""/>
          <p:cNvGrpSpPr/>
          <p:nvPr/>
        </p:nvGrpSpPr>
        <p:grpSpPr>
          <a:xfrm>
            <a:off x="292608" y="914400"/>
            <a:ext cx="8595360" cy="28575"/>
            <a:chOff x="292608" y="914400"/>
            <a:chExt cx="8595360" cy="28575"/>
          </a:xfrm>
        </p:grpSpPr>
        <p:sp>
          <p:nvSpPr>
            <p:cNvPr id="6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0"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40342" y="2779513"/>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5" name="pl5"/>
            <p:cNvSpPr/>
            <p:nvPr/>
          </p:nvSpPr>
          <p:spPr>
            <a:xfrm>
              <a:off x="740342" y="2416671"/>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 name="pl6"/>
            <p:cNvSpPr/>
            <p:nvPr/>
          </p:nvSpPr>
          <p:spPr>
            <a:xfrm>
              <a:off x="740342" y="2053829"/>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7" name="pl7"/>
            <p:cNvSpPr/>
            <p:nvPr/>
          </p:nvSpPr>
          <p:spPr>
            <a:xfrm>
              <a:off x="740342" y="1690988"/>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8" name="pl8"/>
            <p:cNvSpPr/>
            <p:nvPr/>
          </p:nvSpPr>
          <p:spPr>
            <a:xfrm>
              <a:off x="740342" y="1237436"/>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9" name="pl9"/>
            <p:cNvSpPr/>
            <p:nvPr/>
          </p:nvSpPr>
          <p:spPr>
            <a:xfrm>
              <a:off x="740342" y="2960933"/>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0" name="pl10"/>
            <p:cNvSpPr/>
            <p:nvPr/>
          </p:nvSpPr>
          <p:spPr>
            <a:xfrm>
              <a:off x="740342" y="2598092"/>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1" name="pl11"/>
            <p:cNvSpPr/>
            <p:nvPr/>
          </p:nvSpPr>
          <p:spPr>
            <a:xfrm>
              <a:off x="740342" y="2235250"/>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2" name="pl12"/>
            <p:cNvSpPr/>
            <p:nvPr/>
          </p:nvSpPr>
          <p:spPr>
            <a:xfrm>
              <a:off x="740342" y="1872409"/>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3" name="pl13"/>
            <p:cNvSpPr/>
            <p:nvPr/>
          </p:nvSpPr>
          <p:spPr>
            <a:xfrm>
              <a:off x="740342" y="1509567"/>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4" name="pl14"/>
            <p:cNvSpPr/>
            <p:nvPr/>
          </p:nvSpPr>
          <p:spPr>
            <a:xfrm>
              <a:off x="740342" y="114672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5" name="pl15"/>
            <p:cNvSpPr/>
            <p:nvPr/>
          </p:nvSpPr>
          <p:spPr>
            <a:xfrm>
              <a:off x="740342" y="1328146"/>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6" name="pl16"/>
            <p:cNvSpPr/>
            <p:nvPr/>
          </p:nvSpPr>
          <p:spPr>
            <a:xfrm>
              <a:off x="864507"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42065"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819622"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297180"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74738"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52296"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79226"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252296"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64507" y="1690988"/>
              <a:ext cx="2387788" cy="562404"/>
            </a:xfrm>
            <a:custGeom>
              <a:avLst/>
              <a:pathLst>
                <a:path w="2387788" h="562404">
                  <a:moveTo>
                    <a:pt x="0" y="544262"/>
                  </a:moveTo>
                  <a:lnTo>
                    <a:pt x="95511" y="562404"/>
                  </a:lnTo>
                  <a:lnTo>
                    <a:pt x="191023" y="471694"/>
                  </a:lnTo>
                  <a:lnTo>
                    <a:pt x="286534" y="399125"/>
                  </a:lnTo>
                  <a:lnTo>
                    <a:pt x="382046" y="253989"/>
                  </a:lnTo>
                  <a:lnTo>
                    <a:pt x="477557" y="163278"/>
                  </a:lnTo>
                  <a:lnTo>
                    <a:pt x="573069" y="90710"/>
                  </a:lnTo>
                  <a:lnTo>
                    <a:pt x="668580" y="72568"/>
                  </a:lnTo>
                  <a:lnTo>
                    <a:pt x="764092" y="72568"/>
                  </a:lnTo>
                  <a:lnTo>
                    <a:pt x="859603" y="36284"/>
                  </a:lnTo>
                  <a:lnTo>
                    <a:pt x="955115" y="108852"/>
                  </a:lnTo>
                  <a:lnTo>
                    <a:pt x="1050626" y="18142"/>
                  </a:lnTo>
                  <a:lnTo>
                    <a:pt x="1146138" y="0"/>
                  </a:lnTo>
                  <a:lnTo>
                    <a:pt x="1241650" y="18142"/>
                  </a:lnTo>
                  <a:lnTo>
                    <a:pt x="1337161" y="0"/>
                  </a:lnTo>
                  <a:lnTo>
                    <a:pt x="1432673" y="18142"/>
                  </a:lnTo>
                  <a:lnTo>
                    <a:pt x="1528184" y="18142"/>
                  </a:lnTo>
                  <a:lnTo>
                    <a:pt x="1623696" y="36284"/>
                  </a:lnTo>
                  <a:lnTo>
                    <a:pt x="1719207" y="36284"/>
                  </a:lnTo>
                  <a:lnTo>
                    <a:pt x="1814719" y="0"/>
                  </a:lnTo>
                  <a:lnTo>
                    <a:pt x="1910230" y="18142"/>
                  </a:lnTo>
                  <a:lnTo>
                    <a:pt x="2005742" y="54426"/>
                  </a:lnTo>
                  <a:lnTo>
                    <a:pt x="2101253" y="54426"/>
                  </a:lnTo>
                  <a:lnTo>
                    <a:pt x="2196765" y="90710"/>
                  </a:lnTo>
                  <a:lnTo>
                    <a:pt x="2292277" y="36284"/>
                  </a:lnTo>
                  <a:lnTo>
                    <a:pt x="2387788" y="0"/>
                  </a:lnTo>
                </a:path>
              </a:pathLst>
            </a:custGeom>
            <a:ln w="27101" cap="flat">
              <a:solidFill>
                <a:srgbClr val="F8766D">
                  <a:alpha val="100000"/>
                </a:srgbClr>
              </a:solidFill>
              <a:prstDash val="solid"/>
              <a:round/>
            </a:ln>
          </p:spPr>
          <p:txBody>
            <a:bodyPr/>
            <a:lstStyle/>
            <a:p/>
          </p:txBody>
        </p:sp>
        <p:sp>
          <p:nvSpPr>
            <p:cNvPr id="25" name="pl25"/>
            <p:cNvSpPr/>
            <p:nvPr/>
          </p:nvSpPr>
          <p:spPr>
            <a:xfrm>
              <a:off x="864507" y="1999403"/>
              <a:ext cx="2387788" cy="961530"/>
            </a:xfrm>
            <a:custGeom>
              <a:avLst/>
              <a:pathLst>
                <a:path w="2387788" h="961530">
                  <a:moveTo>
                    <a:pt x="0" y="961530"/>
                  </a:moveTo>
                  <a:lnTo>
                    <a:pt x="95511" y="961530"/>
                  </a:lnTo>
                  <a:lnTo>
                    <a:pt x="191023" y="961530"/>
                  </a:lnTo>
                  <a:lnTo>
                    <a:pt x="286534" y="961530"/>
                  </a:lnTo>
                  <a:lnTo>
                    <a:pt x="382046" y="961530"/>
                  </a:lnTo>
                  <a:lnTo>
                    <a:pt x="477557" y="961530"/>
                  </a:lnTo>
                  <a:lnTo>
                    <a:pt x="573069" y="961530"/>
                  </a:lnTo>
                  <a:lnTo>
                    <a:pt x="668580" y="961530"/>
                  </a:lnTo>
                  <a:lnTo>
                    <a:pt x="764092" y="961530"/>
                  </a:lnTo>
                  <a:lnTo>
                    <a:pt x="859603" y="961530"/>
                  </a:lnTo>
                  <a:lnTo>
                    <a:pt x="955115" y="961530"/>
                  </a:lnTo>
                  <a:lnTo>
                    <a:pt x="1050626" y="961530"/>
                  </a:lnTo>
                  <a:lnTo>
                    <a:pt x="1146138" y="961530"/>
                  </a:lnTo>
                  <a:lnTo>
                    <a:pt x="1241650" y="888961"/>
                  </a:lnTo>
                  <a:lnTo>
                    <a:pt x="1337161" y="870819"/>
                  </a:lnTo>
                  <a:lnTo>
                    <a:pt x="1432673" y="870819"/>
                  </a:lnTo>
                  <a:lnTo>
                    <a:pt x="1528184" y="852677"/>
                  </a:lnTo>
                  <a:lnTo>
                    <a:pt x="1623696" y="852677"/>
                  </a:lnTo>
                  <a:lnTo>
                    <a:pt x="1719207" y="852677"/>
                  </a:lnTo>
                  <a:lnTo>
                    <a:pt x="1814719" y="852677"/>
                  </a:lnTo>
                  <a:lnTo>
                    <a:pt x="1910230" y="780109"/>
                  </a:lnTo>
                  <a:lnTo>
                    <a:pt x="2005742" y="761967"/>
                  </a:lnTo>
                  <a:lnTo>
                    <a:pt x="2101253" y="743825"/>
                  </a:lnTo>
                  <a:lnTo>
                    <a:pt x="2196765" y="453552"/>
                  </a:lnTo>
                  <a:lnTo>
                    <a:pt x="2292277" y="54426"/>
                  </a:lnTo>
                  <a:lnTo>
                    <a:pt x="2387788" y="0"/>
                  </a:lnTo>
                </a:path>
              </a:pathLst>
            </a:custGeom>
            <a:ln w="27101" cap="flat">
              <a:solidFill>
                <a:srgbClr val="7CAE00">
                  <a:alpha val="100000"/>
                </a:srgbClr>
              </a:solidFill>
              <a:prstDash val="solid"/>
              <a:round/>
            </a:ln>
          </p:spPr>
          <p:txBody>
            <a:bodyPr/>
            <a:lstStyle/>
            <a:p/>
          </p:txBody>
        </p:sp>
        <p:sp>
          <p:nvSpPr>
            <p:cNvPr id="26" name="pl26"/>
            <p:cNvSpPr/>
            <p:nvPr/>
          </p:nvSpPr>
          <p:spPr>
            <a:xfrm>
              <a:off x="1628599" y="1799840"/>
              <a:ext cx="1623696" cy="1161093"/>
            </a:xfrm>
            <a:custGeom>
              <a:avLst/>
              <a:pathLst>
                <a:path w="1623696" h="1161093">
                  <a:moveTo>
                    <a:pt x="0" y="1161093"/>
                  </a:moveTo>
                  <a:lnTo>
                    <a:pt x="95511" y="1161093"/>
                  </a:lnTo>
                  <a:lnTo>
                    <a:pt x="191023" y="1161093"/>
                  </a:lnTo>
                  <a:lnTo>
                    <a:pt x="286534" y="1034098"/>
                  </a:lnTo>
                  <a:lnTo>
                    <a:pt x="382046" y="526120"/>
                  </a:lnTo>
                  <a:lnTo>
                    <a:pt x="477557" y="399125"/>
                  </a:lnTo>
                  <a:lnTo>
                    <a:pt x="573069" y="235847"/>
                  </a:lnTo>
                  <a:lnTo>
                    <a:pt x="668580" y="72568"/>
                  </a:lnTo>
                  <a:lnTo>
                    <a:pt x="764092" y="54426"/>
                  </a:lnTo>
                  <a:lnTo>
                    <a:pt x="859603" y="54426"/>
                  </a:lnTo>
                  <a:lnTo>
                    <a:pt x="955115" y="54426"/>
                  </a:lnTo>
                  <a:lnTo>
                    <a:pt x="1050626" y="36284"/>
                  </a:lnTo>
                  <a:lnTo>
                    <a:pt x="1146138" y="54426"/>
                  </a:lnTo>
                  <a:lnTo>
                    <a:pt x="1241650" y="126994"/>
                  </a:lnTo>
                  <a:lnTo>
                    <a:pt x="1337161" y="108852"/>
                  </a:lnTo>
                  <a:lnTo>
                    <a:pt x="1432673" y="163278"/>
                  </a:lnTo>
                  <a:lnTo>
                    <a:pt x="1528184" y="108852"/>
                  </a:lnTo>
                  <a:lnTo>
                    <a:pt x="1623696" y="0"/>
                  </a:lnTo>
                </a:path>
              </a:pathLst>
            </a:custGeom>
            <a:ln w="27101" cap="flat">
              <a:solidFill>
                <a:srgbClr val="00BFC4">
                  <a:alpha val="100000"/>
                </a:srgbClr>
              </a:solidFill>
              <a:prstDash val="solid"/>
              <a:round/>
            </a:ln>
          </p:spPr>
          <p:txBody>
            <a:bodyPr/>
            <a:lstStyle/>
            <a:p/>
          </p:txBody>
        </p:sp>
        <p:sp>
          <p:nvSpPr>
            <p:cNvPr id="27" name="pl27"/>
            <p:cNvSpPr/>
            <p:nvPr/>
          </p:nvSpPr>
          <p:spPr>
            <a:xfrm>
              <a:off x="1819622" y="2761371"/>
              <a:ext cx="1432673" cy="199562"/>
            </a:xfrm>
            <a:custGeom>
              <a:avLst/>
              <a:pathLst>
                <a:path w="1432673" h="199562">
                  <a:moveTo>
                    <a:pt x="0" y="199562"/>
                  </a:moveTo>
                  <a:lnTo>
                    <a:pt x="95511" y="199562"/>
                  </a:lnTo>
                  <a:lnTo>
                    <a:pt x="191023" y="199562"/>
                  </a:lnTo>
                  <a:lnTo>
                    <a:pt x="286534" y="199562"/>
                  </a:lnTo>
                  <a:lnTo>
                    <a:pt x="382046" y="199562"/>
                  </a:lnTo>
                  <a:lnTo>
                    <a:pt x="477557" y="199562"/>
                  </a:lnTo>
                  <a:lnTo>
                    <a:pt x="573069" y="199562"/>
                  </a:lnTo>
                  <a:lnTo>
                    <a:pt x="668580" y="199562"/>
                  </a:lnTo>
                  <a:lnTo>
                    <a:pt x="764092" y="199562"/>
                  </a:lnTo>
                  <a:lnTo>
                    <a:pt x="859603" y="199562"/>
                  </a:lnTo>
                  <a:lnTo>
                    <a:pt x="955115" y="199562"/>
                  </a:lnTo>
                  <a:lnTo>
                    <a:pt x="1050626" y="181420"/>
                  </a:lnTo>
                  <a:lnTo>
                    <a:pt x="1146138" y="181420"/>
                  </a:lnTo>
                  <a:lnTo>
                    <a:pt x="1241650" y="0"/>
                  </a:lnTo>
                  <a:lnTo>
                    <a:pt x="1337161" y="90710"/>
                  </a:lnTo>
                  <a:lnTo>
                    <a:pt x="1432673" y="108852"/>
                  </a:lnTo>
                </a:path>
              </a:pathLst>
            </a:custGeom>
            <a:ln w="27101" cap="flat">
              <a:solidFill>
                <a:srgbClr val="C77CFF">
                  <a:alpha val="100000"/>
                </a:srgbClr>
              </a:solidFill>
              <a:prstDash val="solid"/>
              <a:round/>
            </a:ln>
          </p:spPr>
          <p:txBody>
            <a:bodyPr/>
            <a:lstStyle/>
            <a:p/>
          </p:txBody>
        </p:sp>
        <p:sp>
          <p:nvSpPr>
            <p:cNvPr id="28" name="pl28"/>
            <p:cNvSpPr/>
            <p:nvPr/>
          </p:nvSpPr>
          <p:spPr>
            <a:xfrm>
              <a:off x="740342" y="1328146"/>
              <a:ext cx="2731630" cy="0"/>
            </a:xfrm>
            <a:custGeom>
              <a:avLst/>
              <a:pathLst>
                <a:path w="2731630" h="0">
                  <a:moveTo>
                    <a:pt x="0" y="0"/>
                  </a:moveTo>
                  <a:lnTo>
                    <a:pt x="2731630" y="0"/>
                  </a:lnTo>
                  <a:lnTo>
                    <a:pt x="2731630" y="0"/>
                  </a:lnTo>
                </a:path>
              </a:pathLst>
            </a:custGeom>
            <a:ln w="13550" cap="flat">
              <a:solidFill>
                <a:srgbClr val="A9A9A9">
                  <a:alpha val="100000"/>
                </a:srgbClr>
              </a:solidFill>
              <a:prstDash val="dash"/>
              <a:round/>
            </a:ln>
          </p:spPr>
          <p:txBody>
            <a:bodyPr/>
            <a:lstStyle/>
            <a:p/>
          </p:txBody>
        </p:sp>
        <p:sp>
          <p:nvSpPr>
            <p:cNvPr id="29" name="tx29"/>
            <p:cNvSpPr/>
            <p:nvPr/>
          </p:nvSpPr>
          <p:spPr>
            <a:xfrm>
              <a:off x="3317638" y="16300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70</a:t>
              </a:r>
            </a:p>
          </p:txBody>
        </p:sp>
        <p:sp>
          <p:nvSpPr>
            <p:cNvPr id="30" name="tx30"/>
            <p:cNvSpPr/>
            <p:nvPr/>
          </p:nvSpPr>
          <p:spPr>
            <a:xfrm>
              <a:off x="3317638" y="19645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53</a:t>
              </a:r>
            </a:p>
          </p:txBody>
        </p:sp>
        <p:sp>
          <p:nvSpPr>
            <p:cNvPr id="31" name="tx31"/>
            <p:cNvSpPr/>
            <p:nvPr/>
          </p:nvSpPr>
          <p:spPr>
            <a:xfrm>
              <a:off x="3317638" y="17911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64</a:t>
              </a:r>
            </a:p>
          </p:txBody>
        </p:sp>
        <p:sp>
          <p:nvSpPr>
            <p:cNvPr id="32" name="tx32"/>
            <p:cNvSpPr/>
            <p:nvPr/>
          </p:nvSpPr>
          <p:spPr>
            <a:xfrm>
              <a:off x="3333554" y="2835334"/>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5</a:t>
              </a:r>
            </a:p>
          </p:txBody>
        </p:sp>
        <p:sp>
          <p:nvSpPr>
            <p:cNvPr id="33" name="pl33"/>
            <p:cNvSpPr/>
            <p:nvPr/>
          </p:nvSpPr>
          <p:spPr>
            <a:xfrm>
              <a:off x="740342" y="5059583"/>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34" name="pl34"/>
            <p:cNvSpPr/>
            <p:nvPr/>
          </p:nvSpPr>
          <p:spPr>
            <a:xfrm>
              <a:off x="740342" y="4696741"/>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35" name="pl35"/>
            <p:cNvSpPr/>
            <p:nvPr/>
          </p:nvSpPr>
          <p:spPr>
            <a:xfrm>
              <a:off x="740342" y="4333900"/>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36" name="pl36"/>
            <p:cNvSpPr/>
            <p:nvPr/>
          </p:nvSpPr>
          <p:spPr>
            <a:xfrm>
              <a:off x="740342" y="3971058"/>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37" name="pl37"/>
            <p:cNvSpPr/>
            <p:nvPr/>
          </p:nvSpPr>
          <p:spPr>
            <a:xfrm>
              <a:off x="740342" y="3517506"/>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38" name="pl38"/>
            <p:cNvSpPr/>
            <p:nvPr/>
          </p:nvSpPr>
          <p:spPr>
            <a:xfrm>
              <a:off x="740342" y="5241004"/>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39" name="pl39"/>
            <p:cNvSpPr/>
            <p:nvPr/>
          </p:nvSpPr>
          <p:spPr>
            <a:xfrm>
              <a:off x="740342" y="4878162"/>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0" name="pl40"/>
            <p:cNvSpPr/>
            <p:nvPr/>
          </p:nvSpPr>
          <p:spPr>
            <a:xfrm>
              <a:off x="740342" y="4515321"/>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1" name="pl41"/>
            <p:cNvSpPr/>
            <p:nvPr/>
          </p:nvSpPr>
          <p:spPr>
            <a:xfrm>
              <a:off x="740342" y="4152479"/>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2" name="pl42"/>
            <p:cNvSpPr/>
            <p:nvPr/>
          </p:nvSpPr>
          <p:spPr>
            <a:xfrm>
              <a:off x="740342" y="3789637"/>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3" name="pl43"/>
            <p:cNvSpPr/>
            <p:nvPr/>
          </p:nvSpPr>
          <p:spPr>
            <a:xfrm>
              <a:off x="740342" y="3426796"/>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4" name="pl44"/>
            <p:cNvSpPr/>
            <p:nvPr/>
          </p:nvSpPr>
          <p:spPr>
            <a:xfrm>
              <a:off x="740342" y="3608217"/>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5" name="pl45"/>
            <p:cNvSpPr/>
            <p:nvPr/>
          </p:nvSpPr>
          <p:spPr>
            <a:xfrm>
              <a:off x="864507"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1342065"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819622"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2297180"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2774738"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3252296"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2679226"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3252296"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864507" y="3753353"/>
              <a:ext cx="2387788" cy="253989"/>
            </a:xfrm>
            <a:custGeom>
              <a:avLst/>
              <a:pathLst>
                <a:path w="2387788" h="253989">
                  <a:moveTo>
                    <a:pt x="0" y="253989"/>
                  </a:moveTo>
                  <a:lnTo>
                    <a:pt x="95511" y="199562"/>
                  </a:lnTo>
                  <a:lnTo>
                    <a:pt x="191023" y="235847"/>
                  </a:lnTo>
                  <a:lnTo>
                    <a:pt x="286534" y="181420"/>
                  </a:lnTo>
                  <a:lnTo>
                    <a:pt x="382046" y="163278"/>
                  </a:lnTo>
                  <a:lnTo>
                    <a:pt x="477557" y="126994"/>
                  </a:lnTo>
                  <a:lnTo>
                    <a:pt x="573069" y="108852"/>
                  </a:lnTo>
                  <a:lnTo>
                    <a:pt x="668580" y="145136"/>
                  </a:lnTo>
                  <a:lnTo>
                    <a:pt x="764092" y="126994"/>
                  </a:lnTo>
                  <a:lnTo>
                    <a:pt x="859603" y="126994"/>
                  </a:lnTo>
                  <a:lnTo>
                    <a:pt x="955115" y="126994"/>
                  </a:lnTo>
                  <a:lnTo>
                    <a:pt x="1050626" y="108852"/>
                  </a:lnTo>
                  <a:lnTo>
                    <a:pt x="1146138" y="108852"/>
                  </a:lnTo>
                  <a:lnTo>
                    <a:pt x="1241650" y="72568"/>
                  </a:lnTo>
                  <a:lnTo>
                    <a:pt x="1337161" y="36284"/>
                  </a:lnTo>
                  <a:lnTo>
                    <a:pt x="1432673" y="36284"/>
                  </a:lnTo>
                  <a:lnTo>
                    <a:pt x="1528184" y="36284"/>
                  </a:lnTo>
                  <a:lnTo>
                    <a:pt x="1623696" y="36284"/>
                  </a:lnTo>
                  <a:lnTo>
                    <a:pt x="1719207" y="0"/>
                  </a:lnTo>
                  <a:lnTo>
                    <a:pt x="1814719" y="0"/>
                  </a:lnTo>
                  <a:lnTo>
                    <a:pt x="1910230" y="108852"/>
                  </a:lnTo>
                  <a:lnTo>
                    <a:pt x="2005742" y="163278"/>
                  </a:lnTo>
                  <a:lnTo>
                    <a:pt x="2101253" y="199562"/>
                  </a:lnTo>
                  <a:lnTo>
                    <a:pt x="2196765" y="108852"/>
                  </a:lnTo>
                  <a:lnTo>
                    <a:pt x="2292277" y="126994"/>
                  </a:lnTo>
                  <a:lnTo>
                    <a:pt x="2387788" y="181420"/>
                  </a:lnTo>
                </a:path>
              </a:pathLst>
            </a:custGeom>
            <a:ln w="27101" cap="flat">
              <a:solidFill>
                <a:srgbClr val="F8766D">
                  <a:alpha val="100000"/>
                </a:srgbClr>
              </a:solidFill>
              <a:prstDash val="solid"/>
              <a:round/>
            </a:ln>
          </p:spPr>
          <p:txBody>
            <a:bodyPr/>
            <a:lstStyle/>
            <a:p/>
          </p:txBody>
        </p:sp>
        <p:sp>
          <p:nvSpPr>
            <p:cNvPr id="54" name="pl54"/>
            <p:cNvSpPr/>
            <p:nvPr/>
          </p:nvSpPr>
          <p:spPr>
            <a:xfrm>
              <a:off x="864507" y="4098053"/>
              <a:ext cx="2387788" cy="888961"/>
            </a:xfrm>
            <a:custGeom>
              <a:avLst/>
              <a:pathLst>
                <a:path w="2387788" h="888961">
                  <a:moveTo>
                    <a:pt x="0" y="816393"/>
                  </a:moveTo>
                  <a:lnTo>
                    <a:pt x="95511" y="852677"/>
                  </a:lnTo>
                  <a:lnTo>
                    <a:pt x="191023" y="888961"/>
                  </a:lnTo>
                  <a:lnTo>
                    <a:pt x="286534" y="870819"/>
                  </a:lnTo>
                  <a:lnTo>
                    <a:pt x="382046" y="888961"/>
                  </a:lnTo>
                  <a:lnTo>
                    <a:pt x="477557" y="888961"/>
                  </a:lnTo>
                  <a:lnTo>
                    <a:pt x="573069" y="870819"/>
                  </a:lnTo>
                  <a:lnTo>
                    <a:pt x="668580" y="888961"/>
                  </a:lnTo>
                  <a:lnTo>
                    <a:pt x="764092" y="870819"/>
                  </a:lnTo>
                  <a:lnTo>
                    <a:pt x="859603" y="816393"/>
                  </a:lnTo>
                  <a:lnTo>
                    <a:pt x="955115" y="852677"/>
                  </a:lnTo>
                  <a:lnTo>
                    <a:pt x="1050626" y="870819"/>
                  </a:lnTo>
                  <a:lnTo>
                    <a:pt x="1146138" y="888961"/>
                  </a:lnTo>
                  <a:lnTo>
                    <a:pt x="1241650" y="888961"/>
                  </a:lnTo>
                  <a:lnTo>
                    <a:pt x="1337161" y="798251"/>
                  </a:lnTo>
                  <a:lnTo>
                    <a:pt x="1432673" y="671256"/>
                  </a:lnTo>
                  <a:lnTo>
                    <a:pt x="1528184" y="253989"/>
                  </a:lnTo>
                  <a:lnTo>
                    <a:pt x="1623696" y="145136"/>
                  </a:lnTo>
                  <a:lnTo>
                    <a:pt x="1719207" y="108852"/>
                  </a:lnTo>
                  <a:lnTo>
                    <a:pt x="1814719" y="0"/>
                  </a:lnTo>
                  <a:lnTo>
                    <a:pt x="1910230" y="54426"/>
                  </a:lnTo>
                  <a:lnTo>
                    <a:pt x="2005742" y="108852"/>
                  </a:lnTo>
                  <a:lnTo>
                    <a:pt x="2101253" y="90710"/>
                  </a:lnTo>
                  <a:lnTo>
                    <a:pt x="2196765" y="18142"/>
                  </a:lnTo>
                  <a:lnTo>
                    <a:pt x="2292277" y="54426"/>
                  </a:lnTo>
                  <a:lnTo>
                    <a:pt x="2387788" y="36284"/>
                  </a:lnTo>
                </a:path>
              </a:pathLst>
            </a:custGeom>
            <a:ln w="27101" cap="flat">
              <a:solidFill>
                <a:srgbClr val="7CAE00">
                  <a:alpha val="100000"/>
                </a:srgbClr>
              </a:solidFill>
              <a:prstDash val="solid"/>
              <a:round/>
            </a:ln>
          </p:spPr>
          <p:txBody>
            <a:bodyPr/>
            <a:lstStyle/>
            <a:p/>
          </p:txBody>
        </p:sp>
        <p:sp>
          <p:nvSpPr>
            <p:cNvPr id="55" name="pl55"/>
            <p:cNvSpPr/>
            <p:nvPr/>
          </p:nvSpPr>
          <p:spPr>
            <a:xfrm>
              <a:off x="1628599" y="3771495"/>
              <a:ext cx="1623696" cy="1469508"/>
            </a:xfrm>
            <a:custGeom>
              <a:avLst/>
              <a:pathLst>
                <a:path w="1623696" h="1469508">
                  <a:moveTo>
                    <a:pt x="0" y="1469508"/>
                  </a:moveTo>
                  <a:lnTo>
                    <a:pt x="95511" y="1433224"/>
                  </a:lnTo>
                  <a:lnTo>
                    <a:pt x="191023" y="1233661"/>
                  </a:lnTo>
                  <a:lnTo>
                    <a:pt x="286534" y="1215519"/>
                  </a:lnTo>
                  <a:lnTo>
                    <a:pt x="382046" y="907104"/>
                  </a:lnTo>
                  <a:lnTo>
                    <a:pt x="477557" y="598688"/>
                  </a:lnTo>
                  <a:lnTo>
                    <a:pt x="573069" y="163278"/>
                  </a:lnTo>
                  <a:lnTo>
                    <a:pt x="668580" y="72568"/>
                  </a:lnTo>
                  <a:lnTo>
                    <a:pt x="764092" y="36284"/>
                  </a:lnTo>
                  <a:lnTo>
                    <a:pt x="859603" y="36284"/>
                  </a:lnTo>
                  <a:lnTo>
                    <a:pt x="955115" y="0"/>
                  </a:lnTo>
                  <a:lnTo>
                    <a:pt x="1050626" y="0"/>
                  </a:lnTo>
                  <a:lnTo>
                    <a:pt x="1146138" y="54426"/>
                  </a:lnTo>
                  <a:lnTo>
                    <a:pt x="1241650" y="163278"/>
                  </a:lnTo>
                  <a:lnTo>
                    <a:pt x="1337161" y="217704"/>
                  </a:lnTo>
                  <a:lnTo>
                    <a:pt x="1432673" y="90710"/>
                  </a:lnTo>
                  <a:lnTo>
                    <a:pt x="1528184" y="90710"/>
                  </a:lnTo>
                  <a:lnTo>
                    <a:pt x="1623696" y="163278"/>
                  </a:lnTo>
                </a:path>
              </a:pathLst>
            </a:custGeom>
            <a:ln w="27101" cap="flat">
              <a:solidFill>
                <a:srgbClr val="00BFC4">
                  <a:alpha val="100000"/>
                </a:srgbClr>
              </a:solidFill>
              <a:prstDash val="solid"/>
              <a:round/>
            </a:ln>
          </p:spPr>
          <p:txBody>
            <a:bodyPr/>
            <a:lstStyle/>
            <a:p/>
          </p:txBody>
        </p:sp>
        <p:sp>
          <p:nvSpPr>
            <p:cNvPr id="56" name="pl56"/>
            <p:cNvSpPr/>
            <p:nvPr/>
          </p:nvSpPr>
          <p:spPr>
            <a:xfrm>
              <a:off x="1819622" y="3971058"/>
              <a:ext cx="1432673" cy="1269945"/>
            </a:xfrm>
            <a:custGeom>
              <a:avLst/>
              <a:pathLst>
                <a:path w="1432673" h="1269945">
                  <a:moveTo>
                    <a:pt x="0" y="1269945"/>
                  </a:moveTo>
                  <a:lnTo>
                    <a:pt x="95511" y="1269945"/>
                  </a:lnTo>
                  <a:lnTo>
                    <a:pt x="191023" y="1269945"/>
                  </a:lnTo>
                  <a:lnTo>
                    <a:pt x="286534" y="1269945"/>
                  </a:lnTo>
                  <a:lnTo>
                    <a:pt x="382046" y="925246"/>
                  </a:lnTo>
                  <a:lnTo>
                    <a:pt x="477557" y="943388"/>
                  </a:lnTo>
                  <a:lnTo>
                    <a:pt x="573069" y="961530"/>
                  </a:lnTo>
                  <a:lnTo>
                    <a:pt x="668580" y="997814"/>
                  </a:lnTo>
                  <a:lnTo>
                    <a:pt x="764092" y="1070382"/>
                  </a:lnTo>
                  <a:lnTo>
                    <a:pt x="859603" y="943388"/>
                  </a:lnTo>
                  <a:lnTo>
                    <a:pt x="955115" y="961530"/>
                  </a:lnTo>
                  <a:lnTo>
                    <a:pt x="1050626" y="925246"/>
                  </a:lnTo>
                  <a:lnTo>
                    <a:pt x="1146138" y="852677"/>
                  </a:lnTo>
                  <a:lnTo>
                    <a:pt x="1241650" y="489836"/>
                  </a:lnTo>
                  <a:lnTo>
                    <a:pt x="1337161" y="235847"/>
                  </a:lnTo>
                  <a:lnTo>
                    <a:pt x="1432673" y="0"/>
                  </a:lnTo>
                </a:path>
              </a:pathLst>
            </a:custGeom>
            <a:ln w="27101" cap="flat">
              <a:solidFill>
                <a:srgbClr val="C77CFF">
                  <a:alpha val="100000"/>
                </a:srgbClr>
              </a:solidFill>
              <a:prstDash val="solid"/>
              <a:round/>
            </a:ln>
          </p:spPr>
          <p:txBody>
            <a:bodyPr/>
            <a:lstStyle/>
            <a:p/>
          </p:txBody>
        </p:sp>
        <p:sp>
          <p:nvSpPr>
            <p:cNvPr id="57" name="pl57"/>
            <p:cNvSpPr/>
            <p:nvPr/>
          </p:nvSpPr>
          <p:spPr>
            <a:xfrm>
              <a:off x="740342" y="3608217"/>
              <a:ext cx="2731630" cy="0"/>
            </a:xfrm>
            <a:custGeom>
              <a:avLst/>
              <a:pathLst>
                <a:path w="2731630" h="0">
                  <a:moveTo>
                    <a:pt x="0" y="0"/>
                  </a:moveTo>
                  <a:lnTo>
                    <a:pt x="2731630" y="0"/>
                  </a:lnTo>
                  <a:lnTo>
                    <a:pt x="2731630" y="0"/>
                  </a:lnTo>
                </a:path>
              </a:pathLst>
            </a:custGeom>
            <a:ln w="13550" cap="flat">
              <a:solidFill>
                <a:srgbClr val="A9A9A9">
                  <a:alpha val="100000"/>
                </a:srgbClr>
              </a:solidFill>
              <a:prstDash val="dash"/>
              <a:round/>
            </a:ln>
          </p:spPr>
          <p:txBody>
            <a:bodyPr/>
            <a:lstStyle/>
            <a:p/>
          </p:txBody>
        </p:sp>
        <p:sp>
          <p:nvSpPr>
            <p:cNvPr id="58" name="pl58"/>
            <p:cNvSpPr/>
            <p:nvPr/>
          </p:nvSpPr>
          <p:spPr>
            <a:xfrm>
              <a:off x="3263274" y="3846379"/>
              <a:ext cx="89615" cy="78747"/>
            </a:xfrm>
            <a:custGeom>
              <a:avLst/>
              <a:pathLst>
                <a:path w="89615" h="78747">
                  <a:moveTo>
                    <a:pt x="89615" y="0"/>
                  </a:moveTo>
                  <a:lnTo>
                    <a:pt x="0" y="78747"/>
                  </a:lnTo>
                </a:path>
              </a:pathLst>
            </a:custGeom>
          </p:spPr>
          <p:txBody>
            <a:bodyPr/>
            <a:lstStyle/>
            <a:p/>
          </p:txBody>
        </p:sp>
        <p:sp>
          <p:nvSpPr>
            <p:cNvPr id="59" name="pl59"/>
            <p:cNvSpPr/>
            <p:nvPr/>
          </p:nvSpPr>
          <p:spPr>
            <a:xfrm>
              <a:off x="3263799" y="4143652"/>
              <a:ext cx="86680" cy="70193"/>
            </a:xfrm>
            <a:custGeom>
              <a:avLst/>
              <a:pathLst>
                <a:path w="86680" h="70193">
                  <a:moveTo>
                    <a:pt x="86680" y="70193"/>
                  </a:moveTo>
                  <a:lnTo>
                    <a:pt x="0" y="0"/>
                  </a:lnTo>
                </a:path>
              </a:pathLst>
            </a:custGeom>
          </p:spPr>
          <p:txBody>
            <a:bodyPr/>
            <a:lstStyle/>
            <a:p/>
          </p:txBody>
        </p:sp>
        <p:sp>
          <p:nvSpPr>
            <p:cNvPr id="60" name="pl60"/>
            <p:cNvSpPr/>
            <p:nvPr/>
          </p:nvSpPr>
          <p:spPr>
            <a:xfrm>
              <a:off x="3263667" y="3980460"/>
              <a:ext cx="87435" cy="72289"/>
            </a:xfrm>
            <a:custGeom>
              <a:avLst/>
              <a:pathLst>
                <a:path w="87435" h="72289">
                  <a:moveTo>
                    <a:pt x="87435" y="72289"/>
                  </a:moveTo>
                  <a:lnTo>
                    <a:pt x="0" y="0"/>
                  </a:lnTo>
                </a:path>
              </a:pathLst>
            </a:custGeom>
          </p:spPr>
          <p:txBody>
            <a:bodyPr/>
            <a:lstStyle/>
            <a:p/>
          </p:txBody>
        </p:sp>
        <p:sp>
          <p:nvSpPr>
            <p:cNvPr id="61" name="tx61"/>
            <p:cNvSpPr/>
            <p:nvPr/>
          </p:nvSpPr>
          <p:spPr>
            <a:xfrm>
              <a:off x="3317638" y="37537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72</a:t>
              </a:r>
            </a:p>
          </p:txBody>
        </p:sp>
        <p:sp>
          <p:nvSpPr>
            <p:cNvPr id="62" name="tx62"/>
            <p:cNvSpPr/>
            <p:nvPr/>
          </p:nvSpPr>
          <p:spPr>
            <a:xfrm>
              <a:off x="3317638" y="42367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61</a:t>
              </a:r>
            </a:p>
          </p:txBody>
        </p:sp>
        <p:sp>
          <p:nvSpPr>
            <p:cNvPr id="63" name="tx63"/>
            <p:cNvSpPr/>
            <p:nvPr/>
          </p:nvSpPr>
          <p:spPr>
            <a:xfrm>
              <a:off x="3317638" y="39144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72</a:t>
              </a:r>
            </a:p>
          </p:txBody>
        </p:sp>
        <p:sp>
          <p:nvSpPr>
            <p:cNvPr id="64" name="tx64"/>
            <p:cNvSpPr/>
            <p:nvPr/>
          </p:nvSpPr>
          <p:spPr>
            <a:xfrm>
              <a:off x="3317638" y="40756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70</a:t>
              </a:r>
            </a:p>
          </p:txBody>
        </p:sp>
        <p:sp>
          <p:nvSpPr>
            <p:cNvPr id="65" name="pl65"/>
            <p:cNvSpPr/>
            <p:nvPr/>
          </p:nvSpPr>
          <p:spPr>
            <a:xfrm>
              <a:off x="3541561" y="2779513"/>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6" name="pl66"/>
            <p:cNvSpPr/>
            <p:nvPr/>
          </p:nvSpPr>
          <p:spPr>
            <a:xfrm>
              <a:off x="3541561" y="2416671"/>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7" name="pl67"/>
            <p:cNvSpPr/>
            <p:nvPr/>
          </p:nvSpPr>
          <p:spPr>
            <a:xfrm>
              <a:off x="3541561" y="2053829"/>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8" name="pl68"/>
            <p:cNvSpPr/>
            <p:nvPr/>
          </p:nvSpPr>
          <p:spPr>
            <a:xfrm>
              <a:off x="3541561" y="1690988"/>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9" name="pl69"/>
            <p:cNvSpPr/>
            <p:nvPr/>
          </p:nvSpPr>
          <p:spPr>
            <a:xfrm>
              <a:off x="3541561" y="1237436"/>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70" name="pl70"/>
            <p:cNvSpPr/>
            <p:nvPr/>
          </p:nvSpPr>
          <p:spPr>
            <a:xfrm>
              <a:off x="3541561" y="2960933"/>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1" name="pl71"/>
            <p:cNvSpPr/>
            <p:nvPr/>
          </p:nvSpPr>
          <p:spPr>
            <a:xfrm>
              <a:off x="3541561" y="2598092"/>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2" name="pl72"/>
            <p:cNvSpPr/>
            <p:nvPr/>
          </p:nvSpPr>
          <p:spPr>
            <a:xfrm>
              <a:off x="3541561" y="2235250"/>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3" name="pl73"/>
            <p:cNvSpPr/>
            <p:nvPr/>
          </p:nvSpPr>
          <p:spPr>
            <a:xfrm>
              <a:off x="3541561" y="1872409"/>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4" name="pl74"/>
            <p:cNvSpPr/>
            <p:nvPr/>
          </p:nvSpPr>
          <p:spPr>
            <a:xfrm>
              <a:off x="3541561" y="1509567"/>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5" name="pl75"/>
            <p:cNvSpPr/>
            <p:nvPr/>
          </p:nvSpPr>
          <p:spPr>
            <a:xfrm>
              <a:off x="3541561" y="114672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6" name="pl76"/>
            <p:cNvSpPr/>
            <p:nvPr/>
          </p:nvSpPr>
          <p:spPr>
            <a:xfrm>
              <a:off x="3541561" y="1328146"/>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7" name="pl77"/>
            <p:cNvSpPr/>
            <p:nvPr/>
          </p:nvSpPr>
          <p:spPr>
            <a:xfrm>
              <a:off x="3665726"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4143284"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4620842"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098399"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575957"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053515"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480445"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053515"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665726" y="1473283"/>
              <a:ext cx="2387788" cy="489836"/>
            </a:xfrm>
            <a:custGeom>
              <a:avLst/>
              <a:pathLst>
                <a:path w="2387788" h="489836">
                  <a:moveTo>
                    <a:pt x="0" y="489836"/>
                  </a:moveTo>
                  <a:lnTo>
                    <a:pt x="95511" y="435409"/>
                  </a:lnTo>
                  <a:lnTo>
                    <a:pt x="191023" y="399125"/>
                  </a:lnTo>
                  <a:lnTo>
                    <a:pt x="286534" y="362841"/>
                  </a:lnTo>
                  <a:lnTo>
                    <a:pt x="382046" y="326557"/>
                  </a:lnTo>
                  <a:lnTo>
                    <a:pt x="477557" y="272131"/>
                  </a:lnTo>
                  <a:lnTo>
                    <a:pt x="573069" y="253989"/>
                  </a:lnTo>
                  <a:lnTo>
                    <a:pt x="668580" y="199562"/>
                  </a:lnTo>
                  <a:lnTo>
                    <a:pt x="764092" y="181420"/>
                  </a:lnTo>
                  <a:lnTo>
                    <a:pt x="859603" y="145136"/>
                  </a:lnTo>
                  <a:lnTo>
                    <a:pt x="955115" y="90710"/>
                  </a:lnTo>
                  <a:lnTo>
                    <a:pt x="1050626" y="54426"/>
                  </a:lnTo>
                  <a:lnTo>
                    <a:pt x="1146138" y="90710"/>
                  </a:lnTo>
                  <a:lnTo>
                    <a:pt x="1241650" y="108852"/>
                  </a:lnTo>
                  <a:lnTo>
                    <a:pt x="1337161" y="72568"/>
                  </a:lnTo>
                  <a:lnTo>
                    <a:pt x="1432673" y="72568"/>
                  </a:lnTo>
                  <a:lnTo>
                    <a:pt x="1528184" y="54426"/>
                  </a:lnTo>
                  <a:lnTo>
                    <a:pt x="1623696" y="72568"/>
                  </a:lnTo>
                  <a:lnTo>
                    <a:pt x="1719207" y="18142"/>
                  </a:lnTo>
                  <a:lnTo>
                    <a:pt x="1814719" y="0"/>
                  </a:lnTo>
                  <a:lnTo>
                    <a:pt x="1910230" y="18142"/>
                  </a:lnTo>
                  <a:lnTo>
                    <a:pt x="2005742" y="72568"/>
                  </a:lnTo>
                  <a:lnTo>
                    <a:pt x="2101253" y="36284"/>
                  </a:lnTo>
                  <a:lnTo>
                    <a:pt x="2196765" y="90710"/>
                  </a:lnTo>
                  <a:lnTo>
                    <a:pt x="2292277" y="108852"/>
                  </a:lnTo>
                  <a:lnTo>
                    <a:pt x="2387788" y="18142"/>
                  </a:lnTo>
                </a:path>
              </a:pathLst>
            </a:custGeom>
            <a:ln w="27101" cap="flat">
              <a:solidFill>
                <a:srgbClr val="F8766D">
                  <a:alpha val="100000"/>
                </a:srgbClr>
              </a:solidFill>
              <a:prstDash val="solid"/>
              <a:round/>
            </a:ln>
          </p:spPr>
          <p:txBody>
            <a:bodyPr/>
            <a:lstStyle/>
            <a:p/>
          </p:txBody>
        </p:sp>
        <p:sp>
          <p:nvSpPr>
            <p:cNvPr id="86" name="pl86"/>
            <p:cNvSpPr/>
            <p:nvPr/>
          </p:nvSpPr>
          <p:spPr>
            <a:xfrm>
              <a:off x="3665726" y="1781698"/>
              <a:ext cx="2387788" cy="1179235"/>
            </a:xfrm>
            <a:custGeom>
              <a:avLst/>
              <a:pathLst>
                <a:path w="2387788" h="1179235">
                  <a:moveTo>
                    <a:pt x="0" y="1179235"/>
                  </a:moveTo>
                  <a:lnTo>
                    <a:pt x="95511" y="1179235"/>
                  </a:lnTo>
                  <a:lnTo>
                    <a:pt x="191023" y="1179235"/>
                  </a:lnTo>
                  <a:lnTo>
                    <a:pt x="286534" y="1179235"/>
                  </a:lnTo>
                  <a:lnTo>
                    <a:pt x="382046" y="1179235"/>
                  </a:lnTo>
                  <a:lnTo>
                    <a:pt x="477557" y="1179235"/>
                  </a:lnTo>
                  <a:lnTo>
                    <a:pt x="573069" y="1179235"/>
                  </a:lnTo>
                  <a:lnTo>
                    <a:pt x="668580" y="1179235"/>
                  </a:lnTo>
                  <a:lnTo>
                    <a:pt x="764092" y="1179235"/>
                  </a:lnTo>
                  <a:lnTo>
                    <a:pt x="859603" y="1179235"/>
                  </a:lnTo>
                  <a:lnTo>
                    <a:pt x="955115" y="1179235"/>
                  </a:lnTo>
                  <a:lnTo>
                    <a:pt x="1050626" y="1179235"/>
                  </a:lnTo>
                  <a:lnTo>
                    <a:pt x="1146138" y="1124808"/>
                  </a:lnTo>
                  <a:lnTo>
                    <a:pt x="1241650" y="1052240"/>
                  </a:lnTo>
                  <a:lnTo>
                    <a:pt x="1337161" y="961530"/>
                  </a:lnTo>
                  <a:lnTo>
                    <a:pt x="1432673" y="743825"/>
                  </a:lnTo>
                  <a:lnTo>
                    <a:pt x="1528184" y="707541"/>
                  </a:lnTo>
                  <a:lnTo>
                    <a:pt x="1623696" y="671256"/>
                  </a:lnTo>
                  <a:lnTo>
                    <a:pt x="1719207" y="634972"/>
                  </a:lnTo>
                  <a:lnTo>
                    <a:pt x="1814719" y="362841"/>
                  </a:lnTo>
                  <a:lnTo>
                    <a:pt x="1910230" y="344699"/>
                  </a:lnTo>
                  <a:lnTo>
                    <a:pt x="2005742" y="344699"/>
                  </a:lnTo>
                  <a:lnTo>
                    <a:pt x="2101253" y="126994"/>
                  </a:lnTo>
                  <a:lnTo>
                    <a:pt x="2196765" y="199562"/>
                  </a:lnTo>
                  <a:lnTo>
                    <a:pt x="2292277" y="108852"/>
                  </a:lnTo>
                  <a:lnTo>
                    <a:pt x="2387788" y="0"/>
                  </a:lnTo>
                </a:path>
              </a:pathLst>
            </a:custGeom>
            <a:ln w="27101" cap="flat">
              <a:solidFill>
                <a:srgbClr val="7CAE00">
                  <a:alpha val="100000"/>
                </a:srgbClr>
              </a:solidFill>
              <a:prstDash val="solid"/>
              <a:round/>
            </a:ln>
          </p:spPr>
          <p:txBody>
            <a:bodyPr/>
            <a:lstStyle/>
            <a:p/>
          </p:txBody>
        </p:sp>
        <p:sp>
          <p:nvSpPr>
            <p:cNvPr id="87" name="pl87"/>
            <p:cNvSpPr/>
            <p:nvPr/>
          </p:nvSpPr>
          <p:spPr>
            <a:xfrm>
              <a:off x="4429819" y="1563993"/>
              <a:ext cx="1623696" cy="1396940"/>
            </a:xfrm>
            <a:custGeom>
              <a:avLst/>
              <a:pathLst>
                <a:path w="1623696" h="1396940">
                  <a:moveTo>
                    <a:pt x="0" y="1396940"/>
                  </a:moveTo>
                  <a:lnTo>
                    <a:pt x="95511" y="1396940"/>
                  </a:lnTo>
                  <a:lnTo>
                    <a:pt x="191023" y="1342513"/>
                  </a:lnTo>
                  <a:lnTo>
                    <a:pt x="286534" y="1088524"/>
                  </a:lnTo>
                  <a:lnTo>
                    <a:pt x="382046" y="997814"/>
                  </a:lnTo>
                  <a:lnTo>
                    <a:pt x="477557" y="526120"/>
                  </a:lnTo>
                  <a:lnTo>
                    <a:pt x="573069" y="181420"/>
                  </a:lnTo>
                  <a:lnTo>
                    <a:pt x="668580" y="181420"/>
                  </a:lnTo>
                  <a:lnTo>
                    <a:pt x="764092" y="108852"/>
                  </a:lnTo>
                  <a:lnTo>
                    <a:pt x="859603" y="72568"/>
                  </a:lnTo>
                  <a:lnTo>
                    <a:pt x="955115" y="18142"/>
                  </a:lnTo>
                  <a:lnTo>
                    <a:pt x="1050626" y="0"/>
                  </a:lnTo>
                  <a:lnTo>
                    <a:pt x="1146138" y="18142"/>
                  </a:lnTo>
                  <a:lnTo>
                    <a:pt x="1241650" y="72568"/>
                  </a:lnTo>
                  <a:lnTo>
                    <a:pt x="1337161" y="54426"/>
                  </a:lnTo>
                  <a:lnTo>
                    <a:pt x="1432673" y="108852"/>
                  </a:lnTo>
                  <a:lnTo>
                    <a:pt x="1528184" y="126994"/>
                  </a:lnTo>
                  <a:lnTo>
                    <a:pt x="1623696" y="0"/>
                  </a:lnTo>
                </a:path>
              </a:pathLst>
            </a:custGeom>
            <a:ln w="27101" cap="flat">
              <a:solidFill>
                <a:srgbClr val="00BFC4">
                  <a:alpha val="100000"/>
                </a:srgbClr>
              </a:solidFill>
              <a:prstDash val="solid"/>
              <a:round/>
            </a:ln>
          </p:spPr>
          <p:txBody>
            <a:bodyPr/>
            <a:lstStyle/>
            <a:p/>
          </p:txBody>
        </p:sp>
        <p:sp>
          <p:nvSpPr>
            <p:cNvPr id="88" name="pl88"/>
            <p:cNvSpPr/>
            <p:nvPr/>
          </p:nvSpPr>
          <p:spPr>
            <a:xfrm>
              <a:off x="4620842" y="1944977"/>
              <a:ext cx="1432673" cy="1015956"/>
            </a:xfrm>
            <a:custGeom>
              <a:avLst/>
              <a:pathLst>
                <a:path w="1432673" h="1015956">
                  <a:moveTo>
                    <a:pt x="0" y="1015956"/>
                  </a:moveTo>
                  <a:lnTo>
                    <a:pt x="95511" y="997814"/>
                  </a:lnTo>
                  <a:lnTo>
                    <a:pt x="191023" y="997814"/>
                  </a:lnTo>
                  <a:lnTo>
                    <a:pt x="286534" y="979672"/>
                  </a:lnTo>
                  <a:lnTo>
                    <a:pt x="382046" y="979672"/>
                  </a:lnTo>
                  <a:lnTo>
                    <a:pt x="477557" y="979672"/>
                  </a:lnTo>
                  <a:lnTo>
                    <a:pt x="573069" y="907104"/>
                  </a:lnTo>
                  <a:lnTo>
                    <a:pt x="668580" y="852677"/>
                  </a:lnTo>
                  <a:lnTo>
                    <a:pt x="764092" y="761967"/>
                  </a:lnTo>
                  <a:lnTo>
                    <a:pt x="859603" y="689399"/>
                  </a:lnTo>
                  <a:lnTo>
                    <a:pt x="955115" y="580546"/>
                  </a:lnTo>
                  <a:lnTo>
                    <a:pt x="1050626" y="489836"/>
                  </a:lnTo>
                  <a:lnTo>
                    <a:pt x="1146138" y="544262"/>
                  </a:lnTo>
                  <a:lnTo>
                    <a:pt x="1241650" y="272131"/>
                  </a:lnTo>
                  <a:lnTo>
                    <a:pt x="1337161" y="90710"/>
                  </a:lnTo>
                  <a:lnTo>
                    <a:pt x="1432673" y="0"/>
                  </a:lnTo>
                </a:path>
              </a:pathLst>
            </a:custGeom>
            <a:ln w="27101" cap="flat">
              <a:solidFill>
                <a:srgbClr val="C77CFF">
                  <a:alpha val="100000"/>
                </a:srgbClr>
              </a:solidFill>
              <a:prstDash val="solid"/>
              <a:round/>
            </a:ln>
          </p:spPr>
          <p:txBody>
            <a:bodyPr/>
            <a:lstStyle/>
            <a:p/>
          </p:txBody>
        </p:sp>
        <p:sp>
          <p:nvSpPr>
            <p:cNvPr id="89" name="pl89"/>
            <p:cNvSpPr/>
            <p:nvPr/>
          </p:nvSpPr>
          <p:spPr>
            <a:xfrm>
              <a:off x="3541561" y="1328146"/>
              <a:ext cx="2731630" cy="0"/>
            </a:xfrm>
            <a:custGeom>
              <a:avLst/>
              <a:pathLst>
                <a:path w="2731630" h="0">
                  <a:moveTo>
                    <a:pt x="0" y="0"/>
                  </a:moveTo>
                  <a:lnTo>
                    <a:pt x="2731630" y="0"/>
                  </a:lnTo>
                  <a:lnTo>
                    <a:pt x="2731630" y="0"/>
                  </a:lnTo>
                </a:path>
              </a:pathLst>
            </a:custGeom>
            <a:ln w="13550" cap="flat">
              <a:solidFill>
                <a:srgbClr val="A9A9A9">
                  <a:alpha val="100000"/>
                </a:srgbClr>
              </a:solidFill>
              <a:prstDash val="dash"/>
              <a:round/>
            </a:ln>
          </p:spPr>
          <p:txBody>
            <a:bodyPr/>
            <a:lstStyle/>
            <a:p/>
          </p:txBody>
        </p:sp>
        <p:sp>
          <p:nvSpPr>
            <p:cNvPr id="90" name="tx90"/>
            <p:cNvSpPr/>
            <p:nvPr/>
          </p:nvSpPr>
          <p:spPr>
            <a:xfrm>
              <a:off x="6118858" y="14167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81</a:t>
              </a:r>
            </a:p>
          </p:txBody>
        </p:sp>
        <p:sp>
          <p:nvSpPr>
            <p:cNvPr id="91" name="tx91"/>
            <p:cNvSpPr/>
            <p:nvPr/>
          </p:nvSpPr>
          <p:spPr>
            <a:xfrm>
              <a:off x="6118858" y="174681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65</a:t>
              </a:r>
            </a:p>
          </p:txBody>
        </p:sp>
        <p:sp>
          <p:nvSpPr>
            <p:cNvPr id="92" name="tx92"/>
            <p:cNvSpPr/>
            <p:nvPr/>
          </p:nvSpPr>
          <p:spPr>
            <a:xfrm>
              <a:off x="6118858" y="15776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77</a:t>
              </a:r>
            </a:p>
          </p:txBody>
        </p:sp>
        <p:sp>
          <p:nvSpPr>
            <p:cNvPr id="93" name="tx93"/>
            <p:cNvSpPr/>
            <p:nvPr/>
          </p:nvSpPr>
          <p:spPr>
            <a:xfrm>
              <a:off x="6118858" y="19100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56</a:t>
              </a:r>
            </a:p>
          </p:txBody>
        </p:sp>
        <p:sp>
          <p:nvSpPr>
            <p:cNvPr id="94" name="pl94"/>
            <p:cNvSpPr/>
            <p:nvPr/>
          </p:nvSpPr>
          <p:spPr>
            <a:xfrm>
              <a:off x="3541561" y="5059583"/>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95" name="pl95"/>
            <p:cNvSpPr/>
            <p:nvPr/>
          </p:nvSpPr>
          <p:spPr>
            <a:xfrm>
              <a:off x="3541561" y="4696741"/>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96" name="pl96"/>
            <p:cNvSpPr/>
            <p:nvPr/>
          </p:nvSpPr>
          <p:spPr>
            <a:xfrm>
              <a:off x="3541561" y="4333900"/>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97" name="pl97"/>
            <p:cNvSpPr/>
            <p:nvPr/>
          </p:nvSpPr>
          <p:spPr>
            <a:xfrm>
              <a:off x="3541561" y="3971058"/>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98" name="pl98"/>
            <p:cNvSpPr/>
            <p:nvPr/>
          </p:nvSpPr>
          <p:spPr>
            <a:xfrm>
              <a:off x="3541561" y="3517506"/>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99" name="pl99"/>
            <p:cNvSpPr/>
            <p:nvPr/>
          </p:nvSpPr>
          <p:spPr>
            <a:xfrm>
              <a:off x="3541561" y="5241004"/>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00" name="pl100"/>
            <p:cNvSpPr/>
            <p:nvPr/>
          </p:nvSpPr>
          <p:spPr>
            <a:xfrm>
              <a:off x="3541561" y="4878162"/>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01" name="pl101"/>
            <p:cNvSpPr/>
            <p:nvPr/>
          </p:nvSpPr>
          <p:spPr>
            <a:xfrm>
              <a:off x="3541561" y="4515321"/>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02" name="pl102"/>
            <p:cNvSpPr/>
            <p:nvPr/>
          </p:nvSpPr>
          <p:spPr>
            <a:xfrm>
              <a:off x="3541561" y="4152479"/>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03" name="pl103"/>
            <p:cNvSpPr/>
            <p:nvPr/>
          </p:nvSpPr>
          <p:spPr>
            <a:xfrm>
              <a:off x="3541561" y="3789637"/>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04" name="pl104"/>
            <p:cNvSpPr/>
            <p:nvPr/>
          </p:nvSpPr>
          <p:spPr>
            <a:xfrm>
              <a:off x="3541561" y="3426796"/>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05" name="pl105"/>
            <p:cNvSpPr/>
            <p:nvPr/>
          </p:nvSpPr>
          <p:spPr>
            <a:xfrm>
              <a:off x="3541561" y="3608217"/>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06" name="pl106"/>
            <p:cNvSpPr/>
            <p:nvPr/>
          </p:nvSpPr>
          <p:spPr>
            <a:xfrm>
              <a:off x="3665726"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143284"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4620842"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5098399"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575957"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6053515"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480445"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053515"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665726" y="3898490"/>
              <a:ext cx="2387788" cy="580546"/>
            </a:xfrm>
            <a:custGeom>
              <a:avLst/>
              <a:pathLst>
                <a:path w="2387788" h="580546">
                  <a:moveTo>
                    <a:pt x="0" y="580546"/>
                  </a:moveTo>
                  <a:lnTo>
                    <a:pt x="95511" y="580546"/>
                  </a:lnTo>
                  <a:lnTo>
                    <a:pt x="191023" y="580546"/>
                  </a:lnTo>
                  <a:lnTo>
                    <a:pt x="286534" y="507978"/>
                  </a:lnTo>
                  <a:lnTo>
                    <a:pt x="382046" y="453552"/>
                  </a:lnTo>
                  <a:lnTo>
                    <a:pt x="477557" y="380983"/>
                  </a:lnTo>
                  <a:lnTo>
                    <a:pt x="573069" y="326557"/>
                  </a:lnTo>
                  <a:lnTo>
                    <a:pt x="668580" y="272131"/>
                  </a:lnTo>
                  <a:lnTo>
                    <a:pt x="764092" y="163278"/>
                  </a:lnTo>
                  <a:lnTo>
                    <a:pt x="859603" y="54426"/>
                  </a:lnTo>
                  <a:lnTo>
                    <a:pt x="955115" y="126994"/>
                  </a:lnTo>
                  <a:lnTo>
                    <a:pt x="1050626" y="217704"/>
                  </a:lnTo>
                  <a:lnTo>
                    <a:pt x="1146138" y="253989"/>
                  </a:lnTo>
                  <a:lnTo>
                    <a:pt x="1241650" y="253989"/>
                  </a:lnTo>
                  <a:lnTo>
                    <a:pt x="1337161" y="253989"/>
                  </a:lnTo>
                  <a:lnTo>
                    <a:pt x="1432673" y="253989"/>
                  </a:lnTo>
                  <a:lnTo>
                    <a:pt x="1528184" y="126994"/>
                  </a:lnTo>
                  <a:lnTo>
                    <a:pt x="1623696" y="90710"/>
                  </a:lnTo>
                  <a:lnTo>
                    <a:pt x="1719207" y="54426"/>
                  </a:lnTo>
                  <a:lnTo>
                    <a:pt x="1814719" y="0"/>
                  </a:lnTo>
                  <a:lnTo>
                    <a:pt x="1910230" y="72568"/>
                  </a:lnTo>
                  <a:lnTo>
                    <a:pt x="2005742" y="163278"/>
                  </a:lnTo>
                  <a:lnTo>
                    <a:pt x="2101253" y="108852"/>
                  </a:lnTo>
                  <a:lnTo>
                    <a:pt x="2196765" y="36284"/>
                  </a:lnTo>
                  <a:lnTo>
                    <a:pt x="2292277" y="18142"/>
                  </a:lnTo>
                  <a:lnTo>
                    <a:pt x="2387788" y="18142"/>
                  </a:lnTo>
                </a:path>
              </a:pathLst>
            </a:custGeom>
            <a:ln w="27101" cap="flat">
              <a:solidFill>
                <a:srgbClr val="F8766D">
                  <a:alpha val="100000"/>
                </a:srgbClr>
              </a:solidFill>
              <a:prstDash val="solid"/>
              <a:round/>
            </a:ln>
          </p:spPr>
          <p:txBody>
            <a:bodyPr/>
            <a:lstStyle/>
            <a:p/>
          </p:txBody>
        </p:sp>
        <p:sp>
          <p:nvSpPr>
            <p:cNvPr id="115" name="pl115"/>
            <p:cNvSpPr/>
            <p:nvPr/>
          </p:nvSpPr>
          <p:spPr>
            <a:xfrm>
              <a:off x="3665726" y="4352042"/>
              <a:ext cx="2387788" cy="888961"/>
            </a:xfrm>
            <a:custGeom>
              <a:avLst/>
              <a:pathLst>
                <a:path w="2387788" h="888961">
                  <a:moveTo>
                    <a:pt x="0" y="888961"/>
                  </a:moveTo>
                  <a:lnTo>
                    <a:pt x="95511" y="888961"/>
                  </a:lnTo>
                  <a:lnTo>
                    <a:pt x="191023" y="888961"/>
                  </a:lnTo>
                  <a:lnTo>
                    <a:pt x="286534" y="888961"/>
                  </a:lnTo>
                  <a:lnTo>
                    <a:pt x="382046" y="888961"/>
                  </a:lnTo>
                  <a:lnTo>
                    <a:pt x="477557" y="888961"/>
                  </a:lnTo>
                  <a:lnTo>
                    <a:pt x="573069" y="888961"/>
                  </a:lnTo>
                  <a:lnTo>
                    <a:pt x="668580" y="888961"/>
                  </a:lnTo>
                  <a:lnTo>
                    <a:pt x="764092" y="888961"/>
                  </a:lnTo>
                  <a:lnTo>
                    <a:pt x="859603" y="888961"/>
                  </a:lnTo>
                  <a:lnTo>
                    <a:pt x="955115" y="888961"/>
                  </a:lnTo>
                  <a:lnTo>
                    <a:pt x="1050626" y="888961"/>
                  </a:lnTo>
                  <a:lnTo>
                    <a:pt x="1146138" y="816393"/>
                  </a:lnTo>
                  <a:lnTo>
                    <a:pt x="1241650" y="816393"/>
                  </a:lnTo>
                  <a:lnTo>
                    <a:pt x="1337161" y="761967"/>
                  </a:lnTo>
                  <a:lnTo>
                    <a:pt x="1432673" y="671256"/>
                  </a:lnTo>
                  <a:lnTo>
                    <a:pt x="1528184" y="634972"/>
                  </a:lnTo>
                  <a:lnTo>
                    <a:pt x="1623696" y="598688"/>
                  </a:lnTo>
                  <a:lnTo>
                    <a:pt x="1719207" y="598688"/>
                  </a:lnTo>
                  <a:lnTo>
                    <a:pt x="1814719" y="471694"/>
                  </a:lnTo>
                  <a:lnTo>
                    <a:pt x="1910230" y="380983"/>
                  </a:lnTo>
                  <a:lnTo>
                    <a:pt x="2005742" y="290273"/>
                  </a:lnTo>
                  <a:lnTo>
                    <a:pt x="2101253" y="217704"/>
                  </a:lnTo>
                  <a:lnTo>
                    <a:pt x="2196765" y="108852"/>
                  </a:lnTo>
                  <a:lnTo>
                    <a:pt x="2292277" y="36284"/>
                  </a:lnTo>
                  <a:lnTo>
                    <a:pt x="2387788" y="0"/>
                  </a:lnTo>
                </a:path>
              </a:pathLst>
            </a:custGeom>
            <a:ln w="27101" cap="flat">
              <a:solidFill>
                <a:srgbClr val="7CAE00">
                  <a:alpha val="100000"/>
                </a:srgbClr>
              </a:solidFill>
              <a:prstDash val="solid"/>
              <a:round/>
            </a:ln>
          </p:spPr>
          <p:txBody>
            <a:bodyPr/>
            <a:lstStyle/>
            <a:p/>
          </p:txBody>
        </p:sp>
        <p:sp>
          <p:nvSpPr>
            <p:cNvPr id="116" name="pl116"/>
            <p:cNvSpPr/>
            <p:nvPr/>
          </p:nvSpPr>
          <p:spPr>
            <a:xfrm>
              <a:off x="4429819" y="3971058"/>
              <a:ext cx="1623696" cy="1269945"/>
            </a:xfrm>
            <a:custGeom>
              <a:avLst/>
              <a:pathLst>
                <a:path w="1623696" h="1269945">
                  <a:moveTo>
                    <a:pt x="0" y="1269945"/>
                  </a:moveTo>
                  <a:lnTo>
                    <a:pt x="95511" y="1269945"/>
                  </a:lnTo>
                  <a:lnTo>
                    <a:pt x="191023" y="1251803"/>
                  </a:lnTo>
                  <a:lnTo>
                    <a:pt x="286534" y="1161093"/>
                  </a:lnTo>
                  <a:lnTo>
                    <a:pt x="382046" y="1088524"/>
                  </a:lnTo>
                  <a:lnTo>
                    <a:pt x="477557" y="1015956"/>
                  </a:lnTo>
                  <a:lnTo>
                    <a:pt x="573069" y="852677"/>
                  </a:lnTo>
                  <a:lnTo>
                    <a:pt x="668580" y="344699"/>
                  </a:lnTo>
                  <a:lnTo>
                    <a:pt x="764092" y="145136"/>
                  </a:lnTo>
                  <a:lnTo>
                    <a:pt x="859603" y="72568"/>
                  </a:lnTo>
                  <a:lnTo>
                    <a:pt x="955115" y="36284"/>
                  </a:lnTo>
                  <a:lnTo>
                    <a:pt x="1050626" y="0"/>
                  </a:lnTo>
                  <a:lnTo>
                    <a:pt x="1146138" y="54426"/>
                  </a:lnTo>
                  <a:lnTo>
                    <a:pt x="1241650" y="199562"/>
                  </a:lnTo>
                  <a:lnTo>
                    <a:pt x="1337161" y="72568"/>
                  </a:lnTo>
                  <a:lnTo>
                    <a:pt x="1432673" y="18142"/>
                  </a:lnTo>
                  <a:lnTo>
                    <a:pt x="1528184" y="0"/>
                  </a:lnTo>
                  <a:lnTo>
                    <a:pt x="1623696" y="18142"/>
                  </a:lnTo>
                </a:path>
              </a:pathLst>
            </a:custGeom>
            <a:ln w="27101" cap="flat">
              <a:solidFill>
                <a:srgbClr val="00BFC4">
                  <a:alpha val="100000"/>
                </a:srgbClr>
              </a:solidFill>
              <a:prstDash val="solid"/>
              <a:round/>
            </a:ln>
          </p:spPr>
          <p:txBody>
            <a:bodyPr/>
            <a:lstStyle/>
            <a:p/>
          </p:txBody>
        </p:sp>
        <p:sp>
          <p:nvSpPr>
            <p:cNvPr id="117" name="pl117"/>
            <p:cNvSpPr/>
            <p:nvPr/>
          </p:nvSpPr>
          <p:spPr>
            <a:xfrm>
              <a:off x="4620842" y="4152479"/>
              <a:ext cx="1432673" cy="1088524"/>
            </a:xfrm>
            <a:custGeom>
              <a:avLst/>
              <a:pathLst>
                <a:path w="1432673" h="1088524">
                  <a:moveTo>
                    <a:pt x="0" y="1088524"/>
                  </a:moveTo>
                  <a:lnTo>
                    <a:pt x="95511" y="1088524"/>
                  </a:lnTo>
                  <a:lnTo>
                    <a:pt x="191023" y="1088524"/>
                  </a:lnTo>
                  <a:lnTo>
                    <a:pt x="286534" y="1088524"/>
                  </a:lnTo>
                  <a:lnTo>
                    <a:pt x="382046" y="1088524"/>
                  </a:lnTo>
                  <a:lnTo>
                    <a:pt x="477557" y="1088524"/>
                  </a:lnTo>
                  <a:lnTo>
                    <a:pt x="573069" y="1088524"/>
                  </a:lnTo>
                  <a:lnTo>
                    <a:pt x="668580" y="1088524"/>
                  </a:lnTo>
                  <a:lnTo>
                    <a:pt x="764092" y="1088524"/>
                  </a:lnTo>
                  <a:lnTo>
                    <a:pt x="859603" y="1070382"/>
                  </a:lnTo>
                  <a:lnTo>
                    <a:pt x="955115" y="1052240"/>
                  </a:lnTo>
                  <a:lnTo>
                    <a:pt x="1050626" y="1015956"/>
                  </a:lnTo>
                  <a:lnTo>
                    <a:pt x="1146138" y="997814"/>
                  </a:lnTo>
                  <a:lnTo>
                    <a:pt x="1241650" y="580546"/>
                  </a:lnTo>
                  <a:lnTo>
                    <a:pt x="1337161" y="235847"/>
                  </a:lnTo>
                  <a:lnTo>
                    <a:pt x="1432673" y="0"/>
                  </a:lnTo>
                </a:path>
              </a:pathLst>
            </a:custGeom>
            <a:ln w="27101" cap="flat">
              <a:solidFill>
                <a:srgbClr val="C77CFF">
                  <a:alpha val="100000"/>
                </a:srgbClr>
              </a:solidFill>
              <a:prstDash val="solid"/>
              <a:round/>
            </a:ln>
          </p:spPr>
          <p:txBody>
            <a:bodyPr/>
            <a:lstStyle/>
            <a:p/>
          </p:txBody>
        </p:sp>
        <p:sp>
          <p:nvSpPr>
            <p:cNvPr id="118" name="pl118"/>
            <p:cNvSpPr/>
            <p:nvPr/>
          </p:nvSpPr>
          <p:spPr>
            <a:xfrm>
              <a:off x="3541561" y="3608217"/>
              <a:ext cx="2731630" cy="0"/>
            </a:xfrm>
            <a:custGeom>
              <a:avLst/>
              <a:pathLst>
                <a:path w="2731630" h="0">
                  <a:moveTo>
                    <a:pt x="0" y="0"/>
                  </a:moveTo>
                  <a:lnTo>
                    <a:pt x="2731630" y="0"/>
                  </a:lnTo>
                  <a:lnTo>
                    <a:pt x="2731630" y="0"/>
                  </a:lnTo>
                </a:path>
              </a:pathLst>
            </a:custGeom>
            <a:ln w="13550" cap="flat">
              <a:solidFill>
                <a:srgbClr val="A9A9A9">
                  <a:alpha val="100000"/>
                </a:srgbClr>
              </a:solidFill>
              <a:prstDash val="dash"/>
              <a:round/>
            </a:ln>
          </p:spPr>
          <p:txBody>
            <a:bodyPr/>
            <a:lstStyle/>
            <a:p/>
          </p:txBody>
        </p:sp>
        <p:sp>
          <p:nvSpPr>
            <p:cNvPr id="119" name="tx119"/>
            <p:cNvSpPr/>
            <p:nvPr/>
          </p:nvSpPr>
          <p:spPr>
            <a:xfrm>
              <a:off x="6118858" y="38410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73</a:t>
              </a:r>
            </a:p>
          </p:txBody>
        </p:sp>
        <p:sp>
          <p:nvSpPr>
            <p:cNvPr id="120" name="tx120"/>
            <p:cNvSpPr/>
            <p:nvPr/>
          </p:nvSpPr>
          <p:spPr>
            <a:xfrm>
              <a:off x="6118858" y="43253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49</a:t>
              </a:r>
            </a:p>
          </p:txBody>
        </p:sp>
        <p:sp>
          <p:nvSpPr>
            <p:cNvPr id="121" name="tx121"/>
            <p:cNvSpPr/>
            <p:nvPr/>
          </p:nvSpPr>
          <p:spPr>
            <a:xfrm>
              <a:off x="6118858" y="40019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69</a:t>
              </a:r>
            </a:p>
          </p:txBody>
        </p:sp>
        <p:sp>
          <p:nvSpPr>
            <p:cNvPr id="122" name="tx122"/>
            <p:cNvSpPr/>
            <p:nvPr/>
          </p:nvSpPr>
          <p:spPr>
            <a:xfrm>
              <a:off x="6118858" y="41634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60</a:t>
              </a:r>
            </a:p>
          </p:txBody>
        </p:sp>
        <p:sp>
          <p:nvSpPr>
            <p:cNvPr id="123" name="pl123"/>
            <p:cNvSpPr/>
            <p:nvPr/>
          </p:nvSpPr>
          <p:spPr>
            <a:xfrm>
              <a:off x="6342780" y="2779513"/>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24" name="pl124"/>
            <p:cNvSpPr/>
            <p:nvPr/>
          </p:nvSpPr>
          <p:spPr>
            <a:xfrm>
              <a:off x="6342780" y="2416671"/>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25" name="pl125"/>
            <p:cNvSpPr/>
            <p:nvPr/>
          </p:nvSpPr>
          <p:spPr>
            <a:xfrm>
              <a:off x="6342780" y="2053829"/>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26" name="pl126"/>
            <p:cNvSpPr/>
            <p:nvPr/>
          </p:nvSpPr>
          <p:spPr>
            <a:xfrm>
              <a:off x="6342780" y="1690988"/>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27" name="pl127"/>
            <p:cNvSpPr/>
            <p:nvPr/>
          </p:nvSpPr>
          <p:spPr>
            <a:xfrm>
              <a:off x="6342780" y="1237436"/>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128" name="pl128"/>
            <p:cNvSpPr/>
            <p:nvPr/>
          </p:nvSpPr>
          <p:spPr>
            <a:xfrm>
              <a:off x="6342780" y="2960933"/>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29" name="pl129"/>
            <p:cNvSpPr/>
            <p:nvPr/>
          </p:nvSpPr>
          <p:spPr>
            <a:xfrm>
              <a:off x="6342780" y="2598092"/>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30" name="pl130"/>
            <p:cNvSpPr/>
            <p:nvPr/>
          </p:nvSpPr>
          <p:spPr>
            <a:xfrm>
              <a:off x="6342780" y="2235250"/>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31" name="pl131"/>
            <p:cNvSpPr/>
            <p:nvPr/>
          </p:nvSpPr>
          <p:spPr>
            <a:xfrm>
              <a:off x="6342780" y="1872409"/>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32" name="pl132"/>
            <p:cNvSpPr/>
            <p:nvPr/>
          </p:nvSpPr>
          <p:spPr>
            <a:xfrm>
              <a:off x="6342780" y="1509567"/>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33" name="pl133"/>
            <p:cNvSpPr/>
            <p:nvPr/>
          </p:nvSpPr>
          <p:spPr>
            <a:xfrm>
              <a:off x="6342780" y="114672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34" name="pl134"/>
            <p:cNvSpPr/>
            <p:nvPr/>
          </p:nvSpPr>
          <p:spPr>
            <a:xfrm>
              <a:off x="6342780" y="1328146"/>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35" name="pl135"/>
            <p:cNvSpPr/>
            <p:nvPr/>
          </p:nvSpPr>
          <p:spPr>
            <a:xfrm>
              <a:off x="6466945"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944503"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422061"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899618"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377176"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854734"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281665"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854734"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466945" y="1219294"/>
              <a:ext cx="2387788" cy="72568"/>
            </a:xfrm>
            <a:custGeom>
              <a:avLst/>
              <a:pathLst>
                <a:path w="2387788" h="72568">
                  <a:moveTo>
                    <a:pt x="0" y="36284"/>
                  </a:moveTo>
                  <a:lnTo>
                    <a:pt x="95511" y="0"/>
                  </a:lnTo>
                  <a:lnTo>
                    <a:pt x="191023" y="36284"/>
                  </a:lnTo>
                  <a:lnTo>
                    <a:pt x="286534" y="36284"/>
                  </a:lnTo>
                  <a:lnTo>
                    <a:pt x="382046" y="36284"/>
                  </a:lnTo>
                  <a:lnTo>
                    <a:pt x="477557" y="18142"/>
                  </a:lnTo>
                  <a:lnTo>
                    <a:pt x="573069" y="0"/>
                  </a:lnTo>
                  <a:lnTo>
                    <a:pt x="668580" y="0"/>
                  </a:lnTo>
                  <a:lnTo>
                    <a:pt x="764092" y="0"/>
                  </a:lnTo>
                  <a:lnTo>
                    <a:pt x="859603" y="0"/>
                  </a:lnTo>
                  <a:lnTo>
                    <a:pt x="955115" y="0"/>
                  </a:lnTo>
                  <a:lnTo>
                    <a:pt x="1050626" y="0"/>
                  </a:lnTo>
                  <a:lnTo>
                    <a:pt x="1146138" y="36284"/>
                  </a:lnTo>
                  <a:lnTo>
                    <a:pt x="1241650" y="0"/>
                  </a:lnTo>
                  <a:lnTo>
                    <a:pt x="1337161" y="18142"/>
                  </a:lnTo>
                  <a:lnTo>
                    <a:pt x="1432673" y="36284"/>
                  </a:lnTo>
                  <a:lnTo>
                    <a:pt x="1528184" y="36284"/>
                  </a:lnTo>
                  <a:lnTo>
                    <a:pt x="1623696" y="36284"/>
                  </a:lnTo>
                  <a:lnTo>
                    <a:pt x="1719207" y="36284"/>
                  </a:lnTo>
                  <a:lnTo>
                    <a:pt x="1814719" y="54426"/>
                  </a:lnTo>
                  <a:lnTo>
                    <a:pt x="1910230" y="72568"/>
                  </a:lnTo>
                  <a:lnTo>
                    <a:pt x="2005742" y="72568"/>
                  </a:lnTo>
                  <a:lnTo>
                    <a:pt x="2101253" y="72568"/>
                  </a:lnTo>
                  <a:lnTo>
                    <a:pt x="2196765" y="36284"/>
                  </a:lnTo>
                  <a:lnTo>
                    <a:pt x="2292277" y="18142"/>
                  </a:lnTo>
                  <a:lnTo>
                    <a:pt x="2387788" y="0"/>
                  </a:lnTo>
                </a:path>
              </a:pathLst>
            </a:custGeom>
            <a:ln w="27101" cap="flat">
              <a:solidFill>
                <a:srgbClr val="F8766D">
                  <a:alpha val="100000"/>
                </a:srgbClr>
              </a:solidFill>
              <a:prstDash val="solid"/>
              <a:round/>
            </a:ln>
          </p:spPr>
          <p:txBody>
            <a:bodyPr/>
            <a:lstStyle/>
            <a:p/>
          </p:txBody>
        </p:sp>
        <p:sp>
          <p:nvSpPr>
            <p:cNvPr id="144" name="pl144"/>
            <p:cNvSpPr/>
            <p:nvPr/>
          </p:nvSpPr>
          <p:spPr>
            <a:xfrm>
              <a:off x="6466945" y="1255578"/>
              <a:ext cx="2387788" cy="417267"/>
            </a:xfrm>
            <a:custGeom>
              <a:avLst/>
              <a:pathLst>
                <a:path w="2387788" h="417267">
                  <a:moveTo>
                    <a:pt x="0" y="417267"/>
                  </a:moveTo>
                  <a:lnTo>
                    <a:pt x="95511" y="362841"/>
                  </a:lnTo>
                  <a:lnTo>
                    <a:pt x="191023" y="326557"/>
                  </a:lnTo>
                  <a:lnTo>
                    <a:pt x="286534" y="308415"/>
                  </a:lnTo>
                  <a:lnTo>
                    <a:pt x="382046" y="36284"/>
                  </a:lnTo>
                  <a:lnTo>
                    <a:pt x="477557" y="18142"/>
                  </a:lnTo>
                  <a:lnTo>
                    <a:pt x="573069" y="0"/>
                  </a:lnTo>
                  <a:lnTo>
                    <a:pt x="668580" y="18142"/>
                  </a:lnTo>
                  <a:lnTo>
                    <a:pt x="764092" y="290273"/>
                  </a:lnTo>
                  <a:lnTo>
                    <a:pt x="859603" y="308415"/>
                  </a:lnTo>
                  <a:lnTo>
                    <a:pt x="955115" y="290273"/>
                  </a:lnTo>
                  <a:lnTo>
                    <a:pt x="1050626" y="290273"/>
                  </a:lnTo>
                  <a:lnTo>
                    <a:pt x="1146138" y="344699"/>
                  </a:lnTo>
                  <a:lnTo>
                    <a:pt x="1241650" y="308415"/>
                  </a:lnTo>
                  <a:lnTo>
                    <a:pt x="1337161" y="163278"/>
                  </a:lnTo>
                  <a:lnTo>
                    <a:pt x="1432673" y="54426"/>
                  </a:lnTo>
                  <a:lnTo>
                    <a:pt x="1528184" y="0"/>
                  </a:lnTo>
                  <a:lnTo>
                    <a:pt x="1623696" y="36284"/>
                  </a:lnTo>
                  <a:lnTo>
                    <a:pt x="1719207" y="108852"/>
                  </a:lnTo>
                  <a:lnTo>
                    <a:pt x="1814719" y="108852"/>
                  </a:lnTo>
                  <a:lnTo>
                    <a:pt x="1910230" y="126994"/>
                  </a:lnTo>
                  <a:lnTo>
                    <a:pt x="2005742" y="126994"/>
                  </a:lnTo>
                  <a:lnTo>
                    <a:pt x="2101253" y="126994"/>
                  </a:lnTo>
                  <a:lnTo>
                    <a:pt x="2196765" y="36284"/>
                  </a:lnTo>
                  <a:lnTo>
                    <a:pt x="2292277" y="18142"/>
                  </a:lnTo>
                  <a:lnTo>
                    <a:pt x="2387788" y="0"/>
                  </a:lnTo>
                </a:path>
              </a:pathLst>
            </a:custGeom>
            <a:ln w="27101" cap="flat">
              <a:solidFill>
                <a:srgbClr val="7CAE00">
                  <a:alpha val="100000"/>
                </a:srgbClr>
              </a:solidFill>
              <a:prstDash val="solid"/>
              <a:round/>
            </a:ln>
          </p:spPr>
          <p:txBody>
            <a:bodyPr/>
            <a:lstStyle/>
            <a:p/>
          </p:txBody>
        </p:sp>
        <p:sp>
          <p:nvSpPr>
            <p:cNvPr id="145" name="pl145"/>
            <p:cNvSpPr/>
            <p:nvPr/>
          </p:nvSpPr>
          <p:spPr>
            <a:xfrm>
              <a:off x="7231038" y="2217108"/>
              <a:ext cx="1623696" cy="743825"/>
            </a:xfrm>
            <a:custGeom>
              <a:avLst/>
              <a:pathLst>
                <a:path w="1623696" h="743825">
                  <a:moveTo>
                    <a:pt x="0" y="743825"/>
                  </a:moveTo>
                  <a:lnTo>
                    <a:pt x="95511" y="743825"/>
                  </a:lnTo>
                  <a:lnTo>
                    <a:pt x="191023" y="743825"/>
                  </a:lnTo>
                  <a:lnTo>
                    <a:pt x="286534" y="671256"/>
                  </a:lnTo>
                  <a:lnTo>
                    <a:pt x="382046" y="544262"/>
                  </a:lnTo>
                  <a:lnTo>
                    <a:pt x="477557" y="544262"/>
                  </a:lnTo>
                  <a:lnTo>
                    <a:pt x="573069" y="471694"/>
                  </a:lnTo>
                  <a:lnTo>
                    <a:pt x="668580" y="435409"/>
                  </a:lnTo>
                  <a:lnTo>
                    <a:pt x="764092" y="181420"/>
                  </a:lnTo>
                  <a:lnTo>
                    <a:pt x="859603" y="72568"/>
                  </a:lnTo>
                  <a:lnTo>
                    <a:pt x="955115" y="54426"/>
                  </a:lnTo>
                  <a:lnTo>
                    <a:pt x="1050626" y="54426"/>
                  </a:lnTo>
                  <a:lnTo>
                    <a:pt x="1146138" y="0"/>
                  </a:lnTo>
                  <a:lnTo>
                    <a:pt x="1241650" y="18142"/>
                  </a:lnTo>
                  <a:lnTo>
                    <a:pt x="1337161" y="36284"/>
                  </a:lnTo>
                  <a:lnTo>
                    <a:pt x="1432673" y="18142"/>
                  </a:lnTo>
                  <a:lnTo>
                    <a:pt x="1528184" y="54426"/>
                  </a:lnTo>
                  <a:lnTo>
                    <a:pt x="1623696" y="36284"/>
                  </a:lnTo>
                </a:path>
              </a:pathLst>
            </a:custGeom>
            <a:ln w="27101" cap="flat">
              <a:solidFill>
                <a:srgbClr val="00BFC4">
                  <a:alpha val="100000"/>
                </a:srgbClr>
              </a:solidFill>
              <a:prstDash val="solid"/>
              <a:round/>
            </a:ln>
          </p:spPr>
          <p:txBody>
            <a:bodyPr/>
            <a:lstStyle/>
            <a:p/>
          </p:txBody>
        </p:sp>
        <p:sp>
          <p:nvSpPr>
            <p:cNvPr id="146" name="pl146"/>
            <p:cNvSpPr/>
            <p:nvPr/>
          </p:nvSpPr>
          <p:spPr>
            <a:xfrm>
              <a:off x="7422061" y="2906507"/>
              <a:ext cx="1432673" cy="54426"/>
            </a:xfrm>
            <a:custGeom>
              <a:avLst/>
              <a:pathLst>
                <a:path w="1432673" h="54426">
                  <a:moveTo>
                    <a:pt x="0" y="54426"/>
                  </a:moveTo>
                  <a:lnTo>
                    <a:pt x="95511" y="54426"/>
                  </a:lnTo>
                  <a:lnTo>
                    <a:pt x="191023" y="54426"/>
                  </a:lnTo>
                  <a:lnTo>
                    <a:pt x="286534" y="54426"/>
                  </a:lnTo>
                  <a:lnTo>
                    <a:pt x="382046" y="54426"/>
                  </a:lnTo>
                  <a:lnTo>
                    <a:pt x="477557" y="54426"/>
                  </a:lnTo>
                  <a:lnTo>
                    <a:pt x="573069" y="54426"/>
                  </a:lnTo>
                  <a:lnTo>
                    <a:pt x="668580" y="54426"/>
                  </a:lnTo>
                  <a:lnTo>
                    <a:pt x="764092" y="54426"/>
                  </a:lnTo>
                  <a:lnTo>
                    <a:pt x="859603" y="54426"/>
                  </a:lnTo>
                  <a:lnTo>
                    <a:pt x="955115" y="54426"/>
                  </a:lnTo>
                  <a:lnTo>
                    <a:pt x="1050626" y="54426"/>
                  </a:lnTo>
                  <a:lnTo>
                    <a:pt x="1146138" y="36284"/>
                  </a:lnTo>
                  <a:lnTo>
                    <a:pt x="1241650" y="36284"/>
                  </a:lnTo>
                  <a:lnTo>
                    <a:pt x="1337161" y="0"/>
                  </a:lnTo>
                  <a:lnTo>
                    <a:pt x="1432673" y="0"/>
                  </a:lnTo>
                </a:path>
              </a:pathLst>
            </a:custGeom>
            <a:ln w="27101" cap="flat">
              <a:solidFill>
                <a:srgbClr val="C77CFF">
                  <a:alpha val="100000"/>
                </a:srgbClr>
              </a:solidFill>
              <a:prstDash val="solid"/>
              <a:round/>
            </a:ln>
          </p:spPr>
          <p:txBody>
            <a:bodyPr/>
            <a:lstStyle/>
            <a:p/>
          </p:txBody>
        </p:sp>
        <p:sp>
          <p:nvSpPr>
            <p:cNvPr id="147" name="pl147"/>
            <p:cNvSpPr/>
            <p:nvPr/>
          </p:nvSpPr>
          <p:spPr>
            <a:xfrm>
              <a:off x="6342780" y="1328146"/>
              <a:ext cx="2731630" cy="0"/>
            </a:xfrm>
            <a:custGeom>
              <a:avLst/>
              <a:pathLst>
                <a:path w="2731630" h="0">
                  <a:moveTo>
                    <a:pt x="0" y="0"/>
                  </a:moveTo>
                  <a:lnTo>
                    <a:pt x="2731630" y="0"/>
                  </a:lnTo>
                  <a:lnTo>
                    <a:pt x="2731630" y="0"/>
                  </a:lnTo>
                </a:path>
              </a:pathLst>
            </a:custGeom>
            <a:ln w="13550" cap="flat">
              <a:solidFill>
                <a:srgbClr val="A9A9A9">
                  <a:alpha val="100000"/>
                </a:srgbClr>
              </a:solidFill>
              <a:prstDash val="dash"/>
              <a:round/>
            </a:ln>
          </p:spPr>
          <p:txBody>
            <a:bodyPr/>
            <a:lstStyle/>
            <a:p/>
          </p:txBody>
        </p:sp>
        <p:sp>
          <p:nvSpPr>
            <p:cNvPr id="148" name="tx148"/>
            <p:cNvSpPr/>
            <p:nvPr/>
          </p:nvSpPr>
          <p:spPr>
            <a:xfrm>
              <a:off x="8920077" y="11530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96</a:t>
              </a:r>
            </a:p>
          </p:txBody>
        </p:sp>
        <p:sp>
          <p:nvSpPr>
            <p:cNvPr id="149" name="tx149"/>
            <p:cNvSpPr/>
            <p:nvPr/>
          </p:nvSpPr>
          <p:spPr>
            <a:xfrm>
              <a:off x="8920077" y="13135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94</a:t>
              </a:r>
            </a:p>
          </p:txBody>
        </p:sp>
        <p:sp>
          <p:nvSpPr>
            <p:cNvPr id="150" name="tx150"/>
            <p:cNvSpPr/>
            <p:nvPr/>
          </p:nvSpPr>
          <p:spPr>
            <a:xfrm>
              <a:off x="8920077" y="2218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39</a:t>
              </a:r>
            </a:p>
          </p:txBody>
        </p:sp>
        <p:sp>
          <p:nvSpPr>
            <p:cNvPr id="151" name="tx151"/>
            <p:cNvSpPr/>
            <p:nvPr/>
          </p:nvSpPr>
          <p:spPr>
            <a:xfrm>
              <a:off x="8935988" y="2871622"/>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3</a:t>
              </a:r>
            </a:p>
          </p:txBody>
        </p:sp>
        <p:sp>
          <p:nvSpPr>
            <p:cNvPr id="152" name="tx152"/>
            <p:cNvSpPr/>
            <p:nvPr/>
          </p:nvSpPr>
          <p:spPr>
            <a:xfrm>
              <a:off x="1723984" y="3188654"/>
              <a:ext cx="7643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Southern Africa</a:t>
              </a:r>
            </a:p>
          </p:txBody>
        </p:sp>
        <p:sp>
          <p:nvSpPr>
            <p:cNvPr id="153" name="tx153"/>
            <p:cNvSpPr/>
            <p:nvPr/>
          </p:nvSpPr>
          <p:spPr>
            <a:xfrm>
              <a:off x="4545000" y="3188654"/>
              <a:ext cx="7247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Western Africa</a:t>
              </a:r>
            </a:p>
          </p:txBody>
        </p:sp>
        <p:sp>
          <p:nvSpPr>
            <p:cNvPr id="154" name="tx154"/>
            <p:cNvSpPr/>
            <p:nvPr/>
          </p:nvSpPr>
          <p:spPr>
            <a:xfrm>
              <a:off x="1770709" y="908584"/>
              <a:ext cx="6708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Central Africa</a:t>
              </a:r>
            </a:p>
          </p:txBody>
        </p:sp>
        <p:sp>
          <p:nvSpPr>
            <p:cNvPr id="155" name="tx155"/>
            <p:cNvSpPr/>
            <p:nvPr/>
          </p:nvSpPr>
          <p:spPr>
            <a:xfrm>
              <a:off x="4559447" y="908584"/>
              <a:ext cx="6958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Eastern Africa</a:t>
              </a:r>
            </a:p>
          </p:txBody>
        </p:sp>
        <p:sp>
          <p:nvSpPr>
            <p:cNvPr id="156" name="tx156"/>
            <p:cNvSpPr/>
            <p:nvPr/>
          </p:nvSpPr>
          <p:spPr>
            <a:xfrm>
              <a:off x="7335840" y="908584"/>
              <a:ext cx="7455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Northern Africa</a:t>
              </a:r>
            </a:p>
          </p:txBody>
        </p:sp>
        <p:sp>
          <p:nvSpPr>
            <p:cNvPr id="157" name="tx157"/>
            <p:cNvSpPr/>
            <p:nvPr/>
          </p:nvSpPr>
          <p:spPr>
            <a:xfrm rot="-5400000">
              <a:off x="751487"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2000</a:t>
              </a:r>
            </a:p>
          </p:txBody>
        </p:sp>
        <p:sp>
          <p:nvSpPr>
            <p:cNvPr id="158" name="tx158"/>
            <p:cNvSpPr/>
            <p:nvPr/>
          </p:nvSpPr>
          <p:spPr>
            <a:xfrm rot="-5400000">
              <a:off x="1229045"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2005</a:t>
              </a:r>
            </a:p>
          </p:txBody>
        </p:sp>
        <p:sp>
          <p:nvSpPr>
            <p:cNvPr id="159" name="tx159"/>
            <p:cNvSpPr/>
            <p:nvPr/>
          </p:nvSpPr>
          <p:spPr>
            <a:xfrm rot="-5400000">
              <a:off x="1706603"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2010</a:t>
              </a:r>
            </a:p>
          </p:txBody>
        </p:sp>
        <p:sp>
          <p:nvSpPr>
            <p:cNvPr id="160" name="tx160"/>
            <p:cNvSpPr/>
            <p:nvPr/>
          </p:nvSpPr>
          <p:spPr>
            <a:xfrm rot="-5400000">
              <a:off x="2184160"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2015</a:t>
              </a:r>
            </a:p>
          </p:txBody>
        </p:sp>
        <p:sp>
          <p:nvSpPr>
            <p:cNvPr id="161" name="tx161"/>
            <p:cNvSpPr/>
            <p:nvPr/>
          </p:nvSpPr>
          <p:spPr>
            <a:xfrm rot="-5400000">
              <a:off x="2661718"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2020</a:t>
              </a:r>
            </a:p>
          </p:txBody>
        </p:sp>
        <p:sp>
          <p:nvSpPr>
            <p:cNvPr id="162" name="tx162"/>
            <p:cNvSpPr/>
            <p:nvPr/>
          </p:nvSpPr>
          <p:spPr>
            <a:xfrm rot="-5400000">
              <a:off x="3139276"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163" name="tx163"/>
            <p:cNvSpPr/>
            <p:nvPr/>
          </p:nvSpPr>
          <p:spPr>
            <a:xfrm rot="-5400000">
              <a:off x="2566206"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2019</a:t>
              </a:r>
            </a:p>
          </p:txBody>
        </p:sp>
        <p:sp>
          <p:nvSpPr>
            <p:cNvPr id="164" name="tx164"/>
            <p:cNvSpPr/>
            <p:nvPr/>
          </p:nvSpPr>
          <p:spPr>
            <a:xfrm rot="-5400000">
              <a:off x="3139276"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165" name="tx165"/>
            <p:cNvSpPr/>
            <p:nvPr/>
          </p:nvSpPr>
          <p:spPr>
            <a:xfrm rot="-5400000">
              <a:off x="3552706"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2000</a:t>
              </a:r>
            </a:p>
          </p:txBody>
        </p:sp>
        <p:sp>
          <p:nvSpPr>
            <p:cNvPr id="166" name="tx166"/>
            <p:cNvSpPr/>
            <p:nvPr/>
          </p:nvSpPr>
          <p:spPr>
            <a:xfrm rot="-5400000">
              <a:off x="4030264"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2005</a:t>
              </a:r>
            </a:p>
          </p:txBody>
        </p:sp>
        <p:sp>
          <p:nvSpPr>
            <p:cNvPr id="167" name="tx167"/>
            <p:cNvSpPr/>
            <p:nvPr/>
          </p:nvSpPr>
          <p:spPr>
            <a:xfrm rot="-5400000">
              <a:off x="4507822"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2010</a:t>
              </a:r>
            </a:p>
          </p:txBody>
        </p:sp>
        <p:sp>
          <p:nvSpPr>
            <p:cNvPr id="168" name="tx168"/>
            <p:cNvSpPr/>
            <p:nvPr/>
          </p:nvSpPr>
          <p:spPr>
            <a:xfrm rot="-5400000">
              <a:off x="498537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2015</a:t>
              </a:r>
            </a:p>
          </p:txBody>
        </p:sp>
        <p:sp>
          <p:nvSpPr>
            <p:cNvPr id="169" name="tx169"/>
            <p:cNvSpPr/>
            <p:nvPr/>
          </p:nvSpPr>
          <p:spPr>
            <a:xfrm rot="-5400000">
              <a:off x="5462937"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2020</a:t>
              </a:r>
            </a:p>
          </p:txBody>
        </p:sp>
        <p:sp>
          <p:nvSpPr>
            <p:cNvPr id="170" name="tx170"/>
            <p:cNvSpPr/>
            <p:nvPr/>
          </p:nvSpPr>
          <p:spPr>
            <a:xfrm rot="-5400000">
              <a:off x="5940495"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171" name="tx171"/>
            <p:cNvSpPr/>
            <p:nvPr/>
          </p:nvSpPr>
          <p:spPr>
            <a:xfrm rot="-5400000">
              <a:off x="5367426"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2019</a:t>
              </a:r>
            </a:p>
          </p:txBody>
        </p:sp>
        <p:sp>
          <p:nvSpPr>
            <p:cNvPr id="172" name="tx172"/>
            <p:cNvSpPr/>
            <p:nvPr/>
          </p:nvSpPr>
          <p:spPr>
            <a:xfrm rot="-5400000">
              <a:off x="5940495"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173" name="tx173"/>
            <p:cNvSpPr/>
            <p:nvPr/>
          </p:nvSpPr>
          <p:spPr>
            <a:xfrm rot="-5400000">
              <a:off x="6353925" y="319090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2000</a:t>
              </a:r>
            </a:p>
          </p:txBody>
        </p:sp>
        <p:sp>
          <p:nvSpPr>
            <p:cNvPr id="174" name="tx174"/>
            <p:cNvSpPr/>
            <p:nvPr/>
          </p:nvSpPr>
          <p:spPr>
            <a:xfrm rot="-5400000">
              <a:off x="6831483" y="319090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2005</a:t>
              </a:r>
            </a:p>
          </p:txBody>
        </p:sp>
        <p:sp>
          <p:nvSpPr>
            <p:cNvPr id="175" name="tx175"/>
            <p:cNvSpPr/>
            <p:nvPr/>
          </p:nvSpPr>
          <p:spPr>
            <a:xfrm rot="-5400000">
              <a:off x="7309041" y="319090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2010</a:t>
              </a:r>
            </a:p>
          </p:txBody>
        </p:sp>
        <p:sp>
          <p:nvSpPr>
            <p:cNvPr id="176" name="tx176"/>
            <p:cNvSpPr/>
            <p:nvPr/>
          </p:nvSpPr>
          <p:spPr>
            <a:xfrm rot="-5400000">
              <a:off x="7786599" y="319090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2015</a:t>
              </a:r>
            </a:p>
          </p:txBody>
        </p:sp>
        <p:sp>
          <p:nvSpPr>
            <p:cNvPr id="177" name="tx177"/>
            <p:cNvSpPr/>
            <p:nvPr/>
          </p:nvSpPr>
          <p:spPr>
            <a:xfrm rot="-5400000">
              <a:off x="8264156" y="319090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2020</a:t>
              </a:r>
            </a:p>
          </p:txBody>
        </p:sp>
        <p:sp>
          <p:nvSpPr>
            <p:cNvPr id="178" name="tx178"/>
            <p:cNvSpPr/>
            <p:nvPr/>
          </p:nvSpPr>
          <p:spPr>
            <a:xfrm rot="-5400000">
              <a:off x="8741714" y="319090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179" name="tx179"/>
            <p:cNvSpPr/>
            <p:nvPr/>
          </p:nvSpPr>
          <p:spPr>
            <a:xfrm rot="-5400000">
              <a:off x="8168645" y="319090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2019</a:t>
              </a:r>
            </a:p>
          </p:txBody>
        </p:sp>
        <p:sp>
          <p:nvSpPr>
            <p:cNvPr id="180" name="tx180"/>
            <p:cNvSpPr/>
            <p:nvPr/>
          </p:nvSpPr>
          <p:spPr>
            <a:xfrm rot="-5400000">
              <a:off x="8741714" y="319090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181" name="tx181"/>
            <p:cNvSpPr/>
            <p:nvPr/>
          </p:nvSpPr>
          <p:spPr>
            <a:xfrm>
              <a:off x="621202" y="2924540"/>
              <a:ext cx="5650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0</a:t>
              </a:r>
            </a:p>
          </p:txBody>
        </p:sp>
        <p:sp>
          <p:nvSpPr>
            <p:cNvPr id="182" name="tx182"/>
            <p:cNvSpPr/>
            <p:nvPr/>
          </p:nvSpPr>
          <p:spPr>
            <a:xfrm>
              <a:off x="564692" y="2561699"/>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a:t>
              </a:r>
            </a:p>
          </p:txBody>
        </p:sp>
        <p:sp>
          <p:nvSpPr>
            <p:cNvPr id="183" name="tx183"/>
            <p:cNvSpPr/>
            <p:nvPr/>
          </p:nvSpPr>
          <p:spPr>
            <a:xfrm>
              <a:off x="564692" y="2198857"/>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40</a:t>
              </a:r>
            </a:p>
          </p:txBody>
        </p:sp>
        <p:sp>
          <p:nvSpPr>
            <p:cNvPr id="184" name="tx184"/>
            <p:cNvSpPr/>
            <p:nvPr/>
          </p:nvSpPr>
          <p:spPr>
            <a:xfrm>
              <a:off x="564692" y="1836015"/>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60</a:t>
              </a:r>
            </a:p>
          </p:txBody>
        </p:sp>
        <p:sp>
          <p:nvSpPr>
            <p:cNvPr id="185" name="tx185"/>
            <p:cNvSpPr/>
            <p:nvPr/>
          </p:nvSpPr>
          <p:spPr>
            <a:xfrm>
              <a:off x="564692" y="1473174"/>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80</a:t>
              </a:r>
            </a:p>
          </p:txBody>
        </p:sp>
        <p:sp>
          <p:nvSpPr>
            <p:cNvPr id="186" name="tx186"/>
            <p:cNvSpPr/>
            <p:nvPr/>
          </p:nvSpPr>
          <p:spPr>
            <a:xfrm>
              <a:off x="508182" y="1110332"/>
              <a:ext cx="16952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100</a:t>
              </a:r>
            </a:p>
          </p:txBody>
        </p:sp>
        <p:sp>
          <p:nvSpPr>
            <p:cNvPr id="187" name="tx187"/>
            <p:cNvSpPr/>
            <p:nvPr/>
          </p:nvSpPr>
          <p:spPr>
            <a:xfrm>
              <a:off x="564692" y="1291753"/>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90</a:t>
              </a:r>
            </a:p>
          </p:txBody>
        </p:sp>
        <p:sp>
          <p:nvSpPr>
            <p:cNvPr id="188" name="tx188"/>
            <p:cNvSpPr/>
            <p:nvPr/>
          </p:nvSpPr>
          <p:spPr>
            <a:xfrm>
              <a:off x="621202" y="5204611"/>
              <a:ext cx="5650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0</a:t>
              </a:r>
            </a:p>
          </p:txBody>
        </p:sp>
        <p:sp>
          <p:nvSpPr>
            <p:cNvPr id="189" name="tx189"/>
            <p:cNvSpPr/>
            <p:nvPr/>
          </p:nvSpPr>
          <p:spPr>
            <a:xfrm>
              <a:off x="564692" y="4841769"/>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a:t>
              </a:r>
            </a:p>
          </p:txBody>
        </p:sp>
        <p:sp>
          <p:nvSpPr>
            <p:cNvPr id="190" name="tx190"/>
            <p:cNvSpPr/>
            <p:nvPr/>
          </p:nvSpPr>
          <p:spPr>
            <a:xfrm>
              <a:off x="564692" y="4478927"/>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40</a:t>
              </a:r>
            </a:p>
          </p:txBody>
        </p:sp>
        <p:sp>
          <p:nvSpPr>
            <p:cNvPr id="191" name="tx191"/>
            <p:cNvSpPr/>
            <p:nvPr/>
          </p:nvSpPr>
          <p:spPr>
            <a:xfrm>
              <a:off x="564692" y="4116086"/>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60</a:t>
              </a:r>
            </a:p>
          </p:txBody>
        </p:sp>
        <p:sp>
          <p:nvSpPr>
            <p:cNvPr id="192" name="tx192"/>
            <p:cNvSpPr/>
            <p:nvPr/>
          </p:nvSpPr>
          <p:spPr>
            <a:xfrm>
              <a:off x="564692" y="3753244"/>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80</a:t>
              </a:r>
            </a:p>
          </p:txBody>
        </p:sp>
        <p:sp>
          <p:nvSpPr>
            <p:cNvPr id="193" name="tx193"/>
            <p:cNvSpPr/>
            <p:nvPr/>
          </p:nvSpPr>
          <p:spPr>
            <a:xfrm>
              <a:off x="508182" y="3390403"/>
              <a:ext cx="16952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100</a:t>
              </a:r>
            </a:p>
          </p:txBody>
        </p:sp>
        <p:sp>
          <p:nvSpPr>
            <p:cNvPr id="194" name="tx194"/>
            <p:cNvSpPr/>
            <p:nvPr/>
          </p:nvSpPr>
          <p:spPr>
            <a:xfrm>
              <a:off x="564692" y="3571823"/>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90</a:t>
              </a:r>
            </a:p>
          </p:txBody>
        </p:sp>
        <p:sp>
          <p:nvSpPr>
            <p:cNvPr id="195" name="tx195"/>
            <p:cNvSpPr/>
            <p:nvPr/>
          </p:nvSpPr>
          <p:spPr>
            <a:xfrm rot="-5400000">
              <a:off x="-37121" y="314384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96" name="pl196"/>
            <p:cNvSpPr/>
            <p:nvPr/>
          </p:nvSpPr>
          <p:spPr>
            <a:xfrm>
              <a:off x="3501658"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197" name="pl197"/>
            <p:cNvSpPr/>
            <p:nvPr/>
          </p:nvSpPr>
          <p:spPr>
            <a:xfrm>
              <a:off x="4217365"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198" name="pl198"/>
            <p:cNvSpPr/>
            <p:nvPr/>
          </p:nvSpPr>
          <p:spPr>
            <a:xfrm>
              <a:off x="4964162"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199" name="pl199"/>
            <p:cNvSpPr/>
            <p:nvPr/>
          </p:nvSpPr>
          <p:spPr>
            <a:xfrm>
              <a:off x="5710868"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200" name="tx200"/>
            <p:cNvSpPr/>
            <p:nvPr/>
          </p:nvSpPr>
          <p:spPr>
            <a:xfrm>
              <a:off x="3768757"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201" name="tx201"/>
            <p:cNvSpPr/>
            <p:nvPr/>
          </p:nvSpPr>
          <p:spPr>
            <a:xfrm>
              <a:off x="4484465"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202" name="tx202"/>
            <p:cNvSpPr/>
            <p:nvPr/>
          </p:nvSpPr>
          <p:spPr>
            <a:xfrm>
              <a:off x="5231262"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203" name="tx203"/>
            <p:cNvSpPr/>
            <p:nvPr/>
          </p:nvSpPr>
          <p:spPr>
            <a:xfrm>
              <a:off x="5977967"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04" name="tx204"/>
            <p:cNvSpPr/>
            <p:nvPr/>
          </p:nvSpPr>
          <p:spPr>
            <a:xfrm>
              <a:off x="1978507"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205" name="tx205"/>
            <p:cNvSpPr/>
            <p:nvPr/>
          </p:nvSpPr>
          <p:spPr>
            <a:xfrm>
              <a:off x="3440587"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206" name="tx206"/>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7" name="tx207"/>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208" name="tx208"/>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2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580587" y="4890984"/>
              <a:ext cx="465454" cy="7647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 name="rc5"/>
            <p:cNvSpPr/>
            <p:nvPr/>
          </p:nvSpPr>
          <p:spPr>
            <a:xfrm>
              <a:off x="2511496" y="4890984"/>
              <a:ext cx="465454" cy="76479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 name="rc6"/>
            <p:cNvSpPr/>
            <p:nvPr/>
          </p:nvSpPr>
          <p:spPr>
            <a:xfrm>
              <a:off x="2976951" y="4890984"/>
              <a:ext cx="465454" cy="7647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 name="rc7"/>
            <p:cNvSpPr/>
            <p:nvPr/>
          </p:nvSpPr>
          <p:spPr>
            <a:xfrm>
              <a:off x="3907861" y="4890984"/>
              <a:ext cx="465454" cy="7647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 name="rc8"/>
            <p:cNvSpPr/>
            <p:nvPr/>
          </p:nvSpPr>
          <p:spPr>
            <a:xfrm>
              <a:off x="2046042" y="4890984"/>
              <a:ext cx="465454" cy="76479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3442406" y="4890984"/>
              <a:ext cx="465454" cy="7647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 name="rc10"/>
            <p:cNvSpPr/>
            <p:nvPr/>
          </p:nvSpPr>
          <p:spPr>
            <a:xfrm>
              <a:off x="5304226" y="4890984"/>
              <a:ext cx="465454" cy="76479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 name="rc11"/>
            <p:cNvSpPr/>
            <p:nvPr/>
          </p:nvSpPr>
          <p:spPr>
            <a:xfrm>
              <a:off x="5769681" y="4890984"/>
              <a:ext cx="465454" cy="7647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 name="rc12"/>
            <p:cNvSpPr/>
            <p:nvPr/>
          </p:nvSpPr>
          <p:spPr>
            <a:xfrm>
              <a:off x="6235136" y="4890984"/>
              <a:ext cx="465454" cy="76479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 name="rc13"/>
            <p:cNvSpPr/>
            <p:nvPr/>
          </p:nvSpPr>
          <p:spPr>
            <a:xfrm>
              <a:off x="7166045" y="4890984"/>
              <a:ext cx="465454" cy="76479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 name="rc14"/>
            <p:cNvSpPr/>
            <p:nvPr/>
          </p:nvSpPr>
          <p:spPr>
            <a:xfrm>
              <a:off x="8096955" y="4890984"/>
              <a:ext cx="465454" cy="764795"/>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5" name="rc15"/>
            <p:cNvSpPr/>
            <p:nvPr/>
          </p:nvSpPr>
          <p:spPr>
            <a:xfrm>
              <a:off x="4373316" y="4890984"/>
              <a:ext cx="465454" cy="76479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 name="rc16"/>
            <p:cNvSpPr/>
            <p:nvPr/>
          </p:nvSpPr>
          <p:spPr>
            <a:xfrm>
              <a:off x="6700591" y="4890984"/>
              <a:ext cx="465454" cy="76479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7" name="rc17"/>
            <p:cNvSpPr/>
            <p:nvPr/>
          </p:nvSpPr>
          <p:spPr>
            <a:xfrm>
              <a:off x="4838771" y="4890984"/>
              <a:ext cx="465454" cy="76479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8" name="rc18"/>
            <p:cNvSpPr/>
            <p:nvPr/>
          </p:nvSpPr>
          <p:spPr>
            <a:xfrm>
              <a:off x="7631500" y="4890984"/>
              <a:ext cx="465454" cy="76479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 name="rc19"/>
            <p:cNvSpPr/>
            <p:nvPr/>
          </p:nvSpPr>
          <p:spPr>
            <a:xfrm>
              <a:off x="1580587" y="4126188"/>
              <a:ext cx="465454" cy="76479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 name="rc20"/>
            <p:cNvSpPr/>
            <p:nvPr/>
          </p:nvSpPr>
          <p:spPr>
            <a:xfrm>
              <a:off x="2511496" y="4126188"/>
              <a:ext cx="465454" cy="76479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 name="rc21"/>
            <p:cNvSpPr/>
            <p:nvPr/>
          </p:nvSpPr>
          <p:spPr>
            <a:xfrm>
              <a:off x="2976951" y="4126188"/>
              <a:ext cx="465454" cy="7647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 name="rc22"/>
            <p:cNvSpPr/>
            <p:nvPr/>
          </p:nvSpPr>
          <p:spPr>
            <a:xfrm>
              <a:off x="3907861" y="4126188"/>
              <a:ext cx="465454" cy="7647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 name="rc23"/>
            <p:cNvSpPr/>
            <p:nvPr/>
          </p:nvSpPr>
          <p:spPr>
            <a:xfrm>
              <a:off x="2046042" y="4126188"/>
              <a:ext cx="465454" cy="76479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 name="rc24"/>
            <p:cNvSpPr/>
            <p:nvPr/>
          </p:nvSpPr>
          <p:spPr>
            <a:xfrm>
              <a:off x="3442406" y="4126188"/>
              <a:ext cx="465454" cy="7647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 name="rc25"/>
            <p:cNvSpPr/>
            <p:nvPr/>
          </p:nvSpPr>
          <p:spPr>
            <a:xfrm>
              <a:off x="5304226" y="4126188"/>
              <a:ext cx="465454" cy="76479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 name="rc26"/>
            <p:cNvSpPr/>
            <p:nvPr/>
          </p:nvSpPr>
          <p:spPr>
            <a:xfrm>
              <a:off x="5769681" y="4126188"/>
              <a:ext cx="465454" cy="76479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7" name="rc27"/>
            <p:cNvSpPr/>
            <p:nvPr/>
          </p:nvSpPr>
          <p:spPr>
            <a:xfrm>
              <a:off x="6235136" y="4126188"/>
              <a:ext cx="465454" cy="76479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 name="rc28"/>
            <p:cNvSpPr/>
            <p:nvPr/>
          </p:nvSpPr>
          <p:spPr>
            <a:xfrm>
              <a:off x="7166045" y="4126188"/>
              <a:ext cx="465454" cy="76479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9" name="rc29"/>
            <p:cNvSpPr/>
            <p:nvPr/>
          </p:nvSpPr>
          <p:spPr>
            <a:xfrm>
              <a:off x="8096955" y="4126188"/>
              <a:ext cx="465454" cy="764795"/>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0" name="rc30"/>
            <p:cNvSpPr/>
            <p:nvPr/>
          </p:nvSpPr>
          <p:spPr>
            <a:xfrm>
              <a:off x="4373316" y="4126188"/>
              <a:ext cx="465454" cy="76479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1" name="rc31"/>
            <p:cNvSpPr/>
            <p:nvPr/>
          </p:nvSpPr>
          <p:spPr>
            <a:xfrm>
              <a:off x="6700591" y="4126188"/>
              <a:ext cx="465454" cy="764795"/>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2" name="rc32"/>
            <p:cNvSpPr/>
            <p:nvPr/>
          </p:nvSpPr>
          <p:spPr>
            <a:xfrm>
              <a:off x="4838771" y="4126188"/>
              <a:ext cx="465454" cy="76479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3" name="rc33"/>
            <p:cNvSpPr/>
            <p:nvPr/>
          </p:nvSpPr>
          <p:spPr>
            <a:xfrm>
              <a:off x="7631500" y="4126188"/>
              <a:ext cx="465454" cy="76479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4" name="rc34"/>
            <p:cNvSpPr/>
            <p:nvPr/>
          </p:nvSpPr>
          <p:spPr>
            <a:xfrm>
              <a:off x="1580587" y="1067005"/>
              <a:ext cx="465454" cy="7647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496" y="1067005"/>
              <a:ext cx="465454" cy="764795"/>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976951" y="1067005"/>
              <a:ext cx="465454" cy="7647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907861" y="1067005"/>
              <a:ext cx="465454" cy="7647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2046042" y="1067005"/>
              <a:ext cx="465454" cy="7647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9" name="rc39"/>
            <p:cNvSpPr/>
            <p:nvPr/>
          </p:nvSpPr>
          <p:spPr>
            <a:xfrm>
              <a:off x="3442406" y="1067005"/>
              <a:ext cx="465454" cy="76479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5304226" y="1067005"/>
              <a:ext cx="465454" cy="76479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5769681" y="1067005"/>
              <a:ext cx="465454" cy="76479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2" name="rc42"/>
            <p:cNvSpPr/>
            <p:nvPr/>
          </p:nvSpPr>
          <p:spPr>
            <a:xfrm>
              <a:off x="6235136" y="1067005"/>
              <a:ext cx="465454" cy="7647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7166045" y="1067005"/>
              <a:ext cx="465454" cy="76479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8096955" y="1067005"/>
              <a:ext cx="465454" cy="76479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5" name="rc45"/>
            <p:cNvSpPr/>
            <p:nvPr/>
          </p:nvSpPr>
          <p:spPr>
            <a:xfrm>
              <a:off x="4373316" y="1067005"/>
              <a:ext cx="465454" cy="764795"/>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46" name="rc46"/>
            <p:cNvSpPr/>
            <p:nvPr/>
          </p:nvSpPr>
          <p:spPr>
            <a:xfrm>
              <a:off x="6700591" y="1067005"/>
              <a:ext cx="465454" cy="76479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4838771" y="1067005"/>
              <a:ext cx="465454" cy="764795"/>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48" name="rc48"/>
            <p:cNvSpPr/>
            <p:nvPr/>
          </p:nvSpPr>
          <p:spPr>
            <a:xfrm>
              <a:off x="1580587" y="1831800"/>
              <a:ext cx="465454" cy="76479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9" name="rc49"/>
            <p:cNvSpPr/>
            <p:nvPr/>
          </p:nvSpPr>
          <p:spPr>
            <a:xfrm>
              <a:off x="2511496" y="1831800"/>
              <a:ext cx="465454" cy="76479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0" name="rc50"/>
            <p:cNvSpPr/>
            <p:nvPr/>
          </p:nvSpPr>
          <p:spPr>
            <a:xfrm>
              <a:off x="2976951" y="1831800"/>
              <a:ext cx="465454" cy="764795"/>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1" name="rc51"/>
            <p:cNvSpPr/>
            <p:nvPr/>
          </p:nvSpPr>
          <p:spPr>
            <a:xfrm>
              <a:off x="3907861" y="1831800"/>
              <a:ext cx="465454" cy="764795"/>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2" name="rc52"/>
            <p:cNvSpPr/>
            <p:nvPr/>
          </p:nvSpPr>
          <p:spPr>
            <a:xfrm>
              <a:off x="2046042" y="1831800"/>
              <a:ext cx="465454" cy="76479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53" name="rc53"/>
            <p:cNvSpPr/>
            <p:nvPr/>
          </p:nvSpPr>
          <p:spPr>
            <a:xfrm>
              <a:off x="3442406" y="1831800"/>
              <a:ext cx="465454" cy="764795"/>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4" name="rc54"/>
            <p:cNvSpPr/>
            <p:nvPr/>
          </p:nvSpPr>
          <p:spPr>
            <a:xfrm>
              <a:off x="5304226" y="1831800"/>
              <a:ext cx="465454" cy="7647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5" name="rc55"/>
            <p:cNvSpPr/>
            <p:nvPr/>
          </p:nvSpPr>
          <p:spPr>
            <a:xfrm>
              <a:off x="5769681" y="1831800"/>
              <a:ext cx="465454" cy="76479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6" name="rc56"/>
            <p:cNvSpPr/>
            <p:nvPr/>
          </p:nvSpPr>
          <p:spPr>
            <a:xfrm>
              <a:off x="6235136" y="1831800"/>
              <a:ext cx="465454" cy="76479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7" name="rc57"/>
            <p:cNvSpPr/>
            <p:nvPr/>
          </p:nvSpPr>
          <p:spPr>
            <a:xfrm>
              <a:off x="7166045" y="1831800"/>
              <a:ext cx="465454" cy="76479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8" name="rc58"/>
            <p:cNvSpPr/>
            <p:nvPr/>
          </p:nvSpPr>
          <p:spPr>
            <a:xfrm>
              <a:off x="4373316" y="1831800"/>
              <a:ext cx="465454" cy="764795"/>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9" name="rc59"/>
            <p:cNvSpPr/>
            <p:nvPr/>
          </p:nvSpPr>
          <p:spPr>
            <a:xfrm>
              <a:off x="6700591" y="1831800"/>
              <a:ext cx="465454" cy="76479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0" name="rc60"/>
            <p:cNvSpPr/>
            <p:nvPr/>
          </p:nvSpPr>
          <p:spPr>
            <a:xfrm>
              <a:off x="4838771" y="1831800"/>
              <a:ext cx="465454" cy="76479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1" name="rc61"/>
            <p:cNvSpPr/>
            <p:nvPr/>
          </p:nvSpPr>
          <p:spPr>
            <a:xfrm>
              <a:off x="7631500" y="1831800"/>
              <a:ext cx="465454" cy="76479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62" name="rc62"/>
            <p:cNvSpPr/>
            <p:nvPr/>
          </p:nvSpPr>
          <p:spPr>
            <a:xfrm>
              <a:off x="1580587" y="2596596"/>
              <a:ext cx="465454" cy="76479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3" name="rc63"/>
            <p:cNvSpPr/>
            <p:nvPr/>
          </p:nvSpPr>
          <p:spPr>
            <a:xfrm>
              <a:off x="2511496" y="2596596"/>
              <a:ext cx="465454" cy="76479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4" name="rc64"/>
            <p:cNvSpPr/>
            <p:nvPr/>
          </p:nvSpPr>
          <p:spPr>
            <a:xfrm>
              <a:off x="2976951" y="2596596"/>
              <a:ext cx="465454" cy="76479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5" name="rc65"/>
            <p:cNvSpPr/>
            <p:nvPr/>
          </p:nvSpPr>
          <p:spPr>
            <a:xfrm>
              <a:off x="3907861" y="2596596"/>
              <a:ext cx="465454" cy="76479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6" name="rc66"/>
            <p:cNvSpPr/>
            <p:nvPr/>
          </p:nvSpPr>
          <p:spPr>
            <a:xfrm>
              <a:off x="2046042" y="2596596"/>
              <a:ext cx="465454" cy="764795"/>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67" name="rc67"/>
            <p:cNvSpPr/>
            <p:nvPr/>
          </p:nvSpPr>
          <p:spPr>
            <a:xfrm>
              <a:off x="3442406" y="2596596"/>
              <a:ext cx="465454" cy="76479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8" name="rc68"/>
            <p:cNvSpPr/>
            <p:nvPr/>
          </p:nvSpPr>
          <p:spPr>
            <a:xfrm>
              <a:off x="5304226" y="2596596"/>
              <a:ext cx="465454" cy="76479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9" name="rc69"/>
            <p:cNvSpPr/>
            <p:nvPr/>
          </p:nvSpPr>
          <p:spPr>
            <a:xfrm>
              <a:off x="5769681" y="2596596"/>
              <a:ext cx="465454" cy="76479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0" name="rc70"/>
            <p:cNvSpPr/>
            <p:nvPr/>
          </p:nvSpPr>
          <p:spPr>
            <a:xfrm>
              <a:off x="6235136" y="2596596"/>
              <a:ext cx="465454" cy="76479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1" name="rc71"/>
            <p:cNvSpPr/>
            <p:nvPr/>
          </p:nvSpPr>
          <p:spPr>
            <a:xfrm>
              <a:off x="7166045" y="2596596"/>
              <a:ext cx="465454" cy="764795"/>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72" name="rc72"/>
            <p:cNvSpPr/>
            <p:nvPr/>
          </p:nvSpPr>
          <p:spPr>
            <a:xfrm>
              <a:off x="8096955" y="2596596"/>
              <a:ext cx="465454" cy="764795"/>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73" name="rc73"/>
            <p:cNvSpPr/>
            <p:nvPr/>
          </p:nvSpPr>
          <p:spPr>
            <a:xfrm>
              <a:off x="4373316" y="2596596"/>
              <a:ext cx="465454" cy="76479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4" name="rc74"/>
            <p:cNvSpPr/>
            <p:nvPr/>
          </p:nvSpPr>
          <p:spPr>
            <a:xfrm>
              <a:off x="6700591" y="2596596"/>
              <a:ext cx="465454" cy="764795"/>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75" name="rc75"/>
            <p:cNvSpPr/>
            <p:nvPr/>
          </p:nvSpPr>
          <p:spPr>
            <a:xfrm>
              <a:off x="4838771" y="2596596"/>
              <a:ext cx="465454" cy="76479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6" name="rc76"/>
            <p:cNvSpPr/>
            <p:nvPr/>
          </p:nvSpPr>
          <p:spPr>
            <a:xfrm>
              <a:off x="7631500" y="2596596"/>
              <a:ext cx="465454" cy="764795"/>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7" name="rc77"/>
            <p:cNvSpPr/>
            <p:nvPr/>
          </p:nvSpPr>
          <p:spPr>
            <a:xfrm>
              <a:off x="1580587" y="3361392"/>
              <a:ext cx="465454" cy="76479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8" name="rc78"/>
            <p:cNvSpPr/>
            <p:nvPr/>
          </p:nvSpPr>
          <p:spPr>
            <a:xfrm>
              <a:off x="2511496" y="3361392"/>
              <a:ext cx="465454" cy="76479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9" name="rc79"/>
            <p:cNvSpPr/>
            <p:nvPr/>
          </p:nvSpPr>
          <p:spPr>
            <a:xfrm>
              <a:off x="2976951" y="3361392"/>
              <a:ext cx="465454" cy="76479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0" name="rc80"/>
            <p:cNvSpPr/>
            <p:nvPr/>
          </p:nvSpPr>
          <p:spPr>
            <a:xfrm>
              <a:off x="3907861" y="3361392"/>
              <a:ext cx="465454" cy="76479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1" name="rc81"/>
            <p:cNvSpPr/>
            <p:nvPr/>
          </p:nvSpPr>
          <p:spPr>
            <a:xfrm>
              <a:off x="2046042" y="3361392"/>
              <a:ext cx="465454" cy="764795"/>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82" name="rc82"/>
            <p:cNvSpPr/>
            <p:nvPr/>
          </p:nvSpPr>
          <p:spPr>
            <a:xfrm>
              <a:off x="3442406" y="3361392"/>
              <a:ext cx="465454" cy="76479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3" name="rc83"/>
            <p:cNvSpPr/>
            <p:nvPr/>
          </p:nvSpPr>
          <p:spPr>
            <a:xfrm>
              <a:off x="5304226" y="3361392"/>
              <a:ext cx="465454" cy="76479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4" name="rc84"/>
            <p:cNvSpPr/>
            <p:nvPr/>
          </p:nvSpPr>
          <p:spPr>
            <a:xfrm>
              <a:off x="5769681" y="3361392"/>
              <a:ext cx="465454" cy="76479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5" name="rc85"/>
            <p:cNvSpPr/>
            <p:nvPr/>
          </p:nvSpPr>
          <p:spPr>
            <a:xfrm>
              <a:off x="6235136" y="3361392"/>
              <a:ext cx="465454" cy="76479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6" name="rc86"/>
            <p:cNvSpPr/>
            <p:nvPr/>
          </p:nvSpPr>
          <p:spPr>
            <a:xfrm>
              <a:off x="7166045" y="3361392"/>
              <a:ext cx="465454" cy="76479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7" name="rc87"/>
            <p:cNvSpPr/>
            <p:nvPr/>
          </p:nvSpPr>
          <p:spPr>
            <a:xfrm>
              <a:off x="8096955" y="3361392"/>
              <a:ext cx="465454" cy="764795"/>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88" name="rc88"/>
            <p:cNvSpPr/>
            <p:nvPr/>
          </p:nvSpPr>
          <p:spPr>
            <a:xfrm>
              <a:off x="4373316" y="3361392"/>
              <a:ext cx="465454" cy="76479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9" name="rc89"/>
            <p:cNvSpPr/>
            <p:nvPr/>
          </p:nvSpPr>
          <p:spPr>
            <a:xfrm>
              <a:off x="6700591" y="3361392"/>
              <a:ext cx="465454" cy="76479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90" name="rc90"/>
            <p:cNvSpPr/>
            <p:nvPr/>
          </p:nvSpPr>
          <p:spPr>
            <a:xfrm>
              <a:off x="4838771" y="3361392"/>
              <a:ext cx="465454" cy="76479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91" name="rc91"/>
            <p:cNvSpPr/>
            <p:nvPr/>
          </p:nvSpPr>
          <p:spPr>
            <a:xfrm>
              <a:off x="7631500" y="3361392"/>
              <a:ext cx="465454" cy="76479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2" name="rc92"/>
            <p:cNvSpPr/>
            <p:nvPr/>
          </p:nvSpPr>
          <p:spPr>
            <a:xfrm>
              <a:off x="8562410" y="4890984"/>
              <a:ext cx="465454" cy="76479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93" name="rc93"/>
            <p:cNvSpPr/>
            <p:nvPr/>
          </p:nvSpPr>
          <p:spPr>
            <a:xfrm>
              <a:off x="8562410" y="4126188"/>
              <a:ext cx="465454" cy="764795"/>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94" name="rc94"/>
            <p:cNvSpPr/>
            <p:nvPr/>
          </p:nvSpPr>
          <p:spPr>
            <a:xfrm>
              <a:off x="8562410" y="1067005"/>
              <a:ext cx="465454" cy="764795"/>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95" name="rc95"/>
            <p:cNvSpPr/>
            <p:nvPr/>
          </p:nvSpPr>
          <p:spPr>
            <a:xfrm>
              <a:off x="8562410" y="1831800"/>
              <a:ext cx="465454" cy="76479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6" name="rc96"/>
            <p:cNvSpPr/>
            <p:nvPr/>
          </p:nvSpPr>
          <p:spPr>
            <a:xfrm>
              <a:off x="8562410" y="2596596"/>
              <a:ext cx="465454" cy="76479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97" name="rc97"/>
            <p:cNvSpPr/>
            <p:nvPr/>
          </p:nvSpPr>
          <p:spPr>
            <a:xfrm>
              <a:off x="8562410" y="3361392"/>
              <a:ext cx="465454" cy="76479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98" name="tx98"/>
            <p:cNvSpPr/>
            <p:nvPr/>
          </p:nvSpPr>
          <p:spPr>
            <a:xfrm>
              <a:off x="1745008" y="52293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99" name="tx99"/>
            <p:cNvSpPr/>
            <p:nvPr/>
          </p:nvSpPr>
          <p:spPr>
            <a:xfrm>
              <a:off x="2675918" y="52293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100" name="tx100"/>
            <p:cNvSpPr/>
            <p:nvPr/>
          </p:nvSpPr>
          <p:spPr>
            <a:xfrm>
              <a:off x="3141373" y="52293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101" name="tx101"/>
            <p:cNvSpPr/>
            <p:nvPr/>
          </p:nvSpPr>
          <p:spPr>
            <a:xfrm>
              <a:off x="4072283" y="52293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102" name="tx102"/>
            <p:cNvSpPr/>
            <p:nvPr/>
          </p:nvSpPr>
          <p:spPr>
            <a:xfrm>
              <a:off x="3606828" y="52293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103" name="tx103"/>
            <p:cNvSpPr/>
            <p:nvPr/>
          </p:nvSpPr>
          <p:spPr>
            <a:xfrm>
              <a:off x="5468648" y="52293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104" name="tx104"/>
            <p:cNvSpPr/>
            <p:nvPr/>
          </p:nvSpPr>
          <p:spPr>
            <a:xfrm>
              <a:off x="6399557" y="52293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62</a:t>
              </a:r>
            </a:p>
          </p:txBody>
        </p:sp>
        <p:sp>
          <p:nvSpPr>
            <p:cNvPr id="105" name="tx105"/>
            <p:cNvSpPr/>
            <p:nvPr/>
          </p:nvSpPr>
          <p:spPr>
            <a:xfrm>
              <a:off x="4537738" y="52293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64</a:t>
              </a:r>
            </a:p>
          </p:txBody>
        </p:sp>
        <p:sp>
          <p:nvSpPr>
            <p:cNvPr id="106" name="tx106"/>
            <p:cNvSpPr/>
            <p:nvPr/>
          </p:nvSpPr>
          <p:spPr>
            <a:xfrm>
              <a:off x="1745008" y="44646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107" name="tx107"/>
            <p:cNvSpPr/>
            <p:nvPr/>
          </p:nvSpPr>
          <p:spPr>
            <a:xfrm>
              <a:off x="2675918" y="44646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108" name="tx108"/>
            <p:cNvSpPr/>
            <p:nvPr/>
          </p:nvSpPr>
          <p:spPr>
            <a:xfrm>
              <a:off x="3141373" y="44646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109" name="tx109"/>
            <p:cNvSpPr/>
            <p:nvPr/>
          </p:nvSpPr>
          <p:spPr>
            <a:xfrm>
              <a:off x="4072283" y="44646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110" name="tx110"/>
            <p:cNvSpPr/>
            <p:nvPr/>
          </p:nvSpPr>
          <p:spPr>
            <a:xfrm>
              <a:off x="3606828" y="44646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111" name="tx111"/>
            <p:cNvSpPr/>
            <p:nvPr/>
          </p:nvSpPr>
          <p:spPr>
            <a:xfrm>
              <a:off x="5468648" y="44646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112" name="tx112"/>
            <p:cNvSpPr/>
            <p:nvPr/>
          </p:nvSpPr>
          <p:spPr>
            <a:xfrm>
              <a:off x="5934102" y="44646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113" name="tx113"/>
            <p:cNvSpPr/>
            <p:nvPr/>
          </p:nvSpPr>
          <p:spPr>
            <a:xfrm>
              <a:off x="6399557" y="44646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114" name="tx114"/>
            <p:cNvSpPr/>
            <p:nvPr/>
          </p:nvSpPr>
          <p:spPr>
            <a:xfrm>
              <a:off x="7330467" y="44646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65</a:t>
              </a:r>
            </a:p>
          </p:txBody>
        </p:sp>
        <p:sp>
          <p:nvSpPr>
            <p:cNvPr id="115" name="tx115"/>
            <p:cNvSpPr/>
            <p:nvPr/>
          </p:nvSpPr>
          <p:spPr>
            <a:xfrm>
              <a:off x="4537738" y="44646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116" name="tx116"/>
            <p:cNvSpPr/>
            <p:nvPr/>
          </p:nvSpPr>
          <p:spPr>
            <a:xfrm>
              <a:off x="5003193" y="44646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117" name="tx117"/>
            <p:cNvSpPr/>
            <p:nvPr/>
          </p:nvSpPr>
          <p:spPr>
            <a:xfrm>
              <a:off x="1745008" y="14054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98</a:t>
              </a:r>
            </a:p>
          </p:txBody>
        </p:sp>
        <p:sp>
          <p:nvSpPr>
            <p:cNvPr id="118" name="tx118"/>
            <p:cNvSpPr/>
            <p:nvPr/>
          </p:nvSpPr>
          <p:spPr>
            <a:xfrm>
              <a:off x="2675918" y="14054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99</a:t>
              </a:r>
            </a:p>
          </p:txBody>
        </p:sp>
        <p:sp>
          <p:nvSpPr>
            <p:cNvPr id="119" name="tx119"/>
            <p:cNvSpPr/>
            <p:nvPr/>
          </p:nvSpPr>
          <p:spPr>
            <a:xfrm>
              <a:off x="3141373" y="14054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96</a:t>
              </a:r>
            </a:p>
          </p:txBody>
        </p:sp>
        <p:sp>
          <p:nvSpPr>
            <p:cNvPr id="120" name="tx120"/>
            <p:cNvSpPr/>
            <p:nvPr/>
          </p:nvSpPr>
          <p:spPr>
            <a:xfrm>
              <a:off x="4072283" y="14054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96</a:t>
              </a:r>
            </a:p>
          </p:txBody>
        </p:sp>
        <p:sp>
          <p:nvSpPr>
            <p:cNvPr id="121" name="tx121"/>
            <p:cNvSpPr/>
            <p:nvPr/>
          </p:nvSpPr>
          <p:spPr>
            <a:xfrm>
              <a:off x="2210463" y="14054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122" name="tx122"/>
            <p:cNvSpPr/>
            <p:nvPr/>
          </p:nvSpPr>
          <p:spPr>
            <a:xfrm>
              <a:off x="3606828" y="14054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96</a:t>
              </a:r>
            </a:p>
          </p:txBody>
        </p:sp>
        <p:sp>
          <p:nvSpPr>
            <p:cNvPr id="123" name="tx123"/>
            <p:cNvSpPr/>
            <p:nvPr/>
          </p:nvSpPr>
          <p:spPr>
            <a:xfrm>
              <a:off x="5468648" y="14054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98</a:t>
              </a:r>
            </a:p>
          </p:txBody>
        </p:sp>
        <p:sp>
          <p:nvSpPr>
            <p:cNvPr id="124" name="tx124"/>
            <p:cNvSpPr/>
            <p:nvPr/>
          </p:nvSpPr>
          <p:spPr>
            <a:xfrm>
              <a:off x="5934102" y="14054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125" name="tx125"/>
            <p:cNvSpPr/>
            <p:nvPr/>
          </p:nvSpPr>
          <p:spPr>
            <a:xfrm>
              <a:off x="6399557" y="14054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97</a:t>
              </a:r>
            </a:p>
          </p:txBody>
        </p:sp>
        <p:sp>
          <p:nvSpPr>
            <p:cNvPr id="126" name="tx126"/>
            <p:cNvSpPr/>
            <p:nvPr/>
          </p:nvSpPr>
          <p:spPr>
            <a:xfrm>
              <a:off x="7330467" y="14054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94</a:t>
              </a:r>
            </a:p>
          </p:txBody>
        </p:sp>
        <p:sp>
          <p:nvSpPr>
            <p:cNvPr id="127" name="tx127"/>
            <p:cNvSpPr/>
            <p:nvPr/>
          </p:nvSpPr>
          <p:spPr>
            <a:xfrm>
              <a:off x="6865012" y="14054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97</a:t>
              </a:r>
            </a:p>
          </p:txBody>
        </p:sp>
        <p:sp>
          <p:nvSpPr>
            <p:cNvPr id="128" name="tx128"/>
            <p:cNvSpPr/>
            <p:nvPr/>
          </p:nvSpPr>
          <p:spPr>
            <a:xfrm>
              <a:off x="1745008" y="217021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129" name="tx129"/>
            <p:cNvSpPr/>
            <p:nvPr/>
          </p:nvSpPr>
          <p:spPr>
            <a:xfrm>
              <a:off x="2675918" y="217021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130" name="tx130"/>
            <p:cNvSpPr/>
            <p:nvPr/>
          </p:nvSpPr>
          <p:spPr>
            <a:xfrm>
              <a:off x="3141373" y="217021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131" name="tx131"/>
            <p:cNvSpPr/>
            <p:nvPr/>
          </p:nvSpPr>
          <p:spPr>
            <a:xfrm>
              <a:off x="4072283" y="217021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132" name="tx132"/>
            <p:cNvSpPr/>
            <p:nvPr/>
          </p:nvSpPr>
          <p:spPr>
            <a:xfrm>
              <a:off x="3606828" y="217021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133" name="tx133"/>
            <p:cNvSpPr/>
            <p:nvPr/>
          </p:nvSpPr>
          <p:spPr>
            <a:xfrm>
              <a:off x="5468648" y="217021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134" name="tx134"/>
            <p:cNvSpPr/>
            <p:nvPr/>
          </p:nvSpPr>
          <p:spPr>
            <a:xfrm>
              <a:off x="5934102" y="217021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135" name="tx135"/>
            <p:cNvSpPr/>
            <p:nvPr/>
          </p:nvSpPr>
          <p:spPr>
            <a:xfrm>
              <a:off x="6399557" y="217021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136" name="tx136"/>
            <p:cNvSpPr/>
            <p:nvPr/>
          </p:nvSpPr>
          <p:spPr>
            <a:xfrm>
              <a:off x="7330467" y="217021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137" name="tx137"/>
            <p:cNvSpPr/>
            <p:nvPr/>
          </p:nvSpPr>
          <p:spPr>
            <a:xfrm>
              <a:off x="4537738" y="217021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138" name="tx138"/>
            <p:cNvSpPr/>
            <p:nvPr/>
          </p:nvSpPr>
          <p:spPr>
            <a:xfrm>
              <a:off x="6865012" y="217021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139" name="tx139"/>
            <p:cNvSpPr/>
            <p:nvPr/>
          </p:nvSpPr>
          <p:spPr>
            <a:xfrm>
              <a:off x="5003193" y="217021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140" name="tx140"/>
            <p:cNvSpPr/>
            <p:nvPr/>
          </p:nvSpPr>
          <p:spPr>
            <a:xfrm>
              <a:off x="1745008" y="293501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141" name="tx141"/>
            <p:cNvSpPr/>
            <p:nvPr/>
          </p:nvSpPr>
          <p:spPr>
            <a:xfrm>
              <a:off x="2675918" y="293501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142" name="tx142"/>
            <p:cNvSpPr/>
            <p:nvPr/>
          </p:nvSpPr>
          <p:spPr>
            <a:xfrm>
              <a:off x="3141373" y="293501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143" name="tx143"/>
            <p:cNvSpPr/>
            <p:nvPr/>
          </p:nvSpPr>
          <p:spPr>
            <a:xfrm>
              <a:off x="4072283" y="293501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144" name="tx144"/>
            <p:cNvSpPr/>
            <p:nvPr/>
          </p:nvSpPr>
          <p:spPr>
            <a:xfrm>
              <a:off x="3606828" y="293501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145" name="tx145"/>
            <p:cNvSpPr/>
            <p:nvPr/>
          </p:nvSpPr>
          <p:spPr>
            <a:xfrm>
              <a:off x="5468648" y="293501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146" name="tx146"/>
            <p:cNvSpPr/>
            <p:nvPr/>
          </p:nvSpPr>
          <p:spPr>
            <a:xfrm>
              <a:off x="5934102" y="293501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147" name="tx147"/>
            <p:cNvSpPr/>
            <p:nvPr/>
          </p:nvSpPr>
          <p:spPr>
            <a:xfrm>
              <a:off x="6399557" y="293501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66</a:t>
              </a:r>
            </a:p>
          </p:txBody>
        </p:sp>
        <p:sp>
          <p:nvSpPr>
            <p:cNvPr id="148" name="tx148"/>
            <p:cNvSpPr/>
            <p:nvPr/>
          </p:nvSpPr>
          <p:spPr>
            <a:xfrm>
              <a:off x="4537738" y="293501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149" name="tx149"/>
            <p:cNvSpPr/>
            <p:nvPr/>
          </p:nvSpPr>
          <p:spPr>
            <a:xfrm>
              <a:off x="5003193" y="293501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150" name="tx150"/>
            <p:cNvSpPr/>
            <p:nvPr/>
          </p:nvSpPr>
          <p:spPr>
            <a:xfrm>
              <a:off x="7795922" y="293501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64</a:t>
              </a:r>
            </a:p>
          </p:txBody>
        </p:sp>
        <p:sp>
          <p:nvSpPr>
            <p:cNvPr id="151" name="tx151"/>
            <p:cNvSpPr/>
            <p:nvPr/>
          </p:nvSpPr>
          <p:spPr>
            <a:xfrm>
              <a:off x="1745008" y="369980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152" name="tx152"/>
            <p:cNvSpPr/>
            <p:nvPr/>
          </p:nvSpPr>
          <p:spPr>
            <a:xfrm>
              <a:off x="2675918" y="369980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153" name="tx153"/>
            <p:cNvSpPr/>
            <p:nvPr/>
          </p:nvSpPr>
          <p:spPr>
            <a:xfrm>
              <a:off x="3141373" y="369980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154" name="tx154"/>
            <p:cNvSpPr/>
            <p:nvPr/>
          </p:nvSpPr>
          <p:spPr>
            <a:xfrm>
              <a:off x="4072283" y="369980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155" name="tx155"/>
            <p:cNvSpPr/>
            <p:nvPr/>
          </p:nvSpPr>
          <p:spPr>
            <a:xfrm>
              <a:off x="3606828" y="369980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156" name="tx156"/>
            <p:cNvSpPr/>
            <p:nvPr/>
          </p:nvSpPr>
          <p:spPr>
            <a:xfrm>
              <a:off x="5468648" y="369980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157" name="tx157"/>
            <p:cNvSpPr/>
            <p:nvPr/>
          </p:nvSpPr>
          <p:spPr>
            <a:xfrm>
              <a:off x="5934102" y="369980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158" name="tx158"/>
            <p:cNvSpPr/>
            <p:nvPr/>
          </p:nvSpPr>
          <p:spPr>
            <a:xfrm>
              <a:off x="6399557" y="369980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159" name="tx159"/>
            <p:cNvSpPr/>
            <p:nvPr/>
          </p:nvSpPr>
          <p:spPr>
            <a:xfrm>
              <a:off x="7330467" y="369980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160" name="tx160"/>
            <p:cNvSpPr/>
            <p:nvPr/>
          </p:nvSpPr>
          <p:spPr>
            <a:xfrm>
              <a:off x="4537738" y="369980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161" name="tx161"/>
            <p:cNvSpPr/>
            <p:nvPr/>
          </p:nvSpPr>
          <p:spPr>
            <a:xfrm>
              <a:off x="5003193" y="369980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162" name="tx162"/>
            <p:cNvSpPr/>
            <p:nvPr/>
          </p:nvSpPr>
          <p:spPr>
            <a:xfrm>
              <a:off x="8726832" y="217021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163" name="tx163"/>
            <p:cNvSpPr/>
            <p:nvPr/>
          </p:nvSpPr>
          <p:spPr>
            <a:xfrm>
              <a:off x="8726832" y="293501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164" name="tx164"/>
            <p:cNvSpPr/>
            <p:nvPr/>
          </p:nvSpPr>
          <p:spPr>
            <a:xfrm>
              <a:off x="2244616" y="5229399"/>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0</a:t>
              </a:r>
            </a:p>
          </p:txBody>
        </p:sp>
        <p:sp>
          <p:nvSpPr>
            <p:cNvPr id="165" name="tx165"/>
            <p:cNvSpPr/>
            <p:nvPr/>
          </p:nvSpPr>
          <p:spPr>
            <a:xfrm>
              <a:off x="5934102" y="52293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54</a:t>
              </a:r>
            </a:p>
          </p:txBody>
        </p:sp>
        <p:sp>
          <p:nvSpPr>
            <p:cNvPr id="166" name="tx166"/>
            <p:cNvSpPr/>
            <p:nvPr/>
          </p:nvSpPr>
          <p:spPr>
            <a:xfrm>
              <a:off x="7330467" y="52293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53</a:t>
              </a:r>
            </a:p>
          </p:txBody>
        </p:sp>
        <p:sp>
          <p:nvSpPr>
            <p:cNvPr id="167" name="tx167"/>
            <p:cNvSpPr/>
            <p:nvPr/>
          </p:nvSpPr>
          <p:spPr>
            <a:xfrm>
              <a:off x="8261377" y="52293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10</a:t>
              </a:r>
            </a:p>
          </p:txBody>
        </p:sp>
        <p:sp>
          <p:nvSpPr>
            <p:cNvPr id="168" name="tx168"/>
            <p:cNvSpPr/>
            <p:nvPr/>
          </p:nvSpPr>
          <p:spPr>
            <a:xfrm>
              <a:off x="6865012" y="52293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18</a:t>
              </a:r>
            </a:p>
          </p:txBody>
        </p:sp>
        <p:sp>
          <p:nvSpPr>
            <p:cNvPr id="169" name="tx169"/>
            <p:cNvSpPr/>
            <p:nvPr/>
          </p:nvSpPr>
          <p:spPr>
            <a:xfrm>
              <a:off x="5003193" y="52293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59</a:t>
              </a:r>
            </a:p>
          </p:txBody>
        </p:sp>
        <p:sp>
          <p:nvSpPr>
            <p:cNvPr id="170" name="tx170"/>
            <p:cNvSpPr/>
            <p:nvPr/>
          </p:nvSpPr>
          <p:spPr>
            <a:xfrm>
              <a:off x="7795922" y="522939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59</a:t>
              </a:r>
            </a:p>
          </p:txBody>
        </p:sp>
        <p:sp>
          <p:nvSpPr>
            <p:cNvPr id="171" name="tx171"/>
            <p:cNvSpPr/>
            <p:nvPr/>
          </p:nvSpPr>
          <p:spPr>
            <a:xfrm>
              <a:off x="2244616" y="446460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0</a:t>
              </a:r>
            </a:p>
          </p:txBody>
        </p:sp>
        <p:sp>
          <p:nvSpPr>
            <p:cNvPr id="172" name="tx172"/>
            <p:cNvSpPr/>
            <p:nvPr/>
          </p:nvSpPr>
          <p:spPr>
            <a:xfrm>
              <a:off x="8261377" y="44646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10</a:t>
              </a:r>
            </a:p>
          </p:txBody>
        </p:sp>
        <p:sp>
          <p:nvSpPr>
            <p:cNvPr id="173" name="tx173"/>
            <p:cNvSpPr/>
            <p:nvPr/>
          </p:nvSpPr>
          <p:spPr>
            <a:xfrm>
              <a:off x="6865012" y="44646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43</a:t>
              </a:r>
            </a:p>
          </p:txBody>
        </p:sp>
        <p:sp>
          <p:nvSpPr>
            <p:cNvPr id="174" name="tx174"/>
            <p:cNvSpPr/>
            <p:nvPr/>
          </p:nvSpPr>
          <p:spPr>
            <a:xfrm>
              <a:off x="7795922" y="44646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25</a:t>
              </a:r>
            </a:p>
          </p:txBody>
        </p:sp>
        <p:sp>
          <p:nvSpPr>
            <p:cNvPr id="175" name="tx175"/>
            <p:cNvSpPr/>
            <p:nvPr/>
          </p:nvSpPr>
          <p:spPr>
            <a:xfrm>
              <a:off x="8295530" y="1405420"/>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0</a:t>
              </a:r>
            </a:p>
          </p:txBody>
        </p:sp>
        <p:sp>
          <p:nvSpPr>
            <p:cNvPr id="176" name="tx176"/>
            <p:cNvSpPr/>
            <p:nvPr/>
          </p:nvSpPr>
          <p:spPr>
            <a:xfrm>
              <a:off x="4537738" y="14054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39</a:t>
              </a:r>
            </a:p>
          </p:txBody>
        </p:sp>
        <p:sp>
          <p:nvSpPr>
            <p:cNvPr id="177" name="tx177"/>
            <p:cNvSpPr/>
            <p:nvPr/>
          </p:nvSpPr>
          <p:spPr>
            <a:xfrm>
              <a:off x="5003193" y="140542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19</a:t>
              </a:r>
            </a:p>
          </p:txBody>
        </p:sp>
        <p:sp>
          <p:nvSpPr>
            <p:cNvPr id="178" name="tx178"/>
            <p:cNvSpPr/>
            <p:nvPr/>
          </p:nvSpPr>
          <p:spPr>
            <a:xfrm>
              <a:off x="2244616" y="217021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1</a:t>
              </a:r>
            </a:p>
          </p:txBody>
        </p:sp>
        <p:sp>
          <p:nvSpPr>
            <p:cNvPr id="179" name="tx179"/>
            <p:cNvSpPr/>
            <p:nvPr/>
          </p:nvSpPr>
          <p:spPr>
            <a:xfrm>
              <a:off x="7795922" y="217021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48</a:t>
              </a:r>
            </a:p>
          </p:txBody>
        </p:sp>
        <p:sp>
          <p:nvSpPr>
            <p:cNvPr id="180" name="tx180"/>
            <p:cNvSpPr/>
            <p:nvPr/>
          </p:nvSpPr>
          <p:spPr>
            <a:xfrm>
              <a:off x="2210463" y="293501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23</a:t>
              </a:r>
            </a:p>
          </p:txBody>
        </p:sp>
        <p:sp>
          <p:nvSpPr>
            <p:cNvPr id="181" name="tx181"/>
            <p:cNvSpPr/>
            <p:nvPr/>
          </p:nvSpPr>
          <p:spPr>
            <a:xfrm>
              <a:off x="7330467" y="293501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49</a:t>
              </a:r>
            </a:p>
          </p:txBody>
        </p:sp>
        <p:sp>
          <p:nvSpPr>
            <p:cNvPr id="182" name="tx182"/>
            <p:cNvSpPr/>
            <p:nvPr/>
          </p:nvSpPr>
          <p:spPr>
            <a:xfrm>
              <a:off x="8261377" y="293501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57</a:t>
              </a:r>
            </a:p>
          </p:txBody>
        </p:sp>
        <p:sp>
          <p:nvSpPr>
            <p:cNvPr id="183" name="tx183"/>
            <p:cNvSpPr/>
            <p:nvPr/>
          </p:nvSpPr>
          <p:spPr>
            <a:xfrm>
              <a:off x="6865012" y="293501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32</a:t>
              </a:r>
            </a:p>
          </p:txBody>
        </p:sp>
        <p:sp>
          <p:nvSpPr>
            <p:cNvPr id="184" name="tx184"/>
            <p:cNvSpPr/>
            <p:nvPr/>
          </p:nvSpPr>
          <p:spPr>
            <a:xfrm>
              <a:off x="2210463" y="369980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15</a:t>
              </a:r>
            </a:p>
          </p:txBody>
        </p:sp>
        <p:sp>
          <p:nvSpPr>
            <p:cNvPr id="185" name="tx185"/>
            <p:cNvSpPr/>
            <p:nvPr/>
          </p:nvSpPr>
          <p:spPr>
            <a:xfrm>
              <a:off x="8261377" y="369980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30</a:t>
              </a:r>
            </a:p>
          </p:txBody>
        </p:sp>
        <p:sp>
          <p:nvSpPr>
            <p:cNvPr id="186" name="tx186"/>
            <p:cNvSpPr/>
            <p:nvPr/>
          </p:nvSpPr>
          <p:spPr>
            <a:xfrm>
              <a:off x="6865012" y="369980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45</a:t>
              </a:r>
            </a:p>
          </p:txBody>
        </p:sp>
        <p:sp>
          <p:nvSpPr>
            <p:cNvPr id="187" name="tx187"/>
            <p:cNvSpPr/>
            <p:nvPr/>
          </p:nvSpPr>
          <p:spPr>
            <a:xfrm>
              <a:off x="7795922" y="369980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51</a:t>
              </a:r>
            </a:p>
          </p:txBody>
        </p:sp>
        <p:sp>
          <p:nvSpPr>
            <p:cNvPr id="188" name="tx188"/>
            <p:cNvSpPr/>
            <p:nvPr/>
          </p:nvSpPr>
          <p:spPr>
            <a:xfrm>
              <a:off x="8760985" y="5229399"/>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a:t>
              </a:r>
            </a:p>
          </p:txBody>
        </p:sp>
        <p:sp>
          <p:nvSpPr>
            <p:cNvPr id="189" name="tx189"/>
            <p:cNvSpPr/>
            <p:nvPr/>
          </p:nvSpPr>
          <p:spPr>
            <a:xfrm>
              <a:off x="8726832" y="44646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56</a:t>
              </a:r>
            </a:p>
          </p:txBody>
        </p:sp>
        <p:sp>
          <p:nvSpPr>
            <p:cNvPr id="190" name="tx190"/>
            <p:cNvSpPr/>
            <p:nvPr/>
          </p:nvSpPr>
          <p:spPr>
            <a:xfrm>
              <a:off x="8760985" y="1405420"/>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a:t>
              </a:r>
            </a:p>
          </p:txBody>
        </p:sp>
        <p:sp>
          <p:nvSpPr>
            <p:cNvPr id="191" name="tx191"/>
            <p:cNvSpPr/>
            <p:nvPr/>
          </p:nvSpPr>
          <p:spPr>
            <a:xfrm>
              <a:off x="8726832" y="369980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46</a:t>
              </a:r>
            </a:p>
          </p:txBody>
        </p:sp>
        <p:sp>
          <p:nvSpPr>
            <p:cNvPr id="192" name="rc192"/>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193" name="rc193"/>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194" name="rc194"/>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195" name="rc195"/>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196" name="rc196"/>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197" name="rc197"/>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198" name="rc198"/>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199" name="rc199"/>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00" name="rc200"/>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01" name="rc201"/>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02" name="rc202"/>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03" name="rc203"/>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04" name="rc204"/>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05" name="rc205"/>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06" name="rc206"/>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07" name="rc207"/>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08" name="rc208"/>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09" name="rc209"/>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10" name="rc210"/>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11" name="rc211"/>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12" name="rc212"/>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13" name="rc213"/>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14" name="rc214"/>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15" name="rc215"/>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16" name="rc216"/>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17" name="rc217"/>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18" name="rc218"/>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19" name="rc219"/>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20" name="rc220"/>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21" name="rc221"/>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22" name="rc222"/>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23" name="rc223"/>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24" name="rc224"/>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25" name="rc225"/>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26" name="rc226"/>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27" name="rc227"/>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28" name="rc228"/>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29" name="rc229"/>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30" name="rc230"/>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31" name="rc231"/>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32" name="rc232"/>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33" name="rc233"/>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34" name="rc234"/>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35" name="rc235"/>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36" name="rc236"/>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37" name="rc237"/>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38" name="rc238"/>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39" name="rc239"/>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40" name="rc240"/>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41" name="rc241"/>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42" name="rc242"/>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43" name="rc243"/>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44" name="rc244"/>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45" name="rc245"/>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46" name="rc246"/>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47" name="rc247"/>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48" name="rc248"/>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49" name="rc249"/>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50" name="rc250"/>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51" name="rc251"/>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52" name="rc252"/>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53" name="rc253"/>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54" name="rc254"/>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55" name="rc255"/>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56" name="rc256"/>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57" name="rc257"/>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58" name="rc258"/>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59" name="rc259"/>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60" name="rc260"/>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61" name="rc261"/>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62" name="rc262"/>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63" name="rc263"/>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64" name="rc264"/>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65" name="rc265"/>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66" name="rc266"/>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67" name="rc267"/>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68" name="rc268"/>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69" name="rc269"/>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70" name="rc270"/>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71" name="rc271"/>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72" name="rc272"/>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73" name="rc273"/>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74" name="rc274"/>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75" name="rc275"/>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76" name="rc276"/>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77" name="rc277"/>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78" name="rc278"/>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79" name="rc279"/>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80" name="rc280"/>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81" name="rc281"/>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82" name="rc282"/>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83" name="rc283"/>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84" name="rc284"/>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85" name="rc285"/>
            <p:cNvSpPr/>
            <p:nvPr/>
          </p:nvSpPr>
          <p:spPr>
            <a:xfrm>
              <a:off x="1580587" y="3361392"/>
              <a:ext cx="7447278" cy="764795"/>
            </a:xfrm>
            <a:prstGeom prst="rect">
              <a:avLst/>
            </a:prstGeom>
            <a:noFill/>
            <a:ln w="27101" cap="flat">
              <a:solidFill>
                <a:srgbClr val="000000">
                  <a:alpha val="100000"/>
                </a:srgbClr>
              </a:solidFill>
              <a:prstDash val="solid"/>
              <a:miter/>
            </a:ln>
          </p:spPr>
          <p:txBody>
            <a:bodyPr/>
            <a:lstStyle/>
            <a:p/>
          </p:txBody>
        </p:sp>
        <p:sp>
          <p:nvSpPr>
            <p:cNvPr id="286" name="tx286"/>
            <p:cNvSpPr/>
            <p:nvPr/>
          </p:nvSpPr>
          <p:spPr>
            <a:xfrm>
              <a:off x="1692248"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287" name="tx287"/>
            <p:cNvSpPr/>
            <p:nvPr/>
          </p:nvSpPr>
          <p:spPr>
            <a:xfrm>
              <a:off x="2101741"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288" name="tx288"/>
            <p:cNvSpPr/>
            <p:nvPr/>
          </p:nvSpPr>
          <p:spPr>
            <a:xfrm>
              <a:off x="2601440"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289" name="tx289"/>
            <p:cNvSpPr/>
            <p:nvPr/>
          </p:nvSpPr>
          <p:spPr>
            <a:xfrm>
              <a:off x="3066895"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290" name="tx290"/>
            <p:cNvSpPr/>
            <p:nvPr/>
          </p:nvSpPr>
          <p:spPr>
            <a:xfrm>
              <a:off x="3560239"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291" name="tx291"/>
            <p:cNvSpPr/>
            <p:nvPr/>
          </p:nvSpPr>
          <p:spPr>
            <a:xfrm>
              <a:off x="3969733"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292" name="tx292"/>
            <p:cNvSpPr/>
            <p:nvPr/>
          </p:nvSpPr>
          <p:spPr>
            <a:xfrm>
              <a:off x="4450870"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293" name="tx293"/>
            <p:cNvSpPr/>
            <p:nvPr/>
          </p:nvSpPr>
          <p:spPr>
            <a:xfrm>
              <a:off x="4913124"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294" name="tx294"/>
            <p:cNvSpPr/>
            <p:nvPr/>
          </p:nvSpPr>
          <p:spPr>
            <a:xfrm>
              <a:off x="5415795"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295" name="tx295"/>
            <p:cNvSpPr/>
            <p:nvPr/>
          </p:nvSpPr>
          <p:spPr>
            <a:xfrm>
              <a:off x="5872015"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296" name="tx296"/>
            <p:cNvSpPr/>
            <p:nvPr/>
          </p:nvSpPr>
          <p:spPr>
            <a:xfrm>
              <a:off x="6312644"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297" name="tx297"/>
            <p:cNvSpPr/>
            <p:nvPr/>
          </p:nvSpPr>
          <p:spPr>
            <a:xfrm>
              <a:off x="6784316"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298" name="tx298"/>
            <p:cNvSpPr/>
            <p:nvPr/>
          </p:nvSpPr>
          <p:spPr>
            <a:xfrm>
              <a:off x="7243553"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299" name="tx299"/>
            <p:cNvSpPr/>
            <p:nvPr/>
          </p:nvSpPr>
          <p:spPr>
            <a:xfrm>
              <a:off x="7755597"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300" name="tx300"/>
            <p:cNvSpPr/>
            <p:nvPr/>
          </p:nvSpPr>
          <p:spPr>
            <a:xfrm>
              <a:off x="8152609" y="84788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301" name="tx301"/>
            <p:cNvSpPr/>
            <p:nvPr/>
          </p:nvSpPr>
          <p:spPr>
            <a:xfrm>
              <a:off x="8652354"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302" name="tx302"/>
            <p:cNvSpPr/>
            <p:nvPr/>
          </p:nvSpPr>
          <p:spPr>
            <a:xfrm>
              <a:off x="624951" y="5208642"/>
              <a:ext cx="4504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Central</a:t>
              </a:r>
            </a:p>
          </p:txBody>
        </p:sp>
        <p:sp>
          <p:nvSpPr>
            <p:cNvPr id="303" name="tx303"/>
            <p:cNvSpPr/>
            <p:nvPr/>
          </p:nvSpPr>
          <p:spPr>
            <a:xfrm>
              <a:off x="1114246" y="5208642"/>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304" name="tx304"/>
            <p:cNvSpPr/>
            <p:nvPr/>
          </p:nvSpPr>
          <p:spPr>
            <a:xfrm>
              <a:off x="593770" y="4443846"/>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Eastern</a:t>
              </a:r>
            </a:p>
          </p:txBody>
        </p:sp>
        <p:sp>
          <p:nvSpPr>
            <p:cNvPr id="305" name="tx305"/>
            <p:cNvSpPr/>
            <p:nvPr/>
          </p:nvSpPr>
          <p:spPr>
            <a:xfrm>
              <a:off x="1114246" y="4443846"/>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306" name="tx306"/>
            <p:cNvSpPr/>
            <p:nvPr/>
          </p:nvSpPr>
          <p:spPr>
            <a:xfrm>
              <a:off x="1075293" y="3679051"/>
              <a:ext cx="39611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Africa</a:t>
              </a:r>
            </a:p>
          </p:txBody>
        </p:sp>
        <p:sp>
          <p:nvSpPr>
            <p:cNvPr id="307" name="tx307"/>
            <p:cNvSpPr/>
            <p:nvPr/>
          </p:nvSpPr>
          <p:spPr>
            <a:xfrm>
              <a:off x="557651" y="2914255"/>
              <a:ext cx="5177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Western</a:t>
              </a:r>
            </a:p>
          </p:txBody>
        </p:sp>
        <p:sp>
          <p:nvSpPr>
            <p:cNvPr id="308" name="tx308"/>
            <p:cNvSpPr/>
            <p:nvPr/>
          </p:nvSpPr>
          <p:spPr>
            <a:xfrm>
              <a:off x="1114246" y="2914255"/>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309" name="tx309"/>
            <p:cNvSpPr/>
            <p:nvPr/>
          </p:nvSpPr>
          <p:spPr>
            <a:xfrm>
              <a:off x="508182" y="2149459"/>
              <a:ext cx="5672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Southern</a:t>
              </a:r>
            </a:p>
          </p:txBody>
        </p:sp>
        <p:sp>
          <p:nvSpPr>
            <p:cNvPr id="310" name="tx310"/>
            <p:cNvSpPr/>
            <p:nvPr/>
          </p:nvSpPr>
          <p:spPr>
            <a:xfrm>
              <a:off x="1114246" y="2149459"/>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311" name="tx311"/>
            <p:cNvSpPr/>
            <p:nvPr/>
          </p:nvSpPr>
          <p:spPr>
            <a:xfrm>
              <a:off x="531682" y="1384663"/>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Northern</a:t>
              </a:r>
            </a:p>
          </p:txBody>
        </p:sp>
        <p:sp>
          <p:nvSpPr>
            <p:cNvPr id="312" name="tx312"/>
            <p:cNvSpPr/>
            <p:nvPr/>
          </p:nvSpPr>
          <p:spPr>
            <a:xfrm>
              <a:off x="1114246" y="1384663"/>
              <a:ext cx="3571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313" name="tx313"/>
            <p:cNvSpPr/>
            <p:nvPr/>
          </p:nvSpPr>
          <p:spPr>
            <a:xfrm>
              <a:off x="3398430"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314" name="pic314"/>
            <p:cNvPicPr/>
            <p:nvPr/>
          </p:nvPicPr>
          <p:blipFill>
            <a:blip r:embed="rId2" cstate="print"/>
            <a:stretch>
              <a:fillRect/>
            </a:stretch>
          </p:blipFill>
          <p:spPr>
            <a:xfrm>
              <a:off x="5050022" y="5941026"/>
              <a:ext cx="2160000" cy="219455"/>
            </a:xfrm>
            <a:prstGeom prst="rect">
              <a:avLst/>
            </a:prstGeom>
          </p:spPr>
        </p:pic>
        <p:sp>
          <p:nvSpPr>
            <p:cNvPr id="315" name="pl315"/>
            <p:cNvSpPr/>
            <p:nvPr/>
          </p:nvSpPr>
          <p:spPr>
            <a:xfrm>
              <a:off x="505362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16" name="pl316"/>
            <p:cNvSpPr/>
            <p:nvPr/>
          </p:nvSpPr>
          <p:spPr>
            <a:xfrm>
              <a:off x="634530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17" name="pl317"/>
            <p:cNvSpPr/>
            <p:nvPr/>
          </p:nvSpPr>
          <p:spPr>
            <a:xfrm>
              <a:off x="656058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18" name="pl318"/>
            <p:cNvSpPr/>
            <p:nvPr/>
          </p:nvSpPr>
          <p:spPr>
            <a:xfrm>
              <a:off x="677586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19" name="pl319"/>
            <p:cNvSpPr/>
            <p:nvPr/>
          </p:nvSpPr>
          <p:spPr>
            <a:xfrm>
              <a:off x="699114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20" name="pl320"/>
            <p:cNvSpPr/>
            <p:nvPr/>
          </p:nvSpPr>
          <p:spPr>
            <a:xfrm>
              <a:off x="720642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21" name="pl321"/>
            <p:cNvSpPr/>
            <p:nvPr/>
          </p:nvSpPr>
          <p:spPr>
            <a:xfrm>
              <a:off x="505362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22" name="pl322"/>
            <p:cNvSpPr/>
            <p:nvPr/>
          </p:nvSpPr>
          <p:spPr>
            <a:xfrm>
              <a:off x="634530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23" name="pl323"/>
            <p:cNvSpPr/>
            <p:nvPr/>
          </p:nvSpPr>
          <p:spPr>
            <a:xfrm>
              <a:off x="656058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24" name="pl324"/>
            <p:cNvSpPr/>
            <p:nvPr/>
          </p:nvSpPr>
          <p:spPr>
            <a:xfrm>
              <a:off x="677586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25" name="pl325"/>
            <p:cNvSpPr/>
            <p:nvPr/>
          </p:nvSpPr>
          <p:spPr>
            <a:xfrm>
              <a:off x="699114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26" name="pl326"/>
            <p:cNvSpPr/>
            <p:nvPr/>
          </p:nvSpPr>
          <p:spPr>
            <a:xfrm>
              <a:off x="720642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27" name="tx327"/>
            <p:cNvSpPr/>
            <p:nvPr/>
          </p:nvSpPr>
          <p:spPr>
            <a:xfrm>
              <a:off x="5022532"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328" name="tx328"/>
            <p:cNvSpPr/>
            <p:nvPr/>
          </p:nvSpPr>
          <p:spPr>
            <a:xfrm>
              <a:off x="628312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329" name="tx329"/>
            <p:cNvSpPr/>
            <p:nvPr/>
          </p:nvSpPr>
          <p:spPr>
            <a:xfrm>
              <a:off x="649840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330" name="tx330"/>
            <p:cNvSpPr/>
            <p:nvPr/>
          </p:nvSpPr>
          <p:spPr>
            <a:xfrm>
              <a:off x="671368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331" name="tx331"/>
            <p:cNvSpPr/>
            <p:nvPr/>
          </p:nvSpPr>
          <p:spPr>
            <a:xfrm>
              <a:off x="692896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332" name="tx332"/>
            <p:cNvSpPr/>
            <p:nvPr/>
          </p:nvSpPr>
          <p:spPr>
            <a:xfrm>
              <a:off x="7113153"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333" name="tx333"/>
            <p:cNvSpPr/>
            <p:nvPr/>
          </p:nvSpPr>
          <p:spPr>
            <a:xfrm>
              <a:off x="1534041" y="435349"/>
              <a:ext cx="256736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region, 2025</a:t>
              </a:r>
            </a:p>
          </p:txBody>
        </p:sp>
        <p:sp>
          <p:nvSpPr>
            <p:cNvPr id="334" name="tx334"/>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35" name="tx335"/>
            <p:cNvSpPr/>
            <p:nvPr/>
          </p:nvSpPr>
          <p:spPr>
            <a:xfrm>
              <a:off x="5221769" y="6593460"/>
              <a:ext cx="38526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crude average coverage across all vaccines.</a:t>
              </a:r>
            </a:p>
          </p:txBody>
        </p:sp>
      </p:grpSp>
      <p:sp>
        <p:nvSpPr>
          <p:cNvPr id="3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varies between regions, but also within regions for different vaccines.
This heatmap shows vaccine coverage by region and vaccine in 2025.
In 2025, 1 out of 5 regions achieved coverage of 90% or higher in at least one vaccine (Northern Africa).
Northern Africa had the highest percentage of vaccines (60%) in the national immunization schedule with coverage of at least 90%, followed by Central Africa, Eastern Africa, Southern Africa, and Western Africa .
Central Africa, Eastern Africa, Southern Africa, and Western Africa did not achieve at least 90% coverage for any antigen.</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P7TF5XRZ5TZD-1674051314-5640</_dlc_DocId>
    <_dlc_DocIdUrl xmlns="5ce71423-0d49-4a04-8822-86064e799dcd">
      <Url>https://unicef.sharepoint.com/teams/DAPM-DataComm/_layouts/15/DocIdRedir.aspx?ID=P7TF5XRZ5TZD-1674051314-5640</Url>
      <Description>P7TF5XRZ5TZD-1674051314-5640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57CF1878-C569-4AAA-9A6D-949C5AB8F0E2}"/>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2026-07-17T16:15:45Z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ecb59f1e-6a50-4a20-bcac-4938bee4bf82</vt:lpwstr>
  </property>
</Properties>
</file>